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7" r:id="rId1"/>
  </p:sldMasterIdLst>
  <p:sldIdLst>
    <p:sldId id="256" r:id="rId2"/>
    <p:sldId id="272" r:id="rId3"/>
    <p:sldId id="271" r:id="rId4"/>
    <p:sldId id="273" r:id="rId5"/>
    <p:sldId id="257" r:id="rId6"/>
    <p:sldId id="258" r:id="rId7"/>
    <p:sldId id="260" r:id="rId8"/>
    <p:sldId id="264" r:id="rId9"/>
    <p:sldId id="266" r:id="rId10"/>
    <p:sldId id="267" r:id="rId11"/>
    <p:sldId id="268" r:id="rId12"/>
    <p:sldId id="259" r:id="rId13"/>
    <p:sldId id="280" r:id="rId14"/>
    <p:sldId id="279" r:id="rId15"/>
    <p:sldId id="270" r:id="rId16"/>
    <p:sldId id="274" r:id="rId17"/>
    <p:sldId id="275" r:id="rId18"/>
    <p:sldId id="278" r:id="rId19"/>
    <p:sldId id="265" r:id="rId20"/>
  </p:sldIdLst>
  <p:sldSz cx="18288000" cy="10287000"/>
  <p:notesSz cx="6858000" cy="9144000"/>
  <p:embeddedFontLs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UTM American Sans" panose="02040603050506020204" pitchFamily="18" charset="0"/>
      <p:regular r:id="rId25"/>
    </p:embeddedFont>
  </p:embeddedFontLst>
  <p:defaultTextStyle>
    <a:defPPr>
      <a:defRPr lang="en-US"/>
    </a:defPPr>
    <a:lvl1pPr marL="0" algn="l" defTabSz="9142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54" algn="l" defTabSz="9142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81" algn="l" defTabSz="9142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08" algn="l" defTabSz="9142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35" algn="l" defTabSz="9142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62" algn="l" defTabSz="9142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89" algn="l" defTabSz="9142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16" algn="l" defTabSz="9142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7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4/26/2024</a:t>
            </a:fld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7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70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7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4/26/2024</a:t>
            </a:fld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7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97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7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4/26/2024</a:t>
            </a:fld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7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72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7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4/26/2024</a:t>
            </a:fld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7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7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4/26/2024</a:t>
            </a:fld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7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84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7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4/26/2024</a:t>
            </a:fld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7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8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7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4/26/2024</a:t>
            </a:fld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7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54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7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4/26/2024</a:t>
            </a:fld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7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4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7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4/26/2024</a:t>
            </a:fld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7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17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7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4/26/2024</a:t>
            </a:fld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7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63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7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4/26/2024</a:t>
            </a:fld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79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46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82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1.sv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513" y="925771"/>
            <a:ext cx="4438273" cy="1780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552928"/>
            <a:ext cx="13715222" cy="48052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0" y="4557260"/>
            <a:ext cx="2402032" cy="1176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74A89E-74B9-F010-FED0-4BE311EC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340" y="1257300"/>
            <a:ext cx="12851319" cy="63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3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18E05D6-ECDE-216E-5F3D-CCD382CC8143}"/>
              </a:ext>
            </a:extLst>
          </p:cNvPr>
          <p:cNvGrpSpPr/>
          <p:nvPr/>
        </p:nvGrpSpPr>
        <p:grpSpPr>
          <a:xfrm>
            <a:off x="6104740" y="2567354"/>
            <a:ext cx="11582400" cy="3701833"/>
            <a:chOff x="5521233" y="3231449"/>
            <a:chExt cx="5738950" cy="3155978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CDA4BAE8-55B3-53B9-4D19-B01642DF0686}"/>
                </a:ext>
              </a:extLst>
            </p:cNvPr>
            <p:cNvGrpSpPr/>
            <p:nvPr/>
          </p:nvGrpSpPr>
          <p:grpSpPr>
            <a:xfrm rot="-5400000">
              <a:off x="6812719" y="1939963"/>
              <a:ext cx="3155978" cy="5738950"/>
              <a:chOff x="-92420" y="22518"/>
              <a:chExt cx="5297636" cy="12490206"/>
            </a:xfrm>
          </p:grpSpPr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id="{5D1C539E-A735-B4F3-9292-F66CB38DE127}"/>
                  </a:ext>
                </a:extLst>
              </p:cNvPr>
              <p:cNvSpPr/>
              <p:nvPr/>
            </p:nvSpPr>
            <p:spPr>
              <a:xfrm>
                <a:off x="32107" y="272222"/>
                <a:ext cx="5095612" cy="12003650"/>
              </a:xfrm>
              <a:custGeom>
                <a:avLst/>
                <a:gdLst>
                  <a:gd name="connsiteX0" fmla="*/ 5080000 w 5080000"/>
                  <a:gd name="connsiteY0" fmla="*/ 1466850 h 11032306"/>
                  <a:gd name="connsiteX1" fmla="*/ 5080000 w 5080000"/>
                  <a:gd name="connsiteY1" fmla="*/ 9259460 h 11032306"/>
                  <a:gd name="connsiteX2" fmla="*/ 2383523 w 5080000"/>
                  <a:gd name="connsiteY2" fmla="*/ 11032238 h 11032306"/>
                  <a:gd name="connsiteX3" fmla="*/ 0 w 5080000"/>
                  <a:gd name="connsiteY3" fmla="*/ 9259460 h 11032306"/>
                  <a:gd name="connsiteX4" fmla="*/ 0 w 5080000"/>
                  <a:gd name="connsiteY4" fmla="*/ 1466850 h 11032306"/>
                  <a:gd name="connsiteX5" fmla="*/ 2540000 w 5080000"/>
                  <a:gd name="connsiteY5" fmla="*/ 0 h 11032306"/>
                  <a:gd name="connsiteX6" fmla="*/ 5080000 w 5080000"/>
                  <a:gd name="connsiteY6" fmla="*/ 1466850 h 11032306"/>
                  <a:gd name="connsiteX0" fmla="*/ 5080000 w 5080007"/>
                  <a:gd name="connsiteY0" fmla="*/ 1466850 h 11032306"/>
                  <a:gd name="connsiteX1" fmla="*/ 5080006 w 5080007"/>
                  <a:gd name="connsiteY1" fmla="*/ 9259464 h 11032306"/>
                  <a:gd name="connsiteX2" fmla="*/ 2383523 w 5080007"/>
                  <a:gd name="connsiteY2" fmla="*/ 11032238 h 11032306"/>
                  <a:gd name="connsiteX3" fmla="*/ 0 w 5080007"/>
                  <a:gd name="connsiteY3" fmla="*/ 9259460 h 11032306"/>
                  <a:gd name="connsiteX4" fmla="*/ 0 w 5080007"/>
                  <a:gd name="connsiteY4" fmla="*/ 1466850 h 11032306"/>
                  <a:gd name="connsiteX5" fmla="*/ 2540000 w 5080007"/>
                  <a:gd name="connsiteY5" fmla="*/ 0 h 11032306"/>
                  <a:gd name="connsiteX6" fmla="*/ 5080000 w 5080007"/>
                  <a:gd name="connsiteY6" fmla="*/ 1466850 h 11032306"/>
                  <a:gd name="connsiteX0" fmla="*/ 5080000 w 5080007"/>
                  <a:gd name="connsiteY0" fmla="*/ 1466850 h 11032314"/>
                  <a:gd name="connsiteX1" fmla="*/ 5080006 w 5080007"/>
                  <a:gd name="connsiteY1" fmla="*/ 9259464 h 11032314"/>
                  <a:gd name="connsiteX2" fmla="*/ 2383523 w 5080007"/>
                  <a:gd name="connsiteY2" fmla="*/ 11032238 h 11032314"/>
                  <a:gd name="connsiteX3" fmla="*/ 0 w 5080007"/>
                  <a:gd name="connsiteY3" fmla="*/ 9259460 h 11032314"/>
                  <a:gd name="connsiteX4" fmla="*/ 0 w 5080007"/>
                  <a:gd name="connsiteY4" fmla="*/ 1466850 h 11032314"/>
                  <a:gd name="connsiteX5" fmla="*/ 2540000 w 5080007"/>
                  <a:gd name="connsiteY5" fmla="*/ 0 h 11032314"/>
                  <a:gd name="connsiteX6" fmla="*/ 5080000 w 5080007"/>
                  <a:gd name="connsiteY6" fmla="*/ 1466850 h 11032314"/>
                  <a:gd name="connsiteX0" fmla="*/ 5003901 w 5080007"/>
                  <a:gd name="connsiteY0" fmla="*/ 592641 h 11032315"/>
                  <a:gd name="connsiteX1" fmla="*/ 5080006 w 5080007"/>
                  <a:gd name="connsiteY1" fmla="*/ 9259464 h 11032315"/>
                  <a:gd name="connsiteX2" fmla="*/ 2383523 w 5080007"/>
                  <a:gd name="connsiteY2" fmla="*/ 11032238 h 11032315"/>
                  <a:gd name="connsiteX3" fmla="*/ 0 w 5080007"/>
                  <a:gd name="connsiteY3" fmla="*/ 9259460 h 11032315"/>
                  <a:gd name="connsiteX4" fmla="*/ 0 w 5080007"/>
                  <a:gd name="connsiteY4" fmla="*/ 1466850 h 11032315"/>
                  <a:gd name="connsiteX5" fmla="*/ 2540000 w 5080007"/>
                  <a:gd name="connsiteY5" fmla="*/ 0 h 11032315"/>
                  <a:gd name="connsiteX6" fmla="*/ 5003901 w 5080007"/>
                  <a:gd name="connsiteY6" fmla="*/ 592641 h 11032315"/>
                  <a:gd name="connsiteX0" fmla="*/ 5003901 w 5080007"/>
                  <a:gd name="connsiteY0" fmla="*/ 592641 h 11032315"/>
                  <a:gd name="connsiteX1" fmla="*/ 5080006 w 5080007"/>
                  <a:gd name="connsiteY1" fmla="*/ 9259464 h 11032315"/>
                  <a:gd name="connsiteX2" fmla="*/ 2383523 w 5080007"/>
                  <a:gd name="connsiteY2" fmla="*/ 11032238 h 11032315"/>
                  <a:gd name="connsiteX3" fmla="*/ 0 w 5080007"/>
                  <a:gd name="connsiteY3" fmla="*/ 9259460 h 11032315"/>
                  <a:gd name="connsiteX4" fmla="*/ 76096 w 5080007"/>
                  <a:gd name="connsiteY4" fmla="*/ 567666 h 11032315"/>
                  <a:gd name="connsiteX5" fmla="*/ 2540000 w 5080007"/>
                  <a:gd name="connsiteY5" fmla="*/ 0 h 11032315"/>
                  <a:gd name="connsiteX6" fmla="*/ 5003901 w 5080007"/>
                  <a:gd name="connsiteY6" fmla="*/ 592641 h 11032315"/>
                  <a:gd name="connsiteX0" fmla="*/ 5003901 w 5003899"/>
                  <a:gd name="connsiteY0" fmla="*/ 592641 h 11032521"/>
                  <a:gd name="connsiteX1" fmla="*/ 4927814 w 5003899"/>
                  <a:gd name="connsiteY1" fmla="*/ 10433399 h 11032521"/>
                  <a:gd name="connsiteX2" fmla="*/ 2383523 w 5003899"/>
                  <a:gd name="connsiteY2" fmla="*/ 11032238 h 11032521"/>
                  <a:gd name="connsiteX3" fmla="*/ 0 w 5003899"/>
                  <a:gd name="connsiteY3" fmla="*/ 9259460 h 11032521"/>
                  <a:gd name="connsiteX4" fmla="*/ 76096 w 5003899"/>
                  <a:gd name="connsiteY4" fmla="*/ 567666 h 11032521"/>
                  <a:gd name="connsiteX5" fmla="*/ 2540000 w 5003899"/>
                  <a:gd name="connsiteY5" fmla="*/ 0 h 11032521"/>
                  <a:gd name="connsiteX6" fmla="*/ 5003901 w 5003899"/>
                  <a:gd name="connsiteY6" fmla="*/ 592641 h 11032521"/>
                  <a:gd name="connsiteX0" fmla="*/ 5003897 w 5003899"/>
                  <a:gd name="connsiteY0" fmla="*/ 592641 h 11032521"/>
                  <a:gd name="connsiteX1" fmla="*/ 4927810 w 5003899"/>
                  <a:gd name="connsiteY1" fmla="*/ 10433399 h 11032521"/>
                  <a:gd name="connsiteX2" fmla="*/ 2383519 w 5003899"/>
                  <a:gd name="connsiteY2" fmla="*/ 11032238 h 11032521"/>
                  <a:gd name="connsiteX3" fmla="*/ -2 w 5003899"/>
                  <a:gd name="connsiteY3" fmla="*/ 10470863 h 11032521"/>
                  <a:gd name="connsiteX4" fmla="*/ 76092 w 5003899"/>
                  <a:gd name="connsiteY4" fmla="*/ 567666 h 11032521"/>
                  <a:gd name="connsiteX5" fmla="*/ 2539996 w 5003899"/>
                  <a:gd name="connsiteY5" fmla="*/ 0 h 11032521"/>
                  <a:gd name="connsiteX6" fmla="*/ 5003897 w 5003899"/>
                  <a:gd name="connsiteY6" fmla="*/ 592641 h 11032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03899" h="11032521">
                    <a:moveTo>
                      <a:pt x="5003897" y="592641"/>
                    </a:moveTo>
                    <a:lnTo>
                      <a:pt x="4927810" y="10433399"/>
                    </a:lnTo>
                    <a:cubicBezTo>
                      <a:pt x="4201421" y="10615586"/>
                      <a:pt x="3156938" y="11045132"/>
                      <a:pt x="2383519" y="11032238"/>
                    </a:cubicBezTo>
                    <a:lnTo>
                      <a:pt x="-2" y="10470863"/>
                    </a:lnTo>
                    <a:lnTo>
                      <a:pt x="76092" y="567666"/>
                    </a:lnTo>
                    <a:lnTo>
                      <a:pt x="2539996" y="0"/>
                    </a:lnTo>
                    <a:lnTo>
                      <a:pt x="5003897" y="592641"/>
                    </a:lnTo>
                    <a:close/>
                  </a:path>
                </a:pathLst>
              </a:custGeom>
              <a:solidFill>
                <a:srgbClr val="FFD6CE"/>
              </a:solidFill>
              <a:ln>
                <a:solidFill>
                  <a:srgbClr val="E18989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4">
                <a:extLst>
                  <a:ext uri="{FF2B5EF4-FFF2-40B4-BE49-F238E27FC236}">
                    <a16:creationId xmlns:a16="http://schemas.microsoft.com/office/drawing/2014/main" id="{1EF5CEC2-437A-B1BD-13DB-9AD0F0020BF3}"/>
                  </a:ext>
                </a:extLst>
              </p:cNvPr>
              <p:cNvSpPr/>
              <p:nvPr/>
            </p:nvSpPr>
            <p:spPr>
              <a:xfrm>
                <a:off x="2" y="22518"/>
                <a:ext cx="5205214" cy="1083099"/>
              </a:xfrm>
              <a:custGeom>
                <a:avLst/>
                <a:gdLst/>
                <a:ahLst/>
                <a:cxnLst/>
                <a:rect l="l" t="t" r="r" b="b"/>
                <a:pathLst>
                  <a:path w="5080000" h="271018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E1898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4">
                <a:extLst>
                  <a:ext uri="{FF2B5EF4-FFF2-40B4-BE49-F238E27FC236}">
                    <a16:creationId xmlns:a16="http://schemas.microsoft.com/office/drawing/2014/main" id="{13ACAC5B-7BE9-B7A7-7AA8-1A452CC4817C}"/>
                  </a:ext>
                </a:extLst>
              </p:cNvPr>
              <p:cNvSpPr/>
              <p:nvPr/>
            </p:nvSpPr>
            <p:spPr>
              <a:xfrm rot="10800000">
                <a:off x="-92420" y="11366805"/>
                <a:ext cx="5220148" cy="1145919"/>
              </a:xfrm>
              <a:custGeom>
                <a:avLst/>
                <a:gdLst/>
                <a:ahLst/>
                <a:cxnLst/>
                <a:rect l="l" t="t" r="r" b="b"/>
                <a:pathLst>
                  <a:path w="5080000" h="271018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E1898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E9FE20-BB2C-C00D-0A04-509BD1A73B7C}"/>
                </a:ext>
              </a:extLst>
            </p:cNvPr>
            <p:cNvSpPr txBox="1"/>
            <p:nvPr/>
          </p:nvSpPr>
          <p:spPr>
            <a:xfrm>
              <a:off x="6113417" y="3513909"/>
              <a:ext cx="4620244" cy="2387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8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 Đánh đập, hành hạ trẻ em.</a:t>
              </a:r>
              <a:endParaRPr lang="en-US" sz="88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3" name="矩形: 圆角 33">
            <a:extLst>
              <a:ext uri="{FF2B5EF4-FFF2-40B4-BE49-F238E27FC236}">
                <a16:creationId xmlns:a16="http://schemas.microsoft.com/office/drawing/2014/main" id="{042D817F-1120-2B53-3541-49C8B87A5F37}"/>
              </a:ext>
            </a:extLst>
          </p:cNvPr>
          <p:cNvSpPr/>
          <p:nvPr/>
        </p:nvSpPr>
        <p:spPr>
          <a:xfrm>
            <a:off x="678159" y="32103"/>
            <a:ext cx="17020704" cy="2082113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2. Hành</a:t>
            </a:r>
            <a:r>
              <a:rPr kumimoji="0" lang="vi-VN" altLang="zh-CN" sz="5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vi nào sau đây xâm phạm đến quyền trẻ em? Vì sao?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8E05D6-ECDE-216E-5F3D-CCD382CC8143}"/>
              </a:ext>
            </a:extLst>
          </p:cNvPr>
          <p:cNvGrpSpPr/>
          <p:nvPr/>
        </p:nvGrpSpPr>
        <p:grpSpPr>
          <a:xfrm>
            <a:off x="6444468" y="6428492"/>
            <a:ext cx="11242672" cy="3574495"/>
            <a:chOff x="5521233" y="3231449"/>
            <a:chExt cx="5738950" cy="3155978"/>
          </a:xfrm>
        </p:grpSpPr>
        <p:grpSp>
          <p:nvGrpSpPr>
            <p:cNvPr id="25" name="Group 2">
              <a:extLst>
                <a:ext uri="{FF2B5EF4-FFF2-40B4-BE49-F238E27FC236}">
                  <a16:creationId xmlns:a16="http://schemas.microsoft.com/office/drawing/2014/main" id="{CDA4BAE8-55B3-53B9-4D19-B01642DF0686}"/>
                </a:ext>
              </a:extLst>
            </p:cNvPr>
            <p:cNvGrpSpPr/>
            <p:nvPr/>
          </p:nvGrpSpPr>
          <p:grpSpPr>
            <a:xfrm rot="-5400000">
              <a:off x="6812719" y="1939963"/>
              <a:ext cx="3155978" cy="5738950"/>
              <a:chOff x="-92420" y="22518"/>
              <a:chExt cx="5297636" cy="12490206"/>
            </a:xfrm>
          </p:grpSpPr>
          <p:sp>
            <p:nvSpPr>
              <p:cNvPr id="27" name="Freeform 3">
                <a:extLst>
                  <a:ext uri="{FF2B5EF4-FFF2-40B4-BE49-F238E27FC236}">
                    <a16:creationId xmlns:a16="http://schemas.microsoft.com/office/drawing/2014/main" id="{5D1C539E-A735-B4F3-9292-F66CB38DE127}"/>
                  </a:ext>
                </a:extLst>
              </p:cNvPr>
              <p:cNvSpPr/>
              <p:nvPr/>
            </p:nvSpPr>
            <p:spPr>
              <a:xfrm>
                <a:off x="32107" y="272222"/>
                <a:ext cx="5095612" cy="12003650"/>
              </a:xfrm>
              <a:custGeom>
                <a:avLst/>
                <a:gdLst>
                  <a:gd name="connsiteX0" fmla="*/ 5080000 w 5080000"/>
                  <a:gd name="connsiteY0" fmla="*/ 1466850 h 11032306"/>
                  <a:gd name="connsiteX1" fmla="*/ 5080000 w 5080000"/>
                  <a:gd name="connsiteY1" fmla="*/ 9259460 h 11032306"/>
                  <a:gd name="connsiteX2" fmla="*/ 2383523 w 5080000"/>
                  <a:gd name="connsiteY2" fmla="*/ 11032238 h 11032306"/>
                  <a:gd name="connsiteX3" fmla="*/ 0 w 5080000"/>
                  <a:gd name="connsiteY3" fmla="*/ 9259460 h 11032306"/>
                  <a:gd name="connsiteX4" fmla="*/ 0 w 5080000"/>
                  <a:gd name="connsiteY4" fmla="*/ 1466850 h 11032306"/>
                  <a:gd name="connsiteX5" fmla="*/ 2540000 w 5080000"/>
                  <a:gd name="connsiteY5" fmla="*/ 0 h 11032306"/>
                  <a:gd name="connsiteX6" fmla="*/ 5080000 w 5080000"/>
                  <a:gd name="connsiteY6" fmla="*/ 1466850 h 11032306"/>
                  <a:gd name="connsiteX0" fmla="*/ 5080000 w 5080007"/>
                  <a:gd name="connsiteY0" fmla="*/ 1466850 h 11032306"/>
                  <a:gd name="connsiteX1" fmla="*/ 5080006 w 5080007"/>
                  <a:gd name="connsiteY1" fmla="*/ 9259464 h 11032306"/>
                  <a:gd name="connsiteX2" fmla="*/ 2383523 w 5080007"/>
                  <a:gd name="connsiteY2" fmla="*/ 11032238 h 11032306"/>
                  <a:gd name="connsiteX3" fmla="*/ 0 w 5080007"/>
                  <a:gd name="connsiteY3" fmla="*/ 9259460 h 11032306"/>
                  <a:gd name="connsiteX4" fmla="*/ 0 w 5080007"/>
                  <a:gd name="connsiteY4" fmla="*/ 1466850 h 11032306"/>
                  <a:gd name="connsiteX5" fmla="*/ 2540000 w 5080007"/>
                  <a:gd name="connsiteY5" fmla="*/ 0 h 11032306"/>
                  <a:gd name="connsiteX6" fmla="*/ 5080000 w 5080007"/>
                  <a:gd name="connsiteY6" fmla="*/ 1466850 h 11032306"/>
                  <a:gd name="connsiteX0" fmla="*/ 5080000 w 5080007"/>
                  <a:gd name="connsiteY0" fmla="*/ 1466850 h 11032314"/>
                  <a:gd name="connsiteX1" fmla="*/ 5080006 w 5080007"/>
                  <a:gd name="connsiteY1" fmla="*/ 9259464 h 11032314"/>
                  <a:gd name="connsiteX2" fmla="*/ 2383523 w 5080007"/>
                  <a:gd name="connsiteY2" fmla="*/ 11032238 h 11032314"/>
                  <a:gd name="connsiteX3" fmla="*/ 0 w 5080007"/>
                  <a:gd name="connsiteY3" fmla="*/ 9259460 h 11032314"/>
                  <a:gd name="connsiteX4" fmla="*/ 0 w 5080007"/>
                  <a:gd name="connsiteY4" fmla="*/ 1466850 h 11032314"/>
                  <a:gd name="connsiteX5" fmla="*/ 2540000 w 5080007"/>
                  <a:gd name="connsiteY5" fmla="*/ 0 h 11032314"/>
                  <a:gd name="connsiteX6" fmla="*/ 5080000 w 5080007"/>
                  <a:gd name="connsiteY6" fmla="*/ 1466850 h 11032314"/>
                  <a:gd name="connsiteX0" fmla="*/ 5003901 w 5080007"/>
                  <a:gd name="connsiteY0" fmla="*/ 592641 h 11032315"/>
                  <a:gd name="connsiteX1" fmla="*/ 5080006 w 5080007"/>
                  <a:gd name="connsiteY1" fmla="*/ 9259464 h 11032315"/>
                  <a:gd name="connsiteX2" fmla="*/ 2383523 w 5080007"/>
                  <a:gd name="connsiteY2" fmla="*/ 11032238 h 11032315"/>
                  <a:gd name="connsiteX3" fmla="*/ 0 w 5080007"/>
                  <a:gd name="connsiteY3" fmla="*/ 9259460 h 11032315"/>
                  <a:gd name="connsiteX4" fmla="*/ 0 w 5080007"/>
                  <a:gd name="connsiteY4" fmla="*/ 1466850 h 11032315"/>
                  <a:gd name="connsiteX5" fmla="*/ 2540000 w 5080007"/>
                  <a:gd name="connsiteY5" fmla="*/ 0 h 11032315"/>
                  <a:gd name="connsiteX6" fmla="*/ 5003901 w 5080007"/>
                  <a:gd name="connsiteY6" fmla="*/ 592641 h 11032315"/>
                  <a:gd name="connsiteX0" fmla="*/ 5003901 w 5080007"/>
                  <a:gd name="connsiteY0" fmla="*/ 592641 h 11032315"/>
                  <a:gd name="connsiteX1" fmla="*/ 5080006 w 5080007"/>
                  <a:gd name="connsiteY1" fmla="*/ 9259464 h 11032315"/>
                  <a:gd name="connsiteX2" fmla="*/ 2383523 w 5080007"/>
                  <a:gd name="connsiteY2" fmla="*/ 11032238 h 11032315"/>
                  <a:gd name="connsiteX3" fmla="*/ 0 w 5080007"/>
                  <a:gd name="connsiteY3" fmla="*/ 9259460 h 11032315"/>
                  <a:gd name="connsiteX4" fmla="*/ 76096 w 5080007"/>
                  <a:gd name="connsiteY4" fmla="*/ 567666 h 11032315"/>
                  <a:gd name="connsiteX5" fmla="*/ 2540000 w 5080007"/>
                  <a:gd name="connsiteY5" fmla="*/ 0 h 11032315"/>
                  <a:gd name="connsiteX6" fmla="*/ 5003901 w 5080007"/>
                  <a:gd name="connsiteY6" fmla="*/ 592641 h 11032315"/>
                  <a:gd name="connsiteX0" fmla="*/ 5003901 w 5003899"/>
                  <a:gd name="connsiteY0" fmla="*/ 592641 h 11032521"/>
                  <a:gd name="connsiteX1" fmla="*/ 4927814 w 5003899"/>
                  <a:gd name="connsiteY1" fmla="*/ 10433399 h 11032521"/>
                  <a:gd name="connsiteX2" fmla="*/ 2383523 w 5003899"/>
                  <a:gd name="connsiteY2" fmla="*/ 11032238 h 11032521"/>
                  <a:gd name="connsiteX3" fmla="*/ 0 w 5003899"/>
                  <a:gd name="connsiteY3" fmla="*/ 9259460 h 11032521"/>
                  <a:gd name="connsiteX4" fmla="*/ 76096 w 5003899"/>
                  <a:gd name="connsiteY4" fmla="*/ 567666 h 11032521"/>
                  <a:gd name="connsiteX5" fmla="*/ 2540000 w 5003899"/>
                  <a:gd name="connsiteY5" fmla="*/ 0 h 11032521"/>
                  <a:gd name="connsiteX6" fmla="*/ 5003901 w 5003899"/>
                  <a:gd name="connsiteY6" fmla="*/ 592641 h 11032521"/>
                  <a:gd name="connsiteX0" fmla="*/ 5003897 w 5003899"/>
                  <a:gd name="connsiteY0" fmla="*/ 592641 h 11032521"/>
                  <a:gd name="connsiteX1" fmla="*/ 4927810 w 5003899"/>
                  <a:gd name="connsiteY1" fmla="*/ 10433399 h 11032521"/>
                  <a:gd name="connsiteX2" fmla="*/ 2383519 w 5003899"/>
                  <a:gd name="connsiteY2" fmla="*/ 11032238 h 11032521"/>
                  <a:gd name="connsiteX3" fmla="*/ -2 w 5003899"/>
                  <a:gd name="connsiteY3" fmla="*/ 10470863 h 11032521"/>
                  <a:gd name="connsiteX4" fmla="*/ 76092 w 5003899"/>
                  <a:gd name="connsiteY4" fmla="*/ 567666 h 11032521"/>
                  <a:gd name="connsiteX5" fmla="*/ 2539996 w 5003899"/>
                  <a:gd name="connsiteY5" fmla="*/ 0 h 11032521"/>
                  <a:gd name="connsiteX6" fmla="*/ 5003897 w 5003899"/>
                  <a:gd name="connsiteY6" fmla="*/ 592641 h 11032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03899" h="11032521">
                    <a:moveTo>
                      <a:pt x="5003897" y="592641"/>
                    </a:moveTo>
                    <a:lnTo>
                      <a:pt x="4927810" y="10433399"/>
                    </a:lnTo>
                    <a:cubicBezTo>
                      <a:pt x="4201421" y="10615586"/>
                      <a:pt x="3156938" y="11045132"/>
                      <a:pt x="2383519" y="11032238"/>
                    </a:cubicBezTo>
                    <a:lnTo>
                      <a:pt x="-2" y="10470863"/>
                    </a:lnTo>
                    <a:lnTo>
                      <a:pt x="76092" y="567666"/>
                    </a:lnTo>
                    <a:lnTo>
                      <a:pt x="2539996" y="0"/>
                    </a:lnTo>
                    <a:lnTo>
                      <a:pt x="5003897" y="59264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E18989"/>
                </a:solidFill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28" name="Freeform 4">
                <a:extLst>
                  <a:ext uri="{FF2B5EF4-FFF2-40B4-BE49-F238E27FC236}">
                    <a16:creationId xmlns:a16="http://schemas.microsoft.com/office/drawing/2014/main" id="{1EF5CEC2-437A-B1BD-13DB-9AD0F0020BF3}"/>
                  </a:ext>
                </a:extLst>
              </p:cNvPr>
              <p:cNvSpPr/>
              <p:nvPr/>
            </p:nvSpPr>
            <p:spPr>
              <a:xfrm>
                <a:off x="2" y="22518"/>
                <a:ext cx="5205214" cy="1083099"/>
              </a:xfrm>
              <a:custGeom>
                <a:avLst/>
                <a:gdLst/>
                <a:ahLst/>
                <a:cxnLst/>
                <a:rect l="l" t="t" r="r" b="b"/>
                <a:pathLst>
                  <a:path w="5080000" h="271018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29" name="Freeform 4">
                <a:extLst>
                  <a:ext uri="{FF2B5EF4-FFF2-40B4-BE49-F238E27FC236}">
                    <a16:creationId xmlns:a16="http://schemas.microsoft.com/office/drawing/2014/main" id="{13ACAC5B-7BE9-B7A7-7AA8-1A452CC4817C}"/>
                  </a:ext>
                </a:extLst>
              </p:cNvPr>
              <p:cNvSpPr/>
              <p:nvPr/>
            </p:nvSpPr>
            <p:spPr>
              <a:xfrm rot="10800000">
                <a:off x="-92420" y="11366804"/>
                <a:ext cx="5220149" cy="1145920"/>
              </a:xfrm>
              <a:custGeom>
                <a:avLst/>
                <a:gdLst/>
                <a:ahLst/>
                <a:cxnLst/>
                <a:rect l="l" t="t" r="r" b="b"/>
                <a:pathLst>
                  <a:path w="5080000" h="271018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</p:spPr>
            <p:txBody>
              <a:bodyPr/>
              <a:lstStyle/>
              <a:p>
                <a:endParaRPr lang="en-US" sz="1600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E9FE20-BB2C-C00D-0A04-509BD1A73B7C}"/>
                </a:ext>
              </a:extLst>
            </p:cNvPr>
            <p:cNvSpPr txBox="1"/>
            <p:nvPr/>
          </p:nvSpPr>
          <p:spPr>
            <a:xfrm>
              <a:off x="6113417" y="3513909"/>
              <a:ext cx="4620244" cy="225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b="1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 Bắt trẻ em nghỉ học để làm việc.</a:t>
              </a:r>
              <a:endParaRPr lang="en-US" sz="8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0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33">
            <a:extLst>
              <a:ext uri="{FF2B5EF4-FFF2-40B4-BE49-F238E27FC236}">
                <a16:creationId xmlns:a16="http://schemas.microsoft.com/office/drawing/2014/main" id="{042D817F-1120-2B53-3541-49C8B87A5F37}"/>
              </a:ext>
            </a:extLst>
          </p:cNvPr>
          <p:cNvSpPr/>
          <p:nvPr/>
        </p:nvSpPr>
        <p:spPr>
          <a:xfrm>
            <a:off x="491411" y="800052"/>
            <a:ext cx="8142418" cy="9067848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8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3. Em tán</a:t>
            </a:r>
            <a:r>
              <a:rPr kumimoji="0" lang="vi-VN" altLang="zh-CN" sz="8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thành hoặc không tán thành ý kiến nào dưới đây? Vì sao?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EE58FF1-832B-5CCF-DB66-EB553D9C80DE}"/>
              </a:ext>
            </a:extLst>
          </p:cNvPr>
          <p:cNvGrpSpPr/>
          <p:nvPr/>
        </p:nvGrpSpPr>
        <p:grpSpPr>
          <a:xfrm>
            <a:off x="1752600" y="7452648"/>
            <a:ext cx="16238436" cy="2590801"/>
            <a:chOff x="895570" y="1731096"/>
            <a:chExt cx="4220184" cy="9867900"/>
          </a:xfrm>
        </p:grpSpPr>
        <p:sp>
          <p:nvSpPr>
            <p:cNvPr id="17" name="Freeform 27"/>
            <p:cNvSpPr/>
            <p:nvPr/>
          </p:nvSpPr>
          <p:spPr>
            <a:xfrm>
              <a:off x="895570" y="1731096"/>
              <a:ext cx="4220184" cy="9867900"/>
            </a:xfrm>
            <a:custGeom>
              <a:avLst/>
              <a:gdLst/>
              <a:ahLst/>
              <a:cxnLst/>
              <a:rect l="l" t="t" r="r" b="b"/>
              <a:pathLst>
                <a:path w="6330276" h="6728371">
                  <a:moveTo>
                    <a:pt x="0" y="0"/>
                  </a:moveTo>
                  <a:lnTo>
                    <a:pt x="6330276" y="0"/>
                  </a:lnTo>
                  <a:lnTo>
                    <a:pt x="6330276" y="6728371"/>
                  </a:lnTo>
                  <a:lnTo>
                    <a:pt x="0" y="6728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30"/>
            <p:cNvSpPr txBox="1"/>
            <p:nvPr/>
          </p:nvSpPr>
          <p:spPr>
            <a:xfrm>
              <a:off x="949928" y="2689959"/>
              <a:ext cx="3991812" cy="70335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marR="0" lvl="0" indent="-571500" algn="just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Vì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kiến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này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thể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đúng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quyền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mà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trẻ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hưởng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9" name="Picture 8" descr="A screenshot of a computer&#10;&#10;Description automatically generated"/>
          <p:cNvPicPr/>
          <p:nvPr/>
        </p:nvPicPr>
        <p:blipFill rotWithShape="1">
          <a:blip r:embed="rId5"/>
          <a:srcRect l="33596" t="30813" r="26018" b="30432"/>
          <a:stretch/>
        </p:blipFill>
        <p:spPr bwMode="auto">
          <a:xfrm>
            <a:off x="0" y="0"/>
            <a:ext cx="10349893" cy="7429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screenshot of a computer&#10;&#10;Description automatically generated"/>
          <p:cNvPicPr/>
          <p:nvPr/>
        </p:nvPicPr>
        <p:blipFill rotWithShape="1">
          <a:blip r:embed="rId6"/>
          <a:srcRect l="50923" t="45744" r="26376" b="18043"/>
          <a:stretch/>
        </p:blipFill>
        <p:spPr bwMode="auto">
          <a:xfrm>
            <a:off x="10265322" y="23148"/>
            <a:ext cx="8022677" cy="7277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รูปยกนิ้ว PNG, ภาพยกนิ้วPSD, ดาวน์โหลดฟรี | Pngtre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00" y="2552700"/>
            <a:ext cx="5410200" cy="54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6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/>
          <p:cNvPicPr/>
          <p:nvPr/>
        </p:nvPicPr>
        <p:blipFill rotWithShape="1">
          <a:blip r:embed="rId3"/>
          <a:srcRect l="33595" t="36531" r="32094" b="26303"/>
          <a:stretch/>
        </p:blipFill>
        <p:spPr bwMode="auto">
          <a:xfrm>
            <a:off x="0" y="0"/>
            <a:ext cx="8970906" cy="1028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รูปยกนิ้ว PNG, ภาพยกนิ้วPSD, ดาวน์โหลดฟรี |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1800" y="3086100"/>
            <a:ext cx="5410200" cy="54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EE58FF1-832B-5CCF-DB66-EB553D9C80DE}"/>
              </a:ext>
            </a:extLst>
          </p:cNvPr>
          <p:cNvGrpSpPr/>
          <p:nvPr/>
        </p:nvGrpSpPr>
        <p:grpSpPr>
          <a:xfrm>
            <a:off x="9167509" y="1333500"/>
            <a:ext cx="8823527" cy="8077201"/>
            <a:chOff x="895570" y="1731096"/>
            <a:chExt cx="4220184" cy="9867900"/>
          </a:xfrm>
        </p:grpSpPr>
        <p:sp>
          <p:nvSpPr>
            <p:cNvPr id="17" name="Freeform 27"/>
            <p:cNvSpPr/>
            <p:nvPr/>
          </p:nvSpPr>
          <p:spPr>
            <a:xfrm>
              <a:off x="895570" y="1731096"/>
              <a:ext cx="4220184" cy="9867900"/>
            </a:xfrm>
            <a:custGeom>
              <a:avLst/>
              <a:gdLst/>
              <a:ahLst/>
              <a:cxnLst/>
              <a:rect l="l" t="t" r="r" b="b"/>
              <a:pathLst>
                <a:path w="6330276" h="6728371">
                  <a:moveTo>
                    <a:pt x="0" y="0"/>
                  </a:moveTo>
                  <a:lnTo>
                    <a:pt x="6330276" y="0"/>
                  </a:lnTo>
                  <a:lnTo>
                    <a:pt x="6330276" y="6728371"/>
                  </a:lnTo>
                  <a:lnTo>
                    <a:pt x="0" y="6728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30"/>
            <p:cNvSpPr txBox="1"/>
            <p:nvPr/>
          </p:nvSpPr>
          <p:spPr>
            <a:xfrm>
              <a:off x="949928" y="2689958"/>
              <a:ext cx="3991812" cy="75202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marR="0" lvl="0" indent="-571500" algn="just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rẻ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quyền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vui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nhưng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cũng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cần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thực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nhiều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bổn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phận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đó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bổn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phận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những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công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việc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phù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lứa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tuổi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ở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đ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ì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trường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cộng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  <a:p>
              <a:pPr marL="571500" marR="0" lvl="0" indent="-571500" algn="just" defTabSz="9142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quyền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trẻ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điều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kiện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cần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thiết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con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phát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triển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toàn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vi-V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iện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do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mẹ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cần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điều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kiện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con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học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US" sz="85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 descr="Giải mã ý nghĩa 50 emoji biểu tượng khuôn mặt chúng ta thường dùng hàng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05198"/>
            <a:ext cx="3276600" cy="327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2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รูปยกนิ้ว PNG, ภาพยกนิ้วPSD, ดาวน์โหลดฟรี | Pngtre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1800" y="3086100"/>
            <a:ext cx="5410200" cy="54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EE58FF1-832B-5CCF-DB66-EB553D9C80DE}"/>
              </a:ext>
            </a:extLst>
          </p:cNvPr>
          <p:cNvGrpSpPr/>
          <p:nvPr/>
        </p:nvGrpSpPr>
        <p:grpSpPr>
          <a:xfrm>
            <a:off x="9167509" y="1333500"/>
            <a:ext cx="8823527" cy="8077201"/>
            <a:chOff x="895570" y="1731096"/>
            <a:chExt cx="4220184" cy="9867900"/>
          </a:xfrm>
        </p:grpSpPr>
        <p:sp>
          <p:nvSpPr>
            <p:cNvPr id="17" name="Freeform 27"/>
            <p:cNvSpPr/>
            <p:nvPr/>
          </p:nvSpPr>
          <p:spPr>
            <a:xfrm>
              <a:off x="895570" y="1731096"/>
              <a:ext cx="4220184" cy="9867900"/>
            </a:xfrm>
            <a:custGeom>
              <a:avLst/>
              <a:gdLst/>
              <a:ahLst/>
              <a:cxnLst/>
              <a:rect l="l" t="t" r="r" b="b"/>
              <a:pathLst>
                <a:path w="6330276" h="6728371">
                  <a:moveTo>
                    <a:pt x="0" y="0"/>
                  </a:moveTo>
                  <a:lnTo>
                    <a:pt x="6330276" y="0"/>
                  </a:lnTo>
                  <a:lnTo>
                    <a:pt x="6330276" y="6728371"/>
                  </a:lnTo>
                  <a:lnTo>
                    <a:pt x="0" y="6728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30"/>
            <p:cNvSpPr txBox="1"/>
            <p:nvPr/>
          </p:nvSpPr>
          <p:spPr>
            <a:xfrm>
              <a:off x="975551" y="2629985"/>
              <a:ext cx="3966189" cy="62041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vi-VN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rẻ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quyền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nhưng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cũng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bổn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6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239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A screenshot of a computer&#10;&#10;Description automatically generated"/>
          <p:cNvPicPr/>
          <p:nvPr/>
        </p:nvPicPr>
        <p:blipFill rotWithShape="1">
          <a:blip r:embed="rId7"/>
          <a:srcRect l="30557" t="45744" r="49215" b="18043"/>
          <a:stretch/>
        </p:blipFill>
        <p:spPr bwMode="auto">
          <a:xfrm>
            <a:off x="0" y="22860"/>
            <a:ext cx="7543800" cy="10149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0" name="Picture 6" descr="Giải mã ý nghĩa 50 emoji biểu tượng khuôn mặt chúng ta thường dùng hàng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473" y="3309035"/>
            <a:ext cx="3276600" cy="327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1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07EBD2-EE36-D038-2D90-F02106540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86" y="699101"/>
            <a:ext cx="13816414" cy="43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5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D08CE4D-05DB-54C1-7C08-53EE1EF9FA2C}"/>
              </a:ext>
            </a:extLst>
          </p:cNvPr>
          <p:cNvGrpSpPr/>
          <p:nvPr/>
        </p:nvGrpSpPr>
        <p:grpSpPr>
          <a:xfrm>
            <a:off x="4236474" y="1181101"/>
            <a:ext cx="7817071" cy="3733800"/>
            <a:chOff x="197374" y="173694"/>
            <a:chExt cx="11668916" cy="1474997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6EAB5C4F-EACA-144D-9EE5-A5090549B36C}"/>
                </a:ext>
              </a:extLst>
            </p:cNvPr>
            <p:cNvSpPr/>
            <p:nvPr/>
          </p:nvSpPr>
          <p:spPr>
            <a:xfrm>
              <a:off x="197374" y="173694"/>
              <a:ext cx="11668916" cy="147499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3EB7CA-C9A4-D7F1-C8F0-D1FCFB2848D6}"/>
                </a:ext>
              </a:extLst>
            </p:cNvPr>
            <p:cNvSpPr txBox="1"/>
            <p:nvPr/>
          </p:nvSpPr>
          <p:spPr>
            <a:xfrm>
              <a:off x="685673" y="245411"/>
              <a:ext cx="11180617" cy="93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6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Hãy vẽ sơ đồ tư duy về quyền và bổn phận của trẻ em.</a:t>
              </a:r>
              <a:endParaRPr lang="en-US" sz="6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29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ài 13. Quyền được bảo vệ, chăm sóc và giáo dục của trẻ em Việt Nam - GDCD  7 - Trần Thị Lý - Thư viện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00100"/>
            <a:ext cx="9677400" cy="72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874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8700" y="828675"/>
            <a:ext cx="16230600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58"/>
              </a:lnSpc>
            </a:pPr>
            <a:r>
              <a:rPr lang="en-US" sz="10899">
                <a:solidFill>
                  <a:srgbClr val="4C6689"/>
                </a:solidFill>
                <a:latin typeface="UTM American Sans"/>
              </a:rPr>
              <a:t>CHÀO TẠM BIỆT!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FE4540-4E90-C600-5A84-47AB428C0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111" y="1017200"/>
            <a:ext cx="13619649" cy="42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57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3C626D-B1CC-527D-F8A5-665F896D3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155" y="891650"/>
            <a:ext cx="13513689" cy="422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1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62" y="-1087811"/>
            <a:ext cx="11437087" cy="5316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876" y="2781300"/>
            <a:ext cx="8742422" cy="72914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526851"/>
            <a:ext cx="9736841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vi-VN" sz="5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endParaRPr lang="vi-VN" sz="5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khiếu</a:t>
            </a:r>
            <a:endParaRPr lang="vi-VN" sz="5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bạo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rơi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endParaRPr lang="vi-VN" sz="5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endParaRPr lang="vi-VN" sz="5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5400" dirty="0">
                <a:latin typeface="Cambria" panose="02040503050406030204" pitchFamily="18" charset="0"/>
                <a:ea typeface="Cambria" panose="02040503050406030204" pitchFamily="18" charset="0"/>
              </a:rPr>
              <a:t>họp.</a:t>
            </a:r>
          </a:p>
          <a:p>
            <a:pPr algn="ctr"/>
            <a:r>
              <a:rPr lang="vi-VN" sz="5400" dirty="0">
                <a:latin typeface="Cambria" panose="02040503050406030204" pitchFamily="18" charset="0"/>
                <a:ea typeface="Cambria" panose="02040503050406030204" pitchFamily="18" charset="0"/>
              </a:rPr>
              <a:t>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001000" y="499705"/>
            <a:ext cx="8690846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endParaRPr lang="vi-VN" sz="4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cha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lễ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, cha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vi-VN" sz="4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gìn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nề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nếp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00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vi-VN" sz="4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200" dirty="0">
                <a:latin typeface="Cambria" panose="02040503050406030204" pitchFamily="18" charset="0"/>
                <a:ea typeface="Cambria" panose="02040503050406030204" pitchFamily="18" charset="0"/>
              </a:rPr>
              <a:t>Bổn phận rèn luyện đạo đức, ý thức tự học, thực hiện nhiệm vụ học tập, rèn luyện theo chương trình, kế hoạch giáo dục của nhà trường, cơ sở giáo dục khác.</a:t>
            </a:r>
          </a:p>
          <a:p>
            <a:pPr algn="ctr"/>
            <a:r>
              <a:rPr lang="vi-VN" sz="4200" dirty="0"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18E05D6-ECDE-216E-5F3D-CCD382CC8143}"/>
              </a:ext>
            </a:extLst>
          </p:cNvPr>
          <p:cNvGrpSpPr/>
          <p:nvPr/>
        </p:nvGrpSpPr>
        <p:grpSpPr>
          <a:xfrm>
            <a:off x="5497251" y="2064020"/>
            <a:ext cx="6711199" cy="2057400"/>
            <a:chOff x="5521233" y="3231449"/>
            <a:chExt cx="5738950" cy="3155978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CDA4BAE8-55B3-53B9-4D19-B01642DF0686}"/>
                </a:ext>
              </a:extLst>
            </p:cNvPr>
            <p:cNvGrpSpPr/>
            <p:nvPr/>
          </p:nvGrpSpPr>
          <p:grpSpPr>
            <a:xfrm rot="-5400000">
              <a:off x="6812719" y="1939963"/>
              <a:ext cx="3155978" cy="5738950"/>
              <a:chOff x="-92420" y="22518"/>
              <a:chExt cx="5297636" cy="12490206"/>
            </a:xfrm>
          </p:grpSpPr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id="{5D1C539E-A735-B4F3-9292-F66CB38DE127}"/>
                  </a:ext>
                </a:extLst>
              </p:cNvPr>
              <p:cNvSpPr/>
              <p:nvPr/>
            </p:nvSpPr>
            <p:spPr>
              <a:xfrm>
                <a:off x="32107" y="272222"/>
                <a:ext cx="5095612" cy="12003650"/>
              </a:xfrm>
              <a:custGeom>
                <a:avLst/>
                <a:gdLst>
                  <a:gd name="connsiteX0" fmla="*/ 5080000 w 5080000"/>
                  <a:gd name="connsiteY0" fmla="*/ 1466850 h 11032306"/>
                  <a:gd name="connsiteX1" fmla="*/ 5080000 w 5080000"/>
                  <a:gd name="connsiteY1" fmla="*/ 9259460 h 11032306"/>
                  <a:gd name="connsiteX2" fmla="*/ 2383523 w 5080000"/>
                  <a:gd name="connsiteY2" fmla="*/ 11032238 h 11032306"/>
                  <a:gd name="connsiteX3" fmla="*/ 0 w 5080000"/>
                  <a:gd name="connsiteY3" fmla="*/ 9259460 h 11032306"/>
                  <a:gd name="connsiteX4" fmla="*/ 0 w 5080000"/>
                  <a:gd name="connsiteY4" fmla="*/ 1466850 h 11032306"/>
                  <a:gd name="connsiteX5" fmla="*/ 2540000 w 5080000"/>
                  <a:gd name="connsiteY5" fmla="*/ 0 h 11032306"/>
                  <a:gd name="connsiteX6" fmla="*/ 5080000 w 5080000"/>
                  <a:gd name="connsiteY6" fmla="*/ 1466850 h 11032306"/>
                  <a:gd name="connsiteX0" fmla="*/ 5080000 w 5080007"/>
                  <a:gd name="connsiteY0" fmla="*/ 1466850 h 11032306"/>
                  <a:gd name="connsiteX1" fmla="*/ 5080006 w 5080007"/>
                  <a:gd name="connsiteY1" fmla="*/ 9259464 h 11032306"/>
                  <a:gd name="connsiteX2" fmla="*/ 2383523 w 5080007"/>
                  <a:gd name="connsiteY2" fmla="*/ 11032238 h 11032306"/>
                  <a:gd name="connsiteX3" fmla="*/ 0 w 5080007"/>
                  <a:gd name="connsiteY3" fmla="*/ 9259460 h 11032306"/>
                  <a:gd name="connsiteX4" fmla="*/ 0 w 5080007"/>
                  <a:gd name="connsiteY4" fmla="*/ 1466850 h 11032306"/>
                  <a:gd name="connsiteX5" fmla="*/ 2540000 w 5080007"/>
                  <a:gd name="connsiteY5" fmla="*/ 0 h 11032306"/>
                  <a:gd name="connsiteX6" fmla="*/ 5080000 w 5080007"/>
                  <a:gd name="connsiteY6" fmla="*/ 1466850 h 11032306"/>
                  <a:gd name="connsiteX0" fmla="*/ 5080000 w 5080007"/>
                  <a:gd name="connsiteY0" fmla="*/ 1466850 h 11032314"/>
                  <a:gd name="connsiteX1" fmla="*/ 5080006 w 5080007"/>
                  <a:gd name="connsiteY1" fmla="*/ 9259464 h 11032314"/>
                  <a:gd name="connsiteX2" fmla="*/ 2383523 w 5080007"/>
                  <a:gd name="connsiteY2" fmla="*/ 11032238 h 11032314"/>
                  <a:gd name="connsiteX3" fmla="*/ 0 w 5080007"/>
                  <a:gd name="connsiteY3" fmla="*/ 9259460 h 11032314"/>
                  <a:gd name="connsiteX4" fmla="*/ 0 w 5080007"/>
                  <a:gd name="connsiteY4" fmla="*/ 1466850 h 11032314"/>
                  <a:gd name="connsiteX5" fmla="*/ 2540000 w 5080007"/>
                  <a:gd name="connsiteY5" fmla="*/ 0 h 11032314"/>
                  <a:gd name="connsiteX6" fmla="*/ 5080000 w 5080007"/>
                  <a:gd name="connsiteY6" fmla="*/ 1466850 h 11032314"/>
                  <a:gd name="connsiteX0" fmla="*/ 5003901 w 5080007"/>
                  <a:gd name="connsiteY0" fmla="*/ 592641 h 11032315"/>
                  <a:gd name="connsiteX1" fmla="*/ 5080006 w 5080007"/>
                  <a:gd name="connsiteY1" fmla="*/ 9259464 h 11032315"/>
                  <a:gd name="connsiteX2" fmla="*/ 2383523 w 5080007"/>
                  <a:gd name="connsiteY2" fmla="*/ 11032238 h 11032315"/>
                  <a:gd name="connsiteX3" fmla="*/ 0 w 5080007"/>
                  <a:gd name="connsiteY3" fmla="*/ 9259460 h 11032315"/>
                  <a:gd name="connsiteX4" fmla="*/ 0 w 5080007"/>
                  <a:gd name="connsiteY4" fmla="*/ 1466850 h 11032315"/>
                  <a:gd name="connsiteX5" fmla="*/ 2540000 w 5080007"/>
                  <a:gd name="connsiteY5" fmla="*/ 0 h 11032315"/>
                  <a:gd name="connsiteX6" fmla="*/ 5003901 w 5080007"/>
                  <a:gd name="connsiteY6" fmla="*/ 592641 h 11032315"/>
                  <a:gd name="connsiteX0" fmla="*/ 5003901 w 5080007"/>
                  <a:gd name="connsiteY0" fmla="*/ 592641 h 11032315"/>
                  <a:gd name="connsiteX1" fmla="*/ 5080006 w 5080007"/>
                  <a:gd name="connsiteY1" fmla="*/ 9259464 h 11032315"/>
                  <a:gd name="connsiteX2" fmla="*/ 2383523 w 5080007"/>
                  <a:gd name="connsiteY2" fmla="*/ 11032238 h 11032315"/>
                  <a:gd name="connsiteX3" fmla="*/ 0 w 5080007"/>
                  <a:gd name="connsiteY3" fmla="*/ 9259460 h 11032315"/>
                  <a:gd name="connsiteX4" fmla="*/ 76096 w 5080007"/>
                  <a:gd name="connsiteY4" fmla="*/ 567666 h 11032315"/>
                  <a:gd name="connsiteX5" fmla="*/ 2540000 w 5080007"/>
                  <a:gd name="connsiteY5" fmla="*/ 0 h 11032315"/>
                  <a:gd name="connsiteX6" fmla="*/ 5003901 w 5080007"/>
                  <a:gd name="connsiteY6" fmla="*/ 592641 h 11032315"/>
                  <a:gd name="connsiteX0" fmla="*/ 5003901 w 5003899"/>
                  <a:gd name="connsiteY0" fmla="*/ 592641 h 11032521"/>
                  <a:gd name="connsiteX1" fmla="*/ 4927814 w 5003899"/>
                  <a:gd name="connsiteY1" fmla="*/ 10433399 h 11032521"/>
                  <a:gd name="connsiteX2" fmla="*/ 2383523 w 5003899"/>
                  <a:gd name="connsiteY2" fmla="*/ 11032238 h 11032521"/>
                  <a:gd name="connsiteX3" fmla="*/ 0 w 5003899"/>
                  <a:gd name="connsiteY3" fmla="*/ 9259460 h 11032521"/>
                  <a:gd name="connsiteX4" fmla="*/ 76096 w 5003899"/>
                  <a:gd name="connsiteY4" fmla="*/ 567666 h 11032521"/>
                  <a:gd name="connsiteX5" fmla="*/ 2540000 w 5003899"/>
                  <a:gd name="connsiteY5" fmla="*/ 0 h 11032521"/>
                  <a:gd name="connsiteX6" fmla="*/ 5003901 w 5003899"/>
                  <a:gd name="connsiteY6" fmla="*/ 592641 h 11032521"/>
                  <a:gd name="connsiteX0" fmla="*/ 5003897 w 5003899"/>
                  <a:gd name="connsiteY0" fmla="*/ 592641 h 11032521"/>
                  <a:gd name="connsiteX1" fmla="*/ 4927810 w 5003899"/>
                  <a:gd name="connsiteY1" fmla="*/ 10433399 h 11032521"/>
                  <a:gd name="connsiteX2" fmla="*/ 2383519 w 5003899"/>
                  <a:gd name="connsiteY2" fmla="*/ 11032238 h 11032521"/>
                  <a:gd name="connsiteX3" fmla="*/ -2 w 5003899"/>
                  <a:gd name="connsiteY3" fmla="*/ 10470863 h 11032521"/>
                  <a:gd name="connsiteX4" fmla="*/ 76092 w 5003899"/>
                  <a:gd name="connsiteY4" fmla="*/ 567666 h 11032521"/>
                  <a:gd name="connsiteX5" fmla="*/ 2539996 w 5003899"/>
                  <a:gd name="connsiteY5" fmla="*/ 0 h 11032521"/>
                  <a:gd name="connsiteX6" fmla="*/ 5003897 w 5003899"/>
                  <a:gd name="connsiteY6" fmla="*/ 592641 h 11032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03899" h="11032521">
                    <a:moveTo>
                      <a:pt x="5003897" y="592641"/>
                    </a:moveTo>
                    <a:lnTo>
                      <a:pt x="4927810" y="10433399"/>
                    </a:lnTo>
                    <a:cubicBezTo>
                      <a:pt x="4201421" y="10615586"/>
                      <a:pt x="3156938" y="11045132"/>
                      <a:pt x="2383519" y="11032238"/>
                    </a:cubicBezTo>
                    <a:lnTo>
                      <a:pt x="-2" y="10470863"/>
                    </a:lnTo>
                    <a:lnTo>
                      <a:pt x="76092" y="567666"/>
                    </a:lnTo>
                    <a:lnTo>
                      <a:pt x="2539996" y="0"/>
                    </a:lnTo>
                    <a:lnTo>
                      <a:pt x="5003897" y="592641"/>
                    </a:lnTo>
                    <a:close/>
                  </a:path>
                </a:pathLst>
              </a:custGeom>
              <a:solidFill>
                <a:srgbClr val="FFD6CE"/>
              </a:solidFill>
              <a:ln>
                <a:solidFill>
                  <a:srgbClr val="E18989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4">
                <a:extLst>
                  <a:ext uri="{FF2B5EF4-FFF2-40B4-BE49-F238E27FC236}">
                    <a16:creationId xmlns:a16="http://schemas.microsoft.com/office/drawing/2014/main" id="{1EF5CEC2-437A-B1BD-13DB-9AD0F0020BF3}"/>
                  </a:ext>
                </a:extLst>
              </p:cNvPr>
              <p:cNvSpPr/>
              <p:nvPr/>
            </p:nvSpPr>
            <p:spPr>
              <a:xfrm>
                <a:off x="2" y="22518"/>
                <a:ext cx="5205214" cy="1083099"/>
              </a:xfrm>
              <a:custGeom>
                <a:avLst/>
                <a:gdLst/>
                <a:ahLst/>
                <a:cxnLst/>
                <a:rect l="l" t="t" r="r" b="b"/>
                <a:pathLst>
                  <a:path w="5080000" h="271018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E1898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">
                <a:extLst>
                  <a:ext uri="{FF2B5EF4-FFF2-40B4-BE49-F238E27FC236}">
                    <a16:creationId xmlns:a16="http://schemas.microsoft.com/office/drawing/2014/main" id="{13ACAC5B-7BE9-B7A7-7AA8-1A452CC4817C}"/>
                  </a:ext>
                </a:extLst>
              </p:cNvPr>
              <p:cNvSpPr/>
              <p:nvPr/>
            </p:nvSpPr>
            <p:spPr>
              <a:xfrm rot="10800000">
                <a:off x="-92420" y="11366805"/>
                <a:ext cx="5220148" cy="1145919"/>
              </a:xfrm>
              <a:custGeom>
                <a:avLst/>
                <a:gdLst/>
                <a:ahLst/>
                <a:cxnLst/>
                <a:rect l="l" t="t" r="r" b="b"/>
                <a:pathLst>
                  <a:path w="5080000" h="271018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E1898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E9FE20-BB2C-C00D-0A04-509BD1A73B7C}"/>
                </a:ext>
              </a:extLst>
            </p:cNvPr>
            <p:cNvSpPr txBox="1"/>
            <p:nvPr/>
          </p:nvSpPr>
          <p:spPr>
            <a:xfrm>
              <a:off x="6113417" y="3513909"/>
              <a:ext cx="4620244" cy="1326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 Đánh đập, hành hạ trẻ em.</a:t>
              </a:r>
              <a:endParaRPr lang="en-US" sz="54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3" name="矩形: 圆角 33">
            <a:extLst>
              <a:ext uri="{FF2B5EF4-FFF2-40B4-BE49-F238E27FC236}">
                <a16:creationId xmlns:a16="http://schemas.microsoft.com/office/drawing/2014/main" id="{042D817F-1120-2B53-3541-49C8B87A5F37}"/>
              </a:ext>
            </a:extLst>
          </p:cNvPr>
          <p:cNvSpPr/>
          <p:nvPr/>
        </p:nvSpPr>
        <p:spPr>
          <a:xfrm>
            <a:off x="678159" y="194002"/>
            <a:ext cx="17020704" cy="1813355"/>
          </a:xfrm>
          <a:custGeom>
            <a:avLst/>
            <a:gdLst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  <a:gd name="connsiteX0" fmla="*/ 0 w 8599714"/>
              <a:gd name="connsiteY0" fmla="*/ 722100 h 4332514"/>
              <a:gd name="connsiteX1" fmla="*/ 722100 w 8599714"/>
              <a:gd name="connsiteY1" fmla="*/ 0 h 4332514"/>
              <a:gd name="connsiteX2" fmla="*/ 7877614 w 8599714"/>
              <a:gd name="connsiteY2" fmla="*/ 0 h 4332514"/>
              <a:gd name="connsiteX3" fmla="*/ 8599714 w 8599714"/>
              <a:gd name="connsiteY3" fmla="*/ 722100 h 4332514"/>
              <a:gd name="connsiteX4" fmla="*/ 8599714 w 8599714"/>
              <a:gd name="connsiteY4" fmla="*/ 3610414 h 4332514"/>
              <a:gd name="connsiteX5" fmla="*/ 7877614 w 8599714"/>
              <a:gd name="connsiteY5" fmla="*/ 4332514 h 4332514"/>
              <a:gd name="connsiteX6" fmla="*/ 722100 w 8599714"/>
              <a:gd name="connsiteY6" fmla="*/ 4332514 h 4332514"/>
              <a:gd name="connsiteX7" fmla="*/ 0 w 8599714"/>
              <a:gd name="connsiteY7" fmla="*/ 3610414 h 4332514"/>
              <a:gd name="connsiteX8" fmla="*/ 0 w 8599714"/>
              <a:gd name="connsiteY8" fmla="*/ 722100 h 433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9714" h="4332514">
                <a:moveTo>
                  <a:pt x="0" y="722100"/>
                </a:moveTo>
                <a:cubicBezTo>
                  <a:pt x="0" y="323295"/>
                  <a:pt x="323295" y="0"/>
                  <a:pt x="722100" y="0"/>
                </a:cubicBezTo>
                <a:cubicBezTo>
                  <a:pt x="3150813" y="468086"/>
                  <a:pt x="4632472" y="261257"/>
                  <a:pt x="7877614" y="0"/>
                </a:cubicBezTo>
                <a:cubicBezTo>
                  <a:pt x="8276419" y="0"/>
                  <a:pt x="8599714" y="323295"/>
                  <a:pt x="8599714" y="722100"/>
                </a:cubicBezTo>
                <a:cubicBezTo>
                  <a:pt x="8360228" y="2729900"/>
                  <a:pt x="8599714" y="2647643"/>
                  <a:pt x="8599714" y="3610414"/>
                </a:cubicBezTo>
                <a:cubicBezTo>
                  <a:pt x="8599714" y="4009219"/>
                  <a:pt x="8276419" y="4332514"/>
                  <a:pt x="7877614" y="4332514"/>
                </a:cubicBezTo>
                <a:cubicBezTo>
                  <a:pt x="5492443" y="4332514"/>
                  <a:pt x="3727757" y="3984171"/>
                  <a:pt x="722100" y="4332514"/>
                </a:cubicBezTo>
                <a:cubicBezTo>
                  <a:pt x="323295" y="4332514"/>
                  <a:pt x="0" y="4009219"/>
                  <a:pt x="0" y="3610414"/>
                </a:cubicBezTo>
                <a:cubicBezTo>
                  <a:pt x="0" y="2647643"/>
                  <a:pt x="119743" y="2446871"/>
                  <a:pt x="0" y="722100"/>
                </a:cubicBezTo>
                <a:close/>
              </a:path>
            </a:pathLst>
          </a:custGeom>
          <a:solidFill>
            <a:srgbClr val="C8E597">
              <a:alpha val="95000"/>
            </a:srgbClr>
          </a:solidFill>
          <a:ln w="28575">
            <a:solidFill>
              <a:srgbClr val="72A02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2. Hành</a:t>
            </a:r>
            <a:r>
              <a:rPr kumimoji="0" lang="vi-VN" altLang="zh-CN" sz="5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阿里巴巴普惠体" panose="00020600040101010101"/>
              </a:rPr>
              <a:t> vi nào sau đây xâm phạm đến quyền trẻ em? Vì sao?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阿里巴巴普惠体" panose="00020600040101010101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18E05D6-ECDE-216E-5F3D-CCD382CC8143}"/>
              </a:ext>
            </a:extLst>
          </p:cNvPr>
          <p:cNvGrpSpPr/>
          <p:nvPr/>
        </p:nvGrpSpPr>
        <p:grpSpPr>
          <a:xfrm>
            <a:off x="11287011" y="4062231"/>
            <a:ext cx="7011840" cy="2057400"/>
            <a:chOff x="5521233" y="3231449"/>
            <a:chExt cx="5738950" cy="3155978"/>
          </a:xfrm>
        </p:grpSpPr>
        <p:grpSp>
          <p:nvGrpSpPr>
            <p:cNvPr id="45" name="Group 2">
              <a:extLst>
                <a:ext uri="{FF2B5EF4-FFF2-40B4-BE49-F238E27FC236}">
                  <a16:creationId xmlns:a16="http://schemas.microsoft.com/office/drawing/2014/main" id="{CDA4BAE8-55B3-53B9-4D19-B01642DF0686}"/>
                </a:ext>
              </a:extLst>
            </p:cNvPr>
            <p:cNvGrpSpPr/>
            <p:nvPr/>
          </p:nvGrpSpPr>
          <p:grpSpPr>
            <a:xfrm rot="-5400000">
              <a:off x="6812719" y="1939963"/>
              <a:ext cx="3155978" cy="5738950"/>
              <a:chOff x="-92420" y="22518"/>
              <a:chExt cx="5297636" cy="12490206"/>
            </a:xfrm>
          </p:grpSpPr>
          <p:sp>
            <p:nvSpPr>
              <p:cNvPr id="47" name="Freeform 3">
                <a:extLst>
                  <a:ext uri="{FF2B5EF4-FFF2-40B4-BE49-F238E27FC236}">
                    <a16:creationId xmlns:a16="http://schemas.microsoft.com/office/drawing/2014/main" id="{5D1C539E-A735-B4F3-9292-F66CB38DE127}"/>
                  </a:ext>
                </a:extLst>
              </p:cNvPr>
              <p:cNvSpPr/>
              <p:nvPr/>
            </p:nvSpPr>
            <p:spPr>
              <a:xfrm>
                <a:off x="32107" y="272222"/>
                <a:ext cx="5095612" cy="12003650"/>
              </a:xfrm>
              <a:custGeom>
                <a:avLst/>
                <a:gdLst>
                  <a:gd name="connsiteX0" fmla="*/ 5080000 w 5080000"/>
                  <a:gd name="connsiteY0" fmla="*/ 1466850 h 11032306"/>
                  <a:gd name="connsiteX1" fmla="*/ 5080000 w 5080000"/>
                  <a:gd name="connsiteY1" fmla="*/ 9259460 h 11032306"/>
                  <a:gd name="connsiteX2" fmla="*/ 2383523 w 5080000"/>
                  <a:gd name="connsiteY2" fmla="*/ 11032238 h 11032306"/>
                  <a:gd name="connsiteX3" fmla="*/ 0 w 5080000"/>
                  <a:gd name="connsiteY3" fmla="*/ 9259460 h 11032306"/>
                  <a:gd name="connsiteX4" fmla="*/ 0 w 5080000"/>
                  <a:gd name="connsiteY4" fmla="*/ 1466850 h 11032306"/>
                  <a:gd name="connsiteX5" fmla="*/ 2540000 w 5080000"/>
                  <a:gd name="connsiteY5" fmla="*/ 0 h 11032306"/>
                  <a:gd name="connsiteX6" fmla="*/ 5080000 w 5080000"/>
                  <a:gd name="connsiteY6" fmla="*/ 1466850 h 11032306"/>
                  <a:gd name="connsiteX0" fmla="*/ 5080000 w 5080007"/>
                  <a:gd name="connsiteY0" fmla="*/ 1466850 h 11032306"/>
                  <a:gd name="connsiteX1" fmla="*/ 5080006 w 5080007"/>
                  <a:gd name="connsiteY1" fmla="*/ 9259464 h 11032306"/>
                  <a:gd name="connsiteX2" fmla="*/ 2383523 w 5080007"/>
                  <a:gd name="connsiteY2" fmla="*/ 11032238 h 11032306"/>
                  <a:gd name="connsiteX3" fmla="*/ 0 w 5080007"/>
                  <a:gd name="connsiteY3" fmla="*/ 9259460 h 11032306"/>
                  <a:gd name="connsiteX4" fmla="*/ 0 w 5080007"/>
                  <a:gd name="connsiteY4" fmla="*/ 1466850 h 11032306"/>
                  <a:gd name="connsiteX5" fmla="*/ 2540000 w 5080007"/>
                  <a:gd name="connsiteY5" fmla="*/ 0 h 11032306"/>
                  <a:gd name="connsiteX6" fmla="*/ 5080000 w 5080007"/>
                  <a:gd name="connsiteY6" fmla="*/ 1466850 h 11032306"/>
                  <a:gd name="connsiteX0" fmla="*/ 5080000 w 5080007"/>
                  <a:gd name="connsiteY0" fmla="*/ 1466850 h 11032314"/>
                  <a:gd name="connsiteX1" fmla="*/ 5080006 w 5080007"/>
                  <a:gd name="connsiteY1" fmla="*/ 9259464 h 11032314"/>
                  <a:gd name="connsiteX2" fmla="*/ 2383523 w 5080007"/>
                  <a:gd name="connsiteY2" fmla="*/ 11032238 h 11032314"/>
                  <a:gd name="connsiteX3" fmla="*/ 0 w 5080007"/>
                  <a:gd name="connsiteY3" fmla="*/ 9259460 h 11032314"/>
                  <a:gd name="connsiteX4" fmla="*/ 0 w 5080007"/>
                  <a:gd name="connsiteY4" fmla="*/ 1466850 h 11032314"/>
                  <a:gd name="connsiteX5" fmla="*/ 2540000 w 5080007"/>
                  <a:gd name="connsiteY5" fmla="*/ 0 h 11032314"/>
                  <a:gd name="connsiteX6" fmla="*/ 5080000 w 5080007"/>
                  <a:gd name="connsiteY6" fmla="*/ 1466850 h 11032314"/>
                  <a:gd name="connsiteX0" fmla="*/ 5003901 w 5080007"/>
                  <a:gd name="connsiteY0" fmla="*/ 592641 h 11032315"/>
                  <a:gd name="connsiteX1" fmla="*/ 5080006 w 5080007"/>
                  <a:gd name="connsiteY1" fmla="*/ 9259464 h 11032315"/>
                  <a:gd name="connsiteX2" fmla="*/ 2383523 w 5080007"/>
                  <a:gd name="connsiteY2" fmla="*/ 11032238 h 11032315"/>
                  <a:gd name="connsiteX3" fmla="*/ 0 w 5080007"/>
                  <a:gd name="connsiteY3" fmla="*/ 9259460 h 11032315"/>
                  <a:gd name="connsiteX4" fmla="*/ 0 w 5080007"/>
                  <a:gd name="connsiteY4" fmla="*/ 1466850 h 11032315"/>
                  <a:gd name="connsiteX5" fmla="*/ 2540000 w 5080007"/>
                  <a:gd name="connsiteY5" fmla="*/ 0 h 11032315"/>
                  <a:gd name="connsiteX6" fmla="*/ 5003901 w 5080007"/>
                  <a:gd name="connsiteY6" fmla="*/ 592641 h 11032315"/>
                  <a:gd name="connsiteX0" fmla="*/ 5003901 w 5080007"/>
                  <a:gd name="connsiteY0" fmla="*/ 592641 h 11032315"/>
                  <a:gd name="connsiteX1" fmla="*/ 5080006 w 5080007"/>
                  <a:gd name="connsiteY1" fmla="*/ 9259464 h 11032315"/>
                  <a:gd name="connsiteX2" fmla="*/ 2383523 w 5080007"/>
                  <a:gd name="connsiteY2" fmla="*/ 11032238 h 11032315"/>
                  <a:gd name="connsiteX3" fmla="*/ 0 w 5080007"/>
                  <a:gd name="connsiteY3" fmla="*/ 9259460 h 11032315"/>
                  <a:gd name="connsiteX4" fmla="*/ 76096 w 5080007"/>
                  <a:gd name="connsiteY4" fmla="*/ 567666 h 11032315"/>
                  <a:gd name="connsiteX5" fmla="*/ 2540000 w 5080007"/>
                  <a:gd name="connsiteY5" fmla="*/ 0 h 11032315"/>
                  <a:gd name="connsiteX6" fmla="*/ 5003901 w 5080007"/>
                  <a:gd name="connsiteY6" fmla="*/ 592641 h 11032315"/>
                  <a:gd name="connsiteX0" fmla="*/ 5003901 w 5003899"/>
                  <a:gd name="connsiteY0" fmla="*/ 592641 h 11032521"/>
                  <a:gd name="connsiteX1" fmla="*/ 4927814 w 5003899"/>
                  <a:gd name="connsiteY1" fmla="*/ 10433399 h 11032521"/>
                  <a:gd name="connsiteX2" fmla="*/ 2383523 w 5003899"/>
                  <a:gd name="connsiteY2" fmla="*/ 11032238 h 11032521"/>
                  <a:gd name="connsiteX3" fmla="*/ 0 w 5003899"/>
                  <a:gd name="connsiteY3" fmla="*/ 9259460 h 11032521"/>
                  <a:gd name="connsiteX4" fmla="*/ 76096 w 5003899"/>
                  <a:gd name="connsiteY4" fmla="*/ 567666 h 11032521"/>
                  <a:gd name="connsiteX5" fmla="*/ 2540000 w 5003899"/>
                  <a:gd name="connsiteY5" fmla="*/ 0 h 11032521"/>
                  <a:gd name="connsiteX6" fmla="*/ 5003901 w 5003899"/>
                  <a:gd name="connsiteY6" fmla="*/ 592641 h 11032521"/>
                  <a:gd name="connsiteX0" fmla="*/ 5003897 w 5003899"/>
                  <a:gd name="connsiteY0" fmla="*/ 592641 h 11032521"/>
                  <a:gd name="connsiteX1" fmla="*/ 4927810 w 5003899"/>
                  <a:gd name="connsiteY1" fmla="*/ 10433399 h 11032521"/>
                  <a:gd name="connsiteX2" fmla="*/ 2383519 w 5003899"/>
                  <a:gd name="connsiteY2" fmla="*/ 11032238 h 11032521"/>
                  <a:gd name="connsiteX3" fmla="*/ -2 w 5003899"/>
                  <a:gd name="connsiteY3" fmla="*/ 10470863 h 11032521"/>
                  <a:gd name="connsiteX4" fmla="*/ 76092 w 5003899"/>
                  <a:gd name="connsiteY4" fmla="*/ 567666 h 11032521"/>
                  <a:gd name="connsiteX5" fmla="*/ 2539996 w 5003899"/>
                  <a:gd name="connsiteY5" fmla="*/ 0 h 11032521"/>
                  <a:gd name="connsiteX6" fmla="*/ 5003897 w 5003899"/>
                  <a:gd name="connsiteY6" fmla="*/ 592641 h 11032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03899" h="11032521">
                    <a:moveTo>
                      <a:pt x="5003897" y="592641"/>
                    </a:moveTo>
                    <a:lnTo>
                      <a:pt x="4927810" y="10433399"/>
                    </a:lnTo>
                    <a:cubicBezTo>
                      <a:pt x="4201421" y="10615586"/>
                      <a:pt x="3156938" y="11045132"/>
                      <a:pt x="2383519" y="11032238"/>
                    </a:cubicBezTo>
                    <a:lnTo>
                      <a:pt x="-2" y="10470863"/>
                    </a:lnTo>
                    <a:lnTo>
                      <a:pt x="76092" y="567666"/>
                    </a:lnTo>
                    <a:lnTo>
                      <a:pt x="2539996" y="0"/>
                    </a:lnTo>
                    <a:lnTo>
                      <a:pt x="5003897" y="59264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E18989"/>
                </a:solidFill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48" name="Freeform 4">
                <a:extLst>
                  <a:ext uri="{FF2B5EF4-FFF2-40B4-BE49-F238E27FC236}">
                    <a16:creationId xmlns:a16="http://schemas.microsoft.com/office/drawing/2014/main" id="{1EF5CEC2-437A-B1BD-13DB-9AD0F0020BF3}"/>
                  </a:ext>
                </a:extLst>
              </p:cNvPr>
              <p:cNvSpPr/>
              <p:nvPr/>
            </p:nvSpPr>
            <p:spPr>
              <a:xfrm>
                <a:off x="2" y="22518"/>
                <a:ext cx="5205214" cy="1083099"/>
              </a:xfrm>
              <a:custGeom>
                <a:avLst/>
                <a:gdLst/>
                <a:ahLst/>
                <a:cxnLst/>
                <a:rect l="l" t="t" r="r" b="b"/>
                <a:pathLst>
                  <a:path w="5080000" h="271018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49" name="Freeform 4">
                <a:extLst>
                  <a:ext uri="{FF2B5EF4-FFF2-40B4-BE49-F238E27FC236}">
                    <a16:creationId xmlns:a16="http://schemas.microsoft.com/office/drawing/2014/main" id="{13ACAC5B-7BE9-B7A7-7AA8-1A452CC4817C}"/>
                  </a:ext>
                </a:extLst>
              </p:cNvPr>
              <p:cNvSpPr/>
              <p:nvPr/>
            </p:nvSpPr>
            <p:spPr>
              <a:xfrm rot="10800000">
                <a:off x="-92420" y="11366804"/>
                <a:ext cx="5220149" cy="1145920"/>
              </a:xfrm>
              <a:custGeom>
                <a:avLst/>
                <a:gdLst/>
                <a:ahLst/>
                <a:cxnLst/>
                <a:rect l="l" t="t" r="r" b="b"/>
                <a:pathLst>
                  <a:path w="5080000" h="271018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</p:spPr>
            <p:txBody>
              <a:bodyPr/>
              <a:lstStyle/>
              <a:p>
                <a:endParaRPr lang="en-US" sz="1600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BE9FE20-BB2C-C00D-0A04-509BD1A73B7C}"/>
                </a:ext>
              </a:extLst>
            </p:cNvPr>
            <p:cNvSpPr txBox="1"/>
            <p:nvPr/>
          </p:nvSpPr>
          <p:spPr>
            <a:xfrm>
              <a:off x="6113417" y="3513909"/>
              <a:ext cx="4620244" cy="2407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 Bắt trẻ em nghỉ học để làm việc.</a:t>
              </a:r>
              <a:endParaRPr lang="en-US" sz="4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18E05D6-ECDE-216E-5F3D-CCD382CC8143}"/>
              </a:ext>
            </a:extLst>
          </p:cNvPr>
          <p:cNvGrpSpPr/>
          <p:nvPr/>
        </p:nvGrpSpPr>
        <p:grpSpPr>
          <a:xfrm>
            <a:off x="5535643" y="6070653"/>
            <a:ext cx="6711199" cy="2057400"/>
            <a:chOff x="5521233" y="3231449"/>
            <a:chExt cx="5738950" cy="3155978"/>
          </a:xfrm>
        </p:grpSpPr>
        <p:grpSp>
          <p:nvGrpSpPr>
            <p:cNvPr id="51" name="Group 2">
              <a:extLst>
                <a:ext uri="{FF2B5EF4-FFF2-40B4-BE49-F238E27FC236}">
                  <a16:creationId xmlns:a16="http://schemas.microsoft.com/office/drawing/2014/main" id="{CDA4BAE8-55B3-53B9-4D19-B01642DF0686}"/>
                </a:ext>
              </a:extLst>
            </p:cNvPr>
            <p:cNvGrpSpPr/>
            <p:nvPr/>
          </p:nvGrpSpPr>
          <p:grpSpPr>
            <a:xfrm rot="-5400000">
              <a:off x="6812719" y="1939963"/>
              <a:ext cx="3155978" cy="5738950"/>
              <a:chOff x="-92420" y="22518"/>
              <a:chExt cx="5297636" cy="12490206"/>
            </a:xfrm>
          </p:grpSpPr>
          <p:sp>
            <p:nvSpPr>
              <p:cNvPr id="53" name="Freeform 3">
                <a:extLst>
                  <a:ext uri="{FF2B5EF4-FFF2-40B4-BE49-F238E27FC236}">
                    <a16:creationId xmlns:a16="http://schemas.microsoft.com/office/drawing/2014/main" id="{5D1C539E-A735-B4F3-9292-F66CB38DE127}"/>
                  </a:ext>
                </a:extLst>
              </p:cNvPr>
              <p:cNvSpPr/>
              <p:nvPr/>
            </p:nvSpPr>
            <p:spPr>
              <a:xfrm>
                <a:off x="32105" y="272224"/>
                <a:ext cx="5095613" cy="12003650"/>
              </a:xfrm>
              <a:custGeom>
                <a:avLst/>
                <a:gdLst>
                  <a:gd name="connsiteX0" fmla="*/ 5080000 w 5080000"/>
                  <a:gd name="connsiteY0" fmla="*/ 1466850 h 11032306"/>
                  <a:gd name="connsiteX1" fmla="*/ 5080000 w 5080000"/>
                  <a:gd name="connsiteY1" fmla="*/ 9259460 h 11032306"/>
                  <a:gd name="connsiteX2" fmla="*/ 2383523 w 5080000"/>
                  <a:gd name="connsiteY2" fmla="*/ 11032238 h 11032306"/>
                  <a:gd name="connsiteX3" fmla="*/ 0 w 5080000"/>
                  <a:gd name="connsiteY3" fmla="*/ 9259460 h 11032306"/>
                  <a:gd name="connsiteX4" fmla="*/ 0 w 5080000"/>
                  <a:gd name="connsiteY4" fmla="*/ 1466850 h 11032306"/>
                  <a:gd name="connsiteX5" fmla="*/ 2540000 w 5080000"/>
                  <a:gd name="connsiteY5" fmla="*/ 0 h 11032306"/>
                  <a:gd name="connsiteX6" fmla="*/ 5080000 w 5080000"/>
                  <a:gd name="connsiteY6" fmla="*/ 1466850 h 11032306"/>
                  <a:gd name="connsiteX0" fmla="*/ 5080000 w 5080007"/>
                  <a:gd name="connsiteY0" fmla="*/ 1466850 h 11032306"/>
                  <a:gd name="connsiteX1" fmla="*/ 5080006 w 5080007"/>
                  <a:gd name="connsiteY1" fmla="*/ 9259464 h 11032306"/>
                  <a:gd name="connsiteX2" fmla="*/ 2383523 w 5080007"/>
                  <a:gd name="connsiteY2" fmla="*/ 11032238 h 11032306"/>
                  <a:gd name="connsiteX3" fmla="*/ 0 w 5080007"/>
                  <a:gd name="connsiteY3" fmla="*/ 9259460 h 11032306"/>
                  <a:gd name="connsiteX4" fmla="*/ 0 w 5080007"/>
                  <a:gd name="connsiteY4" fmla="*/ 1466850 h 11032306"/>
                  <a:gd name="connsiteX5" fmla="*/ 2540000 w 5080007"/>
                  <a:gd name="connsiteY5" fmla="*/ 0 h 11032306"/>
                  <a:gd name="connsiteX6" fmla="*/ 5080000 w 5080007"/>
                  <a:gd name="connsiteY6" fmla="*/ 1466850 h 11032306"/>
                  <a:gd name="connsiteX0" fmla="*/ 5080000 w 5080007"/>
                  <a:gd name="connsiteY0" fmla="*/ 1466850 h 11032314"/>
                  <a:gd name="connsiteX1" fmla="*/ 5080006 w 5080007"/>
                  <a:gd name="connsiteY1" fmla="*/ 9259464 h 11032314"/>
                  <a:gd name="connsiteX2" fmla="*/ 2383523 w 5080007"/>
                  <a:gd name="connsiteY2" fmla="*/ 11032238 h 11032314"/>
                  <a:gd name="connsiteX3" fmla="*/ 0 w 5080007"/>
                  <a:gd name="connsiteY3" fmla="*/ 9259460 h 11032314"/>
                  <a:gd name="connsiteX4" fmla="*/ 0 w 5080007"/>
                  <a:gd name="connsiteY4" fmla="*/ 1466850 h 11032314"/>
                  <a:gd name="connsiteX5" fmla="*/ 2540000 w 5080007"/>
                  <a:gd name="connsiteY5" fmla="*/ 0 h 11032314"/>
                  <a:gd name="connsiteX6" fmla="*/ 5080000 w 5080007"/>
                  <a:gd name="connsiteY6" fmla="*/ 1466850 h 11032314"/>
                  <a:gd name="connsiteX0" fmla="*/ 5003901 w 5080007"/>
                  <a:gd name="connsiteY0" fmla="*/ 592641 h 11032315"/>
                  <a:gd name="connsiteX1" fmla="*/ 5080006 w 5080007"/>
                  <a:gd name="connsiteY1" fmla="*/ 9259464 h 11032315"/>
                  <a:gd name="connsiteX2" fmla="*/ 2383523 w 5080007"/>
                  <a:gd name="connsiteY2" fmla="*/ 11032238 h 11032315"/>
                  <a:gd name="connsiteX3" fmla="*/ 0 w 5080007"/>
                  <a:gd name="connsiteY3" fmla="*/ 9259460 h 11032315"/>
                  <a:gd name="connsiteX4" fmla="*/ 0 w 5080007"/>
                  <a:gd name="connsiteY4" fmla="*/ 1466850 h 11032315"/>
                  <a:gd name="connsiteX5" fmla="*/ 2540000 w 5080007"/>
                  <a:gd name="connsiteY5" fmla="*/ 0 h 11032315"/>
                  <a:gd name="connsiteX6" fmla="*/ 5003901 w 5080007"/>
                  <a:gd name="connsiteY6" fmla="*/ 592641 h 11032315"/>
                  <a:gd name="connsiteX0" fmla="*/ 5003901 w 5080007"/>
                  <a:gd name="connsiteY0" fmla="*/ 592641 h 11032315"/>
                  <a:gd name="connsiteX1" fmla="*/ 5080006 w 5080007"/>
                  <a:gd name="connsiteY1" fmla="*/ 9259464 h 11032315"/>
                  <a:gd name="connsiteX2" fmla="*/ 2383523 w 5080007"/>
                  <a:gd name="connsiteY2" fmla="*/ 11032238 h 11032315"/>
                  <a:gd name="connsiteX3" fmla="*/ 0 w 5080007"/>
                  <a:gd name="connsiteY3" fmla="*/ 9259460 h 11032315"/>
                  <a:gd name="connsiteX4" fmla="*/ 76096 w 5080007"/>
                  <a:gd name="connsiteY4" fmla="*/ 567666 h 11032315"/>
                  <a:gd name="connsiteX5" fmla="*/ 2540000 w 5080007"/>
                  <a:gd name="connsiteY5" fmla="*/ 0 h 11032315"/>
                  <a:gd name="connsiteX6" fmla="*/ 5003901 w 5080007"/>
                  <a:gd name="connsiteY6" fmla="*/ 592641 h 11032315"/>
                  <a:gd name="connsiteX0" fmla="*/ 5003901 w 5003899"/>
                  <a:gd name="connsiteY0" fmla="*/ 592641 h 11032521"/>
                  <a:gd name="connsiteX1" fmla="*/ 4927814 w 5003899"/>
                  <a:gd name="connsiteY1" fmla="*/ 10433399 h 11032521"/>
                  <a:gd name="connsiteX2" fmla="*/ 2383523 w 5003899"/>
                  <a:gd name="connsiteY2" fmla="*/ 11032238 h 11032521"/>
                  <a:gd name="connsiteX3" fmla="*/ 0 w 5003899"/>
                  <a:gd name="connsiteY3" fmla="*/ 9259460 h 11032521"/>
                  <a:gd name="connsiteX4" fmla="*/ 76096 w 5003899"/>
                  <a:gd name="connsiteY4" fmla="*/ 567666 h 11032521"/>
                  <a:gd name="connsiteX5" fmla="*/ 2540000 w 5003899"/>
                  <a:gd name="connsiteY5" fmla="*/ 0 h 11032521"/>
                  <a:gd name="connsiteX6" fmla="*/ 5003901 w 5003899"/>
                  <a:gd name="connsiteY6" fmla="*/ 592641 h 11032521"/>
                  <a:gd name="connsiteX0" fmla="*/ 5003897 w 5003899"/>
                  <a:gd name="connsiteY0" fmla="*/ 592641 h 11032521"/>
                  <a:gd name="connsiteX1" fmla="*/ 4927810 w 5003899"/>
                  <a:gd name="connsiteY1" fmla="*/ 10433399 h 11032521"/>
                  <a:gd name="connsiteX2" fmla="*/ 2383519 w 5003899"/>
                  <a:gd name="connsiteY2" fmla="*/ 11032238 h 11032521"/>
                  <a:gd name="connsiteX3" fmla="*/ -2 w 5003899"/>
                  <a:gd name="connsiteY3" fmla="*/ 10470863 h 11032521"/>
                  <a:gd name="connsiteX4" fmla="*/ 76092 w 5003899"/>
                  <a:gd name="connsiteY4" fmla="*/ 567666 h 11032521"/>
                  <a:gd name="connsiteX5" fmla="*/ 2539996 w 5003899"/>
                  <a:gd name="connsiteY5" fmla="*/ 0 h 11032521"/>
                  <a:gd name="connsiteX6" fmla="*/ 5003897 w 5003899"/>
                  <a:gd name="connsiteY6" fmla="*/ 592641 h 11032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03899" h="11032521">
                    <a:moveTo>
                      <a:pt x="5003897" y="592641"/>
                    </a:moveTo>
                    <a:lnTo>
                      <a:pt x="4927810" y="10433399"/>
                    </a:lnTo>
                    <a:cubicBezTo>
                      <a:pt x="4201421" y="10615586"/>
                      <a:pt x="3156938" y="11045132"/>
                      <a:pt x="2383519" y="11032238"/>
                    </a:cubicBezTo>
                    <a:lnTo>
                      <a:pt x="-2" y="10470863"/>
                    </a:lnTo>
                    <a:lnTo>
                      <a:pt x="76092" y="567666"/>
                    </a:lnTo>
                    <a:lnTo>
                      <a:pt x="2539996" y="0"/>
                    </a:lnTo>
                    <a:lnTo>
                      <a:pt x="5003897" y="592641"/>
                    </a:lnTo>
                    <a:close/>
                  </a:path>
                </a:pathLst>
              </a:custGeom>
              <a:solidFill>
                <a:srgbClr val="FFD6CE"/>
              </a:solidFill>
              <a:ln>
                <a:solidFill>
                  <a:srgbClr val="E18989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4">
                <a:extLst>
                  <a:ext uri="{FF2B5EF4-FFF2-40B4-BE49-F238E27FC236}">
                    <a16:creationId xmlns:a16="http://schemas.microsoft.com/office/drawing/2014/main" id="{1EF5CEC2-437A-B1BD-13DB-9AD0F0020BF3}"/>
                  </a:ext>
                </a:extLst>
              </p:cNvPr>
              <p:cNvSpPr/>
              <p:nvPr/>
            </p:nvSpPr>
            <p:spPr>
              <a:xfrm>
                <a:off x="2" y="22518"/>
                <a:ext cx="5205214" cy="1083099"/>
              </a:xfrm>
              <a:custGeom>
                <a:avLst/>
                <a:gdLst/>
                <a:ahLst/>
                <a:cxnLst/>
                <a:rect l="l" t="t" r="r" b="b"/>
                <a:pathLst>
                  <a:path w="5080000" h="271018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E18989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4">
                <a:extLst>
                  <a:ext uri="{FF2B5EF4-FFF2-40B4-BE49-F238E27FC236}">
                    <a16:creationId xmlns:a16="http://schemas.microsoft.com/office/drawing/2014/main" id="{13ACAC5B-7BE9-B7A7-7AA8-1A452CC4817C}"/>
                  </a:ext>
                </a:extLst>
              </p:cNvPr>
              <p:cNvSpPr/>
              <p:nvPr/>
            </p:nvSpPr>
            <p:spPr>
              <a:xfrm rot="10800000">
                <a:off x="-92420" y="11366805"/>
                <a:ext cx="5220148" cy="1145919"/>
              </a:xfrm>
              <a:custGeom>
                <a:avLst/>
                <a:gdLst/>
                <a:ahLst/>
                <a:cxnLst/>
                <a:rect l="l" t="t" r="r" b="b"/>
                <a:pathLst>
                  <a:path w="5080000" h="271018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rgbClr val="E1898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BE9FE20-BB2C-C00D-0A04-509BD1A73B7C}"/>
                </a:ext>
              </a:extLst>
            </p:cNvPr>
            <p:cNvSpPr txBox="1"/>
            <p:nvPr/>
          </p:nvSpPr>
          <p:spPr>
            <a:xfrm>
              <a:off x="6113417" y="3513909"/>
              <a:ext cx="4620244" cy="2691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c) Nhắc nhở khi trẻ em lười học.</a:t>
              </a:r>
              <a:endParaRPr lang="en-US" sz="5400" b="1" dirty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18E05D6-ECDE-216E-5F3D-CCD382CC8143}"/>
              </a:ext>
            </a:extLst>
          </p:cNvPr>
          <p:cNvGrpSpPr/>
          <p:nvPr/>
        </p:nvGrpSpPr>
        <p:grpSpPr>
          <a:xfrm>
            <a:off x="11311329" y="8124791"/>
            <a:ext cx="7011840" cy="2123129"/>
            <a:chOff x="5521233" y="3231449"/>
            <a:chExt cx="5738950" cy="3256804"/>
          </a:xfrm>
        </p:grpSpPr>
        <p:grpSp>
          <p:nvGrpSpPr>
            <p:cNvPr id="57" name="Group 2">
              <a:extLst>
                <a:ext uri="{FF2B5EF4-FFF2-40B4-BE49-F238E27FC236}">
                  <a16:creationId xmlns:a16="http://schemas.microsoft.com/office/drawing/2014/main" id="{CDA4BAE8-55B3-53B9-4D19-B01642DF0686}"/>
                </a:ext>
              </a:extLst>
            </p:cNvPr>
            <p:cNvGrpSpPr/>
            <p:nvPr/>
          </p:nvGrpSpPr>
          <p:grpSpPr>
            <a:xfrm rot="-5400000">
              <a:off x="6812719" y="1939963"/>
              <a:ext cx="3155978" cy="5738950"/>
              <a:chOff x="-92420" y="22518"/>
              <a:chExt cx="5297636" cy="12490206"/>
            </a:xfrm>
          </p:grpSpPr>
          <p:sp>
            <p:nvSpPr>
              <p:cNvPr id="59" name="Freeform 3">
                <a:extLst>
                  <a:ext uri="{FF2B5EF4-FFF2-40B4-BE49-F238E27FC236}">
                    <a16:creationId xmlns:a16="http://schemas.microsoft.com/office/drawing/2014/main" id="{5D1C539E-A735-B4F3-9292-F66CB38DE127}"/>
                  </a:ext>
                </a:extLst>
              </p:cNvPr>
              <p:cNvSpPr/>
              <p:nvPr/>
            </p:nvSpPr>
            <p:spPr>
              <a:xfrm>
                <a:off x="32107" y="272222"/>
                <a:ext cx="5095612" cy="12003650"/>
              </a:xfrm>
              <a:custGeom>
                <a:avLst/>
                <a:gdLst>
                  <a:gd name="connsiteX0" fmla="*/ 5080000 w 5080000"/>
                  <a:gd name="connsiteY0" fmla="*/ 1466850 h 11032306"/>
                  <a:gd name="connsiteX1" fmla="*/ 5080000 w 5080000"/>
                  <a:gd name="connsiteY1" fmla="*/ 9259460 h 11032306"/>
                  <a:gd name="connsiteX2" fmla="*/ 2383523 w 5080000"/>
                  <a:gd name="connsiteY2" fmla="*/ 11032238 h 11032306"/>
                  <a:gd name="connsiteX3" fmla="*/ 0 w 5080000"/>
                  <a:gd name="connsiteY3" fmla="*/ 9259460 h 11032306"/>
                  <a:gd name="connsiteX4" fmla="*/ 0 w 5080000"/>
                  <a:gd name="connsiteY4" fmla="*/ 1466850 h 11032306"/>
                  <a:gd name="connsiteX5" fmla="*/ 2540000 w 5080000"/>
                  <a:gd name="connsiteY5" fmla="*/ 0 h 11032306"/>
                  <a:gd name="connsiteX6" fmla="*/ 5080000 w 5080000"/>
                  <a:gd name="connsiteY6" fmla="*/ 1466850 h 11032306"/>
                  <a:gd name="connsiteX0" fmla="*/ 5080000 w 5080007"/>
                  <a:gd name="connsiteY0" fmla="*/ 1466850 h 11032306"/>
                  <a:gd name="connsiteX1" fmla="*/ 5080006 w 5080007"/>
                  <a:gd name="connsiteY1" fmla="*/ 9259464 h 11032306"/>
                  <a:gd name="connsiteX2" fmla="*/ 2383523 w 5080007"/>
                  <a:gd name="connsiteY2" fmla="*/ 11032238 h 11032306"/>
                  <a:gd name="connsiteX3" fmla="*/ 0 w 5080007"/>
                  <a:gd name="connsiteY3" fmla="*/ 9259460 h 11032306"/>
                  <a:gd name="connsiteX4" fmla="*/ 0 w 5080007"/>
                  <a:gd name="connsiteY4" fmla="*/ 1466850 h 11032306"/>
                  <a:gd name="connsiteX5" fmla="*/ 2540000 w 5080007"/>
                  <a:gd name="connsiteY5" fmla="*/ 0 h 11032306"/>
                  <a:gd name="connsiteX6" fmla="*/ 5080000 w 5080007"/>
                  <a:gd name="connsiteY6" fmla="*/ 1466850 h 11032306"/>
                  <a:gd name="connsiteX0" fmla="*/ 5080000 w 5080007"/>
                  <a:gd name="connsiteY0" fmla="*/ 1466850 h 11032314"/>
                  <a:gd name="connsiteX1" fmla="*/ 5080006 w 5080007"/>
                  <a:gd name="connsiteY1" fmla="*/ 9259464 h 11032314"/>
                  <a:gd name="connsiteX2" fmla="*/ 2383523 w 5080007"/>
                  <a:gd name="connsiteY2" fmla="*/ 11032238 h 11032314"/>
                  <a:gd name="connsiteX3" fmla="*/ 0 w 5080007"/>
                  <a:gd name="connsiteY3" fmla="*/ 9259460 h 11032314"/>
                  <a:gd name="connsiteX4" fmla="*/ 0 w 5080007"/>
                  <a:gd name="connsiteY4" fmla="*/ 1466850 h 11032314"/>
                  <a:gd name="connsiteX5" fmla="*/ 2540000 w 5080007"/>
                  <a:gd name="connsiteY5" fmla="*/ 0 h 11032314"/>
                  <a:gd name="connsiteX6" fmla="*/ 5080000 w 5080007"/>
                  <a:gd name="connsiteY6" fmla="*/ 1466850 h 11032314"/>
                  <a:gd name="connsiteX0" fmla="*/ 5003901 w 5080007"/>
                  <a:gd name="connsiteY0" fmla="*/ 592641 h 11032315"/>
                  <a:gd name="connsiteX1" fmla="*/ 5080006 w 5080007"/>
                  <a:gd name="connsiteY1" fmla="*/ 9259464 h 11032315"/>
                  <a:gd name="connsiteX2" fmla="*/ 2383523 w 5080007"/>
                  <a:gd name="connsiteY2" fmla="*/ 11032238 h 11032315"/>
                  <a:gd name="connsiteX3" fmla="*/ 0 w 5080007"/>
                  <a:gd name="connsiteY3" fmla="*/ 9259460 h 11032315"/>
                  <a:gd name="connsiteX4" fmla="*/ 0 w 5080007"/>
                  <a:gd name="connsiteY4" fmla="*/ 1466850 h 11032315"/>
                  <a:gd name="connsiteX5" fmla="*/ 2540000 w 5080007"/>
                  <a:gd name="connsiteY5" fmla="*/ 0 h 11032315"/>
                  <a:gd name="connsiteX6" fmla="*/ 5003901 w 5080007"/>
                  <a:gd name="connsiteY6" fmla="*/ 592641 h 11032315"/>
                  <a:gd name="connsiteX0" fmla="*/ 5003901 w 5080007"/>
                  <a:gd name="connsiteY0" fmla="*/ 592641 h 11032315"/>
                  <a:gd name="connsiteX1" fmla="*/ 5080006 w 5080007"/>
                  <a:gd name="connsiteY1" fmla="*/ 9259464 h 11032315"/>
                  <a:gd name="connsiteX2" fmla="*/ 2383523 w 5080007"/>
                  <a:gd name="connsiteY2" fmla="*/ 11032238 h 11032315"/>
                  <a:gd name="connsiteX3" fmla="*/ 0 w 5080007"/>
                  <a:gd name="connsiteY3" fmla="*/ 9259460 h 11032315"/>
                  <a:gd name="connsiteX4" fmla="*/ 76096 w 5080007"/>
                  <a:gd name="connsiteY4" fmla="*/ 567666 h 11032315"/>
                  <a:gd name="connsiteX5" fmla="*/ 2540000 w 5080007"/>
                  <a:gd name="connsiteY5" fmla="*/ 0 h 11032315"/>
                  <a:gd name="connsiteX6" fmla="*/ 5003901 w 5080007"/>
                  <a:gd name="connsiteY6" fmla="*/ 592641 h 11032315"/>
                  <a:gd name="connsiteX0" fmla="*/ 5003901 w 5003899"/>
                  <a:gd name="connsiteY0" fmla="*/ 592641 h 11032521"/>
                  <a:gd name="connsiteX1" fmla="*/ 4927814 w 5003899"/>
                  <a:gd name="connsiteY1" fmla="*/ 10433399 h 11032521"/>
                  <a:gd name="connsiteX2" fmla="*/ 2383523 w 5003899"/>
                  <a:gd name="connsiteY2" fmla="*/ 11032238 h 11032521"/>
                  <a:gd name="connsiteX3" fmla="*/ 0 w 5003899"/>
                  <a:gd name="connsiteY3" fmla="*/ 9259460 h 11032521"/>
                  <a:gd name="connsiteX4" fmla="*/ 76096 w 5003899"/>
                  <a:gd name="connsiteY4" fmla="*/ 567666 h 11032521"/>
                  <a:gd name="connsiteX5" fmla="*/ 2540000 w 5003899"/>
                  <a:gd name="connsiteY5" fmla="*/ 0 h 11032521"/>
                  <a:gd name="connsiteX6" fmla="*/ 5003901 w 5003899"/>
                  <a:gd name="connsiteY6" fmla="*/ 592641 h 11032521"/>
                  <a:gd name="connsiteX0" fmla="*/ 5003897 w 5003899"/>
                  <a:gd name="connsiteY0" fmla="*/ 592641 h 11032521"/>
                  <a:gd name="connsiteX1" fmla="*/ 4927810 w 5003899"/>
                  <a:gd name="connsiteY1" fmla="*/ 10433399 h 11032521"/>
                  <a:gd name="connsiteX2" fmla="*/ 2383519 w 5003899"/>
                  <a:gd name="connsiteY2" fmla="*/ 11032238 h 11032521"/>
                  <a:gd name="connsiteX3" fmla="*/ -2 w 5003899"/>
                  <a:gd name="connsiteY3" fmla="*/ 10470863 h 11032521"/>
                  <a:gd name="connsiteX4" fmla="*/ 76092 w 5003899"/>
                  <a:gd name="connsiteY4" fmla="*/ 567666 h 11032521"/>
                  <a:gd name="connsiteX5" fmla="*/ 2539996 w 5003899"/>
                  <a:gd name="connsiteY5" fmla="*/ 0 h 11032521"/>
                  <a:gd name="connsiteX6" fmla="*/ 5003897 w 5003899"/>
                  <a:gd name="connsiteY6" fmla="*/ 592641 h 11032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03899" h="11032521">
                    <a:moveTo>
                      <a:pt x="5003897" y="592641"/>
                    </a:moveTo>
                    <a:lnTo>
                      <a:pt x="4927810" y="10433399"/>
                    </a:lnTo>
                    <a:cubicBezTo>
                      <a:pt x="4201421" y="10615586"/>
                      <a:pt x="3156938" y="11045132"/>
                      <a:pt x="2383519" y="11032238"/>
                    </a:cubicBezTo>
                    <a:lnTo>
                      <a:pt x="-2" y="10470863"/>
                    </a:lnTo>
                    <a:lnTo>
                      <a:pt x="76092" y="567666"/>
                    </a:lnTo>
                    <a:lnTo>
                      <a:pt x="2539996" y="0"/>
                    </a:lnTo>
                    <a:lnTo>
                      <a:pt x="5003897" y="592641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E18989"/>
                </a:solidFill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0" name="Freeform 4">
                <a:extLst>
                  <a:ext uri="{FF2B5EF4-FFF2-40B4-BE49-F238E27FC236}">
                    <a16:creationId xmlns:a16="http://schemas.microsoft.com/office/drawing/2014/main" id="{1EF5CEC2-437A-B1BD-13DB-9AD0F0020BF3}"/>
                  </a:ext>
                </a:extLst>
              </p:cNvPr>
              <p:cNvSpPr/>
              <p:nvPr/>
            </p:nvSpPr>
            <p:spPr>
              <a:xfrm>
                <a:off x="2" y="22518"/>
                <a:ext cx="5205214" cy="1083099"/>
              </a:xfrm>
              <a:custGeom>
                <a:avLst/>
                <a:gdLst/>
                <a:ahLst/>
                <a:cxnLst/>
                <a:rect l="l" t="t" r="r" b="b"/>
                <a:pathLst>
                  <a:path w="5080000" h="271018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1" name="Freeform 4">
                <a:extLst>
                  <a:ext uri="{FF2B5EF4-FFF2-40B4-BE49-F238E27FC236}">
                    <a16:creationId xmlns:a16="http://schemas.microsoft.com/office/drawing/2014/main" id="{13ACAC5B-7BE9-B7A7-7AA8-1A452CC4817C}"/>
                  </a:ext>
                </a:extLst>
              </p:cNvPr>
              <p:cNvSpPr/>
              <p:nvPr/>
            </p:nvSpPr>
            <p:spPr>
              <a:xfrm rot="10800000">
                <a:off x="-92420" y="11366804"/>
                <a:ext cx="5220149" cy="1145920"/>
              </a:xfrm>
              <a:custGeom>
                <a:avLst/>
                <a:gdLst/>
                <a:ahLst/>
                <a:cxnLst/>
                <a:rect l="l" t="t" r="r" b="b"/>
                <a:pathLst>
                  <a:path w="5080000" h="2710180">
                    <a:moveTo>
                      <a:pt x="2540000" y="0"/>
                    </a:moveTo>
                    <a:lnTo>
                      <a:pt x="0" y="1466850"/>
                    </a:lnTo>
                    <a:lnTo>
                      <a:pt x="0" y="2710180"/>
                    </a:lnTo>
                    <a:lnTo>
                      <a:pt x="2540000" y="1243330"/>
                    </a:lnTo>
                    <a:lnTo>
                      <a:pt x="5080000" y="2710180"/>
                    </a:lnTo>
                    <a:lnTo>
                      <a:pt x="5080000" y="1466850"/>
                    </a:lnTo>
                    <a:cubicBezTo>
                      <a:pt x="5080000" y="1466850"/>
                      <a:pt x="2540000" y="0"/>
                      <a:pt x="2540000" y="0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</p:spPr>
            <p:txBody>
              <a:bodyPr/>
              <a:lstStyle/>
              <a:p>
                <a:endParaRPr lang="en-US" sz="1600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BE9FE20-BB2C-C00D-0A04-509BD1A73B7C}"/>
                </a:ext>
              </a:extLst>
            </p:cNvPr>
            <p:cNvSpPr txBox="1"/>
            <p:nvPr/>
          </p:nvSpPr>
          <p:spPr>
            <a:xfrm>
              <a:off x="6113417" y="3513909"/>
              <a:ext cx="4620244" cy="2974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chemeClr val="tx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d) Yêu cầu trẻ em phụ giúp công việc gia đình phù hợp lứa tuổi.</a:t>
              </a:r>
              <a:endParaRPr lang="en-US" sz="4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995BB3-DF74-C418-B9CE-25B093C02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2900"/>
            <a:ext cx="15669516" cy="1069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8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427</Words>
  <Application>Microsoft Office PowerPoint</Application>
  <PresentationFormat>Custom</PresentationFormat>
  <Paragraphs>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</vt:lpstr>
      <vt:lpstr>UTM American Sans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creator>PC</dc:creator>
  <cp:lastModifiedBy>ngọc nguyễn</cp:lastModifiedBy>
  <cp:revision>24</cp:revision>
  <dcterms:created xsi:type="dcterms:W3CDTF">2006-08-16T00:00:00Z</dcterms:created>
  <dcterms:modified xsi:type="dcterms:W3CDTF">2024-04-26T05:39:47Z</dcterms:modified>
  <dc:identifier>DAGCHlYVVbc</dc:identifier>
</cp:coreProperties>
</file>