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8" r:id="rId6"/>
    <p:sldId id="267" r:id="rId7"/>
    <p:sldId id="270" r:id="rId8"/>
    <p:sldId id="271" r:id="rId9"/>
    <p:sldId id="272" r:id="rId10"/>
    <p:sldId id="273" r:id="rId11"/>
    <p:sldId id="274" r:id="rId12"/>
    <p:sldId id="269" r:id="rId13"/>
    <p:sldId id="276" r:id="rId14"/>
    <p:sldId id="277" r:id="rId15"/>
    <p:sldId id="262"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5C34"/>
    <a:srgbClr val="F7F6F4"/>
    <a:srgbClr val="757575"/>
    <a:srgbClr val="426651"/>
    <a:srgbClr val="C3D8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FFA7E-C100-4D60-9F9F-C0F4BD4A87E9}"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FAEAC-C319-4B1B-BB8A-2F5F7392AF8C}" type="slidenum">
              <a:rPr lang="en-US" smtClean="0"/>
              <a:t>‹#›</a:t>
            </a:fld>
            <a:endParaRPr lang="en-US"/>
          </a:p>
        </p:txBody>
      </p:sp>
    </p:spTree>
    <p:extLst>
      <p:ext uri="{BB962C8B-B14F-4D97-AF65-F5344CB8AC3E}">
        <p14:creationId xmlns:p14="http://schemas.microsoft.com/office/powerpoint/2010/main" val="200863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FAEAC-C319-4B1B-BB8A-2F5F7392AF8C}" type="slidenum">
              <a:rPr lang="en-US" smtClean="0"/>
              <a:t>4</a:t>
            </a:fld>
            <a:endParaRPr lang="en-US"/>
          </a:p>
        </p:txBody>
      </p:sp>
    </p:spTree>
    <p:extLst>
      <p:ext uri="{BB962C8B-B14F-4D97-AF65-F5344CB8AC3E}">
        <p14:creationId xmlns:p14="http://schemas.microsoft.com/office/powerpoint/2010/main" val="60552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FBA2-02DD-38FD-2E36-D9FA65D6951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E2FF83-1A89-2672-87B6-4EEB16B2C97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0131C-5BB8-A253-A43E-BF202B69C8F8}"/>
              </a:ext>
            </a:extLst>
          </p:cNvPr>
          <p:cNvSpPr>
            <a:spLocks noGrp="1"/>
          </p:cNvSpPr>
          <p:nvPr>
            <p:ph type="dt" sz="half" idx="10"/>
          </p:nvPr>
        </p:nvSpPr>
        <p:spPr>
          <a:xfrm>
            <a:off x="838200" y="6356350"/>
            <a:ext cx="2743200" cy="365125"/>
          </a:xfrm>
          <a:prstGeom prst="rect">
            <a:avLst/>
          </a:prstGeom>
        </p:spPr>
        <p:txBody>
          <a:bodyPr/>
          <a:lstStyle/>
          <a:p>
            <a:fld id="{17A55F95-BBB1-4854-B7B1-BE5FA0D5BB69}" type="datetimeFigureOut">
              <a:rPr lang="en-US" smtClean="0"/>
              <a:t>4/17/2024</a:t>
            </a:fld>
            <a:endParaRPr lang="en-US"/>
          </a:p>
        </p:txBody>
      </p:sp>
      <p:sp>
        <p:nvSpPr>
          <p:cNvPr id="5" name="Footer Placeholder 4">
            <a:extLst>
              <a:ext uri="{FF2B5EF4-FFF2-40B4-BE49-F238E27FC236}">
                <a16:creationId xmlns:a16="http://schemas.microsoft.com/office/drawing/2014/main" id="{CD536F73-4292-03E4-4272-B7FDA5247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4CA64F-6A66-A1FB-1C8C-AEAAC8027F96}"/>
              </a:ext>
            </a:extLst>
          </p:cNvPr>
          <p:cNvSpPr>
            <a:spLocks noGrp="1"/>
          </p:cNvSpPr>
          <p:nvPr>
            <p:ph type="sldNum" sz="quarter" idx="12"/>
          </p:nvPr>
        </p:nvSpPr>
        <p:spPr>
          <a:xfrm>
            <a:off x="8610600" y="6356350"/>
            <a:ext cx="2743200" cy="365125"/>
          </a:xfrm>
          <a:prstGeom prst="rect">
            <a:avLst/>
          </a:prstGeom>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1541450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06E7-7AA5-2123-7295-BD0492A590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8C6199-DBDC-622A-DCD6-FF098602A3C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0C0CE-3FBE-03D0-A11B-F57EDC963235}"/>
              </a:ext>
            </a:extLst>
          </p:cNvPr>
          <p:cNvSpPr>
            <a:spLocks noGrp="1"/>
          </p:cNvSpPr>
          <p:nvPr>
            <p:ph type="dt" sz="half" idx="10"/>
          </p:nvPr>
        </p:nvSpPr>
        <p:spPr>
          <a:xfrm>
            <a:off x="838200" y="6356350"/>
            <a:ext cx="2743200" cy="365125"/>
          </a:xfrm>
          <a:prstGeom prst="rect">
            <a:avLst/>
          </a:prstGeom>
        </p:spPr>
        <p:txBody>
          <a:bodyPr/>
          <a:lstStyle/>
          <a:p>
            <a:fld id="{17A55F95-BBB1-4854-B7B1-BE5FA0D5BB69}" type="datetimeFigureOut">
              <a:rPr lang="en-US" smtClean="0"/>
              <a:t>4/17/2024</a:t>
            </a:fld>
            <a:endParaRPr lang="en-US"/>
          </a:p>
        </p:txBody>
      </p:sp>
      <p:sp>
        <p:nvSpPr>
          <p:cNvPr id="5" name="Footer Placeholder 4">
            <a:extLst>
              <a:ext uri="{FF2B5EF4-FFF2-40B4-BE49-F238E27FC236}">
                <a16:creationId xmlns:a16="http://schemas.microsoft.com/office/drawing/2014/main" id="{86777E39-B8FA-D59F-EFD7-646F85FAD2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4C7D65-CC22-CCCB-A860-EC3FE61122F3}"/>
              </a:ext>
            </a:extLst>
          </p:cNvPr>
          <p:cNvSpPr>
            <a:spLocks noGrp="1"/>
          </p:cNvSpPr>
          <p:nvPr>
            <p:ph type="sldNum" sz="quarter" idx="12"/>
          </p:nvPr>
        </p:nvSpPr>
        <p:spPr>
          <a:xfrm>
            <a:off x="8610600" y="6356350"/>
            <a:ext cx="2743200" cy="365125"/>
          </a:xfrm>
          <a:prstGeom prst="rect">
            <a:avLst/>
          </a:prstGeom>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1339710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E507B-E7E9-D700-7E04-BD90596425D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DDF56B-3E1E-BBA7-C5D3-F832F080D21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5D967-7F35-31E4-1F30-29A183A897C5}"/>
              </a:ext>
            </a:extLst>
          </p:cNvPr>
          <p:cNvSpPr>
            <a:spLocks noGrp="1"/>
          </p:cNvSpPr>
          <p:nvPr>
            <p:ph type="dt" sz="half" idx="10"/>
          </p:nvPr>
        </p:nvSpPr>
        <p:spPr>
          <a:xfrm>
            <a:off x="838200" y="6356350"/>
            <a:ext cx="2743200" cy="365125"/>
          </a:xfrm>
          <a:prstGeom prst="rect">
            <a:avLst/>
          </a:prstGeom>
        </p:spPr>
        <p:txBody>
          <a:bodyPr/>
          <a:lstStyle/>
          <a:p>
            <a:fld id="{17A55F95-BBB1-4854-B7B1-BE5FA0D5BB69}" type="datetimeFigureOut">
              <a:rPr lang="en-US" smtClean="0"/>
              <a:t>4/17/2024</a:t>
            </a:fld>
            <a:endParaRPr lang="en-US"/>
          </a:p>
        </p:txBody>
      </p:sp>
      <p:sp>
        <p:nvSpPr>
          <p:cNvPr id="5" name="Footer Placeholder 4">
            <a:extLst>
              <a:ext uri="{FF2B5EF4-FFF2-40B4-BE49-F238E27FC236}">
                <a16:creationId xmlns:a16="http://schemas.microsoft.com/office/drawing/2014/main" id="{FCBE9027-4596-1499-0FD3-A4AA5B5E0B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020113-AD34-0C61-6874-2D2099DEA604}"/>
              </a:ext>
            </a:extLst>
          </p:cNvPr>
          <p:cNvSpPr>
            <a:spLocks noGrp="1"/>
          </p:cNvSpPr>
          <p:nvPr>
            <p:ph type="sldNum" sz="quarter" idx="12"/>
          </p:nvPr>
        </p:nvSpPr>
        <p:spPr>
          <a:xfrm>
            <a:off x="8610600" y="6356350"/>
            <a:ext cx="2743200" cy="365125"/>
          </a:xfrm>
          <a:prstGeom prst="rect">
            <a:avLst/>
          </a:prstGeom>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2310727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6756-5D61-28A7-DBB3-5D66B7A195CB}"/>
              </a:ext>
            </a:extLst>
          </p:cNvPr>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B2A80D4-EB40-1B7B-E8CD-5D4DD7E88038}"/>
              </a:ext>
            </a:extLst>
          </p:cNvPr>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4/17/2024</a:t>
            </a:fld>
            <a:endParaRPr lang="en-US"/>
          </a:p>
        </p:txBody>
      </p:sp>
      <p:sp>
        <p:nvSpPr>
          <p:cNvPr id="4" name="Footer Placeholder 3">
            <a:extLst>
              <a:ext uri="{FF2B5EF4-FFF2-40B4-BE49-F238E27FC236}">
                <a16:creationId xmlns:a16="http://schemas.microsoft.com/office/drawing/2014/main" id="{8D47DC14-2BAC-91D8-52A4-B8CFA6EDAEC7}"/>
              </a:ext>
            </a:extLst>
          </p:cNvPr>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133A0F7-4B5B-9FAA-EB7E-0AC7D113FED1}"/>
              </a:ext>
            </a:extLst>
          </p:cNvPr>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C5565F0D-8655-9C93-022D-731DE4ABF9A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22211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A589-5102-879D-4DAE-FBD2E50612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17BE6D1-7C6E-F8B7-F302-534DC26FC96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4CC30-6C25-30AC-9F06-9DBB921DCC02}"/>
              </a:ext>
            </a:extLst>
          </p:cNvPr>
          <p:cNvSpPr>
            <a:spLocks noGrp="1"/>
          </p:cNvSpPr>
          <p:nvPr>
            <p:ph type="dt" sz="half" idx="10"/>
          </p:nvPr>
        </p:nvSpPr>
        <p:spPr>
          <a:xfrm>
            <a:off x="838200" y="6356350"/>
            <a:ext cx="2743200" cy="365125"/>
          </a:xfrm>
          <a:prstGeom prst="rect">
            <a:avLst/>
          </a:prstGeom>
        </p:spPr>
        <p:txBody>
          <a:bodyPr/>
          <a:lstStyle/>
          <a:p>
            <a:fld id="{17A55F95-BBB1-4854-B7B1-BE5FA0D5BB69}" type="datetimeFigureOut">
              <a:rPr lang="en-US" smtClean="0"/>
              <a:t>4/17/2024</a:t>
            </a:fld>
            <a:endParaRPr lang="en-US"/>
          </a:p>
        </p:txBody>
      </p:sp>
      <p:sp>
        <p:nvSpPr>
          <p:cNvPr id="5" name="Footer Placeholder 4">
            <a:extLst>
              <a:ext uri="{FF2B5EF4-FFF2-40B4-BE49-F238E27FC236}">
                <a16:creationId xmlns:a16="http://schemas.microsoft.com/office/drawing/2014/main" id="{58A860A9-FF0C-4C0B-0CA0-C05471A91C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63D6A7-FC3B-4752-C1E6-6956DB4EB100}"/>
              </a:ext>
            </a:extLst>
          </p:cNvPr>
          <p:cNvSpPr>
            <a:spLocks noGrp="1"/>
          </p:cNvSpPr>
          <p:nvPr>
            <p:ph type="sldNum" sz="quarter" idx="12"/>
          </p:nvPr>
        </p:nvSpPr>
        <p:spPr>
          <a:xfrm>
            <a:off x="8610600" y="6356350"/>
            <a:ext cx="2743200" cy="365125"/>
          </a:xfrm>
          <a:prstGeom prst="rect">
            <a:avLst/>
          </a:prstGeom>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2323807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19BB-74A7-AA16-7984-0CEE697061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DBDF9E-9D6E-CE7A-7B7A-28749A53E25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C17D9-1E8F-9E93-C68B-0C49A242F1DD}"/>
              </a:ext>
            </a:extLst>
          </p:cNvPr>
          <p:cNvSpPr>
            <a:spLocks noGrp="1"/>
          </p:cNvSpPr>
          <p:nvPr>
            <p:ph type="dt" sz="half" idx="10"/>
          </p:nvPr>
        </p:nvSpPr>
        <p:spPr>
          <a:xfrm>
            <a:off x="838200" y="6356350"/>
            <a:ext cx="2743200" cy="365125"/>
          </a:xfrm>
          <a:prstGeom prst="rect">
            <a:avLst/>
          </a:prstGeom>
        </p:spPr>
        <p:txBody>
          <a:bodyPr/>
          <a:lstStyle/>
          <a:p>
            <a:fld id="{17A55F95-BBB1-4854-B7B1-BE5FA0D5BB69}" type="datetimeFigureOut">
              <a:rPr lang="en-US" smtClean="0"/>
              <a:t>4/17/2024</a:t>
            </a:fld>
            <a:endParaRPr lang="en-US"/>
          </a:p>
        </p:txBody>
      </p:sp>
      <p:sp>
        <p:nvSpPr>
          <p:cNvPr id="5" name="Footer Placeholder 4">
            <a:extLst>
              <a:ext uri="{FF2B5EF4-FFF2-40B4-BE49-F238E27FC236}">
                <a16:creationId xmlns:a16="http://schemas.microsoft.com/office/drawing/2014/main" id="{EDB8B775-90A6-7ADF-DFCC-A9283DF808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7D3151-0EAE-99C5-ABF6-C4E34E27CF87}"/>
              </a:ext>
            </a:extLst>
          </p:cNvPr>
          <p:cNvSpPr>
            <a:spLocks noGrp="1"/>
          </p:cNvSpPr>
          <p:nvPr>
            <p:ph type="sldNum" sz="quarter" idx="12"/>
          </p:nvPr>
        </p:nvSpPr>
        <p:spPr>
          <a:xfrm>
            <a:off x="8610600" y="6356350"/>
            <a:ext cx="2743200" cy="365125"/>
          </a:xfrm>
          <a:prstGeom prst="rect">
            <a:avLst/>
          </a:prstGeom>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1212097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4DA4-4672-B0D2-C1AC-8FE74ECD17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AF1B3C-004E-1956-1BB0-724D27BB55C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FA0E98-D300-96E7-CB78-5973A98FFC6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5B2568-EC2A-652B-20A3-9E117AA12433}"/>
              </a:ext>
            </a:extLst>
          </p:cNvPr>
          <p:cNvSpPr>
            <a:spLocks noGrp="1"/>
          </p:cNvSpPr>
          <p:nvPr>
            <p:ph type="dt" sz="half" idx="10"/>
          </p:nvPr>
        </p:nvSpPr>
        <p:spPr>
          <a:xfrm>
            <a:off x="838200" y="6356350"/>
            <a:ext cx="2743200" cy="365125"/>
          </a:xfrm>
          <a:prstGeom prst="rect">
            <a:avLst/>
          </a:prstGeom>
        </p:spPr>
        <p:txBody>
          <a:bodyPr/>
          <a:lstStyle/>
          <a:p>
            <a:fld id="{17A55F95-BBB1-4854-B7B1-BE5FA0D5BB69}" type="datetimeFigureOut">
              <a:rPr lang="en-US" smtClean="0"/>
              <a:t>4/17/2024</a:t>
            </a:fld>
            <a:endParaRPr lang="en-US"/>
          </a:p>
        </p:txBody>
      </p:sp>
      <p:sp>
        <p:nvSpPr>
          <p:cNvPr id="6" name="Footer Placeholder 5">
            <a:extLst>
              <a:ext uri="{FF2B5EF4-FFF2-40B4-BE49-F238E27FC236}">
                <a16:creationId xmlns:a16="http://schemas.microsoft.com/office/drawing/2014/main" id="{C2E015F3-1D41-E18F-B8E9-28D0FC4EE0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237392-5F1C-0E20-7C9D-BA1D5C773CEF}"/>
              </a:ext>
            </a:extLst>
          </p:cNvPr>
          <p:cNvSpPr>
            <a:spLocks noGrp="1"/>
          </p:cNvSpPr>
          <p:nvPr>
            <p:ph type="sldNum" sz="quarter" idx="12"/>
          </p:nvPr>
        </p:nvSpPr>
        <p:spPr>
          <a:xfrm>
            <a:off x="8610600" y="6356350"/>
            <a:ext cx="2743200" cy="365125"/>
          </a:xfrm>
          <a:prstGeom prst="rect">
            <a:avLst/>
          </a:prstGeom>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2280154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BED-2B7B-ACFE-3133-34B83E186BC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16A9454-CC54-6B08-6DDA-A04B345D6C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23BF69-2F53-3F9B-4B8B-0FFFBFC8407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F9A507-77FD-B3ED-C5EF-DE8F89A3F9E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495FA1-C086-200B-296E-80A1DA6C43B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FB733B-A053-A9B0-4154-C749A59200CC}"/>
              </a:ext>
            </a:extLst>
          </p:cNvPr>
          <p:cNvSpPr>
            <a:spLocks noGrp="1"/>
          </p:cNvSpPr>
          <p:nvPr>
            <p:ph type="dt" sz="half" idx="10"/>
          </p:nvPr>
        </p:nvSpPr>
        <p:spPr>
          <a:xfrm>
            <a:off x="838200" y="6356350"/>
            <a:ext cx="2743200" cy="365125"/>
          </a:xfrm>
          <a:prstGeom prst="rect">
            <a:avLst/>
          </a:prstGeom>
        </p:spPr>
        <p:txBody>
          <a:bodyPr/>
          <a:lstStyle/>
          <a:p>
            <a:fld id="{17A55F95-BBB1-4854-B7B1-BE5FA0D5BB69}" type="datetimeFigureOut">
              <a:rPr lang="en-US" smtClean="0"/>
              <a:t>4/17/2024</a:t>
            </a:fld>
            <a:endParaRPr lang="en-US"/>
          </a:p>
        </p:txBody>
      </p:sp>
      <p:sp>
        <p:nvSpPr>
          <p:cNvPr id="8" name="Footer Placeholder 7">
            <a:extLst>
              <a:ext uri="{FF2B5EF4-FFF2-40B4-BE49-F238E27FC236}">
                <a16:creationId xmlns:a16="http://schemas.microsoft.com/office/drawing/2014/main" id="{8EEA34B3-0CFB-3412-F15B-14F0A86F5D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FFCC009-D423-17C6-E43C-069C5C4FFA8A}"/>
              </a:ext>
            </a:extLst>
          </p:cNvPr>
          <p:cNvSpPr>
            <a:spLocks noGrp="1"/>
          </p:cNvSpPr>
          <p:nvPr>
            <p:ph type="sldNum" sz="quarter" idx="12"/>
          </p:nvPr>
        </p:nvSpPr>
        <p:spPr>
          <a:xfrm>
            <a:off x="8610600" y="6356350"/>
            <a:ext cx="2743200" cy="365125"/>
          </a:xfrm>
          <a:prstGeom prst="rect">
            <a:avLst/>
          </a:prstGeom>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999534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EFC6-3AC7-245E-ACE1-C1195901E2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E21FDFC-2589-5253-6810-1F40B834D63B}"/>
              </a:ext>
            </a:extLst>
          </p:cNvPr>
          <p:cNvSpPr>
            <a:spLocks noGrp="1"/>
          </p:cNvSpPr>
          <p:nvPr>
            <p:ph type="dt" sz="half" idx="10"/>
          </p:nvPr>
        </p:nvSpPr>
        <p:spPr>
          <a:xfrm>
            <a:off x="838200" y="6356350"/>
            <a:ext cx="2743200" cy="365125"/>
          </a:xfrm>
          <a:prstGeom prst="rect">
            <a:avLst/>
          </a:prstGeom>
        </p:spPr>
        <p:txBody>
          <a:bodyPr/>
          <a:lstStyle/>
          <a:p>
            <a:fld id="{17A55F95-BBB1-4854-B7B1-BE5FA0D5BB69}" type="datetimeFigureOut">
              <a:rPr lang="en-US" smtClean="0"/>
              <a:t>4/17/2024</a:t>
            </a:fld>
            <a:endParaRPr lang="en-US"/>
          </a:p>
        </p:txBody>
      </p:sp>
      <p:sp>
        <p:nvSpPr>
          <p:cNvPr id="4" name="Footer Placeholder 3">
            <a:extLst>
              <a:ext uri="{FF2B5EF4-FFF2-40B4-BE49-F238E27FC236}">
                <a16:creationId xmlns:a16="http://schemas.microsoft.com/office/drawing/2014/main" id="{AC19DFD0-30C4-D8ED-D4AC-CA4D32739B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E70F2CB-6ADC-9B40-2A62-FACADAED565F}"/>
              </a:ext>
            </a:extLst>
          </p:cNvPr>
          <p:cNvSpPr>
            <a:spLocks noGrp="1"/>
          </p:cNvSpPr>
          <p:nvPr>
            <p:ph type="sldNum" sz="quarter" idx="12"/>
          </p:nvPr>
        </p:nvSpPr>
        <p:spPr>
          <a:xfrm>
            <a:off x="8610600" y="6356350"/>
            <a:ext cx="2743200" cy="365125"/>
          </a:xfrm>
          <a:prstGeom prst="rect">
            <a:avLst/>
          </a:prstGeom>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3139636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108B-9B6E-C06A-D076-C9B9D21B0744}"/>
              </a:ext>
            </a:extLst>
          </p:cNvPr>
          <p:cNvSpPr>
            <a:spLocks noGrp="1"/>
          </p:cNvSpPr>
          <p:nvPr>
            <p:ph type="dt" sz="half" idx="10"/>
          </p:nvPr>
        </p:nvSpPr>
        <p:spPr>
          <a:xfrm>
            <a:off x="838200" y="6356350"/>
            <a:ext cx="2743200" cy="365125"/>
          </a:xfrm>
          <a:prstGeom prst="rect">
            <a:avLst/>
          </a:prstGeom>
        </p:spPr>
        <p:txBody>
          <a:bodyPr/>
          <a:lstStyle/>
          <a:p>
            <a:fld id="{17A55F95-BBB1-4854-B7B1-BE5FA0D5BB69}" type="datetimeFigureOut">
              <a:rPr lang="en-US" smtClean="0"/>
              <a:t>4/17/2024</a:t>
            </a:fld>
            <a:endParaRPr lang="en-US"/>
          </a:p>
        </p:txBody>
      </p:sp>
      <p:sp>
        <p:nvSpPr>
          <p:cNvPr id="3" name="Footer Placeholder 2">
            <a:extLst>
              <a:ext uri="{FF2B5EF4-FFF2-40B4-BE49-F238E27FC236}">
                <a16:creationId xmlns:a16="http://schemas.microsoft.com/office/drawing/2014/main" id="{B8F1F6A7-DC25-49B0-B08D-BAD2D470AC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6DB15E-52ED-AC31-B4F7-6DAC0B02F1EA}"/>
              </a:ext>
            </a:extLst>
          </p:cNvPr>
          <p:cNvSpPr>
            <a:spLocks noGrp="1"/>
          </p:cNvSpPr>
          <p:nvPr>
            <p:ph type="sldNum" sz="quarter" idx="12"/>
          </p:nvPr>
        </p:nvSpPr>
        <p:spPr>
          <a:xfrm>
            <a:off x="8610600" y="6356350"/>
            <a:ext cx="2743200" cy="365125"/>
          </a:xfrm>
          <a:prstGeom prst="rect">
            <a:avLst/>
          </a:prstGeom>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651057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28F9-F63C-72A5-DE9C-E34F931703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3918A8-64DC-E366-6AEC-5AF74AF5A9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83D8A8-FAEF-8FA5-238A-0126241206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5DEF8A-31F5-24D6-FEAC-43C4A299FF87}"/>
              </a:ext>
            </a:extLst>
          </p:cNvPr>
          <p:cNvSpPr>
            <a:spLocks noGrp="1"/>
          </p:cNvSpPr>
          <p:nvPr>
            <p:ph type="dt" sz="half" idx="10"/>
          </p:nvPr>
        </p:nvSpPr>
        <p:spPr>
          <a:xfrm>
            <a:off x="838200" y="6356350"/>
            <a:ext cx="2743200" cy="365125"/>
          </a:xfrm>
          <a:prstGeom prst="rect">
            <a:avLst/>
          </a:prstGeom>
        </p:spPr>
        <p:txBody>
          <a:bodyPr/>
          <a:lstStyle/>
          <a:p>
            <a:fld id="{17A55F95-BBB1-4854-B7B1-BE5FA0D5BB69}" type="datetimeFigureOut">
              <a:rPr lang="en-US" smtClean="0"/>
              <a:t>4/17/2024</a:t>
            </a:fld>
            <a:endParaRPr lang="en-US"/>
          </a:p>
        </p:txBody>
      </p:sp>
      <p:sp>
        <p:nvSpPr>
          <p:cNvPr id="6" name="Footer Placeholder 5">
            <a:extLst>
              <a:ext uri="{FF2B5EF4-FFF2-40B4-BE49-F238E27FC236}">
                <a16:creationId xmlns:a16="http://schemas.microsoft.com/office/drawing/2014/main" id="{26AC6F20-D515-20A1-6637-33374D4C50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FF1638-2A32-FB3C-6EB8-E5FAFD1DC5DF}"/>
              </a:ext>
            </a:extLst>
          </p:cNvPr>
          <p:cNvSpPr>
            <a:spLocks noGrp="1"/>
          </p:cNvSpPr>
          <p:nvPr>
            <p:ph type="sldNum" sz="quarter" idx="12"/>
          </p:nvPr>
        </p:nvSpPr>
        <p:spPr>
          <a:xfrm>
            <a:off x="8610600" y="6356350"/>
            <a:ext cx="2743200" cy="365125"/>
          </a:xfrm>
          <a:prstGeom prst="rect">
            <a:avLst/>
          </a:prstGeom>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707969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F95F-6574-E04D-8798-6C27578676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F825A7-8EB0-D274-06AC-ADE1411ED68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53CABF-A368-A4F7-E867-793016A35EE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1DA59-0C1A-5703-DC24-EB861DFD3FA1}"/>
              </a:ext>
            </a:extLst>
          </p:cNvPr>
          <p:cNvSpPr>
            <a:spLocks noGrp="1"/>
          </p:cNvSpPr>
          <p:nvPr>
            <p:ph type="dt" sz="half" idx="10"/>
          </p:nvPr>
        </p:nvSpPr>
        <p:spPr>
          <a:xfrm>
            <a:off x="838200" y="6356350"/>
            <a:ext cx="2743200" cy="365125"/>
          </a:xfrm>
          <a:prstGeom prst="rect">
            <a:avLst/>
          </a:prstGeom>
        </p:spPr>
        <p:txBody>
          <a:bodyPr/>
          <a:lstStyle/>
          <a:p>
            <a:fld id="{17A55F95-BBB1-4854-B7B1-BE5FA0D5BB69}" type="datetimeFigureOut">
              <a:rPr lang="en-US" smtClean="0"/>
              <a:t>4/17/2024</a:t>
            </a:fld>
            <a:endParaRPr lang="en-US"/>
          </a:p>
        </p:txBody>
      </p:sp>
      <p:sp>
        <p:nvSpPr>
          <p:cNvPr id="6" name="Footer Placeholder 5">
            <a:extLst>
              <a:ext uri="{FF2B5EF4-FFF2-40B4-BE49-F238E27FC236}">
                <a16:creationId xmlns:a16="http://schemas.microsoft.com/office/drawing/2014/main" id="{7D609B93-C4E0-6A0D-1C2A-38BAD2C1E2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A90F39-21A1-DCD0-045F-6775C983999C}"/>
              </a:ext>
            </a:extLst>
          </p:cNvPr>
          <p:cNvSpPr>
            <a:spLocks noGrp="1"/>
          </p:cNvSpPr>
          <p:nvPr>
            <p:ph type="sldNum" sz="quarter" idx="12"/>
          </p:nvPr>
        </p:nvSpPr>
        <p:spPr>
          <a:xfrm>
            <a:off x="8610600" y="6356350"/>
            <a:ext cx="2743200" cy="365125"/>
          </a:xfrm>
          <a:prstGeom prst="rect">
            <a:avLst/>
          </a:prstGeom>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697451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286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40.png"/><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40.png"/><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5.svg"/><Relationship Id="rId3" Type="http://schemas.openxmlformats.org/officeDocument/2006/relationships/image" Target="../media/image31.svg"/><Relationship Id="rId7" Type="http://schemas.openxmlformats.org/officeDocument/2006/relationships/image" Target="../media/image33.svg"/><Relationship Id="rId12" Type="http://schemas.openxmlformats.org/officeDocument/2006/relationships/image" Target="../media/image34.png"/><Relationship Id="rId17" Type="http://schemas.openxmlformats.org/officeDocument/2006/relationships/image" Target="../media/image68.png"/><Relationship Id="rId2" Type="http://schemas.openxmlformats.org/officeDocument/2006/relationships/image" Target="../media/image30.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8.svg"/><Relationship Id="rId5" Type="http://schemas.openxmlformats.org/officeDocument/2006/relationships/image" Target="../media/image6.svg"/><Relationship Id="rId15" Type="http://schemas.openxmlformats.org/officeDocument/2006/relationships/image" Target="../media/image37.sv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4.svg"/><Relationship Id="rId7"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75.png"/><Relationship Id="rId4" Type="http://schemas.openxmlformats.org/officeDocument/2006/relationships/image" Target="../media/image18.png"/><Relationship Id="rId9" Type="http://schemas.openxmlformats.org/officeDocument/2006/relationships/image" Target="../media/image74.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4.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5.svg"/><Relationship Id="rId3" Type="http://schemas.openxmlformats.org/officeDocument/2006/relationships/image" Target="../media/image31.svg"/><Relationship Id="rId7" Type="http://schemas.openxmlformats.org/officeDocument/2006/relationships/image" Target="../media/image33.sv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30.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8.svg"/><Relationship Id="rId5" Type="http://schemas.openxmlformats.org/officeDocument/2006/relationships/image" Target="../media/image6.svg"/><Relationship Id="rId15" Type="http://schemas.openxmlformats.org/officeDocument/2006/relationships/image" Target="../media/image37.sv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0.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44.png"/><Relationship Id="rId5" Type="http://schemas.openxmlformats.org/officeDocument/2006/relationships/image" Target="../media/image42.png"/><Relationship Id="rId10" Type="http://schemas.openxmlformats.org/officeDocument/2006/relationships/image" Target="../media/image28.svg"/><Relationship Id="rId4" Type="http://schemas.openxmlformats.org/officeDocument/2006/relationships/image" Target="../media/image41.sv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5.svg"/><Relationship Id="rId3" Type="http://schemas.openxmlformats.org/officeDocument/2006/relationships/image" Target="../media/image31.svg"/><Relationship Id="rId7" Type="http://schemas.openxmlformats.org/officeDocument/2006/relationships/image" Target="../media/image33.svg"/><Relationship Id="rId12" Type="http://schemas.openxmlformats.org/officeDocument/2006/relationships/image" Target="../media/image34.png"/><Relationship Id="rId17" Type="http://schemas.openxmlformats.org/officeDocument/2006/relationships/image" Target="../media/image46.png"/><Relationship Id="rId2" Type="http://schemas.openxmlformats.org/officeDocument/2006/relationships/image" Target="../media/image30.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8.svg"/><Relationship Id="rId5" Type="http://schemas.openxmlformats.org/officeDocument/2006/relationships/image" Target="../media/image6.svg"/><Relationship Id="rId15" Type="http://schemas.openxmlformats.org/officeDocument/2006/relationships/image" Target="../media/image37.sv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491.png"/><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8.svg"/><Relationship Id="rId9"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54.png"/><Relationship Id="rId3" Type="http://schemas.openxmlformats.org/officeDocument/2006/relationships/image" Target="../media/image47.png"/><Relationship Id="rId7" Type="http://schemas.openxmlformats.org/officeDocument/2006/relationships/image" Target="../media/image480.png"/><Relationship Id="rId12" Type="http://schemas.openxmlformats.org/officeDocument/2006/relationships/image" Target="../media/image530.png"/><Relationship Id="rId2" Type="http://schemas.openxmlformats.org/officeDocument/2006/relationships/image" Target="../media/image450.png"/><Relationship Id="rId1" Type="http://schemas.openxmlformats.org/officeDocument/2006/relationships/slideLayout" Target="../slideLayouts/slideLayout12.xml"/><Relationship Id="rId6" Type="http://schemas.openxmlformats.org/officeDocument/2006/relationships/image" Target="../media/image470.png"/><Relationship Id="rId11" Type="http://schemas.openxmlformats.org/officeDocument/2006/relationships/image" Target="../media/image520.png"/><Relationship Id="rId5" Type="http://schemas.openxmlformats.org/officeDocument/2006/relationships/image" Target="../media/image460.png"/><Relationship Id="rId10" Type="http://schemas.openxmlformats.org/officeDocument/2006/relationships/image" Target="../media/image510.png"/><Relationship Id="rId4" Type="http://schemas.openxmlformats.org/officeDocument/2006/relationships/image" Target="../media/image48.svg"/><Relationship Id="rId9" Type="http://schemas.openxmlformats.org/officeDocument/2006/relationships/image" Target="../media/image500.png"/><Relationship Id="rId14"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47.png"/><Relationship Id="rId7" Type="http://schemas.openxmlformats.org/officeDocument/2006/relationships/image" Target="../media/image610.png"/><Relationship Id="rId2" Type="http://schemas.openxmlformats.org/officeDocument/2006/relationships/image" Target="../media/image580.png"/><Relationship Id="rId1" Type="http://schemas.openxmlformats.org/officeDocument/2006/relationships/slideLayout" Target="../slideLayouts/slideLayout12.xml"/><Relationship Id="rId6" Type="http://schemas.openxmlformats.org/officeDocument/2006/relationships/image" Target="../media/image600.png"/><Relationship Id="rId11" Type="http://schemas.openxmlformats.org/officeDocument/2006/relationships/image" Target="../media/image58.png"/><Relationship Id="rId5" Type="http://schemas.openxmlformats.org/officeDocument/2006/relationships/image" Target="../media/image65.png"/><Relationship Id="rId10" Type="http://schemas.openxmlformats.org/officeDocument/2006/relationships/image" Target="../media/image57.png"/><Relationship Id="rId4" Type="http://schemas.openxmlformats.org/officeDocument/2006/relationships/image" Target="../media/image48.svg"/><Relationship Id="rId9"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a:off x="445475" y="85592"/>
            <a:ext cx="7268273" cy="9273713"/>
          </a:xfrm>
          <a:custGeom>
            <a:avLst/>
            <a:gdLst/>
            <a:ahLst/>
            <a:cxnLst/>
            <a:rect l="l" t="t" r="r" b="b"/>
            <a:pathLst>
              <a:path w="10902409" h="13910569">
                <a:moveTo>
                  <a:pt x="0" y="0"/>
                </a:moveTo>
                <a:lnTo>
                  <a:pt x="10902408" y="0"/>
                </a:lnTo>
                <a:lnTo>
                  <a:pt x="10902408" y="13910569"/>
                </a:lnTo>
                <a:lnTo>
                  <a:pt x="0" y="139105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82169" y="4557871"/>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4"/>
            <a:stretch>
              <a:fillRect/>
            </a:stretch>
          </a:blipFill>
        </p:spPr>
      </p:sp>
      <p:grpSp>
        <p:nvGrpSpPr>
          <p:cNvPr id="4" name="Group 4"/>
          <p:cNvGrpSpPr/>
          <p:nvPr/>
        </p:nvGrpSpPr>
        <p:grpSpPr>
          <a:xfrm>
            <a:off x="10134600" y="0"/>
            <a:ext cx="2057400" cy="6858000"/>
            <a:chOff x="0" y="0"/>
            <a:chExt cx="812800" cy="2709333"/>
          </a:xfrm>
        </p:grpSpPr>
        <p:sp>
          <p:nvSpPr>
            <p:cNvPr id="5" name="Freeform 5"/>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FFFFFF"/>
            </a:solidFill>
          </p:spPr>
        </p:sp>
        <p:sp>
          <p:nvSpPr>
            <p:cNvPr id="6" name="TextBox 6"/>
            <p:cNvSpPr txBox="1"/>
            <p:nvPr/>
          </p:nvSpPr>
          <p:spPr>
            <a:xfrm>
              <a:off x="0" y="-38100"/>
              <a:ext cx="812800" cy="2747433"/>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7" name="Freeform 7"/>
          <p:cNvSpPr/>
          <p:nvPr/>
        </p:nvSpPr>
        <p:spPr>
          <a:xfrm>
            <a:off x="10028392" y="-10620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5">
              <a:alphaModFix amt="40000"/>
              <a:extLst>
                <a:ext uri="{96DAC541-7B7A-43D3-8B79-37D633B846F1}">
                  <asvg:svgBlip xmlns:asvg="http://schemas.microsoft.com/office/drawing/2016/SVG/main" r:embed="rId6"/>
                </a:ext>
              </a:extLst>
            </a:blip>
            <a:stretch>
              <a:fillRect/>
            </a:stretch>
          </a:blipFill>
        </p:spPr>
      </p:sp>
      <p:sp>
        <p:nvSpPr>
          <p:cNvPr id="9" name="Freeform 9"/>
          <p:cNvSpPr/>
          <p:nvPr/>
        </p:nvSpPr>
        <p:spPr>
          <a:xfrm flipH="1">
            <a:off x="5154773" y="4488839"/>
            <a:ext cx="3853048" cy="2721215"/>
          </a:xfrm>
          <a:custGeom>
            <a:avLst/>
            <a:gdLst/>
            <a:ahLst/>
            <a:cxnLst/>
            <a:rect l="l" t="t" r="r" b="b"/>
            <a:pathLst>
              <a:path w="5779572" h="4081823">
                <a:moveTo>
                  <a:pt x="5779572" y="0"/>
                </a:moveTo>
                <a:lnTo>
                  <a:pt x="0" y="0"/>
                </a:lnTo>
                <a:lnTo>
                  <a:pt x="0" y="4081823"/>
                </a:lnTo>
                <a:lnTo>
                  <a:pt x="5779572" y="4081823"/>
                </a:lnTo>
                <a:lnTo>
                  <a:pt x="5779572"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7081297" y="415811"/>
            <a:ext cx="2764379" cy="2312026"/>
          </a:xfrm>
          <a:custGeom>
            <a:avLst/>
            <a:gdLst/>
            <a:ahLst/>
            <a:cxnLst/>
            <a:rect l="l" t="t" r="r" b="b"/>
            <a:pathLst>
              <a:path w="4146568" h="3468039">
                <a:moveTo>
                  <a:pt x="0" y="0"/>
                </a:moveTo>
                <a:lnTo>
                  <a:pt x="4146568" y="0"/>
                </a:lnTo>
                <a:lnTo>
                  <a:pt x="4146568" y="3468039"/>
                </a:lnTo>
                <a:lnTo>
                  <a:pt x="0" y="34680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flipH="1">
            <a:off x="5891460" y="586469"/>
            <a:ext cx="1359104" cy="1179022"/>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7081297" y="2056481"/>
            <a:ext cx="3609828" cy="4715927"/>
          </a:xfrm>
          <a:custGeom>
            <a:avLst/>
            <a:gdLst/>
            <a:ahLst/>
            <a:cxnLst/>
            <a:rect l="l" t="t" r="r" b="b"/>
            <a:pathLst>
              <a:path w="5414742" h="7073891">
                <a:moveTo>
                  <a:pt x="0" y="0"/>
                </a:moveTo>
                <a:lnTo>
                  <a:pt x="5414742" y="0"/>
                </a:lnTo>
                <a:lnTo>
                  <a:pt x="5414742" y="7073891"/>
                </a:lnTo>
                <a:lnTo>
                  <a:pt x="0" y="707389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TextBox 14"/>
          <p:cNvSpPr txBox="1"/>
          <p:nvPr/>
        </p:nvSpPr>
        <p:spPr>
          <a:xfrm>
            <a:off x="1215603" y="5601797"/>
            <a:ext cx="1273211" cy="327718"/>
          </a:xfrm>
          <a:prstGeom prst="rect">
            <a:avLst/>
          </a:prstGeom>
        </p:spPr>
        <p:txBody>
          <a:bodyPr lIns="0" tIns="0" rIns="0" bIns="0" rtlCol="0" anchor="t">
            <a:spAutoFit/>
          </a:bodyPr>
          <a:lstStyle/>
          <a:p>
            <a:pPr defTabSz="609630">
              <a:lnSpc>
                <a:spcPts val="2800"/>
              </a:lnSpc>
              <a:spcBef>
                <a:spcPct val="0"/>
              </a:spcBef>
            </a:pPr>
            <a:r>
              <a:rPr lang="en-US" sz="2000">
                <a:solidFill>
                  <a:srgbClr val="FFFFFF"/>
                </a:solidFill>
                <a:latin typeface="Jua"/>
              </a:rPr>
              <a:t>Trang 93</a:t>
            </a:r>
          </a:p>
        </p:txBody>
      </p:sp>
      <p:pic>
        <p:nvPicPr>
          <p:cNvPr id="16" name="Picture 15">
            <a:extLst>
              <a:ext uri="{FF2B5EF4-FFF2-40B4-BE49-F238E27FC236}">
                <a16:creationId xmlns:a16="http://schemas.microsoft.com/office/drawing/2014/main" id="{FCA9973A-D2C9-F43D-46EC-AC74868ACA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64060" y="-116748"/>
            <a:ext cx="1595330" cy="1595330"/>
          </a:xfrm>
          <a:prstGeom prst="rect">
            <a:avLst/>
          </a:prstGeom>
        </p:spPr>
      </p:pic>
      <p:pic>
        <p:nvPicPr>
          <p:cNvPr id="15" name="Picture 14">
            <a:extLst>
              <a:ext uri="{FF2B5EF4-FFF2-40B4-BE49-F238E27FC236}">
                <a16:creationId xmlns:a16="http://schemas.microsoft.com/office/drawing/2014/main" id="{1D0B1D7A-AAEA-5895-B7FA-48538CE79D77}"/>
              </a:ext>
            </a:extLst>
          </p:cNvPr>
          <p:cNvPicPr>
            <a:picLocks noChangeAspect="1"/>
          </p:cNvPicPr>
          <p:nvPr/>
        </p:nvPicPr>
        <p:blipFill>
          <a:blip r:embed="rId16"/>
          <a:stretch>
            <a:fillRect/>
          </a:stretch>
        </p:blipFill>
        <p:spPr>
          <a:xfrm>
            <a:off x="-197448" y="213854"/>
            <a:ext cx="7413648" cy="6858000"/>
          </a:xfrm>
          <a:prstGeom prst="rect">
            <a:avLst/>
          </a:prstGeom>
        </p:spPr>
      </p:pic>
      <p:pic>
        <p:nvPicPr>
          <p:cNvPr id="17" name="Picture 16">
            <a:extLst>
              <a:ext uri="{FF2B5EF4-FFF2-40B4-BE49-F238E27FC236}">
                <a16:creationId xmlns:a16="http://schemas.microsoft.com/office/drawing/2014/main" id="{FA5D18F1-EE00-18C9-D600-123DA3505A38}"/>
              </a:ext>
            </a:extLst>
          </p:cNvPr>
          <p:cNvPicPr>
            <a:picLocks noChangeAspect="1"/>
          </p:cNvPicPr>
          <p:nvPr/>
        </p:nvPicPr>
        <p:blipFill>
          <a:blip r:embed="rId17"/>
          <a:stretch>
            <a:fillRect/>
          </a:stretch>
        </p:blipFill>
        <p:spPr>
          <a:xfrm>
            <a:off x="10276255" y="627967"/>
            <a:ext cx="1774090" cy="5486876"/>
          </a:xfrm>
          <a:prstGeom prst="rect">
            <a:avLst/>
          </a:prstGeom>
        </p:spPr>
      </p:pic>
      <p:sp>
        <p:nvSpPr>
          <p:cNvPr id="8" name="TextBox 7">
            <a:extLst>
              <a:ext uri="{FF2B5EF4-FFF2-40B4-BE49-F238E27FC236}">
                <a16:creationId xmlns:a16="http://schemas.microsoft.com/office/drawing/2014/main" id="{505546BE-B3F4-B763-A661-8B5895D8193A}"/>
              </a:ext>
            </a:extLst>
          </p:cNvPr>
          <p:cNvSpPr txBox="1"/>
          <p:nvPr/>
        </p:nvSpPr>
        <p:spPr>
          <a:xfrm>
            <a:off x="2084549" y="5608921"/>
            <a:ext cx="2880597" cy="779252"/>
          </a:xfrm>
          <a:prstGeom prst="rect">
            <a:avLst/>
          </a:prstGeom>
          <a:noFill/>
        </p:spPr>
        <p:txBody>
          <a:bodyPr wrap="square">
            <a:spAutoFit/>
          </a:bodyPr>
          <a:lstStyle/>
          <a:p>
            <a:pPr marR="0">
              <a:lnSpc>
                <a:spcPct val="110000"/>
              </a:lnSpc>
              <a:spcBef>
                <a:spcPts val="0"/>
              </a:spcBef>
              <a:spcAft>
                <a:spcPts val="0"/>
              </a:spcAft>
            </a:pPr>
            <a:r>
              <a:rPr lang="en-US" sz="4400" b="1" i="1" dirty="0">
                <a:solidFill>
                  <a:srgbClr val="705C34"/>
                </a:solidFill>
                <a:effectLst/>
                <a:latin typeface="Cambria" panose="02040503050406030204" pitchFamily="18" charset="0"/>
                <a:ea typeface="Cambria" panose="02040503050406030204" pitchFamily="18" charset="0"/>
              </a:rPr>
              <a:t>Trang 93</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405F152-D4C3-3D9C-595C-4140965CB585}"/>
              </a:ext>
            </a:extLst>
          </p:cNvPr>
          <p:cNvGrpSpPr/>
          <p:nvPr/>
        </p:nvGrpSpPr>
        <p:grpSpPr>
          <a:xfrm>
            <a:off x="1253076" y="297910"/>
            <a:ext cx="4623849" cy="4426490"/>
            <a:chOff x="1348740" y="470889"/>
            <a:chExt cx="10109835" cy="2863348"/>
          </a:xfrm>
        </p:grpSpPr>
        <p:sp>
          <p:nvSpPr>
            <p:cNvPr id="4" name="TextBox 13">
              <a:extLst>
                <a:ext uri="{FF2B5EF4-FFF2-40B4-BE49-F238E27FC236}">
                  <a16:creationId xmlns:a16="http://schemas.microsoft.com/office/drawing/2014/main" id="{99320BE0-8F51-A976-3E57-54C034AFEBE9}"/>
                </a:ext>
              </a:extLst>
            </p:cNvPr>
            <p:cNvSpPr txBox="1"/>
            <p:nvPr/>
          </p:nvSpPr>
          <p:spPr>
            <a:xfrm>
              <a:off x="1348740" y="470889"/>
              <a:ext cx="10109835" cy="2863348"/>
            </a:xfrm>
            <a:prstGeom prst="rect">
              <a:avLst/>
            </a:prstGeom>
          </p:spPr>
          <p:txBody>
            <a:bodyPr wrap="square" lIns="0" tIns="0" rIns="0" bIns="0" rtlCol="0" anchor="t">
              <a:spAutoFit/>
            </a:bodyPr>
            <a:lstStyle/>
            <a:p>
              <a:pPr algn="just" defTabSz="609630">
                <a:lnSpc>
                  <a:spcPct val="150000"/>
                </a:lnSpc>
              </a:pPr>
              <a:r>
                <a:rPr lang="vi-VN" sz="3200" b="1" i="0" dirty="0">
                  <a:solidFill>
                    <a:srgbClr val="008000"/>
                  </a:solidFill>
                  <a:effectLst/>
                  <a:latin typeface="Open Sans" panose="020B0606030504020204" pitchFamily="34" charset="0"/>
                </a:rPr>
                <a:t> </a:t>
              </a:r>
              <a:r>
                <a:rPr lang="vi-VN" sz="3200" b="0" i="0" dirty="0">
                  <a:solidFill>
                    <a:srgbClr val="000000"/>
                  </a:solidFill>
                  <a:effectLst/>
                  <a:latin typeface="Cambria" panose="02040503050406030204" pitchFamily="18" charset="0"/>
                  <a:ea typeface="Cambria" panose="02040503050406030204" pitchFamily="18" charset="0"/>
                </a:rPr>
                <a:t>Vào một buổi chiều, người ta đo được chiều dài cái bóng của ngọn tháp là </a:t>
              </a:r>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m. Biết chiều dài cái bóng của ngọn tháp gấp 2 lần chiều cao ngọn tháp. Tính chiều cao của ngọn tháp.</a:t>
              </a:r>
              <a:endParaRPr lang="en-US" sz="3200" b="1"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4EF8597-8A48-A254-C18A-488F08F22CB7}"/>
                    </a:ext>
                  </a:extLst>
                </p:cNvPr>
                <p:cNvSpPr txBox="1"/>
                <p:nvPr/>
              </p:nvSpPr>
              <p:spPr>
                <a:xfrm>
                  <a:off x="2883983" y="1809013"/>
                  <a:ext cx="762281" cy="10143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𝟗𝟗</m:t>
                            </m:r>
                          </m:num>
                          <m:den>
                            <m:r>
                              <a:rPr lang="en-US" sz="3200" b="1" i="1" smtClean="0">
                                <a:latin typeface="Cambria Math" panose="02040503050406030204" pitchFamily="18" charset="0"/>
                              </a:rPr>
                              <m:t>𝟒</m:t>
                            </m:r>
                          </m:den>
                        </m:f>
                      </m:oMath>
                    </m:oMathPara>
                  </a14:m>
                  <a:endParaRPr lang="en-US" sz="3200" dirty="0"/>
                </a:p>
              </p:txBody>
            </p:sp>
          </mc:Choice>
          <mc:Fallback xmlns="">
            <p:sp>
              <p:nvSpPr>
                <p:cNvPr id="5" name="TextBox 4">
                  <a:extLst>
                    <a:ext uri="{FF2B5EF4-FFF2-40B4-BE49-F238E27FC236}">
                      <a16:creationId xmlns:a16="http://schemas.microsoft.com/office/drawing/2014/main" id="{24EF8597-8A48-A254-C18A-488F08F22CB7}"/>
                    </a:ext>
                  </a:extLst>
                </p:cNvPr>
                <p:cNvSpPr txBox="1">
                  <a:spLocks noRot="1" noChangeAspect="1" noMove="1" noResize="1" noEditPoints="1" noAdjustHandles="1" noChangeArrowheads="1" noChangeShapeType="1" noTextEdit="1"/>
                </p:cNvSpPr>
                <p:nvPr/>
              </p:nvSpPr>
              <p:spPr>
                <a:xfrm>
                  <a:off x="2883983" y="1809013"/>
                  <a:ext cx="762281" cy="1014317"/>
                </a:xfrm>
                <a:prstGeom prst="rect">
                  <a:avLst/>
                </a:prstGeom>
                <a:blipFill>
                  <a:blip r:embed="rId2"/>
                  <a:stretch>
                    <a:fillRect r="-66667"/>
                  </a:stretch>
                </a:blipFill>
              </p:spPr>
              <p:txBody>
                <a:bodyPr/>
                <a:lstStyle/>
                <a:p>
                  <a:r>
                    <a:rPr lang="en-US">
                      <a:noFill/>
                    </a:rPr>
                    <a:t> </a:t>
                  </a:r>
                </a:p>
              </p:txBody>
            </p:sp>
          </mc:Fallback>
        </mc:AlternateContent>
      </p:grpSp>
      <p:pic>
        <p:nvPicPr>
          <p:cNvPr id="8" name="Picture 7">
            <a:extLst>
              <a:ext uri="{FF2B5EF4-FFF2-40B4-BE49-F238E27FC236}">
                <a16:creationId xmlns:a16="http://schemas.microsoft.com/office/drawing/2014/main" id="{A53EE626-F481-A8EF-74B3-1B5A40ACB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086" y="903833"/>
            <a:ext cx="5639238" cy="4243387"/>
          </a:xfrm>
          <a:prstGeom prst="rect">
            <a:avLst/>
          </a:prstGeom>
        </p:spPr>
      </p:pic>
      <p:pic>
        <p:nvPicPr>
          <p:cNvPr id="2" name="Picture 1">
            <a:extLst>
              <a:ext uri="{FF2B5EF4-FFF2-40B4-BE49-F238E27FC236}">
                <a16:creationId xmlns:a16="http://schemas.microsoft.com/office/drawing/2014/main" id="{33BA6E04-7270-249B-CAA0-0BE93D22FAFD}"/>
              </a:ext>
            </a:extLst>
          </p:cNvPr>
          <p:cNvPicPr>
            <a:picLocks noChangeAspect="1"/>
          </p:cNvPicPr>
          <p:nvPr/>
        </p:nvPicPr>
        <p:blipFill>
          <a:blip r:embed="rId4"/>
          <a:stretch>
            <a:fillRect/>
          </a:stretch>
        </p:blipFill>
        <p:spPr>
          <a:xfrm>
            <a:off x="274734" y="297910"/>
            <a:ext cx="1310754" cy="1609483"/>
          </a:xfrm>
          <a:prstGeom prst="rect">
            <a:avLst/>
          </a:prstGeom>
        </p:spPr>
      </p:pic>
    </p:spTree>
    <p:extLst>
      <p:ext uri="{BB962C8B-B14F-4D97-AF65-F5344CB8AC3E}">
        <p14:creationId xmlns:p14="http://schemas.microsoft.com/office/powerpoint/2010/main" val="1434311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E32D34-95F4-0C01-8347-7EEC4A12456B}"/>
              </a:ext>
            </a:extLst>
          </p:cNvPr>
          <p:cNvSpPr txBox="1"/>
          <p:nvPr/>
        </p:nvSpPr>
        <p:spPr>
          <a:xfrm>
            <a:off x="524275" y="1704947"/>
            <a:ext cx="6585201" cy="646331"/>
          </a:xfrm>
          <a:prstGeom prst="rect">
            <a:avLst/>
          </a:prstGeom>
          <a:noFill/>
        </p:spPr>
        <p:txBody>
          <a:bodyPr wrap="square" rtlCol="0">
            <a:spAutoFit/>
          </a:bodyPr>
          <a:lstStyle/>
          <a:p>
            <a:pPr algn="ctr"/>
            <a:r>
              <a:rPr lang="en-US" sz="3600" dirty="0" err="1">
                <a:latin typeface="Cambria" panose="02040503050406030204" pitchFamily="18" charset="0"/>
                <a:ea typeface="Cambria" panose="02040503050406030204" pitchFamily="18" charset="0"/>
              </a:rPr>
              <a:t>Chiều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cao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tháp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a:t>
            </a:r>
            <a:r>
              <a:rPr lang="en-US" sz="36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556132-3CA7-BE86-1F4C-B009EEEA9351}"/>
                  </a:ext>
                </a:extLst>
              </p:cNvPr>
              <p:cNvSpPr txBox="1"/>
              <p:nvPr/>
            </p:nvSpPr>
            <p:spPr>
              <a:xfrm>
                <a:off x="1792305" y="2609473"/>
                <a:ext cx="4277739" cy="1288686"/>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𝟗𝟗</m:t>
                        </m:r>
                      </m:num>
                      <m:den>
                        <m:r>
                          <a:rPr lang="en-US" sz="5400" b="1" i="1" smtClean="0">
                            <a:solidFill>
                              <a:schemeClr val="tx1"/>
                            </a:solidFill>
                            <a:latin typeface="Cambria Math" panose="02040503050406030204" pitchFamily="18" charset="0"/>
                          </a:rPr>
                          <m:t>𝟒</m:t>
                        </m:r>
                      </m:den>
                    </m:f>
                  </m:oMath>
                </a14:m>
                <a:r>
                  <a:rPr lang="en-US" sz="4800" b="1" dirty="0">
                    <a:solidFill>
                      <a:schemeClr val="tx1"/>
                    </a:solidFill>
                    <a:latin typeface="Cambria" panose="02040503050406030204" pitchFamily="18" charset="0"/>
                    <a:ea typeface="Cambria" panose="02040503050406030204" pitchFamily="18" charset="0"/>
                  </a:rPr>
                  <a:t> </a:t>
                </a:r>
                <a:r>
                  <a:rPr lang="en-US" sz="4800" dirty="0">
                    <a:solidFill>
                      <a:schemeClr val="tx1"/>
                    </a:solidFill>
                    <a:latin typeface="Cambria" panose="02040503050406030204" pitchFamily="18" charset="0"/>
                    <a:ea typeface="Cambria" panose="02040503050406030204" pitchFamily="18" charset="0"/>
                  </a:rPr>
                  <a:t>:</a:t>
                </a:r>
                <a:r>
                  <a:rPr lang="en-US" sz="4800" b="1" dirty="0">
                    <a:solidFill>
                      <a:schemeClr val="tx1"/>
                    </a:solidFill>
                  </a:rPr>
                  <a:t> </a:t>
                </a:r>
                <a14:m>
                  <m:oMath xmlns:m="http://schemas.openxmlformats.org/officeDocument/2006/math">
                    <m:r>
                      <a:rPr lang="en-US" sz="4800" b="1" i="1" smtClean="0">
                        <a:solidFill>
                          <a:schemeClr val="tx1"/>
                        </a:solidFill>
                        <a:latin typeface="Cambria Math" panose="02040503050406030204" pitchFamily="18" charset="0"/>
                      </a:rPr>
                      <m:t>𝟐</m:t>
                    </m:r>
                    <m:r>
                      <a:rPr lang="en-US" sz="4800" b="1" i="1" smtClean="0">
                        <a:solidFill>
                          <a:schemeClr val="tx1"/>
                        </a:solidFill>
                        <a:latin typeface="Cambria Math" panose="02040503050406030204" pitchFamily="18" charset="0"/>
                      </a:rPr>
                      <m:t>=</m:t>
                    </m:r>
                    <m:f>
                      <m:fPr>
                        <m:ctrlPr>
                          <a:rPr lang="en-US" sz="4800" b="1" i="1">
                            <a:latin typeface="Cambria Math" panose="02040503050406030204" pitchFamily="18" charset="0"/>
                          </a:rPr>
                        </m:ctrlPr>
                      </m:fPr>
                      <m:num>
                        <m:r>
                          <a:rPr lang="en-US" sz="4800" b="1" i="1" smtClean="0">
                            <a:latin typeface="Cambria Math" panose="02040503050406030204" pitchFamily="18" charset="0"/>
                          </a:rPr>
                          <m:t>𝟗𝟗</m:t>
                        </m:r>
                      </m:num>
                      <m:den>
                        <m:r>
                          <a:rPr lang="en-US" sz="4800" b="1" i="1" smtClean="0">
                            <a:latin typeface="Cambria Math" panose="02040503050406030204" pitchFamily="18" charset="0"/>
                          </a:rPr>
                          <m:t>𝟖</m:t>
                        </m:r>
                      </m:den>
                    </m:f>
                    <m:r>
                      <a:rPr lang="en-US" sz="4800" b="1" i="1" smtClean="0">
                        <a:latin typeface="Cambria Math" panose="02040503050406030204" pitchFamily="18" charset="0"/>
                      </a:rPr>
                      <m:t> </m:t>
                    </m:r>
                  </m:oMath>
                </a14:m>
                <a:endParaRPr lang="en-US" sz="4400" b="1" dirty="0">
                  <a:solidFill>
                    <a:schemeClr val="tx1"/>
                  </a:solidFill>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0C556132-3CA7-BE86-1F4C-B009EEEA9351}"/>
                  </a:ext>
                </a:extLst>
              </p:cNvPr>
              <p:cNvSpPr txBox="1">
                <a:spLocks noRot="1" noChangeAspect="1" noMove="1" noResize="1" noEditPoints="1" noAdjustHandles="1" noChangeArrowheads="1" noChangeShapeType="1" noTextEdit="1"/>
              </p:cNvSpPr>
              <p:nvPr/>
            </p:nvSpPr>
            <p:spPr>
              <a:xfrm>
                <a:off x="1792305" y="2609473"/>
                <a:ext cx="4277739" cy="1288686"/>
              </a:xfrm>
              <a:prstGeom prst="rect">
                <a:avLst/>
              </a:prstGeom>
              <a:blipFill>
                <a:blip r:embed="rId2"/>
                <a:stretch>
                  <a:fillRect b="-853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09F7E41-57DB-76A4-7D65-6E5565DA4B53}"/>
              </a:ext>
            </a:extLst>
          </p:cNvPr>
          <p:cNvSpPr txBox="1"/>
          <p:nvPr/>
        </p:nvSpPr>
        <p:spPr>
          <a:xfrm>
            <a:off x="2019493" y="4151446"/>
            <a:ext cx="3255675" cy="646331"/>
          </a:xfrm>
          <a:prstGeom prst="rect">
            <a:avLst/>
          </a:prstGeom>
          <a:noFill/>
        </p:spPr>
        <p:txBody>
          <a:bodyPr wrap="square" rtlCol="0">
            <a:spAutoFit/>
          </a:bodyPr>
          <a:lstStyle/>
          <a:p>
            <a:pPr algn="ctr"/>
            <a:r>
              <a:rPr lang="en-US" sz="3600" b="1" i="1" u="sng" dirty="0" err="1">
                <a:latin typeface="Cambria" panose="02040503050406030204" pitchFamily="18" charset="0"/>
                <a:ea typeface="Cambria" panose="02040503050406030204" pitchFamily="18" charset="0"/>
              </a:rPr>
              <a:t>Đáp</a:t>
            </a:r>
            <a:r>
              <a:rPr lang="en-US" sz="3600" b="1" i="1" u="sng" dirty="0">
                <a:latin typeface="Cambria" panose="02040503050406030204" pitchFamily="18" charset="0"/>
                <a:ea typeface="Cambria" panose="02040503050406030204" pitchFamily="18" charset="0"/>
              </a:rPr>
              <a:t> </a:t>
            </a:r>
            <a:r>
              <a:rPr lang="en-US" sz="3600" b="1" i="1" u="sng" dirty="0" err="1">
                <a:latin typeface="Cambria" panose="02040503050406030204" pitchFamily="18" charset="0"/>
                <a:ea typeface="Cambria" panose="02040503050406030204" pitchFamily="18" charset="0"/>
              </a:rPr>
              <a:t>số</a:t>
            </a:r>
            <a:r>
              <a:rPr lang="en-US" sz="3600" b="1" i="1" u="sng" dirty="0">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0CA256-2290-5A56-BC47-A86B47F3937A}"/>
                  </a:ext>
                </a:extLst>
              </p:cNvPr>
              <p:cNvSpPr txBox="1"/>
              <p:nvPr/>
            </p:nvSpPr>
            <p:spPr>
              <a:xfrm>
                <a:off x="4411163" y="3909873"/>
                <a:ext cx="1230804" cy="124906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4000" b="1" i="1" smtClean="0">
                              <a:latin typeface="Cambria Math" panose="02040503050406030204" pitchFamily="18" charset="0"/>
                            </a:rPr>
                          </m:ctrlPr>
                        </m:fPr>
                        <m:num>
                          <m:r>
                            <a:rPr lang="en-US" sz="4000" b="1" i="1" smtClean="0">
                              <a:latin typeface="Cambria Math" panose="02040503050406030204" pitchFamily="18" charset="0"/>
                            </a:rPr>
                            <m:t>𝟗𝟗</m:t>
                          </m:r>
                        </m:num>
                        <m:den>
                          <m:r>
                            <a:rPr lang="en-US" sz="4000" b="1" i="1" smtClean="0">
                              <a:latin typeface="Cambria Math" panose="02040503050406030204" pitchFamily="18" charset="0"/>
                            </a:rPr>
                            <m:t>𝟖</m:t>
                          </m:r>
                        </m:den>
                      </m:f>
                      <m:r>
                        <a:rPr lang="en-US" sz="4000" b="1" i="1" smtClean="0">
                          <a:latin typeface="Cambria Math" panose="02040503050406030204" pitchFamily="18" charset="0"/>
                        </a:rPr>
                        <m:t> </m:t>
                      </m:r>
                    </m:oMath>
                  </m:oMathPara>
                </a14:m>
                <a:endParaRPr lang="en-US" sz="3600" b="1" dirty="0">
                  <a:solidFill>
                    <a:schemeClr val="tx1"/>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570CA256-2290-5A56-BC47-A86B47F3937A}"/>
                  </a:ext>
                </a:extLst>
              </p:cNvPr>
              <p:cNvSpPr txBox="1">
                <a:spLocks noRot="1" noChangeAspect="1" noMove="1" noResize="1" noEditPoints="1" noAdjustHandles="1" noChangeArrowheads="1" noChangeShapeType="1" noTextEdit="1"/>
              </p:cNvSpPr>
              <p:nvPr/>
            </p:nvSpPr>
            <p:spPr>
              <a:xfrm>
                <a:off x="4411163" y="3909873"/>
                <a:ext cx="1230804" cy="1249060"/>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379B3A32-B1D4-FD9B-6153-413EF96BF6E2}"/>
              </a:ext>
            </a:extLst>
          </p:cNvPr>
          <p:cNvSpPr txBox="1"/>
          <p:nvPr/>
        </p:nvSpPr>
        <p:spPr>
          <a:xfrm>
            <a:off x="5275168" y="4187939"/>
            <a:ext cx="1230805"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m</a:t>
            </a:r>
          </a:p>
        </p:txBody>
      </p:sp>
      <p:sp>
        <p:nvSpPr>
          <p:cNvPr id="8" name="TextBox 7">
            <a:extLst>
              <a:ext uri="{FF2B5EF4-FFF2-40B4-BE49-F238E27FC236}">
                <a16:creationId xmlns:a16="http://schemas.microsoft.com/office/drawing/2014/main" id="{D6968150-1225-0EE4-29FA-C928B7021717}"/>
              </a:ext>
            </a:extLst>
          </p:cNvPr>
          <p:cNvSpPr txBox="1"/>
          <p:nvPr/>
        </p:nvSpPr>
        <p:spPr>
          <a:xfrm>
            <a:off x="2437642" y="1030312"/>
            <a:ext cx="2758468" cy="646331"/>
          </a:xfrm>
          <a:prstGeom prst="rect">
            <a:avLst/>
          </a:prstGeom>
          <a:noFill/>
        </p:spPr>
        <p:txBody>
          <a:bodyPr wrap="square" rtlCol="0">
            <a:spAutoFit/>
          </a:bodyPr>
          <a:lstStyle/>
          <a:p>
            <a:pPr algn="ctr"/>
            <a:r>
              <a:rPr lang="en-US" sz="3600" b="1" u="sng" dirty="0" err="1">
                <a:latin typeface="Cambria" panose="02040503050406030204" pitchFamily="18" charset="0"/>
                <a:ea typeface="Cambria" panose="02040503050406030204" pitchFamily="18" charset="0"/>
              </a:rPr>
              <a:t>Bài</a:t>
            </a:r>
            <a:r>
              <a:rPr lang="en-US" sz="3600" b="1" u="sng" dirty="0">
                <a:latin typeface="Cambria" panose="02040503050406030204" pitchFamily="18" charset="0"/>
                <a:ea typeface="Cambria" panose="02040503050406030204" pitchFamily="18" charset="0"/>
              </a:rPr>
              <a:t> </a:t>
            </a:r>
            <a:r>
              <a:rPr lang="en-US" sz="3600" b="1" u="sng" dirty="0" err="1">
                <a:latin typeface="Cambria" panose="02040503050406030204" pitchFamily="18" charset="0"/>
                <a:ea typeface="Cambria" panose="02040503050406030204" pitchFamily="18" charset="0"/>
              </a:rPr>
              <a:t>giải</a:t>
            </a:r>
            <a:r>
              <a:rPr lang="en-US" sz="3600" b="1" u="sng" dirty="0">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FE520CDC-C7BF-1F87-D217-0E8265A5BFA8}"/>
              </a:ext>
            </a:extLst>
          </p:cNvPr>
          <p:cNvSpPr txBox="1"/>
          <p:nvPr/>
        </p:nvSpPr>
        <p:spPr>
          <a:xfrm>
            <a:off x="5026565" y="2770259"/>
            <a:ext cx="1469707" cy="584775"/>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(m)</a:t>
            </a:r>
          </a:p>
        </p:txBody>
      </p:sp>
      <p:pic>
        <p:nvPicPr>
          <p:cNvPr id="10" name="Picture 9">
            <a:extLst>
              <a:ext uri="{FF2B5EF4-FFF2-40B4-BE49-F238E27FC236}">
                <a16:creationId xmlns:a16="http://schemas.microsoft.com/office/drawing/2014/main" id="{95D98E6D-7C1D-51C0-61A4-6764EA99BEAB}"/>
              </a:ext>
            </a:extLst>
          </p:cNvPr>
          <p:cNvPicPr>
            <a:picLocks noChangeAspect="1"/>
          </p:cNvPicPr>
          <p:nvPr/>
        </p:nvPicPr>
        <p:blipFill>
          <a:blip r:embed="rId4"/>
          <a:stretch>
            <a:fillRect/>
          </a:stretch>
        </p:blipFill>
        <p:spPr>
          <a:xfrm>
            <a:off x="274734" y="297910"/>
            <a:ext cx="1310754" cy="1609483"/>
          </a:xfrm>
          <a:prstGeom prst="rect">
            <a:avLst/>
          </a:prstGeom>
        </p:spPr>
      </p:pic>
      <p:pic>
        <p:nvPicPr>
          <p:cNvPr id="11" name="Picture 10">
            <a:extLst>
              <a:ext uri="{FF2B5EF4-FFF2-40B4-BE49-F238E27FC236}">
                <a16:creationId xmlns:a16="http://schemas.microsoft.com/office/drawing/2014/main" id="{3F8FCFF6-45DC-3190-A6C6-7D08C45189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854" y="925830"/>
            <a:ext cx="5351777" cy="4027080"/>
          </a:xfrm>
          <a:prstGeom prst="rect">
            <a:avLst/>
          </a:prstGeom>
        </p:spPr>
      </p:pic>
    </p:spTree>
    <p:extLst>
      <p:ext uri="{BB962C8B-B14F-4D97-AF65-F5344CB8AC3E}">
        <p14:creationId xmlns:p14="http://schemas.microsoft.com/office/powerpoint/2010/main" val="453928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flipV="1">
            <a:off x="1609869" y="-5148785"/>
            <a:ext cx="9153390" cy="9942191"/>
          </a:xfrm>
          <a:custGeom>
            <a:avLst/>
            <a:gdLst/>
            <a:ahLst/>
            <a:cxnLst/>
            <a:rect l="l" t="t" r="r" b="b"/>
            <a:pathLst>
              <a:path w="10902409" h="13910569">
                <a:moveTo>
                  <a:pt x="0" y="13910570"/>
                </a:moveTo>
                <a:lnTo>
                  <a:pt x="10902408" y="13910570"/>
                </a:lnTo>
                <a:lnTo>
                  <a:pt x="10902408" y="0"/>
                </a:lnTo>
                <a:lnTo>
                  <a:pt x="0" y="0"/>
                </a:lnTo>
                <a:lnTo>
                  <a:pt x="0" y="1391057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5400000">
            <a:off x="5067300" y="-266700"/>
            <a:ext cx="2057400" cy="12192000"/>
            <a:chOff x="0" y="0"/>
            <a:chExt cx="812800" cy="4816593"/>
          </a:xfrm>
        </p:grpSpPr>
        <p:sp>
          <p:nvSpPr>
            <p:cNvPr id="4" name="Freeform 4"/>
            <p:cNvSpPr/>
            <p:nvPr/>
          </p:nvSpPr>
          <p:spPr>
            <a:xfrm>
              <a:off x="0" y="0"/>
              <a:ext cx="812800" cy="4816592"/>
            </a:xfrm>
            <a:custGeom>
              <a:avLst/>
              <a:gdLst/>
              <a:ahLst/>
              <a:cxnLst/>
              <a:rect l="l" t="t" r="r" b="b"/>
              <a:pathLst>
                <a:path w="812800" h="4816592">
                  <a:moveTo>
                    <a:pt x="0" y="0"/>
                  </a:moveTo>
                  <a:lnTo>
                    <a:pt x="812800" y="0"/>
                  </a:lnTo>
                  <a:lnTo>
                    <a:pt x="812800" y="4816592"/>
                  </a:lnTo>
                  <a:lnTo>
                    <a:pt x="0" y="4816592"/>
                  </a:lnTo>
                  <a:close/>
                </a:path>
              </a:pathLst>
            </a:custGeom>
            <a:solidFill>
              <a:srgbClr val="FFFFFF"/>
            </a:solidFill>
          </p:spPr>
        </p:sp>
        <p:sp>
          <p:nvSpPr>
            <p:cNvPr id="5" name="TextBox 5"/>
            <p:cNvSpPr txBox="1"/>
            <p:nvPr/>
          </p:nvSpPr>
          <p:spPr>
            <a:xfrm>
              <a:off x="0" y="-38100"/>
              <a:ext cx="812800" cy="4854693"/>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rot="5400000">
            <a:off x="6056102"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868209"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sp>
      <p:sp>
        <p:nvSpPr>
          <p:cNvPr id="8" name="Freeform 8"/>
          <p:cNvSpPr/>
          <p:nvPr/>
        </p:nvSpPr>
        <p:spPr>
          <a:xfrm>
            <a:off x="427784" y="3429000"/>
            <a:ext cx="2267442" cy="3125547"/>
          </a:xfrm>
          <a:custGeom>
            <a:avLst/>
            <a:gdLst/>
            <a:ahLst/>
            <a:cxnLst/>
            <a:rect l="l" t="t" r="r" b="b"/>
            <a:pathLst>
              <a:path w="3401163" h="4688320">
                <a:moveTo>
                  <a:pt x="0" y="0"/>
                </a:moveTo>
                <a:lnTo>
                  <a:pt x="3401163" y="0"/>
                </a:lnTo>
                <a:lnTo>
                  <a:pt x="3401163" y="4688320"/>
                </a:lnTo>
                <a:lnTo>
                  <a:pt x="0" y="46883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8902139" y="1820598"/>
            <a:ext cx="2862583" cy="2394161"/>
          </a:xfrm>
          <a:custGeom>
            <a:avLst/>
            <a:gdLst/>
            <a:ahLst/>
            <a:cxnLst/>
            <a:rect l="l" t="t" r="r" b="b"/>
            <a:pathLst>
              <a:path w="4293875" h="3591241">
                <a:moveTo>
                  <a:pt x="0" y="0"/>
                </a:moveTo>
                <a:lnTo>
                  <a:pt x="4293875" y="0"/>
                </a:lnTo>
                <a:lnTo>
                  <a:pt x="4293875" y="3591242"/>
                </a:lnTo>
                <a:lnTo>
                  <a:pt x="0" y="3591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427784" y="685801"/>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1428741" y="1689223"/>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10505244" y="4230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3657600" y="5650992"/>
            <a:ext cx="4876800" cy="1207008"/>
          </a:xfrm>
          <a:custGeom>
            <a:avLst/>
            <a:gdLst/>
            <a:ahLst/>
            <a:cxnLst/>
            <a:rect l="l" t="t" r="r" b="b"/>
            <a:pathLst>
              <a:path w="7315200" h="1810512">
                <a:moveTo>
                  <a:pt x="0" y="0"/>
                </a:moveTo>
                <a:lnTo>
                  <a:pt x="7315200" y="0"/>
                </a:lnTo>
                <a:lnTo>
                  <a:pt x="7315200" y="1810512"/>
                </a:lnTo>
                <a:lnTo>
                  <a:pt x="0" y="18105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3450328" y="5531919"/>
            <a:ext cx="1055616" cy="1022628"/>
          </a:xfrm>
          <a:custGeom>
            <a:avLst/>
            <a:gdLst/>
            <a:ahLst/>
            <a:cxnLst/>
            <a:rect l="l" t="t" r="r" b="b"/>
            <a:pathLst>
              <a:path w="1583424" h="1533942">
                <a:moveTo>
                  <a:pt x="0" y="0"/>
                </a:moveTo>
                <a:lnTo>
                  <a:pt x="1583424" y="0"/>
                </a:lnTo>
                <a:lnTo>
                  <a:pt x="1583424" y="1533942"/>
                </a:lnTo>
                <a:lnTo>
                  <a:pt x="0" y="15339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a:off x="5591794" y="6254496"/>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7" name="Freeform 17"/>
          <p:cNvSpPr/>
          <p:nvPr/>
        </p:nvSpPr>
        <p:spPr>
          <a:xfrm>
            <a:off x="7605784" y="5531919"/>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9" name="Picture 8">
            <a:extLst>
              <a:ext uri="{FF2B5EF4-FFF2-40B4-BE49-F238E27FC236}">
                <a16:creationId xmlns:a16="http://schemas.microsoft.com/office/drawing/2014/main" id="{E1500178-8B48-74A0-D910-B2861FC2401E}"/>
              </a:ext>
            </a:extLst>
          </p:cNvPr>
          <p:cNvPicPr>
            <a:picLocks noChangeAspect="1"/>
          </p:cNvPicPr>
          <p:nvPr/>
        </p:nvPicPr>
        <p:blipFill>
          <a:blip r:embed="rId16"/>
          <a:stretch>
            <a:fillRect/>
          </a:stretch>
        </p:blipFill>
        <p:spPr>
          <a:xfrm>
            <a:off x="866927" y="-1215958"/>
            <a:ext cx="6352583" cy="5316173"/>
          </a:xfrm>
          <a:prstGeom prst="rect">
            <a:avLst/>
          </a:prstGeom>
        </p:spPr>
      </p:pic>
      <p:pic>
        <p:nvPicPr>
          <p:cNvPr id="20" name="Picture 19">
            <a:extLst>
              <a:ext uri="{FF2B5EF4-FFF2-40B4-BE49-F238E27FC236}">
                <a16:creationId xmlns:a16="http://schemas.microsoft.com/office/drawing/2014/main" id="{73DF3C18-1B24-4169-711C-923535ECDF99}"/>
              </a:ext>
            </a:extLst>
          </p:cNvPr>
          <p:cNvPicPr>
            <a:picLocks noChangeAspect="1"/>
          </p:cNvPicPr>
          <p:nvPr/>
        </p:nvPicPr>
        <p:blipFill>
          <a:blip r:embed="rId17"/>
          <a:stretch>
            <a:fillRect/>
          </a:stretch>
        </p:blipFill>
        <p:spPr>
          <a:xfrm>
            <a:off x="3311341" y="566567"/>
            <a:ext cx="7193903" cy="5322269"/>
          </a:xfrm>
          <a:prstGeom prst="rect">
            <a:avLst/>
          </a:prstGeom>
        </p:spPr>
      </p:pic>
    </p:spTree>
    <p:extLst>
      <p:ext uri="{BB962C8B-B14F-4D97-AF65-F5344CB8AC3E}">
        <p14:creationId xmlns:p14="http://schemas.microsoft.com/office/powerpoint/2010/main" val="49286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DCBA93-D64F-3A45-C93E-9F544C665EA0}"/>
              </a:ext>
            </a:extLst>
          </p:cNvPr>
          <p:cNvSpPr txBox="1"/>
          <p:nvPr/>
        </p:nvSpPr>
        <p:spPr>
          <a:xfrm>
            <a:off x="489817" y="1845049"/>
            <a:ext cx="3720224"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Chơi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theo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049CFDB1-7122-B1AF-0C1F-E6E19AE41165}"/>
              </a:ext>
            </a:extLst>
          </p:cNvPr>
          <p:cNvSpPr txBox="1"/>
          <p:nvPr/>
        </p:nvSpPr>
        <p:spPr>
          <a:xfrm>
            <a:off x="554595" y="2706822"/>
            <a:ext cx="3360347" cy="2062103"/>
          </a:xfrm>
          <a:prstGeom prst="rect">
            <a:avLst/>
          </a:prstGeom>
          <a:noFill/>
        </p:spPr>
        <p:txBody>
          <a:bodyPr wrap="square" rtlCol="0">
            <a:spAutoFit/>
          </a:bodyPr>
          <a:lstStyle/>
          <a:p>
            <a:pPr algn="just"/>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Úp</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tấm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thẻ</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đây</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thành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một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theo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thứ</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tự</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bất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kì</a:t>
            </a:r>
            <a:r>
              <a:rPr lang="en-US" sz="3200" b="1" dirty="0">
                <a:latin typeface="Cambria" panose="02040503050406030204" pitchFamily="18" charset="0"/>
                <a:ea typeface="Cambria" panose="02040503050406030204" pitchFamily="18" charset="0"/>
              </a:rPr>
              <a:t>.</a:t>
            </a:r>
          </a:p>
        </p:txBody>
      </p:sp>
      <p:sp>
        <p:nvSpPr>
          <p:cNvPr id="8" name="Freeform 8"/>
          <p:cNvSpPr/>
          <p:nvPr/>
        </p:nvSpPr>
        <p:spPr>
          <a:xfrm>
            <a:off x="3994953" y="1215520"/>
            <a:ext cx="6818046" cy="5352485"/>
          </a:xfrm>
          <a:custGeom>
            <a:avLst/>
            <a:gdLst/>
            <a:ahLst/>
            <a:cxnLst/>
            <a:rect l="l" t="t" r="r" b="b"/>
            <a:pathLst>
              <a:path w="10227069" h="8028727">
                <a:moveTo>
                  <a:pt x="0" y="0"/>
                </a:moveTo>
                <a:lnTo>
                  <a:pt x="10227070" y="0"/>
                </a:lnTo>
                <a:lnTo>
                  <a:pt x="10227070" y="8028727"/>
                </a:lnTo>
                <a:lnTo>
                  <a:pt x="0" y="8028727"/>
                </a:lnTo>
                <a:lnTo>
                  <a:pt x="0" y="0"/>
                </a:lnTo>
                <a:close/>
              </a:path>
            </a:pathLst>
          </a:custGeom>
          <a:blipFill>
            <a:blip r:embed="rId2"/>
            <a:stretch>
              <a:fillRect/>
            </a:stretch>
          </a:blipFill>
        </p:spPr>
      </p:sp>
      <p:pic>
        <p:nvPicPr>
          <p:cNvPr id="2" name="Picture 1">
            <a:extLst>
              <a:ext uri="{FF2B5EF4-FFF2-40B4-BE49-F238E27FC236}">
                <a16:creationId xmlns:a16="http://schemas.microsoft.com/office/drawing/2014/main" id="{E36DA3DF-BABE-0AF1-BD0A-3793AA3BFC71}"/>
              </a:ext>
            </a:extLst>
          </p:cNvPr>
          <p:cNvPicPr>
            <a:picLocks noChangeAspect="1"/>
          </p:cNvPicPr>
          <p:nvPr/>
        </p:nvPicPr>
        <p:blipFill>
          <a:blip r:embed="rId3"/>
          <a:stretch>
            <a:fillRect/>
          </a:stretch>
        </p:blipFill>
        <p:spPr>
          <a:xfrm>
            <a:off x="2951211" y="289995"/>
            <a:ext cx="5950212" cy="1603387"/>
          </a:xfrm>
          <a:prstGeom prst="rect">
            <a:avLst/>
          </a:prstGeom>
        </p:spPr>
      </p:pic>
    </p:spTree>
    <p:extLst>
      <p:ext uri="{BB962C8B-B14F-4D97-AF65-F5344CB8AC3E}">
        <p14:creationId xmlns:p14="http://schemas.microsoft.com/office/powerpoint/2010/main" val="915441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DE8DD-402C-0F7B-6517-4438C7E1A769}"/>
              </a:ext>
            </a:extLst>
          </p:cNvPr>
          <p:cNvSpPr txBox="1"/>
          <p:nvPr/>
        </p:nvSpPr>
        <p:spPr>
          <a:xfrm>
            <a:off x="549205" y="678845"/>
            <a:ext cx="11093589" cy="2554545"/>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 Khi </a:t>
            </a:r>
            <a:r>
              <a:rPr lang="en-US" sz="3200" dirty="0" err="1">
                <a:latin typeface="Cambria" panose="02040503050406030204" pitchFamily="18" charset="0"/>
                <a:ea typeface="Cambria" panose="02040503050406030204" pitchFamily="18" charset="0"/>
              </a:rPr>
              <a:t>đến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lượt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a:t>
            </a:r>
            <a:r>
              <a:rPr lang="en-US" sz="3200" dirty="0">
                <a:latin typeface="Cambria" panose="02040503050406030204" pitchFamily="18" charset="0"/>
                <a:ea typeface="Cambria" panose="02040503050406030204" pitchFamily="18" charset="0"/>
              </a:rPr>
              <a:t> 2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Nếu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hai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đảo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còn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nếu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xếp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Trò</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thúc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2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76C7E3E8-59D4-47B1-4B55-33FE98A3B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174" y="2877934"/>
            <a:ext cx="6649047" cy="3768781"/>
          </a:xfrm>
          <a:prstGeom prst="rect">
            <a:avLst/>
          </a:prstGeom>
        </p:spPr>
      </p:pic>
    </p:spTree>
    <p:extLst>
      <p:ext uri="{BB962C8B-B14F-4D97-AF65-F5344CB8AC3E}">
        <p14:creationId xmlns:p14="http://schemas.microsoft.com/office/powerpoint/2010/main" val="198130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839670" y="4515373"/>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906804" y="-516335"/>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3" name="Group 12">
            <a:extLst>
              <a:ext uri="{FF2B5EF4-FFF2-40B4-BE49-F238E27FC236}">
                <a16:creationId xmlns:a16="http://schemas.microsoft.com/office/drawing/2014/main" id="{56BCCD7B-886F-5996-8C27-BD4DCF42ABD8}"/>
              </a:ext>
            </a:extLst>
          </p:cNvPr>
          <p:cNvGrpSpPr/>
          <p:nvPr/>
        </p:nvGrpSpPr>
        <p:grpSpPr>
          <a:xfrm>
            <a:off x="3792747" y="1374722"/>
            <a:ext cx="6858000" cy="4302521"/>
            <a:chOff x="2616137" y="1277740"/>
            <a:chExt cx="6858000" cy="4302521"/>
          </a:xfrm>
        </p:grpSpPr>
        <p:sp>
          <p:nvSpPr>
            <p:cNvPr id="4" name="Freeform 4"/>
            <p:cNvSpPr/>
            <p:nvPr/>
          </p:nvSpPr>
          <p:spPr>
            <a:xfrm rot="5400000">
              <a:off x="4156329" y="0"/>
              <a:ext cx="3777615" cy="6858000"/>
            </a:xfrm>
            <a:custGeom>
              <a:avLst/>
              <a:gdLst/>
              <a:ahLst/>
              <a:cxnLst/>
              <a:rect l="l" t="t" r="r" b="b"/>
              <a:pathLst>
                <a:path w="5666422" h="10287000">
                  <a:moveTo>
                    <a:pt x="0" y="0"/>
                  </a:moveTo>
                  <a:lnTo>
                    <a:pt x="5666422" y="0"/>
                  </a:lnTo>
                  <a:lnTo>
                    <a:pt x="5666422" y="10287000"/>
                  </a:lnTo>
                  <a:lnTo>
                    <a:pt x="0" y="10287000"/>
                  </a:lnTo>
                  <a:lnTo>
                    <a:pt x="0" y="0"/>
                  </a:lnTo>
                  <a:close/>
                </a:path>
              </a:pathLst>
            </a:custGeom>
            <a:blipFill>
              <a:blip r:embed="rId4"/>
              <a:stretch>
                <a:fillRect/>
              </a:stretch>
            </a:blipFill>
          </p:spPr>
        </p:sp>
        <p:sp>
          <p:nvSpPr>
            <p:cNvPr id="5" name="Freeform 5"/>
            <p:cNvSpPr/>
            <p:nvPr/>
          </p:nvSpPr>
          <p:spPr>
            <a:xfrm>
              <a:off x="5170687" y="5055356"/>
              <a:ext cx="1850627" cy="524905"/>
            </a:xfrm>
            <a:custGeom>
              <a:avLst/>
              <a:gdLst/>
              <a:ahLst/>
              <a:cxnLst/>
              <a:rect l="l" t="t" r="r" b="b"/>
              <a:pathLst>
                <a:path w="2775940" h="787357">
                  <a:moveTo>
                    <a:pt x="0" y="0"/>
                  </a:moveTo>
                  <a:lnTo>
                    <a:pt x="2775940" y="0"/>
                  </a:lnTo>
                  <a:lnTo>
                    <a:pt x="2775940" y="787357"/>
                  </a:lnTo>
                  <a:lnTo>
                    <a:pt x="0" y="7873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5170687" y="1277740"/>
              <a:ext cx="1850627" cy="524905"/>
            </a:xfrm>
            <a:custGeom>
              <a:avLst/>
              <a:gdLst/>
              <a:ahLst/>
              <a:cxnLst/>
              <a:rect l="l" t="t" r="r" b="b"/>
              <a:pathLst>
                <a:path w="2775940" h="787357">
                  <a:moveTo>
                    <a:pt x="0" y="0"/>
                  </a:moveTo>
                  <a:lnTo>
                    <a:pt x="2775940" y="0"/>
                  </a:lnTo>
                  <a:lnTo>
                    <a:pt x="2775940" y="787357"/>
                  </a:lnTo>
                  <a:lnTo>
                    <a:pt x="0" y="7873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7" name="Freeform 7"/>
          <p:cNvSpPr/>
          <p:nvPr/>
        </p:nvSpPr>
        <p:spPr>
          <a:xfrm rot="8179874" flipH="1">
            <a:off x="-3980383" y="-4469136"/>
            <a:ext cx="6701287" cy="7254438"/>
          </a:xfrm>
          <a:custGeom>
            <a:avLst/>
            <a:gdLst/>
            <a:ahLst/>
            <a:cxnLst/>
            <a:rect l="l" t="t" r="r" b="b"/>
            <a:pathLst>
              <a:path w="10051930" h="10881657">
                <a:moveTo>
                  <a:pt x="10051930" y="0"/>
                </a:moveTo>
                <a:lnTo>
                  <a:pt x="0" y="0"/>
                </a:lnTo>
                <a:lnTo>
                  <a:pt x="0" y="10881657"/>
                </a:lnTo>
                <a:lnTo>
                  <a:pt x="10051930" y="10881657"/>
                </a:lnTo>
                <a:lnTo>
                  <a:pt x="10051930" y="0"/>
                </a:lnTo>
                <a:close/>
              </a:path>
            </a:pathLst>
          </a:custGeom>
          <a:blipFill>
            <a:blip r:embed="rId7"/>
            <a:stretch>
              <a:fillRect/>
            </a:stretch>
          </a:blipFill>
        </p:spPr>
      </p:sp>
      <p:sp>
        <p:nvSpPr>
          <p:cNvPr id="8" name="Freeform 8"/>
          <p:cNvSpPr/>
          <p:nvPr/>
        </p:nvSpPr>
        <p:spPr>
          <a:xfrm rot="8179874" flipH="1">
            <a:off x="9369370" y="4194080"/>
            <a:ext cx="6701287" cy="7254438"/>
          </a:xfrm>
          <a:custGeom>
            <a:avLst/>
            <a:gdLst/>
            <a:ahLst/>
            <a:cxnLst/>
            <a:rect l="l" t="t" r="r" b="b"/>
            <a:pathLst>
              <a:path w="10051930" h="10881657">
                <a:moveTo>
                  <a:pt x="10051931" y="0"/>
                </a:moveTo>
                <a:lnTo>
                  <a:pt x="0" y="0"/>
                </a:lnTo>
                <a:lnTo>
                  <a:pt x="0" y="10881657"/>
                </a:lnTo>
                <a:lnTo>
                  <a:pt x="10051931" y="10881657"/>
                </a:lnTo>
                <a:lnTo>
                  <a:pt x="10051931" y="0"/>
                </a:lnTo>
                <a:close/>
              </a:path>
            </a:pathLst>
          </a:custGeom>
          <a:blipFill>
            <a:blip r:embed="rId7"/>
            <a:stretch>
              <a:fillRect/>
            </a:stretch>
          </a:blipFill>
        </p:spPr>
      </p:sp>
      <p:sp>
        <p:nvSpPr>
          <p:cNvPr id="9" name="Freeform 9"/>
          <p:cNvSpPr/>
          <p:nvPr/>
        </p:nvSpPr>
        <p:spPr>
          <a:xfrm>
            <a:off x="-178802" y="-188213"/>
            <a:ext cx="2126835" cy="2238773"/>
          </a:xfrm>
          <a:custGeom>
            <a:avLst/>
            <a:gdLst/>
            <a:ahLst/>
            <a:cxnLst/>
            <a:rect l="l" t="t" r="r" b="b"/>
            <a:pathLst>
              <a:path w="3190252" h="3358160">
                <a:moveTo>
                  <a:pt x="0" y="0"/>
                </a:moveTo>
                <a:lnTo>
                  <a:pt x="3190252" y="0"/>
                </a:lnTo>
                <a:lnTo>
                  <a:pt x="3190252" y="3358160"/>
                </a:lnTo>
                <a:lnTo>
                  <a:pt x="0" y="33581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flipH="1" flipV="1">
            <a:off x="10407341" y="5019800"/>
            <a:ext cx="2126835" cy="2238773"/>
          </a:xfrm>
          <a:custGeom>
            <a:avLst/>
            <a:gdLst/>
            <a:ahLst/>
            <a:cxnLst/>
            <a:rect l="l" t="t" r="r" b="b"/>
            <a:pathLst>
              <a:path w="3190252" h="3358160">
                <a:moveTo>
                  <a:pt x="3190252" y="3358160"/>
                </a:moveTo>
                <a:lnTo>
                  <a:pt x="0" y="3358160"/>
                </a:lnTo>
                <a:lnTo>
                  <a:pt x="0" y="0"/>
                </a:lnTo>
                <a:lnTo>
                  <a:pt x="3190252" y="0"/>
                </a:lnTo>
                <a:lnTo>
                  <a:pt x="3190252" y="335816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TextBox 13">
            <a:extLst>
              <a:ext uri="{FF2B5EF4-FFF2-40B4-BE49-F238E27FC236}">
                <a16:creationId xmlns:a16="http://schemas.microsoft.com/office/drawing/2014/main" id="{B351EB08-B60C-58AB-42C8-8DF25AB89783}"/>
              </a:ext>
            </a:extLst>
          </p:cNvPr>
          <p:cNvSpPr txBox="1"/>
          <p:nvPr/>
        </p:nvSpPr>
        <p:spPr>
          <a:xfrm>
            <a:off x="3956854" y="2694939"/>
            <a:ext cx="6585201"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Cambria" panose="02040503050406030204" pitchFamily="18" charset="0"/>
              </a:rPr>
              <a:t>Chia </a:t>
            </a:r>
            <a:r>
              <a:rPr lang="en-US" sz="3600" b="1" dirty="0" err="1">
                <a:solidFill>
                  <a:schemeClr val="bg1"/>
                </a:solidFill>
                <a:latin typeface="Cambria" panose="02040503050406030204" pitchFamily="18" charset="0"/>
                <a:ea typeface="Cambria" panose="02040503050406030204" pitchFamily="18" charset="0"/>
              </a:rPr>
              <a:t>sẻ</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học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với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người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thân</a:t>
            </a:r>
            <a:endParaRPr lang="en-US" sz="3600" b="1" dirty="0">
              <a:solidFill>
                <a:schemeClr val="bg1"/>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A81CC920-96AD-377A-591B-FC8916C921FD}"/>
              </a:ext>
            </a:extLst>
          </p:cNvPr>
          <p:cNvSpPr txBox="1"/>
          <p:nvPr/>
        </p:nvSpPr>
        <p:spPr>
          <a:xfrm>
            <a:off x="3922517" y="3637485"/>
            <a:ext cx="6585201" cy="646331"/>
          </a:xfrm>
          <a:prstGeom prst="rect">
            <a:avLst/>
          </a:prstGeom>
          <a:noFill/>
        </p:spPr>
        <p:txBody>
          <a:bodyPr wrap="square" rtlCol="0">
            <a:spAutoFit/>
          </a:bodyPr>
          <a:lstStyle/>
          <a:p>
            <a:r>
              <a:rPr lang="en-US" sz="3600" b="1" dirty="0" err="1">
                <a:solidFill>
                  <a:schemeClr val="bg1"/>
                </a:solidFill>
                <a:latin typeface="Cambria" panose="02040503050406030204" pitchFamily="18" charset="0"/>
                <a:ea typeface="Cambria" panose="02040503050406030204" pitchFamily="18" charset="0"/>
              </a:rPr>
              <a:t>Chuẩn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bị</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mới</a:t>
            </a:r>
            <a:endParaRPr lang="en-US" sz="3600" b="1" dirty="0">
              <a:solidFill>
                <a:schemeClr val="bg1"/>
              </a:solidFill>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B606CD39-C0A1-E7F5-F73F-E244640CBA30}"/>
              </a:ext>
            </a:extLst>
          </p:cNvPr>
          <p:cNvPicPr>
            <a:picLocks noChangeAspect="1"/>
          </p:cNvPicPr>
          <p:nvPr/>
        </p:nvPicPr>
        <p:blipFill>
          <a:blip r:embed="rId10"/>
          <a:stretch>
            <a:fillRect/>
          </a:stretch>
        </p:blipFill>
        <p:spPr>
          <a:xfrm>
            <a:off x="-36217" y="1320853"/>
            <a:ext cx="4346825"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a:off x="445475" y="85592"/>
            <a:ext cx="7268273" cy="9273713"/>
          </a:xfrm>
          <a:custGeom>
            <a:avLst/>
            <a:gdLst/>
            <a:ahLst/>
            <a:cxnLst/>
            <a:rect l="l" t="t" r="r" b="b"/>
            <a:pathLst>
              <a:path w="10902409" h="13910569">
                <a:moveTo>
                  <a:pt x="0" y="0"/>
                </a:moveTo>
                <a:lnTo>
                  <a:pt x="10902408" y="0"/>
                </a:lnTo>
                <a:lnTo>
                  <a:pt x="10902408" y="13910569"/>
                </a:lnTo>
                <a:lnTo>
                  <a:pt x="0" y="139105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82169" y="4557871"/>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4"/>
            <a:stretch>
              <a:fillRect/>
            </a:stretch>
          </a:blipFill>
        </p:spPr>
      </p:sp>
      <p:grpSp>
        <p:nvGrpSpPr>
          <p:cNvPr id="4" name="Group 4"/>
          <p:cNvGrpSpPr/>
          <p:nvPr/>
        </p:nvGrpSpPr>
        <p:grpSpPr>
          <a:xfrm>
            <a:off x="10134600" y="0"/>
            <a:ext cx="2057400" cy="6858000"/>
            <a:chOff x="0" y="0"/>
            <a:chExt cx="812800" cy="2709333"/>
          </a:xfrm>
        </p:grpSpPr>
        <p:sp>
          <p:nvSpPr>
            <p:cNvPr id="5" name="Freeform 5"/>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FFFFFF"/>
            </a:solidFill>
          </p:spPr>
        </p:sp>
        <p:sp>
          <p:nvSpPr>
            <p:cNvPr id="6" name="TextBox 6"/>
            <p:cNvSpPr txBox="1"/>
            <p:nvPr/>
          </p:nvSpPr>
          <p:spPr>
            <a:xfrm>
              <a:off x="0" y="-38100"/>
              <a:ext cx="812800" cy="2747433"/>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0028392" y="-10620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5">
              <a:alphaModFix amt="40000"/>
              <a:extLst>
                <a:ext uri="{96DAC541-7B7A-43D3-8B79-37D633B846F1}">
                  <asvg:svgBlip xmlns:asvg="http://schemas.microsoft.com/office/drawing/2016/SVG/main" r:embed="rId6"/>
                </a:ext>
              </a:extLst>
            </a:blip>
            <a:stretch>
              <a:fillRect/>
            </a:stretch>
          </a:blipFill>
        </p:spPr>
      </p:sp>
      <p:sp>
        <p:nvSpPr>
          <p:cNvPr id="9" name="Freeform 9"/>
          <p:cNvSpPr/>
          <p:nvPr/>
        </p:nvSpPr>
        <p:spPr>
          <a:xfrm flipH="1">
            <a:off x="5154773" y="4488839"/>
            <a:ext cx="3853048" cy="2721215"/>
          </a:xfrm>
          <a:custGeom>
            <a:avLst/>
            <a:gdLst/>
            <a:ahLst/>
            <a:cxnLst/>
            <a:rect l="l" t="t" r="r" b="b"/>
            <a:pathLst>
              <a:path w="5779572" h="4081823">
                <a:moveTo>
                  <a:pt x="5779572" y="0"/>
                </a:moveTo>
                <a:lnTo>
                  <a:pt x="0" y="0"/>
                </a:lnTo>
                <a:lnTo>
                  <a:pt x="0" y="4081823"/>
                </a:lnTo>
                <a:lnTo>
                  <a:pt x="5779572" y="4081823"/>
                </a:lnTo>
                <a:lnTo>
                  <a:pt x="5779572"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7081297" y="415811"/>
            <a:ext cx="2764379" cy="2312026"/>
          </a:xfrm>
          <a:custGeom>
            <a:avLst/>
            <a:gdLst/>
            <a:ahLst/>
            <a:cxnLst/>
            <a:rect l="l" t="t" r="r" b="b"/>
            <a:pathLst>
              <a:path w="4146568" h="3468039">
                <a:moveTo>
                  <a:pt x="0" y="0"/>
                </a:moveTo>
                <a:lnTo>
                  <a:pt x="4146568" y="0"/>
                </a:lnTo>
                <a:lnTo>
                  <a:pt x="4146568" y="3468039"/>
                </a:lnTo>
                <a:lnTo>
                  <a:pt x="0" y="34680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flipH="1">
            <a:off x="5891460" y="586469"/>
            <a:ext cx="1359104" cy="1179022"/>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7081297" y="2056481"/>
            <a:ext cx="3609828" cy="4715927"/>
          </a:xfrm>
          <a:custGeom>
            <a:avLst/>
            <a:gdLst/>
            <a:ahLst/>
            <a:cxnLst/>
            <a:rect l="l" t="t" r="r" b="b"/>
            <a:pathLst>
              <a:path w="5414742" h="7073891">
                <a:moveTo>
                  <a:pt x="0" y="0"/>
                </a:moveTo>
                <a:lnTo>
                  <a:pt x="5414742" y="0"/>
                </a:lnTo>
                <a:lnTo>
                  <a:pt x="5414742" y="7073891"/>
                </a:lnTo>
                <a:lnTo>
                  <a:pt x="0" y="707389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TextBox 14"/>
          <p:cNvSpPr txBox="1"/>
          <p:nvPr/>
        </p:nvSpPr>
        <p:spPr>
          <a:xfrm>
            <a:off x="1215603" y="5601797"/>
            <a:ext cx="1273211" cy="327718"/>
          </a:xfrm>
          <a:prstGeom prst="rect">
            <a:avLst/>
          </a:prstGeom>
        </p:spPr>
        <p:txBody>
          <a:bodyPr lIns="0" tIns="0" rIns="0" bIns="0" rtlCol="0" anchor="t">
            <a:spAutoFit/>
          </a:bodyPr>
          <a:lstStyle/>
          <a:p>
            <a:pPr marL="0" marR="0" lvl="0" indent="0" algn="l" defTabSz="609630" rtl="0" eaLnBrk="1" fontAlgn="auto" latinLnBrk="0" hangingPunct="1">
              <a:lnSpc>
                <a:spcPts val="2800"/>
              </a:lnSpc>
              <a:spcBef>
                <a:spcPct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Jua"/>
                <a:ea typeface="+mn-ea"/>
                <a:cs typeface="+mn-cs"/>
              </a:rPr>
              <a:t>Trang 93</a:t>
            </a:r>
          </a:p>
        </p:txBody>
      </p:sp>
      <p:pic>
        <p:nvPicPr>
          <p:cNvPr id="16" name="Picture 15">
            <a:extLst>
              <a:ext uri="{FF2B5EF4-FFF2-40B4-BE49-F238E27FC236}">
                <a16:creationId xmlns:a16="http://schemas.microsoft.com/office/drawing/2014/main" id="{FCA9973A-D2C9-F43D-46EC-AC74868ACA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64060" y="-116748"/>
            <a:ext cx="1595330" cy="1595330"/>
          </a:xfrm>
          <a:prstGeom prst="rect">
            <a:avLst/>
          </a:prstGeom>
        </p:spPr>
      </p:pic>
      <p:pic>
        <p:nvPicPr>
          <p:cNvPr id="15" name="Picture 14">
            <a:extLst>
              <a:ext uri="{FF2B5EF4-FFF2-40B4-BE49-F238E27FC236}">
                <a16:creationId xmlns:a16="http://schemas.microsoft.com/office/drawing/2014/main" id="{C0897709-5361-0DF9-968D-2371A612DFE1}"/>
              </a:ext>
            </a:extLst>
          </p:cNvPr>
          <p:cNvPicPr>
            <a:picLocks noChangeAspect="1"/>
          </p:cNvPicPr>
          <p:nvPr/>
        </p:nvPicPr>
        <p:blipFill>
          <a:blip r:embed="rId16"/>
          <a:stretch>
            <a:fillRect/>
          </a:stretch>
        </p:blipFill>
        <p:spPr>
          <a:xfrm>
            <a:off x="-575096" y="1266496"/>
            <a:ext cx="7949873" cy="4218798"/>
          </a:xfrm>
          <a:prstGeom prst="rect">
            <a:avLst/>
          </a:prstGeom>
        </p:spPr>
      </p:pic>
      <p:pic>
        <p:nvPicPr>
          <p:cNvPr id="17" name="Picture 16">
            <a:extLst>
              <a:ext uri="{FF2B5EF4-FFF2-40B4-BE49-F238E27FC236}">
                <a16:creationId xmlns:a16="http://schemas.microsoft.com/office/drawing/2014/main" id="{8AD8B8DF-632E-CE32-22EE-7947F7E5F823}"/>
              </a:ext>
            </a:extLst>
          </p:cNvPr>
          <p:cNvPicPr>
            <a:picLocks noChangeAspect="1"/>
          </p:cNvPicPr>
          <p:nvPr/>
        </p:nvPicPr>
        <p:blipFill>
          <a:blip r:embed="rId17"/>
          <a:stretch>
            <a:fillRect/>
          </a:stretch>
        </p:blipFill>
        <p:spPr>
          <a:xfrm>
            <a:off x="10123837" y="791625"/>
            <a:ext cx="1774090" cy="5486876"/>
          </a:xfrm>
          <a:prstGeom prst="rect">
            <a:avLst/>
          </a:prstGeom>
        </p:spPr>
      </p:pic>
    </p:spTree>
    <p:extLst>
      <p:ext uri="{BB962C8B-B14F-4D97-AF65-F5344CB8AC3E}">
        <p14:creationId xmlns:p14="http://schemas.microsoft.com/office/powerpoint/2010/main" val="1456207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a:off x="35964" y="0"/>
            <a:ext cx="3777615" cy="6858000"/>
          </a:xfrm>
          <a:custGeom>
            <a:avLst/>
            <a:gdLst/>
            <a:ahLst/>
            <a:cxnLst/>
            <a:rect l="l" t="t" r="r" b="b"/>
            <a:pathLst>
              <a:path w="5666422" h="10287000">
                <a:moveTo>
                  <a:pt x="0" y="0"/>
                </a:moveTo>
                <a:lnTo>
                  <a:pt x="5666422" y="0"/>
                </a:lnTo>
                <a:lnTo>
                  <a:pt x="5666422" y="10287000"/>
                </a:lnTo>
                <a:lnTo>
                  <a:pt x="0" y="10287000"/>
                </a:lnTo>
                <a:lnTo>
                  <a:pt x="0" y="0"/>
                </a:lnTo>
                <a:close/>
              </a:path>
            </a:pathLst>
          </a:custGeom>
          <a:blipFill>
            <a:blip r:embed="rId2"/>
            <a:stretch>
              <a:fillRect/>
            </a:stretch>
          </a:blipFill>
        </p:spPr>
      </p:sp>
      <p:sp>
        <p:nvSpPr>
          <p:cNvPr id="3" name="Freeform 3"/>
          <p:cNvSpPr/>
          <p:nvPr/>
        </p:nvSpPr>
        <p:spPr>
          <a:xfrm>
            <a:off x="9177644" y="1921675"/>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3"/>
            <a:stretch>
              <a:fillRect/>
            </a:stretch>
          </a:blipFill>
        </p:spPr>
      </p:sp>
      <p:sp>
        <p:nvSpPr>
          <p:cNvPr id="4" name="Freeform 4"/>
          <p:cNvSpPr/>
          <p:nvPr/>
        </p:nvSpPr>
        <p:spPr>
          <a:xfrm>
            <a:off x="2228055" y="-202796"/>
            <a:ext cx="9846972" cy="7240225"/>
          </a:xfrm>
          <a:custGeom>
            <a:avLst/>
            <a:gdLst/>
            <a:ahLst/>
            <a:cxnLst/>
            <a:rect l="l" t="t" r="r" b="b"/>
            <a:pathLst>
              <a:path w="13668411" h="10012111">
                <a:moveTo>
                  <a:pt x="0" y="0"/>
                </a:moveTo>
                <a:lnTo>
                  <a:pt x="13668411" y="0"/>
                </a:lnTo>
                <a:lnTo>
                  <a:pt x="13668411" y="10012111"/>
                </a:lnTo>
                <a:lnTo>
                  <a:pt x="0" y="100121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a:off x="5745897" y="4789265"/>
            <a:ext cx="700207" cy="607429"/>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392314" y="6172200"/>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3"/>
            <a:stretch>
              <a:fillRect/>
            </a:stretch>
          </a:blipFill>
        </p:spPr>
      </p:sp>
      <p:sp>
        <p:nvSpPr>
          <p:cNvPr id="8" name="Freeform 8"/>
          <p:cNvSpPr/>
          <p:nvPr/>
        </p:nvSpPr>
        <p:spPr>
          <a:xfrm>
            <a:off x="2133716" y="3774965"/>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9264665" y="-478430"/>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flipH="1">
            <a:off x="9911227" y="2959861"/>
            <a:ext cx="2397161" cy="3646287"/>
          </a:xfrm>
          <a:custGeom>
            <a:avLst/>
            <a:gdLst/>
            <a:ahLst/>
            <a:cxnLst/>
            <a:rect l="l" t="t" r="r" b="b"/>
            <a:pathLst>
              <a:path w="2835471" h="4114800">
                <a:moveTo>
                  <a:pt x="2835471" y="0"/>
                </a:moveTo>
                <a:lnTo>
                  <a:pt x="0" y="0"/>
                </a:lnTo>
                <a:lnTo>
                  <a:pt x="0" y="4114800"/>
                </a:lnTo>
                <a:lnTo>
                  <a:pt x="2835471" y="4114800"/>
                </a:lnTo>
                <a:lnTo>
                  <a:pt x="2835471"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4675748" y="110751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a:off x="7929037" y="59094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TextBox 13">
            <a:extLst>
              <a:ext uri="{FF2B5EF4-FFF2-40B4-BE49-F238E27FC236}">
                <a16:creationId xmlns:a16="http://schemas.microsoft.com/office/drawing/2014/main" id="{A40B2970-48A4-3548-E528-68A4653BBBBA}"/>
              </a:ext>
            </a:extLst>
          </p:cNvPr>
          <p:cNvSpPr txBox="1"/>
          <p:nvPr/>
        </p:nvSpPr>
        <p:spPr>
          <a:xfrm>
            <a:off x="3900600" y="1226584"/>
            <a:ext cx="6504164" cy="4321248"/>
          </a:xfrm>
          <a:prstGeom prst="rect">
            <a:avLst/>
          </a:prstGeom>
          <a:noFill/>
        </p:spPr>
        <p:txBody>
          <a:bodyPr wrap="square">
            <a:spAutoFit/>
          </a:bodyPr>
          <a:lstStyle/>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vi-VN" sz="2800" dirty="0">
                <a:effectLst/>
                <a:latin typeface="Cambria" panose="02040503050406030204" pitchFamily="18" charset="0"/>
                <a:ea typeface="Cambria" panose="02040503050406030204" pitchFamily="18" charset="0"/>
              </a:rPr>
              <a:t>Thực hiện được phép chia phân số bao gồm phép chia phân số cho phân số phép chia số tự nhiên cho phân số phép chia phân số cho số tự nhiên.</a:t>
            </a:r>
            <a:endParaRPr lang="en-US" sz="2800" dirty="0">
              <a:effectLst/>
              <a:latin typeface="Cambria" panose="02040503050406030204" pitchFamily="18" charset="0"/>
              <a:ea typeface="Cambria" panose="02040503050406030204" pitchFamily="18" charset="0"/>
            </a:endParaRPr>
          </a:p>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Giải</a:t>
            </a:r>
            <a:r>
              <a:rPr lang="vi-VN" sz="2800" dirty="0">
                <a:effectLst/>
                <a:latin typeface="Cambria" panose="02040503050406030204" pitchFamily="18" charset="0"/>
                <a:ea typeface="Cambria" panose="02040503050406030204" pitchFamily="18" charset="0"/>
              </a:rPr>
              <a:t> được một số bài toán thực tế liên quan đến phép chia phân số.</a:t>
            </a:r>
            <a:r>
              <a:rPr lang="en-US" sz="2800" dirty="0">
                <a:effectLst/>
                <a:latin typeface="Cambria" panose="02040503050406030204" pitchFamily="18" charset="0"/>
                <a:ea typeface="Cambria" panose="02040503050406030204" pitchFamily="18" charset="0"/>
              </a:rPr>
              <a:t>.</a:t>
            </a:r>
          </a:p>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Phát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triển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năng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tư</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duy</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lập</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luận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toán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học</a:t>
            </a:r>
            <a:r>
              <a:rPr lang="en-US" sz="2800" dirty="0">
                <a:effectLst/>
                <a:latin typeface="Cambria" panose="02040503050406030204" pitchFamily="18" charset="0"/>
                <a:ea typeface="Cambria" panose="02040503050406030204" pitchFamily="18" charset="0"/>
              </a:rPr>
              <a:t>.</a:t>
            </a:r>
          </a:p>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dụng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học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vào</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tiễn</a:t>
            </a:r>
            <a:r>
              <a:rPr lang="en-US" sz="2800" dirty="0">
                <a:effectLst/>
                <a:latin typeface="Cambria" panose="02040503050406030204" pitchFamily="18" charset="0"/>
                <a:ea typeface="Cambria" panose="02040503050406030204" pitchFamily="18" charset="0"/>
              </a:rPr>
              <a:t>.</a:t>
            </a:r>
          </a:p>
        </p:txBody>
      </p:sp>
      <p:pic>
        <p:nvPicPr>
          <p:cNvPr id="13" name="Picture 12">
            <a:extLst>
              <a:ext uri="{FF2B5EF4-FFF2-40B4-BE49-F238E27FC236}">
                <a16:creationId xmlns:a16="http://schemas.microsoft.com/office/drawing/2014/main" id="{CA2E7314-06A5-4959-20BA-09FA0A40F0E2}"/>
              </a:ext>
            </a:extLst>
          </p:cNvPr>
          <p:cNvPicPr>
            <a:picLocks noChangeAspect="1"/>
          </p:cNvPicPr>
          <p:nvPr/>
        </p:nvPicPr>
        <p:blipFill>
          <a:blip r:embed="rId14"/>
          <a:stretch>
            <a:fillRect/>
          </a:stretch>
        </p:blipFill>
        <p:spPr>
          <a:xfrm>
            <a:off x="1077760" y="424268"/>
            <a:ext cx="1457070" cy="6181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flipV="1">
            <a:off x="1609869" y="-5148785"/>
            <a:ext cx="9153390" cy="9942191"/>
          </a:xfrm>
          <a:custGeom>
            <a:avLst/>
            <a:gdLst/>
            <a:ahLst/>
            <a:cxnLst/>
            <a:rect l="l" t="t" r="r" b="b"/>
            <a:pathLst>
              <a:path w="10902409" h="13910569">
                <a:moveTo>
                  <a:pt x="0" y="13910570"/>
                </a:moveTo>
                <a:lnTo>
                  <a:pt x="10902408" y="13910570"/>
                </a:lnTo>
                <a:lnTo>
                  <a:pt x="10902408" y="0"/>
                </a:lnTo>
                <a:lnTo>
                  <a:pt x="0" y="0"/>
                </a:lnTo>
                <a:lnTo>
                  <a:pt x="0" y="1391057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5400000">
            <a:off x="5067300" y="-266700"/>
            <a:ext cx="2057400" cy="12192000"/>
            <a:chOff x="0" y="0"/>
            <a:chExt cx="812800" cy="4816593"/>
          </a:xfrm>
        </p:grpSpPr>
        <p:sp>
          <p:nvSpPr>
            <p:cNvPr id="4" name="Freeform 4"/>
            <p:cNvSpPr/>
            <p:nvPr/>
          </p:nvSpPr>
          <p:spPr>
            <a:xfrm>
              <a:off x="0" y="0"/>
              <a:ext cx="812800" cy="4816592"/>
            </a:xfrm>
            <a:custGeom>
              <a:avLst/>
              <a:gdLst/>
              <a:ahLst/>
              <a:cxnLst/>
              <a:rect l="l" t="t" r="r" b="b"/>
              <a:pathLst>
                <a:path w="812800" h="4816592">
                  <a:moveTo>
                    <a:pt x="0" y="0"/>
                  </a:moveTo>
                  <a:lnTo>
                    <a:pt x="812800" y="0"/>
                  </a:lnTo>
                  <a:lnTo>
                    <a:pt x="812800" y="4816592"/>
                  </a:lnTo>
                  <a:lnTo>
                    <a:pt x="0" y="4816592"/>
                  </a:lnTo>
                  <a:close/>
                </a:path>
              </a:pathLst>
            </a:custGeom>
            <a:solidFill>
              <a:srgbClr val="FFFFFF"/>
            </a:solidFill>
          </p:spPr>
        </p:sp>
        <p:sp>
          <p:nvSpPr>
            <p:cNvPr id="5" name="TextBox 5"/>
            <p:cNvSpPr txBox="1"/>
            <p:nvPr/>
          </p:nvSpPr>
          <p:spPr>
            <a:xfrm>
              <a:off x="0" y="-38100"/>
              <a:ext cx="812800" cy="4854693"/>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6" name="Freeform 6"/>
          <p:cNvSpPr/>
          <p:nvPr/>
        </p:nvSpPr>
        <p:spPr>
          <a:xfrm rot="5400000">
            <a:off x="6056102"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868209"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sp>
      <p:sp>
        <p:nvSpPr>
          <p:cNvPr id="8" name="Freeform 8"/>
          <p:cNvSpPr/>
          <p:nvPr/>
        </p:nvSpPr>
        <p:spPr>
          <a:xfrm>
            <a:off x="427784" y="3429000"/>
            <a:ext cx="2267442" cy="3125547"/>
          </a:xfrm>
          <a:custGeom>
            <a:avLst/>
            <a:gdLst/>
            <a:ahLst/>
            <a:cxnLst/>
            <a:rect l="l" t="t" r="r" b="b"/>
            <a:pathLst>
              <a:path w="3401163" h="4688320">
                <a:moveTo>
                  <a:pt x="0" y="0"/>
                </a:moveTo>
                <a:lnTo>
                  <a:pt x="3401163" y="0"/>
                </a:lnTo>
                <a:lnTo>
                  <a:pt x="3401163" y="4688320"/>
                </a:lnTo>
                <a:lnTo>
                  <a:pt x="0" y="46883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8902139" y="1820598"/>
            <a:ext cx="2862583" cy="2394161"/>
          </a:xfrm>
          <a:custGeom>
            <a:avLst/>
            <a:gdLst/>
            <a:ahLst/>
            <a:cxnLst/>
            <a:rect l="l" t="t" r="r" b="b"/>
            <a:pathLst>
              <a:path w="4293875" h="3591241">
                <a:moveTo>
                  <a:pt x="0" y="0"/>
                </a:moveTo>
                <a:lnTo>
                  <a:pt x="4293875" y="0"/>
                </a:lnTo>
                <a:lnTo>
                  <a:pt x="4293875" y="3591242"/>
                </a:lnTo>
                <a:lnTo>
                  <a:pt x="0" y="3591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427784" y="685801"/>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1428741" y="1689223"/>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10505244" y="4230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3657600" y="5650992"/>
            <a:ext cx="4876800" cy="1207008"/>
          </a:xfrm>
          <a:custGeom>
            <a:avLst/>
            <a:gdLst/>
            <a:ahLst/>
            <a:cxnLst/>
            <a:rect l="l" t="t" r="r" b="b"/>
            <a:pathLst>
              <a:path w="7315200" h="1810512">
                <a:moveTo>
                  <a:pt x="0" y="0"/>
                </a:moveTo>
                <a:lnTo>
                  <a:pt x="7315200" y="0"/>
                </a:lnTo>
                <a:lnTo>
                  <a:pt x="7315200" y="1810512"/>
                </a:lnTo>
                <a:lnTo>
                  <a:pt x="0" y="18105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3450328" y="5531919"/>
            <a:ext cx="1055616" cy="1022628"/>
          </a:xfrm>
          <a:custGeom>
            <a:avLst/>
            <a:gdLst/>
            <a:ahLst/>
            <a:cxnLst/>
            <a:rect l="l" t="t" r="r" b="b"/>
            <a:pathLst>
              <a:path w="1583424" h="1533942">
                <a:moveTo>
                  <a:pt x="0" y="0"/>
                </a:moveTo>
                <a:lnTo>
                  <a:pt x="1583424" y="0"/>
                </a:lnTo>
                <a:lnTo>
                  <a:pt x="1583424" y="1533942"/>
                </a:lnTo>
                <a:lnTo>
                  <a:pt x="0" y="15339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a:off x="5591794" y="6254496"/>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7" name="Freeform 17"/>
          <p:cNvSpPr/>
          <p:nvPr/>
        </p:nvSpPr>
        <p:spPr>
          <a:xfrm>
            <a:off x="7605784" y="5531919"/>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9" name="Picture 8">
            <a:extLst>
              <a:ext uri="{FF2B5EF4-FFF2-40B4-BE49-F238E27FC236}">
                <a16:creationId xmlns:a16="http://schemas.microsoft.com/office/drawing/2014/main" id="{F938D32C-F4C6-C9ED-79D8-1E13ADC8555D}"/>
              </a:ext>
            </a:extLst>
          </p:cNvPr>
          <p:cNvPicPr>
            <a:picLocks noChangeAspect="1"/>
          </p:cNvPicPr>
          <p:nvPr/>
        </p:nvPicPr>
        <p:blipFill>
          <a:blip r:embed="rId16"/>
          <a:stretch>
            <a:fillRect/>
          </a:stretch>
        </p:blipFill>
        <p:spPr>
          <a:xfrm>
            <a:off x="2517338" y="770913"/>
            <a:ext cx="7157324" cy="5316173"/>
          </a:xfrm>
          <a:prstGeom prst="rect">
            <a:avLst/>
          </a:prstGeom>
        </p:spPr>
      </p:pic>
      <p:pic>
        <p:nvPicPr>
          <p:cNvPr id="20" name="Picture 19">
            <a:extLst>
              <a:ext uri="{FF2B5EF4-FFF2-40B4-BE49-F238E27FC236}">
                <a16:creationId xmlns:a16="http://schemas.microsoft.com/office/drawing/2014/main" id="{C1130421-F709-0840-37AB-9E7DA8534DAC}"/>
              </a:ext>
            </a:extLst>
          </p:cNvPr>
          <p:cNvPicPr>
            <a:picLocks noChangeAspect="1"/>
          </p:cNvPicPr>
          <p:nvPr/>
        </p:nvPicPr>
        <p:blipFill>
          <a:blip r:embed="rId17"/>
          <a:stretch>
            <a:fillRect/>
          </a:stretch>
        </p:blipFill>
        <p:spPr>
          <a:xfrm>
            <a:off x="484593" y="-1025146"/>
            <a:ext cx="6785436" cy="53161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6" name="Freeform 6"/>
          <p:cNvSpPr/>
          <p:nvPr/>
        </p:nvSpPr>
        <p:spPr>
          <a:xfrm rot="1172613" flipH="1">
            <a:off x="3956873" y="4872082"/>
            <a:ext cx="1850627" cy="524905"/>
          </a:xfrm>
          <a:custGeom>
            <a:avLst/>
            <a:gdLst/>
            <a:ahLst/>
            <a:cxnLst/>
            <a:rect l="l" t="t" r="r" b="b"/>
            <a:pathLst>
              <a:path w="2775940" h="787357">
                <a:moveTo>
                  <a:pt x="2775939" y="0"/>
                </a:moveTo>
                <a:lnTo>
                  <a:pt x="0" y="0"/>
                </a:lnTo>
                <a:lnTo>
                  <a:pt x="0" y="787357"/>
                </a:lnTo>
                <a:lnTo>
                  <a:pt x="2775939" y="787357"/>
                </a:lnTo>
                <a:lnTo>
                  <a:pt x="2775939"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0" y="5487730"/>
            <a:ext cx="3772334" cy="1475926"/>
          </a:xfrm>
          <a:custGeom>
            <a:avLst/>
            <a:gdLst/>
            <a:ahLst/>
            <a:cxnLst/>
            <a:rect l="l" t="t" r="r" b="b"/>
            <a:pathLst>
              <a:path w="5658501" h="2213889">
                <a:moveTo>
                  <a:pt x="0" y="0"/>
                </a:moveTo>
                <a:lnTo>
                  <a:pt x="5658501" y="0"/>
                </a:lnTo>
                <a:lnTo>
                  <a:pt x="5658501" y="2213889"/>
                </a:lnTo>
                <a:lnTo>
                  <a:pt x="0" y="22138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flipV="1">
            <a:off x="8027102" y="-52162"/>
            <a:ext cx="3772334" cy="1475926"/>
          </a:xfrm>
          <a:custGeom>
            <a:avLst/>
            <a:gdLst/>
            <a:ahLst/>
            <a:cxnLst/>
            <a:rect l="l" t="t" r="r" b="b"/>
            <a:pathLst>
              <a:path w="5658501" h="2213889">
                <a:moveTo>
                  <a:pt x="0" y="2213888"/>
                </a:moveTo>
                <a:lnTo>
                  <a:pt x="5658501" y="2213888"/>
                </a:lnTo>
                <a:lnTo>
                  <a:pt x="5658501" y="0"/>
                </a:lnTo>
                <a:lnTo>
                  <a:pt x="0" y="0"/>
                </a:lnTo>
                <a:lnTo>
                  <a:pt x="0" y="2213888"/>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flipH="1">
            <a:off x="2585241" y="1329008"/>
            <a:ext cx="700207" cy="607429"/>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Freeform 17"/>
          <p:cNvSpPr/>
          <p:nvPr/>
        </p:nvSpPr>
        <p:spPr>
          <a:xfrm>
            <a:off x="8556449" y="5387690"/>
            <a:ext cx="700207" cy="607429"/>
          </a:xfrm>
          <a:custGeom>
            <a:avLst/>
            <a:gdLst/>
            <a:ahLst/>
            <a:cxnLst/>
            <a:rect l="l" t="t" r="r" b="b"/>
            <a:pathLst>
              <a:path w="1050310" h="911144">
                <a:moveTo>
                  <a:pt x="0" y="0"/>
                </a:moveTo>
                <a:lnTo>
                  <a:pt x="1050310" y="0"/>
                </a:lnTo>
                <a:lnTo>
                  <a:pt x="1050310" y="911145"/>
                </a:lnTo>
                <a:lnTo>
                  <a:pt x="0" y="9111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a:off x="4977584" y="554425"/>
            <a:ext cx="1000957" cy="262751"/>
          </a:xfrm>
          <a:custGeom>
            <a:avLst/>
            <a:gdLst/>
            <a:ahLst/>
            <a:cxnLst/>
            <a:rect l="l" t="t" r="r" b="b"/>
            <a:pathLst>
              <a:path w="1501435" h="394127">
                <a:moveTo>
                  <a:pt x="0" y="0"/>
                </a:moveTo>
                <a:lnTo>
                  <a:pt x="1501436" y="0"/>
                </a:lnTo>
                <a:lnTo>
                  <a:pt x="1501436" y="394126"/>
                </a:lnTo>
                <a:lnTo>
                  <a:pt x="0" y="3941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Freeform 19"/>
          <p:cNvSpPr/>
          <p:nvPr/>
        </p:nvSpPr>
        <p:spPr>
          <a:xfrm>
            <a:off x="10641334" y="2054990"/>
            <a:ext cx="1000957" cy="262751"/>
          </a:xfrm>
          <a:custGeom>
            <a:avLst/>
            <a:gdLst/>
            <a:ahLst/>
            <a:cxnLst/>
            <a:rect l="l" t="t" r="r" b="b"/>
            <a:pathLst>
              <a:path w="1501435" h="394127">
                <a:moveTo>
                  <a:pt x="0" y="0"/>
                </a:moveTo>
                <a:lnTo>
                  <a:pt x="1501435" y="0"/>
                </a:lnTo>
                <a:lnTo>
                  <a:pt x="1501435" y="394126"/>
                </a:lnTo>
                <a:lnTo>
                  <a:pt x="0" y="3941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Freeform 20"/>
          <p:cNvSpPr/>
          <p:nvPr/>
        </p:nvSpPr>
        <p:spPr>
          <a:xfrm>
            <a:off x="5841987" y="6040825"/>
            <a:ext cx="1000957" cy="262751"/>
          </a:xfrm>
          <a:custGeom>
            <a:avLst/>
            <a:gdLst/>
            <a:ahLst/>
            <a:cxnLst/>
            <a:rect l="l" t="t" r="r" b="b"/>
            <a:pathLst>
              <a:path w="1501435" h="394127">
                <a:moveTo>
                  <a:pt x="0" y="0"/>
                </a:moveTo>
                <a:lnTo>
                  <a:pt x="1501435" y="0"/>
                </a:lnTo>
                <a:lnTo>
                  <a:pt x="1501435" y="394126"/>
                </a:lnTo>
                <a:lnTo>
                  <a:pt x="0" y="3941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Freeform 21"/>
          <p:cNvSpPr/>
          <p:nvPr/>
        </p:nvSpPr>
        <p:spPr>
          <a:xfrm>
            <a:off x="436641" y="4871783"/>
            <a:ext cx="1000957" cy="262751"/>
          </a:xfrm>
          <a:custGeom>
            <a:avLst/>
            <a:gdLst/>
            <a:ahLst/>
            <a:cxnLst/>
            <a:rect l="l" t="t" r="r" b="b"/>
            <a:pathLst>
              <a:path w="1501435" h="394127">
                <a:moveTo>
                  <a:pt x="0" y="0"/>
                </a:moveTo>
                <a:lnTo>
                  <a:pt x="1501435" y="0"/>
                </a:lnTo>
                <a:lnTo>
                  <a:pt x="1501435" y="394126"/>
                </a:lnTo>
                <a:lnTo>
                  <a:pt x="0" y="3941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Rectangle: Rounded Corners 21">
            <a:extLst>
              <a:ext uri="{FF2B5EF4-FFF2-40B4-BE49-F238E27FC236}">
                <a16:creationId xmlns:a16="http://schemas.microsoft.com/office/drawing/2014/main" id="{E3007D15-9159-DA0F-1E8C-9648B6B3AEEB}"/>
              </a:ext>
            </a:extLst>
          </p:cNvPr>
          <p:cNvSpPr/>
          <p:nvPr/>
        </p:nvSpPr>
        <p:spPr>
          <a:xfrm>
            <a:off x="340427" y="295958"/>
            <a:ext cx="11566825" cy="6273283"/>
          </a:xfrm>
          <a:prstGeom prst="roundRect">
            <a:avLst>
              <a:gd name="adj" fmla="val 7955"/>
            </a:avLst>
          </a:prstGeom>
          <a:solidFill>
            <a:schemeClr val="bg1"/>
          </a:solidFill>
          <a:ln>
            <a:solidFill>
              <a:srgbClr val="4266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https://quizizz.com/admin/quiz/66108fe02807cf589765b6ff?source=quiz_share</a:t>
            </a:r>
          </a:p>
        </p:txBody>
      </p:sp>
      <p:sp>
        <p:nvSpPr>
          <p:cNvPr id="3" name="TextBox 2">
            <a:extLst>
              <a:ext uri="{FF2B5EF4-FFF2-40B4-BE49-F238E27FC236}">
                <a16:creationId xmlns:a16="http://schemas.microsoft.com/office/drawing/2014/main" id="{8A8E8043-E81C-7632-A4D7-C07A7673E5B7}"/>
              </a:ext>
            </a:extLst>
          </p:cNvPr>
          <p:cNvSpPr txBox="1"/>
          <p:nvPr/>
        </p:nvSpPr>
        <p:spPr>
          <a:xfrm>
            <a:off x="2223147" y="5541858"/>
            <a:ext cx="7100886" cy="954107"/>
          </a:xfrm>
          <a:prstGeom prst="rect">
            <a:avLst/>
          </a:prstGeom>
          <a:noFill/>
        </p:spPr>
        <p:txBody>
          <a:bodyPr wrap="square">
            <a:spAutoFit/>
          </a:bodyPr>
          <a:lstStyle/>
          <a:p>
            <a:pPr algn="ctr"/>
            <a:r>
              <a:rPr lang="en-US" sz="2800" dirty="0">
                <a:solidFill>
                  <a:srgbClr val="C00000"/>
                </a:solidFill>
              </a:rPr>
              <a:t>https://quizizz.com/admin/quiz/66108fe02807cf589765b6ff?source=quiz_share</a:t>
            </a:r>
          </a:p>
        </p:txBody>
      </p:sp>
      <p:pic>
        <p:nvPicPr>
          <p:cNvPr id="4" name="Picture 3">
            <a:extLst>
              <a:ext uri="{FF2B5EF4-FFF2-40B4-BE49-F238E27FC236}">
                <a16:creationId xmlns:a16="http://schemas.microsoft.com/office/drawing/2014/main" id="{96F801DE-BC18-683B-9840-09CF3E79D16E}"/>
              </a:ext>
            </a:extLst>
          </p:cNvPr>
          <p:cNvPicPr>
            <a:picLocks noChangeAspect="1"/>
          </p:cNvPicPr>
          <p:nvPr/>
        </p:nvPicPr>
        <p:blipFill>
          <a:blip r:embed="rId11"/>
          <a:stretch>
            <a:fillRect/>
          </a:stretch>
        </p:blipFill>
        <p:spPr>
          <a:xfrm>
            <a:off x="2585241" y="469259"/>
            <a:ext cx="6524625" cy="3670102"/>
          </a:xfrm>
          <a:prstGeom prst="rect">
            <a:avLst/>
          </a:prstGeom>
        </p:spPr>
      </p:pic>
      <p:sp>
        <p:nvSpPr>
          <p:cNvPr id="5" name="TextBox 4">
            <a:extLst>
              <a:ext uri="{FF2B5EF4-FFF2-40B4-BE49-F238E27FC236}">
                <a16:creationId xmlns:a16="http://schemas.microsoft.com/office/drawing/2014/main" id="{35BBCBFC-11C6-E131-D884-0283F31333F1}"/>
              </a:ext>
            </a:extLst>
          </p:cNvPr>
          <p:cNvSpPr txBox="1"/>
          <p:nvPr/>
        </p:nvSpPr>
        <p:spPr>
          <a:xfrm>
            <a:off x="1292749" y="4136435"/>
            <a:ext cx="8637531" cy="1384995"/>
          </a:xfrm>
          <a:prstGeom prst="rect">
            <a:avLst/>
          </a:prstGeom>
          <a:noFill/>
        </p:spPr>
        <p:txBody>
          <a:bodyPr wrap="square">
            <a:spAutoFit/>
          </a:bodyPr>
          <a:lstStyle/>
          <a:p>
            <a:pPr algn="ctr"/>
            <a:r>
              <a:rPr lang="en-US" sz="2800" b="1" dirty="0" err="1">
                <a:latin typeface="Cambria" panose="02040503050406030204" pitchFamily="18" charset="0"/>
                <a:ea typeface="Cambria" panose="02040503050406030204" pitchFamily="18" charset="0"/>
              </a:rPr>
              <a:t>Thầy</a:t>
            </a:r>
            <a:r>
              <a:rPr lang="en-US" sz="2800" b="1" dirty="0">
                <a:latin typeface="Cambria" panose="02040503050406030204" pitchFamily="18" charset="0"/>
                <a:ea typeface="Cambria" panose="02040503050406030204" pitchFamily="18" charset="0"/>
              </a:rPr>
              <a:t>/</a:t>
            </a:r>
            <a:r>
              <a:rPr lang="en-US" sz="2800" b="1" dirty="0" err="1">
                <a:latin typeface="Cambria" panose="02040503050406030204" pitchFamily="18" charset="0"/>
                <a:ea typeface="Cambria" panose="02040503050406030204" pitchFamily="18" charset="0"/>
              </a:rPr>
              <a:t>cô</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HS </a:t>
            </a:r>
            <a:r>
              <a:rPr lang="en-US" sz="2800" b="1" dirty="0" err="1">
                <a:latin typeface="Cambria" panose="02040503050406030204" pitchFamily="18" charset="0"/>
                <a:ea typeface="Cambria" panose="02040503050406030204" pitchFamily="18" charset="0"/>
              </a:rPr>
              <a:t>tham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chơi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trắc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nghiệm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với</a:t>
            </a:r>
            <a:r>
              <a:rPr lang="en-US" sz="2800" b="1" dirty="0">
                <a:latin typeface="Cambria" panose="02040503050406030204" pitchFamily="18" charset="0"/>
                <a:ea typeface="Cambria" panose="02040503050406030204" pitchFamily="18" charset="0"/>
              </a:rPr>
              <a:t> web Quizizz </a:t>
            </a:r>
            <a:r>
              <a:rPr lang="en-US" sz="2800" b="1" dirty="0" err="1">
                <a:latin typeface="Cambria" panose="02040503050406030204" pitchFamily="18" charset="0"/>
                <a:ea typeface="Cambria" panose="02040503050406030204" pitchFamily="18" charset="0"/>
              </a:rPr>
              <a:t>theo</a:t>
            </a:r>
            <a:r>
              <a:rPr lang="en-US" sz="2800" b="1" dirty="0">
                <a:latin typeface="Cambria" panose="02040503050406030204" pitchFamily="18" charset="0"/>
                <a:ea typeface="Cambria" panose="02040503050406030204" pitchFamily="18" charset="0"/>
              </a:rPr>
              <a:t> link </a:t>
            </a:r>
            <a:r>
              <a:rPr lang="en-US" sz="2800" b="1" dirty="0" err="1">
                <a:latin typeface="Cambria" panose="02040503050406030204" pitchFamily="18" charset="0"/>
                <a:ea typeface="Cambria" panose="02040503050406030204" pitchFamily="18" charset="0"/>
              </a:rPr>
              <a:t>sau</a:t>
            </a:r>
            <a:r>
              <a:rPr lang="en-US" sz="2800" b="1" dirty="0">
                <a:latin typeface="Cambria" panose="02040503050406030204" pitchFamily="18" charset="0"/>
                <a:ea typeface="Cambria" panose="02040503050406030204" pitchFamily="18" charset="0"/>
              </a:rPr>
              <a:t>. HS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thể</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giơ</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thẻ</a:t>
            </a:r>
            <a:r>
              <a:rPr lang="en-US" sz="2800" b="1" dirty="0">
                <a:latin typeface="Cambria" panose="02040503050406030204" pitchFamily="18" charset="0"/>
                <a:ea typeface="Cambria" panose="02040503050406030204" pitchFamily="18" charset="0"/>
              </a:rPr>
              <a:t> A, B, C, D </a:t>
            </a:r>
            <a:r>
              <a:rPr lang="en-US" sz="2800" b="1" dirty="0" err="1">
                <a:latin typeface="Cambria" panose="02040503050406030204" pitchFamily="18" charset="0"/>
                <a:ea typeface="Cambria" panose="02040503050406030204" pitchFamily="18" charset="0"/>
              </a:rPr>
              <a:t>thay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việc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phải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máy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tính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riêng</a:t>
            </a:r>
            <a:endParaRPr lang="en-US" sz="28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flipV="1">
            <a:off x="1609869" y="-5148785"/>
            <a:ext cx="9153390" cy="9942191"/>
          </a:xfrm>
          <a:custGeom>
            <a:avLst/>
            <a:gdLst/>
            <a:ahLst/>
            <a:cxnLst/>
            <a:rect l="l" t="t" r="r" b="b"/>
            <a:pathLst>
              <a:path w="10902409" h="13910569">
                <a:moveTo>
                  <a:pt x="0" y="13910570"/>
                </a:moveTo>
                <a:lnTo>
                  <a:pt x="10902408" y="13910570"/>
                </a:lnTo>
                <a:lnTo>
                  <a:pt x="10902408" y="0"/>
                </a:lnTo>
                <a:lnTo>
                  <a:pt x="0" y="0"/>
                </a:lnTo>
                <a:lnTo>
                  <a:pt x="0" y="1391057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5400000">
            <a:off x="5067300" y="-266700"/>
            <a:ext cx="2057400" cy="12192000"/>
            <a:chOff x="0" y="0"/>
            <a:chExt cx="812800" cy="4816593"/>
          </a:xfrm>
        </p:grpSpPr>
        <p:sp>
          <p:nvSpPr>
            <p:cNvPr id="4" name="Freeform 4"/>
            <p:cNvSpPr/>
            <p:nvPr/>
          </p:nvSpPr>
          <p:spPr>
            <a:xfrm>
              <a:off x="0" y="0"/>
              <a:ext cx="812800" cy="4816592"/>
            </a:xfrm>
            <a:custGeom>
              <a:avLst/>
              <a:gdLst/>
              <a:ahLst/>
              <a:cxnLst/>
              <a:rect l="l" t="t" r="r" b="b"/>
              <a:pathLst>
                <a:path w="812800" h="4816592">
                  <a:moveTo>
                    <a:pt x="0" y="0"/>
                  </a:moveTo>
                  <a:lnTo>
                    <a:pt x="812800" y="0"/>
                  </a:lnTo>
                  <a:lnTo>
                    <a:pt x="812800" y="4816592"/>
                  </a:lnTo>
                  <a:lnTo>
                    <a:pt x="0" y="4816592"/>
                  </a:lnTo>
                  <a:close/>
                </a:path>
              </a:pathLst>
            </a:custGeom>
            <a:solidFill>
              <a:srgbClr val="FFFFFF"/>
            </a:solidFill>
          </p:spPr>
        </p:sp>
        <p:sp>
          <p:nvSpPr>
            <p:cNvPr id="5" name="TextBox 5"/>
            <p:cNvSpPr txBox="1"/>
            <p:nvPr/>
          </p:nvSpPr>
          <p:spPr>
            <a:xfrm>
              <a:off x="0" y="-38100"/>
              <a:ext cx="812800" cy="4854693"/>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rot="5400000">
            <a:off x="6056102"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868209"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sp>
      <p:sp>
        <p:nvSpPr>
          <p:cNvPr id="8" name="Freeform 8"/>
          <p:cNvSpPr/>
          <p:nvPr/>
        </p:nvSpPr>
        <p:spPr>
          <a:xfrm>
            <a:off x="427784" y="3429000"/>
            <a:ext cx="2267442" cy="3125547"/>
          </a:xfrm>
          <a:custGeom>
            <a:avLst/>
            <a:gdLst/>
            <a:ahLst/>
            <a:cxnLst/>
            <a:rect l="l" t="t" r="r" b="b"/>
            <a:pathLst>
              <a:path w="3401163" h="4688320">
                <a:moveTo>
                  <a:pt x="0" y="0"/>
                </a:moveTo>
                <a:lnTo>
                  <a:pt x="3401163" y="0"/>
                </a:lnTo>
                <a:lnTo>
                  <a:pt x="3401163" y="4688320"/>
                </a:lnTo>
                <a:lnTo>
                  <a:pt x="0" y="46883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8902139" y="1820598"/>
            <a:ext cx="2862583" cy="2394161"/>
          </a:xfrm>
          <a:custGeom>
            <a:avLst/>
            <a:gdLst/>
            <a:ahLst/>
            <a:cxnLst/>
            <a:rect l="l" t="t" r="r" b="b"/>
            <a:pathLst>
              <a:path w="4293875" h="3591241">
                <a:moveTo>
                  <a:pt x="0" y="0"/>
                </a:moveTo>
                <a:lnTo>
                  <a:pt x="4293875" y="0"/>
                </a:lnTo>
                <a:lnTo>
                  <a:pt x="4293875" y="3591242"/>
                </a:lnTo>
                <a:lnTo>
                  <a:pt x="0" y="3591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427784" y="685801"/>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1428741" y="1689223"/>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10505244" y="4230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3657600" y="5650992"/>
            <a:ext cx="4876800" cy="1207008"/>
          </a:xfrm>
          <a:custGeom>
            <a:avLst/>
            <a:gdLst/>
            <a:ahLst/>
            <a:cxnLst/>
            <a:rect l="l" t="t" r="r" b="b"/>
            <a:pathLst>
              <a:path w="7315200" h="1810512">
                <a:moveTo>
                  <a:pt x="0" y="0"/>
                </a:moveTo>
                <a:lnTo>
                  <a:pt x="7315200" y="0"/>
                </a:lnTo>
                <a:lnTo>
                  <a:pt x="7315200" y="1810512"/>
                </a:lnTo>
                <a:lnTo>
                  <a:pt x="0" y="18105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3450328" y="5531919"/>
            <a:ext cx="1055616" cy="1022628"/>
          </a:xfrm>
          <a:custGeom>
            <a:avLst/>
            <a:gdLst/>
            <a:ahLst/>
            <a:cxnLst/>
            <a:rect l="l" t="t" r="r" b="b"/>
            <a:pathLst>
              <a:path w="1583424" h="1533942">
                <a:moveTo>
                  <a:pt x="0" y="0"/>
                </a:moveTo>
                <a:lnTo>
                  <a:pt x="1583424" y="0"/>
                </a:lnTo>
                <a:lnTo>
                  <a:pt x="1583424" y="1533942"/>
                </a:lnTo>
                <a:lnTo>
                  <a:pt x="0" y="15339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a:off x="5591794" y="6254496"/>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7" name="Freeform 17"/>
          <p:cNvSpPr/>
          <p:nvPr/>
        </p:nvSpPr>
        <p:spPr>
          <a:xfrm>
            <a:off x="7605784" y="5531919"/>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9" name="Picture 8">
            <a:extLst>
              <a:ext uri="{FF2B5EF4-FFF2-40B4-BE49-F238E27FC236}">
                <a16:creationId xmlns:a16="http://schemas.microsoft.com/office/drawing/2014/main" id="{14059DC3-9A07-54E2-D07A-44EB9AA75906}"/>
              </a:ext>
            </a:extLst>
          </p:cNvPr>
          <p:cNvPicPr>
            <a:picLocks noChangeAspect="1"/>
          </p:cNvPicPr>
          <p:nvPr/>
        </p:nvPicPr>
        <p:blipFill>
          <a:blip r:embed="rId16"/>
          <a:stretch>
            <a:fillRect/>
          </a:stretch>
        </p:blipFill>
        <p:spPr>
          <a:xfrm>
            <a:off x="1222901" y="-1107510"/>
            <a:ext cx="7645047" cy="5322269"/>
          </a:xfrm>
          <a:prstGeom prst="rect">
            <a:avLst/>
          </a:prstGeom>
        </p:spPr>
      </p:pic>
      <p:pic>
        <p:nvPicPr>
          <p:cNvPr id="20" name="Picture 19">
            <a:extLst>
              <a:ext uri="{FF2B5EF4-FFF2-40B4-BE49-F238E27FC236}">
                <a16:creationId xmlns:a16="http://schemas.microsoft.com/office/drawing/2014/main" id="{E9846E3F-2FB4-36C5-1536-F5113C2BA9BC}"/>
              </a:ext>
            </a:extLst>
          </p:cNvPr>
          <p:cNvPicPr>
            <a:picLocks noChangeAspect="1"/>
          </p:cNvPicPr>
          <p:nvPr/>
        </p:nvPicPr>
        <p:blipFill>
          <a:blip r:embed="rId17"/>
          <a:stretch>
            <a:fillRect/>
          </a:stretch>
        </p:blipFill>
        <p:spPr>
          <a:xfrm>
            <a:off x="4737367" y="781124"/>
            <a:ext cx="5736833" cy="5322269"/>
          </a:xfrm>
          <a:prstGeom prst="rect">
            <a:avLst/>
          </a:prstGeom>
        </p:spPr>
      </p:pic>
    </p:spTree>
    <p:extLst>
      <p:ext uri="{BB962C8B-B14F-4D97-AF65-F5344CB8AC3E}">
        <p14:creationId xmlns:p14="http://schemas.microsoft.com/office/powerpoint/2010/main" val="26013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FB62937-A45E-944D-4903-663EDA263E25}"/>
              </a:ext>
            </a:extLst>
          </p:cNvPr>
          <p:cNvGrpSpPr/>
          <p:nvPr/>
        </p:nvGrpSpPr>
        <p:grpSpPr>
          <a:xfrm>
            <a:off x="976595" y="1754731"/>
            <a:ext cx="2557769" cy="1559722"/>
            <a:chOff x="976595" y="1754731"/>
            <a:chExt cx="2557769" cy="1559722"/>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928A37-1700-59E2-70A2-812882362093}"/>
                    </a:ext>
                  </a:extLst>
                </p:cNvPr>
                <p:cNvSpPr txBox="1"/>
                <p:nvPr/>
              </p:nvSpPr>
              <p:spPr>
                <a:xfrm>
                  <a:off x="1602659" y="1754731"/>
                  <a:ext cx="1931705" cy="1559722"/>
                </a:xfrm>
                <a:prstGeom prst="rect">
                  <a:avLst/>
                </a:prstGeom>
                <a:noFill/>
              </p:spPr>
              <p:txBody>
                <a:bodyPr wrap="square" rtlCol="0">
                  <a:spAutoFit/>
                </a:bodyPr>
                <a:lstStyle/>
                <a:p>
                  <a:pPr algn="ct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𝟑</m:t>
                          </m:r>
                        </m:num>
                        <m:den>
                          <m:r>
                            <a:rPr lang="en-US" sz="6600" b="1" i="1" smtClean="0">
                              <a:solidFill>
                                <a:schemeClr val="tx1"/>
                              </a:solidFill>
                              <a:latin typeface="Cambria Math" panose="02040503050406030204" pitchFamily="18" charset="0"/>
                            </a:rPr>
                            <m:t>𝟖</m:t>
                          </m:r>
                        </m:den>
                      </m:f>
                    </m:oMath>
                  </a14:m>
                  <a:r>
                    <a:rPr lang="en-US" sz="6600" b="1" dirty="0">
                      <a:solidFill>
                        <a:schemeClr val="tx1"/>
                      </a:solidFill>
                      <a:latin typeface="Cambria" panose="02040503050406030204" pitchFamily="18" charset="0"/>
                      <a:ea typeface="Cambria" panose="02040503050406030204" pitchFamily="18" charset="0"/>
                    </a:rPr>
                    <a:t> </a:t>
                  </a:r>
                  <a:r>
                    <a:rPr lang="en-US" sz="6600" dirty="0">
                      <a:latin typeface="Cambria" panose="02040503050406030204" pitchFamily="18" charset="0"/>
                      <a:ea typeface="Cambria" panose="02040503050406030204" pitchFamily="18" charset="0"/>
                    </a:rPr>
                    <a:t>:</a:t>
                  </a:r>
                  <a:r>
                    <a:rPr lang="en-US" sz="6600" b="1" dirty="0">
                      <a:solidFill>
                        <a:schemeClr val="tx1"/>
                      </a:solidFill>
                    </a:rPr>
                    <a:t>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𝟗</m:t>
                          </m:r>
                        </m:num>
                        <m:den>
                          <m:r>
                            <a:rPr lang="en-US" sz="6600" b="1" i="1" smtClean="0">
                              <a:solidFill>
                                <a:schemeClr val="tx1"/>
                              </a:solidFill>
                              <a:latin typeface="Cambria Math" panose="02040503050406030204" pitchFamily="18" charset="0"/>
                            </a:rPr>
                            <m:t>𝟒</m:t>
                          </m:r>
                        </m:den>
                      </m:f>
                    </m:oMath>
                  </a14:m>
                  <a:endParaRPr lang="en-US" sz="6600" b="1" dirty="0">
                    <a:solidFill>
                      <a:schemeClr val="tx1"/>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E3928A37-1700-59E2-70A2-812882362093}"/>
                    </a:ext>
                  </a:extLst>
                </p:cNvPr>
                <p:cNvSpPr txBox="1">
                  <a:spLocks noRot="1" noChangeAspect="1" noMove="1" noResize="1" noEditPoints="1" noAdjustHandles="1" noChangeArrowheads="1" noChangeShapeType="1" noTextEdit="1"/>
                </p:cNvSpPr>
                <p:nvPr/>
              </p:nvSpPr>
              <p:spPr>
                <a:xfrm>
                  <a:off x="1602659" y="1754731"/>
                  <a:ext cx="1931705" cy="1559722"/>
                </a:xfrm>
                <a:prstGeom prst="rect">
                  <a:avLst/>
                </a:prstGeom>
                <a:blipFill>
                  <a:blip r:embed="rId2"/>
                  <a:stretch>
                    <a:fillRect t="-391" b="-13672"/>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38B5D6C6-5914-3972-AC34-A4098C1BAF13}"/>
                </a:ext>
              </a:extLst>
            </p:cNvPr>
            <p:cNvGrpSpPr/>
            <p:nvPr/>
          </p:nvGrpSpPr>
          <p:grpSpPr>
            <a:xfrm>
              <a:off x="976595" y="1953085"/>
              <a:ext cx="674370" cy="686241"/>
              <a:chOff x="4383939" y="1274001"/>
              <a:chExt cx="674370" cy="778687"/>
            </a:xfrm>
          </p:grpSpPr>
          <p:sp>
            <p:nvSpPr>
              <p:cNvPr id="8" name="Freeform 5">
                <a:extLst>
                  <a:ext uri="{FF2B5EF4-FFF2-40B4-BE49-F238E27FC236}">
                    <a16:creationId xmlns:a16="http://schemas.microsoft.com/office/drawing/2014/main" id="{A49F3F51-9F3B-0C8B-2195-16C20A4C020B}"/>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14">
                <a:extLst>
                  <a:ext uri="{FF2B5EF4-FFF2-40B4-BE49-F238E27FC236}">
                    <a16:creationId xmlns:a16="http://schemas.microsoft.com/office/drawing/2014/main" id="{E4B088CE-9CF4-6D76-19B2-8530DFCE743B}"/>
                  </a:ext>
                </a:extLst>
              </p:cNvPr>
              <p:cNvSpPr txBox="1"/>
              <p:nvPr/>
            </p:nvSpPr>
            <p:spPr>
              <a:xfrm>
                <a:off x="4383939" y="1274001"/>
                <a:ext cx="674370" cy="724015"/>
              </a:xfrm>
              <a:prstGeom prst="rect">
                <a:avLst/>
              </a:prstGeom>
            </p:spPr>
            <p:txBody>
              <a:bodyPr wrap="square" lIns="0" tIns="0" rIns="0" bIns="0" rtlCol="0" anchor="t">
                <a:spAutoFit/>
              </a:bodyPr>
              <a:lstStyle/>
              <a:p>
                <a:pPr algn="ctr" defTabSz="609630">
                  <a:lnSpc>
                    <a:spcPts val="5300"/>
                  </a:lnSpc>
                </a:pPr>
                <a:r>
                  <a:rPr lang="en-US" sz="4000" i="1" spc="-61" dirty="0">
                    <a:solidFill>
                      <a:srgbClr val="000000"/>
                    </a:solidFill>
                    <a:latin typeface="Cambria" panose="02040503050406030204" pitchFamily="18" charset="0"/>
                    <a:ea typeface="Cambria" panose="02040503050406030204" pitchFamily="18" charset="0"/>
                  </a:rPr>
                  <a:t>a)</a:t>
                </a:r>
              </a:p>
            </p:txBody>
          </p:sp>
        </p:grpSp>
      </p:grpSp>
      <p:grpSp>
        <p:nvGrpSpPr>
          <p:cNvPr id="5" name="Group 4">
            <a:extLst>
              <a:ext uri="{FF2B5EF4-FFF2-40B4-BE49-F238E27FC236}">
                <a16:creationId xmlns:a16="http://schemas.microsoft.com/office/drawing/2014/main" id="{2E4A8A16-D3C4-BC9C-82B5-95CA11D76BB4}"/>
              </a:ext>
            </a:extLst>
          </p:cNvPr>
          <p:cNvGrpSpPr/>
          <p:nvPr/>
        </p:nvGrpSpPr>
        <p:grpSpPr>
          <a:xfrm>
            <a:off x="4586570" y="1754731"/>
            <a:ext cx="2557769" cy="1554593"/>
            <a:chOff x="4586570" y="1754731"/>
            <a:chExt cx="2557769" cy="1554593"/>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17F4826-A836-113B-FCF0-B788D48F3676}"/>
                    </a:ext>
                  </a:extLst>
                </p:cNvPr>
                <p:cNvSpPr txBox="1"/>
                <p:nvPr/>
              </p:nvSpPr>
              <p:spPr>
                <a:xfrm>
                  <a:off x="5212634" y="1754731"/>
                  <a:ext cx="1931705" cy="1554593"/>
                </a:xfrm>
                <a:prstGeom prst="rect">
                  <a:avLst/>
                </a:prstGeom>
                <a:noFill/>
              </p:spPr>
              <p:txBody>
                <a:bodyPr wrap="square" rtlCol="0">
                  <a:spAutoFit/>
                </a:bodyPr>
                <a:lstStyle/>
                <a:p>
                  <a:pPr algn="ct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𝟖</m:t>
                          </m:r>
                        </m:num>
                        <m:den>
                          <m:r>
                            <a:rPr lang="en-US" sz="6600" b="1" i="1" smtClean="0">
                              <a:solidFill>
                                <a:schemeClr val="tx1"/>
                              </a:solidFill>
                              <a:latin typeface="Cambria Math" panose="02040503050406030204" pitchFamily="18" charset="0"/>
                            </a:rPr>
                            <m:t>𝟐𝟏</m:t>
                          </m:r>
                        </m:den>
                      </m:f>
                    </m:oMath>
                  </a14:m>
                  <a:r>
                    <a:rPr lang="en-US" sz="6600" b="1" dirty="0">
                      <a:solidFill>
                        <a:schemeClr val="tx1"/>
                      </a:solidFill>
                      <a:latin typeface="Cambria" panose="02040503050406030204" pitchFamily="18" charset="0"/>
                      <a:ea typeface="Cambria" panose="02040503050406030204" pitchFamily="18" charset="0"/>
                    </a:rPr>
                    <a:t> </a:t>
                  </a:r>
                  <a:r>
                    <a:rPr lang="en-US" sz="6600" dirty="0">
                      <a:latin typeface="Cambria" panose="02040503050406030204" pitchFamily="18" charset="0"/>
                      <a:ea typeface="Cambria" panose="02040503050406030204" pitchFamily="18" charset="0"/>
                    </a:rPr>
                    <a:t>:</a:t>
                  </a:r>
                  <a:r>
                    <a:rPr lang="en-US" sz="6600" b="1" dirty="0">
                      <a:solidFill>
                        <a:schemeClr val="tx1"/>
                      </a:solidFill>
                    </a:rPr>
                    <a:t>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𝟒</m:t>
                          </m:r>
                        </m:num>
                        <m:den>
                          <m:r>
                            <a:rPr lang="en-US" sz="6600" b="1" i="1" smtClean="0">
                              <a:solidFill>
                                <a:schemeClr val="tx1"/>
                              </a:solidFill>
                              <a:latin typeface="Cambria Math" panose="02040503050406030204" pitchFamily="18" charset="0"/>
                            </a:rPr>
                            <m:t>𝟕</m:t>
                          </m:r>
                        </m:den>
                      </m:f>
                    </m:oMath>
                  </a14:m>
                  <a:endParaRPr lang="en-US" sz="6600" b="1" dirty="0">
                    <a:solidFill>
                      <a:schemeClr val="tx1"/>
                    </a:solidFill>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617F4826-A836-113B-FCF0-B788D48F3676}"/>
                    </a:ext>
                  </a:extLst>
                </p:cNvPr>
                <p:cNvSpPr txBox="1">
                  <a:spLocks noRot="1" noChangeAspect="1" noMove="1" noResize="1" noEditPoints="1" noAdjustHandles="1" noChangeArrowheads="1" noChangeShapeType="1" noTextEdit="1"/>
                </p:cNvSpPr>
                <p:nvPr/>
              </p:nvSpPr>
              <p:spPr>
                <a:xfrm>
                  <a:off x="5212634" y="1754731"/>
                  <a:ext cx="1931705" cy="1554593"/>
                </a:xfrm>
                <a:prstGeom prst="rect">
                  <a:avLst/>
                </a:prstGeom>
                <a:blipFill>
                  <a:blip r:embed="rId5"/>
                  <a:stretch>
                    <a:fillRect t="-392" b="-14118"/>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159F67CE-0985-DAB0-0798-C0C1C64C384A}"/>
                </a:ext>
              </a:extLst>
            </p:cNvPr>
            <p:cNvGrpSpPr/>
            <p:nvPr/>
          </p:nvGrpSpPr>
          <p:grpSpPr>
            <a:xfrm>
              <a:off x="4586570" y="1953085"/>
              <a:ext cx="674370" cy="686241"/>
              <a:chOff x="4383939" y="1274001"/>
              <a:chExt cx="674370" cy="778687"/>
            </a:xfrm>
          </p:grpSpPr>
          <p:sp>
            <p:nvSpPr>
              <p:cNvPr id="12" name="Freeform 5">
                <a:extLst>
                  <a:ext uri="{FF2B5EF4-FFF2-40B4-BE49-F238E27FC236}">
                    <a16:creationId xmlns:a16="http://schemas.microsoft.com/office/drawing/2014/main" id="{BB27CFB5-81C8-EC44-D940-BA37B9E04E19}"/>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4">
                <a:extLst>
                  <a:ext uri="{FF2B5EF4-FFF2-40B4-BE49-F238E27FC236}">
                    <a16:creationId xmlns:a16="http://schemas.microsoft.com/office/drawing/2014/main" id="{36A70034-7104-CAFC-78D0-A689EEDA8788}"/>
                  </a:ext>
                </a:extLst>
              </p:cNvPr>
              <p:cNvSpPr txBox="1"/>
              <p:nvPr/>
            </p:nvSpPr>
            <p:spPr>
              <a:xfrm>
                <a:off x="4383939" y="1274001"/>
                <a:ext cx="674370" cy="724015"/>
              </a:xfrm>
              <a:prstGeom prst="rect">
                <a:avLst/>
              </a:prstGeom>
            </p:spPr>
            <p:txBody>
              <a:bodyPr wrap="square" lIns="0" tIns="0" rIns="0" bIns="0" rtlCol="0" anchor="t">
                <a:spAutoFit/>
              </a:bodyPr>
              <a:lstStyle/>
              <a:p>
                <a:pPr algn="ctr" defTabSz="609630">
                  <a:lnSpc>
                    <a:spcPts val="5300"/>
                  </a:lnSpc>
                </a:pPr>
                <a:r>
                  <a:rPr lang="en-US" sz="4000" i="1" spc="-61" dirty="0">
                    <a:solidFill>
                      <a:srgbClr val="000000"/>
                    </a:solidFill>
                    <a:latin typeface="Cambria" panose="02040503050406030204" pitchFamily="18" charset="0"/>
                    <a:ea typeface="Cambria" panose="02040503050406030204" pitchFamily="18" charset="0"/>
                  </a:rPr>
                  <a:t>b)</a:t>
                </a:r>
              </a:p>
            </p:txBody>
          </p:sp>
        </p:grpSp>
      </p:grpSp>
      <p:grpSp>
        <p:nvGrpSpPr>
          <p:cNvPr id="18" name="Group 17">
            <a:extLst>
              <a:ext uri="{FF2B5EF4-FFF2-40B4-BE49-F238E27FC236}">
                <a16:creationId xmlns:a16="http://schemas.microsoft.com/office/drawing/2014/main" id="{A4C6C65F-D4DD-9E04-E721-CD32AEF3D9B4}"/>
              </a:ext>
            </a:extLst>
          </p:cNvPr>
          <p:cNvGrpSpPr/>
          <p:nvPr/>
        </p:nvGrpSpPr>
        <p:grpSpPr>
          <a:xfrm>
            <a:off x="2703171" y="4036043"/>
            <a:ext cx="2557769" cy="1574790"/>
            <a:chOff x="2703171" y="4036043"/>
            <a:chExt cx="2557769" cy="157479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79841B-AA39-28F7-FDA4-E4DE73BD5D63}"/>
                    </a:ext>
                  </a:extLst>
                </p:cNvPr>
                <p:cNvSpPr txBox="1"/>
                <p:nvPr/>
              </p:nvSpPr>
              <p:spPr>
                <a:xfrm>
                  <a:off x="3329235" y="4036043"/>
                  <a:ext cx="1931705" cy="1574790"/>
                </a:xfrm>
                <a:prstGeom prst="rect">
                  <a:avLst/>
                </a:prstGeom>
                <a:noFill/>
              </p:spPr>
              <p:txBody>
                <a:bodyPr wrap="square" rtlCol="0">
                  <a:spAutoFit/>
                </a:bodyPr>
                <a:lstStyle/>
                <a:p>
                  <a:pPr algn="ct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𝟓</m:t>
                          </m:r>
                        </m:num>
                        <m:den>
                          <m:r>
                            <a:rPr lang="en-US" sz="6600" b="1" i="1" smtClean="0">
                              <a:solidFill>
                                <a:schemeClr val="tx1"/>
                              </a:solidFill>
                              <a:latin typeface="Cambria Math" panose="02040503050406030204" pitchFamily="18" charset="0"/>
                            </a:rPr>
                            <m:t>𝟖</m:t>
                          </m:r>
                        </m:den>
                      </m:f>
                    </m:oMath>
                  </a14:m>
                  <a:r>
                    <a:rPr lang="en-US" sz="6600" b="1" dirty="0">
                      <a:solidFill>
                        <a:schemeClr val="tx1"/>
                      </a:solidFill>
                      <a:latin typeface="Cambria" panose="02040503050406030204" pitchFamily="18" charset="0"/>
                      <a:ea typeface="Cambria" panose="02040503050406030204" pitchFamily="18" charset="0"/>
                    </a:rPr>
                    <a:t> </a:t>
                  </a:r>
                  <a:r>
                    <a:rPr lang="en-US" sz="6600" dirty="0">
                      <a:latin typeface="Cambria" panose="02040503050406030204" pitchFamily="18" charset="0"/>
                      <a:ea typeface="Cambria" panose="02040503050406030204" pitchFamily="18" charset="0"/>
                    </a:rPr>
                    <a:t>:</a:t>
                  </a:r>
                  <a:r>
                    <a:rPr lang="en-US" sz="6600" b="1" dirty="0">
                      <a:solidFill>
                        <a:schemeClr val="tx1"/>
                      </a:solidFill>
                    </a:rPr>
                    <a:t>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𝟏𝟓</m:t>
                          </m:r>
                        </m:num>
                        <m:den>
                          <m:r>
                            <a:rPr lang="en-US" sz="6600" b="1" i="1" smtClean="0">
                              <a:solidFill>
                                <a:schemeClr val="tx1"/>
                              </a:solidFill>
                              <a:latin typeface="Cambria Math" panose="02040503050406030204" pitchFamily="18" charset="0"/>
                            </a:rPr>
                            <m:t>𝟖</m:t>
                          </m:r>
                        </m:den>
                      </m:f>
                    </m:oMath>
                  </a14:m>
                  <a:endParaRPr lang="en-US" sz="6600" b="1" dirty="0">
                    <a:solidFill>
                      <a:schemeClr val="tx1"/>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9879841B-AA39-28F7-FDA4-E4DE73BD5D63}"/>
                    </a:ext>
                  </a:extLst>
                </p:cNvPr>
                <p:cNvSpPr txBox="1">
                  <a:spLocks noRot="1" noChangeAspect="1" noMove="1" noResize="1" noEditPoints="1" noAdjustHandles="1" noChangeArrowheads="1" noChangeShapeType="1" noTextEdit="1"/>
                </p:cNvSpPr>
                <p:nvPr/>
              </p:nvSpPr>
              <p:spPr>
                <a:xfrm>
                  <a:off x="3329235" y="4036043"/>
                  <a:ext cx="1931705" cy="1574790"/>
                </a:xfrm>
                <a:prstGeom prst="rect">
                  <a:avLst/>
                </a:prstGeom>
                <a:blipFill>
                  <a:blip r:embed="rId6"/>
                  <a:stretch>
                    <a:fillRect b="-13953"/>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CFC096B4-D5ED-24E4-264C-D66DB7EFB629}"/>
                </a:ext>
              </a:extLst>
            </p:cNvPr>
            <p:cNvGrpSpPr/>
            <p:nvPr/>
          </p:nvGrpSpPr>
          <p:grpSpPr>
            <a:xfrm>
              <a:off x="2703171" y="4234397"/>
              <a:ext cx="674370" cy="686241"/>
              <a:chOff x="4383939" y="1274001"/>
              <a:chExt cx="674370" cy="778687"/>
            </a:xfrm>
          </p:grpSpPr>
          <p:sp>
            <p:nvSpPr>
              <p:cNvPr id="16" name="Freeform 5">
                <a:extLst>
                  <a:ext uri="{FF2B5EF4-FFF2-40B4-BE49-F238E27FC236}">
                    <a16:creationId xmlns:a16="http://schemas.microsoft.com/office/drawing/2014/main" id="{0CFD94C5-8B8C-4AFC-076D-D7B331A85D3B}"/>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TextBox 14">
                <a:extLst>
                  <a:ext uri="{FF2B5EF4-FFF2-40B4-BE49-F238E27FC236}">
                    <a16:creationId xmlns:a16="http://schemas.microsoft.com/office/drawing/2014/main" id="{96F2205B-1424-CB06-83B4-96BF0BF2AF24}"/>
                  </a:ext>
                </a:extLst>
              </p:cNvPr>
              <p:cNvSpPr txBox="1"/>
              <p:nvPr/>
            </p:nvSpPr>
            <p:spPr>
              <a:xfrm>
                <a:off x="4383939" y="1274001"/>
                <a:ext cx="674370" cy="724015"/>
              </a:xfrm>
              <a:prstGeom prst="rect">
                <a:avLst/>
              </a:prstGeom>
            </p:spPr>
            <p:txBody>
              <a:bodyPr wrap="square" lIns="0" tIns="0" rIns="0" bIns="0" rtlCol="0" anchor="t">
                <a:spAutoFit/>
              </a:bodyPr>
              <a:lstStyle/>
              <a:p>
                <a:pPr algn="ctr" defTabSz="609630">
                  <a:lnSpc>
                    <a:spcPts val="5300"/>
                  </a:lnSpc>
                </a:pPr>
                <a:r>
                  <a:rPr lang="en-US" sz="4000" i="1" spc="-61" dirty="0">
                    <a:solidFill>
                      <a:srgbClr val="000000"/>
                    </a:solidFill>
                    <a:latin typeface="Cambria" panose="02040503050406030204" pitchFamily="18" charset="0"/>
                    <a:ea typeface="Cambria" panose="02040503050406030204" pitchFamily="18" charset="0"/>
                  </a:rPr>
                  <a:t>c)</a:t>
                </a:r>
              </a:p>
            </p:txBody>
          </p:sp>
        </p:grpSp>
      </p:grpSp>
      <p:pic>
        <p:nvPicPr>
          <p:cNvPr id="23" name="Picture 22">
            <a:extLst>
              <a:ext uri="{FF2B5EF4-FFF2-40B4-BE49-F238E27FC236}">
                <a16:creationId xmlns:a16="http://schemas.microsoft.com/office/drawing/2014/main" id="{1038BB00-F1B3-EEB9-CB60-D80A4CB90E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7629" y="1150434"/>
            <a:ext cx="4762400" cy="4796486"/>
          </a:xfrm>
          <a:prstGeom prst="rect">
            <a:avLst/>
          </a:prstGeom>
        </p:spPr>
      </p:pic>
      <p:pic>
        <p:nvPicPr>
          <p:cNvPr id="2" name="Picture 1">
            <a:extLst>
              <a:ext uri="{FF2B5EF4-FFF2-40B4-BE49-F238E27FC236}">
                <a16:creationId xmlns:a16="http://schemas.microsoft.com/office/drawing/2014/main" id="{E7EB7FEF-9516-F181-7E4B-55E0D4FAC69F}"/>
              </a:ext>
            </a:extLst>
          </p:cNvPr>
          <p:cNvPicPr>
            <a:picLocks noChangeAspect="1"/>
          </p:cNvPicPr>
          <p:nvPr/>
        </p:nvPicPr>
        <p:blipFill>
          <a:blip r:embed="rId8"/>
          <a:stretch>
            <a:fillRect/>
          </a:stretch>
        </p:blipFill>
        <p:spPr>
          <a:xfrm>
            <a:off x="486944" y="183266"/>
            <a:ext cx="1261981" cy="1603387"/>
          </a:xfrm>
          <a:prstGeom prst="rect">
            <a:avLst/>
          </a:prstGeom>
        </p:spPr>
      </p:pic>
      <p:pic>
        <p:nvPicPr>
          <p:cNvPr id="4" name="Picture 3">
            <a:extLst>
              <a:ext uri="{FF2B5EF4-FFF2-40B4-BE49-F238E27FC236}">
                <a16:creationId xmlns:a16="http://schemas.microsoft.com/office/drawing/2014/main" id="{783955B4-A8F2-5C85-3C0C-1844AF810C0A}"/>
              </a:ext>
            </a:extLst>
          </p:cNvPr>
          <p:cNvPicPr>
            <a:picLocks noChangeAspect="1"/>
          </p:cNvPicPr>
          <p:nvPr/>
        </p:nvPicPr>
        <p:blipFill>
          <a:blip r:embed="rId9"/>
          <a:stretch>
            <a:fillRect/>
          </a:stretch>
        </p:blipFill>
        <p:spPr>
          <a:xfrm>
            <a:off x="1313780" y="325815"/>
            <a:ext cx="5114987" cy="1286367"/>
          </a:xfrm>
          <a:prstGeom prst="rect">
            <a:avLst/>
          </a:prstGeom>
        </p:spPr>
      </p:pic>
    </p:spTree>
    <p:extLst>
      <p:ext uri="{BB962C8B-B14F-4D97-AF65-F5344CB8AC3E}">
        <p14:creationId xmlns:p14="http://schemas.microsoft.com/office/powerpoint/2010/main" val="4072596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1C89835-56F5-902D-A767-84CBAC8592E6}"/>
                  </a:ext>
                </a:extLst>
              </p:cNvPr>
              <p:cNvSpPr txBox="1"/>
              <p:nvPr/>
            </p:nvSpPr>
            <p:spPr>
              <a:xfrm>
                <a:off x="1368975" y="1570795"/>
                <a:ext cx="1931705" cy="1292918"/>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𝟑</m:t>
                        </m:r>
                      </m:num>
                      <m:den>
                        <m:r>
                          <a:rPr lang="en-US" sz="5400" b="1" i="1" smtClean="0">
                            <a:solidFill>
                              <a:schemeClr val="tx1"/>
                            </a:solidFill>
                            <a:latin typeface="Cambria Math" panose="02040503050406030204" pitchFamily="18" charset="0"/>
                          </a:rPr>
                          <m:t>𝟖</m:t>
                        </m:r>
                      </m:den>
                    </m:f>
                  </m:oMath>
                </a14:m>
                <a:r>
                  <a:rPr lang="en-US" sz="5400" b="1" dirty="0">
                    <a:solidFill>
                      <a:schemeClr val="tx1"/>
                    </a:solidFill>
                    <a:latin typeface="Cambria" panose="02040503050406030204" pitchFamily="18" charset="0"/>
                    <a:ea typeface="Cambria" panose="02040503050406030204" pitchFamily="18" charset="0"/>
                  </a:rPr>
                  <a:t> </a:t>
                </a:r>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𝟗</m:t>
                        </m:r>
                      </m:num>
                      <m:den>
                        <m:r>
                          <a:rPr lang="en-US" sz="5400" b="1" i="1" smtClean="0">
                            <a:solidFill>
                              <a:schemeClr val="tx1"/>
                            </a:solidFill>
                            <a:latin typeface="Cambria Math" panose="02040503050406030204" pitchFamily="18" charset="0"/>
                          </a:rPr>
                          <m:t>𝟒</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61C89835-56F5-902D-A767-84CBAC8592E6}"/>
                  </a:ext>
                </a:extLst>
              </p:cNvPr>
              <p:cNvSpPr txBox="1">
                <a:spLocks noRot="1" noChangeAspect="1" noMove="1" noResize="1" noEditPoints="1" noAdjustHandles="1" noChangeArrowheads="1" noChangeShapeType="1" noTextEdit="1"/>
              </p:cNvSpPr>
              <p:nvPr/>
            </p:nvSpPr>
            <p:spPr>
              <a:xfrm>
                <a:off x="1368975" y="1570795"/>
                <a:ext cx="1931705" cy="1292918"/>
              </a:xfrm>
              <a:prstGeom prst="rect">
                <a:avLst/>
              </a:prstGeom>
              <a:blipFill>
                <a:blip r:embed="rId2"/>
                <a:stretch>
                  <a:fillRect b="-13208"/>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7ECE4099-221D-E4C6-A372-BB03E3D49450}"/>
              </a:ext>
            </a:extLst>
          </p:cNvPr>
          <p:cNvGrpSpPr/>
          <p:nvPr/>
        </p:nvGrpSpPr>
        <p:grpSpPr>
          <a:xfrm>
            <a:off x="704851" y="1725811"/>
            <a:ext cx="664124" cy="675815"/>
            <a:chOff x="4383939" y="1274001"/>
            <a:chExt cx="674370" cy="778687"/>
          </a:xfrm>
        </p:grpSpPr>
        <p:sp>
          <p:nvSpPr>
            <p:cNvPr id="7" name="Freeform 5">
              <a:extLst>
                <a:ext uri="{FF2B5EF4-FFF2-40B4-BE49-F238E27FC236}">
                  <a16:creationId xmlns:a16="http://schemas.microsoft.com/office/drawing/2014/main" id="{5117A984-9D77-900C-12DC-7E67AEDFFB9C}"/>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14">
              <a:extLst>
                <a:ext uri="{FF2B5EF4-FFF2-40B4-BE49-F238E27FC236}">
                  <a16:creationId xmlns:a16="http://schemas.microsoft.com/office/drawing/2014/main" id="{E1F17785-6AAB-C04D-407B-9AC46368BCBF}"/>
                </a:ext>
              </a:extLst>
            </p:cNvPr>
            <p:cNvSpPr txBox="1"/>
            <p:nvPr/>
          </p:nvSpPr>
          <p:spPr>
            <a:xfrm>
              <a:off x="4383939" y="1274001"/>
              <a:ext cx="674370" cy="684362"/>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a)</a:t>
              </a:r>
            </a:p>
          </p:txBody>
        </p:sp>
      </p:grpSp>
      <p:grpSp>
        <p:nvGrpSpPr>
          <p:cNvPr id="9" name="Group 8">
            <a:extLst>
              <a:ext uri="{FF2B5EF4-FFF2-40B4-BE49-F238E27FC236}">
                <a16:creationId xmlns:a16="http://schemas.microsoft.com/office/drawing/2014/main" id="{87B296A8-5AF8-E2BB-DD04-96D853E09BBE}"/>
              </a:ext>
            </a:extLst>
          </p:cNvPr>
          <p:cNvGrpSpPr/>
          <p:nvPr/>
        </p:nvGrpSpPr>
        <p:grpSpPr>
          <a:xfrm>
            <a:off x="704851" y="3469457"/>
            <a:ext cx="664124" cy="675815"/>
            <a:chOff x="4383939" y="1274001"/>
            <a:chExt cx="674370" cy="778687"/>
          </a:xfrm>
        </p:grpSpPr>
        <p:sp>
          <p:nvSpPr>
            <p:cNvPr id="10" name="Freeform 5">
              <a:extLst>
                <a:ext uri="{FF2B5EF4-FFF2-40B4-BE49-F238E27FC236}">
                  <a16:creationId xmlns:a16="http://schemas.microsoft.com/office/drawing/2014/main" id="{7C7C74CD-9F3B-F7A3-9E2A-B96769590CF3}"/>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4">
              <a:extLst>
                <a:ext uri="{FF2B5EF4-FFF2-40B4-BE49-F238E27FC236}">
                  <a16:creationId xmlns:a16="http://schemas.microsoft.com/office/drawing/2014/main" id="{EA4FCAAA-D5FD-2D4B-CD44-0FAD0C33FC49}"/>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b)</a:t>
              </a:r>
            </a:p>
          </p:txBody>
        </p:sp>
      </p:grpSp>
      <p:grpSp>
        <p:nvGrpSpPr>
          <p:cNvPr id="12" name="Group 11">
            <a:extLst>
              <a:ext uri="{FF2B5EF4-FFF2-40B4-BE49-F238E27FC236}">
                <a16:creationId xmlns:a16="http://schemas.microsoft.com/office/drawing/2014/main" id="{A899EA08-1689-0B2D-EA1B-FF72AB22E141}"/>
              </a:ext>
            </a:extLst>
          </p:cNvPr>
          <p:cNvGrpSpPr/>
          <p:nvPr/>
        </p:nvGrpSpPr>
        <p:grpSpPr>
          <a:xfrm>
            <a:off x="704851" y="5151253"/>
            <a:ext cx="664124" cy="675815"/>
            <a:chOff x="4383939" y="1274001"/>
            <a:chExt cx="674370" cy="778687"/>
          </a:xfrm>
        </p:grpSpPr>
        <p:sp>
          <p:nvSpPr>
            <p:cNvPr id="13" name="Freeform 5">
              <a:extLst>
                <a:ext uri="{FF2B5EF4-FFF2-40B4-BE49-F238E27FC236}">
                  <a16:creationId xmlns:a16="http://schemas.microsoft.com/office/drawing/2014/main" id="{773F0FA2-5448-29A4-CE63-1EA833F9F40B}"/>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a:extLst>
                <a:ext uri="{FF2B5EF4-FFF2-40B4-BE49-F238E27FC236}">
                  <a16:creationId xmlns:a16="http://schemas.microsoft.com/office/drawing/2014/main" id="{78D134BA-4AB9-5939-D14A-C21A44F24C72}"/>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c)</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307BE70-273D-34D4-562F-DA5050A7F9EF}"/>
                  </a:ext>
                </a:extLst>
              </p:cNvPr>
              <p:cNvSpPr txBox="1"/>
              <p:nvPr/>
            </p:nvSpPr>
            <p:spPr>
              <a:xfrm>
                <a:off x="1439613" y="3141248"/>
                <a:ext cx="1931705" cy="1288686"/>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𝟖</m:t>
                        </m:r>
                      </m:num>
                      <m:den>
                        <m:r>
                          <a:rPr lang="en-US" sz="5400" b="1" i="1" smtClean="0">
                            <a:solidFill>
                              <a:schemeClr val="tx1"/>
                            </a:solidFill>
                            <a:latin typeface="Cambria Math" panose="02040503050406030204" pitchFamily="18" charset="0"/>
                          </a:rPr>
                          <m:t>𝟐𝟏</m:t>
                        </m:r>
                      </m:den>
                    </m:f>
                  </m:oMath>
                </a14:m>
                <a:r>
                  <a:rPr lang="en-US" sz="5400" b="1" dirty="0">
                    <a:solidFill>
                      <a:schemeClr val="tx1"/>
                    </a:solidFill>
                    <a:latin typeface="Cambria" panose="02040503050406030204" pitchFamily="18" charset="0"/>
                    <a:ea typeface="Cambria" panose="02040503050406030204" pitchFamily="18" charset="0"/>
                  </a:rPr>
                  <a:t> </a:t>
                </a:r>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𝟒</m:t>
                        </m:r>
                      </m:num>
                      <m:den>
                        <m:r>
                          <a:rPr lang="en-US" sz="5400" b="1" i="1" smtClean="0">
                            <a:solidFill>
                              <a:schemeClr val="tx1"/>
                            </a:solidFill>
                            <a:latin typeface="Cambria Math" panose="02040503050406030204" pitchFamily="18" charset="0"/>
                          </a:rPr>
                          <m:t>𝟕</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1307BE70-273D-34D4-562F-DA5050A7F9EF}"/>
                  </a:ext>
                </a:extLst>
              </p:cNvPr>
              <p:cNvSpPr txBox="1">
                <a:spLocks noRot="1" noChangeAspect="1" noMove="1" noResize="1" noEditPoints="1" noAdjustHandles="1" noChangeArrowheads="1" noChangeShapeType="1" noTextEdit="1"/>
              </p:cNvSpPr>
              <p:nvPr/>
            </p:nvSpPr>
            <p:spPr>
              <a:xfrm>
                <a:off x="1439613" y="3141248"/>
                <a:ext cx="1931705" cy="1288686"/>
              </a:xfrm>
              <a:prstGeom prst="rect">
                <a:avLst/>
              </a:prstGeom>
              <a:blipFill>
                <a:blip r:embed="rId5"/>
                <a:stretch>
                  <a:fillRect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DE5A5B2-5511-A1F9-84FE-6723863CAD53}"/>
                  </a:ext>
                </a:extLst>
              </p:cNvPr>
              <p:cNvSpPr txBox="1"/>
              <p:nvPr/>
            </p:nvSpPr>
            <p:spPr>
              <a:xfrm>
                <a:off x="1510250" y="4920182"/>
                <a:ext cx="1931705" cy="1305294"/>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𝟖</m:t>
                        </m:r>
                      </m:den>
                    </m:f>
                  </m:oMath>
                </a14:m>
                <a:r>
                  <a:rPr lang="en-US" sz="5400" b="1" dirty="0">
                    <a:solidFill>
                      <a:schemeClr val="tx1"/>
                    </a:solidFill>
                    <a:latin typeface="Cambria" panose="02040503050406030204" pitchFamily="18" charset="0"/>
                    <a:ea typeface="Cambria" panose="02040503050406030204" pitchFamily="18" charset="0"/>
                  </a:rPr>
                  <a:t> </a:t>
                </a:r>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𝟏𝟓</m:t>
                        </m:r>
                      </m:num>
                      <m:den>
                        <m:r>
                          <a:rPr lang="en-US" sz="5400" b="1" i="1" smtClean="0">
                            <a:solidFill>
                              <a:schemeClr val="tx1"/>
                            </a:solidFill>
                            <a:latin typeface="Cambria Math" panose="02040503050406030204" pitchFamily="18" charset="0"/>
                          </a:rPr>
                          <m:t>𝟖</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6" name="TextBox 15">
                <a:extLst>
                  <a:ext uri="{FF2B5EF4-FFF2-40B4-BE49-F238E27FC236}">
                    <a16:creationId xmlns:a16="http://schemas.microsoft.com/office/drawing/2014/main" id="{7DE5A5B2-5511-A1F9-84FE-6723863CAD53}"/>
                  </a:ext>
                </a:extLst>
              </p:cNvPr>
              <p:cNvSpPr txBox="1">
                <a:spLocks noRot="1" noChangeAspect="1" noMove="1" noResize="1" noEditPoints="1" noAdjustHandles="1" noChangeArrowheads="1" noChangeShapeType="1" noTextEdit="1"/>
              </p:cNvSpPr>
              <p:nvPr/>
            </p:nvSpPr>
            <p:spPr>
              <a:xfrm>
                <a:off x="1510250" y="4920182"/>
                <a:ext cx="1931705" cy="1305294"/>
              </a:xfrm>
              <a:prstGeom prst="rect">
                <a:avLst/>
              </a:prstGeom>
              <a:blipFill>
                <a:blip r:embed="rId6"/>
                <a:stretch>
                  <a:fillRect b="-130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3F9C7B8-21CC-4B08-8DC1-0412BC2614BE}"/>
                  </a:ext>
                </a:extLst>
              </p:cNvPr>
              <p:cNvSpPr txBox="1"/>
              <p:nvPr/>
            </p:nvSpPr>
            <p:spPr>
              <a:xfrm>
                <a:off x="2932314" y="1570795"/>
                <a:ext cx="6327372" cy="129291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𝟑</m:t>
                        </m:r>
                      </m:num>
                      <m:den>
                        <m:r>
                          <a:rPr lang="en-US" sz="5400" b="1" i="1" smtClean="0">
                            <a:solidFill>
                              <a:schemeClr val="accent6">
                                <a:lumMod val="75000"/>
                              </a:schemeClr>
                            </a:solidFill>
                            <a:latin typeface="Cambria Math" panose="02040503050406030204" pitchFamily="18" charset="0"/>
                          </a:rPr>
                          <m:t>𝟖</m:t>
                        </m:r>
                      </m:den>
                    </m:f>
                    <m:r>
                      <a:rPr lang="en-US" sz="5400" i="1" dirty="0" smtClean="0">
                        <a:solidFill>
                          <a:schemeClr val="accent6">
                            <a:lumMod val="75000"/>
                          </a:schemeClr>
                        </a:solidFill>
                        <a:latin typeface="Cambria Math" panose="02040503050406030204" pitchFamily="18" charset="0"/>
                        <a:ea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𝟒</m:t>
                        </m:r>
                      </m:num>
                      <m:den>
                        <m:r>
                          <a:rPr lang="en-US" sz="5400" b="1" i="1" smtClean="0">
                            <a:solidFill>
                              <a:schemeClr val="accent6">
                                <a:lumMod val="75000"/>
                              </a:schemeClr>
                            </a:solidFill>
                            <a:latin typeface="Cambria Math" panose="02040503050406030204" pitchFamily="18" charset="0"/>
                          </a:rPr>
                          <m:t>𝟗</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𝟑</m:t>
                        </m:r>
                        <m:r>
                          <a:rPr lang="en-US" sz="5400" b="1" i="1" smtClean="0">
                            <a:solidFill>
                              <a:schemeClr val="accent6">
                                <a:lumMod val="75000"/>
                              </a:schemeClr>
                            </a:solidFill>
                            <a:latin typeface="Cambria Math" panose="02040503050406030204" pitchFamily="18" charset="0"/>
                          </a:rPr>
                          <m:t> × </m:t>
                        </m:r>
                        <m:r>
                          <a:rPr lang="en-US" sz="5400" b="1" i="1" smtClean="0">
                            <a:solidFill>
                              <a:schemeClr val="accent6">
                                <a:lumMod val="75000"/>
                              </a:schemeClr>
                            </a:solidFill>
                            <a:latin typeface="Cambria Math" panose="02040503050406030204" pitchFamily="18" charset="0"/>
                          </a:rPr>
                          <m:t>𝟒</m:t>
                        </m:r>
                      </m:num>
                      <m:den>
                        <m:r>
                          <a:rPr lang="en-US" sz="5400" b="1" i="1" smtClean="0">
                            <a:solidFill>
                              <a:schemeClr val="accent6">
                                <a:lumMod val="75000"/>
                              </a:schemeClr>
                            </a:solidFill>
                            <a:latin typeface="Cambria Math" panose="02040503050406030204" pitchFamily="18" charset="0"/>
                          </a:rPr>
                          <m:t>𝟖</m:t>
                        </m:r>
                        <m:r>
                          <a:rPr lang="en-US" sz="5400" b="1" i="1" smtClean="0">
                            <a:solidFill>
                              <a:schemeClr val="accent6">
                                <a:lumMod val="75000"/>
                              </a:schemeClr>
                            </a:solidFill>
                            <a:latin typeface="Cambria Math" panose="02040503050406030204" pitchFamily="18" charset="0"/>
                          </a:rPr>
                          <m:t> × </m:t>
                        </m:r>
                        <m:r>
                          <a:rPr lang="en-US" sz="5400" b="1" i="1" smtClean="0">
                            <a:solidFill>
                              <a:schemeClr val="accent6">
                                <a:lumMod val="75000"/>
                              </a:schemeClr>
                            </a:solidFill>
                            <a:latin typeface="Cambria Math" panose="02040503050406030204" pitchFamily="18" charset="0"/>
                          </a:rPr>
                          <m:t>𝟗</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𝟏𝟐</m:t>
                        </m:r>
                      </m:num>
                      <m:den>
                        <m:r>
                          <a:rPr lang="en-US" sz="5400" b="1" i="1" smtClean="0">
                            <a:solidFill>
                              <a:schemeClr val="accent6">
                                <a:lumMod val="75000"/>
                              </a:schemeClr>
                            </a:solidFill>
                            <a:latin typeface="Cambria Math" panose="02040503050406030204" pitchFamily="18" charset="0"/>
                          </a:rPr>
                          <m:t>𝟕𝟐</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03F9C7B8-21CC-4B08-8DC1-0412BC2614BE}"/>
                  </a:ext>
                </a:extLst>
              </p:cNvPr>
              <p:cNvSpPr txBox="1">
                <a:spLocks noRot="1" noChangeAspect="1" noMove="1" noResize="1" noEditPoints="1" noAdjustHandles="1" noChangeArrowheads="1" noChangeShapeType="1" noTextEdit="1"/>
              </p:cNvSpPr>
              <p:nvPr/>
            </p:nvSpPr>
            <p:spPr>
              <a:xfrm>
                <a:off x="2932314" y="1570795"/>
                <a:ext cx="6327372" cy="129291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092F2AA-4092-C4A6-3437-BEFBE36955A0}"/>
                  </a:ext>
                </a:extLst>
              </p:cNvPr>
              <p:cNvSpPr txBox="1"/>
              <p:nvPr/>
            </p:nvSpPr>
            <p:spPr>
              <a:xfrm>
                <a:off x="8820150" y="1592852"/>
                <a:ext cx="121920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426651"/>
                          </a:solidFill>
                          <a:latin typeface="Cambria Math" panose="02040503050406030204" pitchFamily="18" charset="0"/>
                        </a:rPr>
                        <m:t>=</m:t>
                      </m:r>
                      <m:f>
                        <m:fPr>
                          <m:ctrlPr>
                            <a:rPr lang="en-US" sz="4000" b="1" i="1">
                              <a:solidFill>
                                <a:srgbClr val="426651"/>
                              </a:solidFill>
                              <a:latin typeface="Cambria Math" panose="02040503050406030204" pitchFamily="18" charset="0"/>
                            </a:rPr>
                          </m:ctrlPr>
                        </m:fPr>
                        <m:num>
                          <m:r>
                            <a:rPr lang="en-US" sz="4000" b="1" i="1" smtClean="0">
                              <a:solidFill>
                                <a:srgbClr val="426651"/>
                              </a:solidFill>
                              <a:latin typeface="Cambria Math" panose="02040503050406030204" pitchFamily="18" charset="0"/>
                            </a:rPr>
                            <m:t>𝟏</m:t>
                          </m:r>
                        </m:num>
                        <m:den>
                          <m:r>
                            <a:rPr lang="en-US" sz="4000" b="1" i="1" smtClean="0">
                              <a:solidFill>
                                <a:srgbClr val="426651"/>
                              </a:solidFill>
                              <a:latin typeface="Cambria Math" panose="02040503050406030204" pitchFamily="18" charset="0"/>
                            </a:rPr>
                            <m:t>𝟔</m:t>
                          </m:r>
                        </m:den>
                      </m:f>
                      <m:r>
                        <m:rPr>
                          <m:nor/>
                        </m:rPr>
                        <a:rPr lang="en-US" sz="4000" b="1" dirty="0">
                          <a:solidFill>
                            <a:srgbClr val="426651"/>
                          </a:solidFill>
                          <a:latin typeface="Cambria" panose="02040503050406030204" pitchFamily="18" charset="0"/>
                          <a:ea typeface="Cambria" panose="02040503050406030204" pitchFamily="18" charset="0"/>
                        </a:rPr>
                        <m:t> </m:t>
                      </m:r>
                    </m:oMath>
                  </m:oMathPara>
                </a14:m>
                <a:endParaRPr lang="en-US" sz="4000" dirty="0">
                  <a:solidFill>
                    <a:srgbClr val="426651"/>
                  </a:solidFill>
                </a:endParaRPr>
              </a:p>
            </p:txBody>
          </p:sp>
        </mc:Choice>
        <mc:Fallback xmlns="">
          <p:sp>
            <p:nvSpPr>
              <p:cNvPr id="21" name="TextBox 20">
                <a:extLst>
                  <a:ext uri="{FF2B5EF4-FFF2-40B4-BE49-F238E27FC236}">
                    <a16:creationId xmlns:a16="http://schemas.microsoft.com/office/drawing/2014/main" id="{8092F2AA-4092-C4A6-3437-BEFBE36955A0}"/>
                  </a:ext>
                </a:extLst>
              </p:cNvPr>
              <p:cNvSpPr txBox="1">
                <a:spLocks noRot="1" noChangeAspect="1" noMove="1" noResize="1" noEditPoints="1" noAdjustHandles="1" noChangeArrowheads="1" noChangeShapeType="1" noTextEdit="1"/>
              </p:cNvSpPr>
              <p:nvPr/>
            </p:nvSpPr>
            <p:spPr>
              <a:xfrm>
                <a:off x="8820150" y="1592852"/>
                <a:ext cx="1219200"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C4A8137-52EB-400F-5811-C2B579C8A5D7}"/>
                  </a:ext>
                </a:extLst>
              </p:cNvPr>
              <p:cNvSpPr txBox="1"/>
              <p:nvPr/>
            </p:nvSpPr>
            <p:spPr>
              <a:xfrm>
                <a:off x="2998988" y="3119191"/>
                <a:ext cx="6678411" cy="1305294"/>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𝟖</m:t>
                        </m:r>
                      </m:num>
                      <m:den>
                        <m:r>
                          <a:rPr lang="en-US" sz="5400" b="1" i="1" smtClean="0">
                            <a:solidFill>
                              <a:schemeClr val="accent6">
                                <a:lumMod val="75000"/>
                              </a:schemeClr>
                            </a:solidFill>
                            <a:latin typeface="Cambria Math" panose="02040503050406030204" pitchFamily="18" charset="0"/>
                          </a:rPr>
                          <m:t>𝟐𝟏</m:t>
                        </m:r>
                      </m:den>
                    </m:f>
                    <m:r>
                      <a:rPr lang="en-US" sz="5400" i="1" dirty="0" smtClean="0">
                        <a:solidFill>
                          <a:schemeClr val="accent6">
                            <a:lumMod val="75000"/>
                          </a:schemeClr>
                        </a:solidFill>
                        <a:latin typeface="Cambria Math" panose="02040503050406030204" pitchFamily="18" charset="0"/>
                        <a:ea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𝟕</m:t>
                        </m:r>
                      </m:num>
                      <m:den>
                        <m:r>
                          <a:rPr lang="en-US" sz="5400" b="1" i="1" smtClean="0">
                            <a:solidFill>
                              <a:schemeClr val="accent6">
                                <a:lumMod val="75000"/>
                              </a:schemeClr>
                            </a:solidFill>
                            <a:latin typeface="Cambria Math" panose="02040503050406030204" pitchFamily="18" charset="0"/>
                          </a:rPr>
                          <m:t>𝟒</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𝟖</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rPr>
                          <m:t>𝟕</m:t>
                        </m:r>
                      </m:num>
                      <m:den>
                        <m:r>
                          <a:rPr lang="en-US" sz="5400" b="1" i="1" smtClean="0">
                            <a:solidFill>
                              <a:schemeClr val="accent6">
                                <a:lumMod val="75000"/>
                              </a:schemeClr>
                            </a:solidFill>
                            <a:latin typeface="Cambria Math" panose="02040503050406030204" pitchFamily="18" charset="0"/>
                          </a:rPr>
                          <m:t>𝟐𝟏</m:t>
                        </m:r>
                        <m:r>
                          <a:rPr lang="en-US" sz="5400" b="1" i="1" smtClean="0">
                            <a:solidFill>
                              <a:schemeClr val="accent6">
                                <a:lumMod val="75000"/>
                              </a:schemeClr>
                            </a:solidFill>
                            <a:latin typeface="Cambria Math" panose="02040503050406030204" pitchFamily="18" charset="0"/>
                            <a:ea typeface="Cambria Math" panose="02040503050406030204" pitchFamily="18" charset="0"/>
                          </a:rPr>
                          <m:t>×</m:t>
                        </m:r>
                        <m:r>
                          <a:rPr lang="en-US" sz="5400" b="1" i="1" smtClean="0">
                            <a:solidFill>
                              <a:schemeClr val="accent6">
                                <a:lumMod val="75000"/>
                              </a:schemeClr>
                            </a:solidFill>
                            <a:latin typeface="Cambria Math" panose="02040503050406030204" pitchFamily="18" charset="0"/>
                            <a:ea typeface="Cambria Math" panose="02040503050406030204" pitchFamily="18" charset="0"/>
                          </a:rPr>
                          <m:t>𝟒</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𝟓𝟔</m:t>
                        </m:r>
                      </m:num>
                      <m:den>
                        <m:r>
                          <a:rPr lang="en-US" sz="5400" b="1" i="1" smtClean="0">
                            <a:solidFill>
                              <a:schemeClr val="accent6">
                                <a:lumMod val="75000"/>
                              </a:schemeClr>
                            </a:solidFill>
                            <a:latin typeface="Cambria Math" panose="02040503050406030204" pitchFamily="18" charset="0"/>
                          </a:rPr>
                          <m:t>𝟖𝟒</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22" name="TextBox 21">
                <a:extLst>
                  <a:ext uri="{FF2B5EF4-FFF2-40B4-BE49-F238E27FC236}">
                    <a16:creationId xmlns:a16="http://schemas.microsoft.com/office/drawing/2014/main" id="{0C4A8137-52EB-400F-5811-C2B579C8A5D7}"/>
                  </a:ext>
                </a:extLst>
              </p:cNvPr>
              <p:cNvSpPr txBox="1">
                <a:spLocks noRot="1" noChangeAspect="1" noMove="1" noResize="1" noEditPoints="1" noAdjustHandles="1" noChangeArrowheads="1" noChangeShapeType="1" noTextEdit="1"/>
              </p:cNvSpPr>
              <p:nvPr/>
            </p:nvSpPr>
            <p:spPr>
              <a:xfrm>
                <a:off x="2998988" y="3119191"/>
                <a:ext cx="6678411" cy="130529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F8AAD6C-F430-B09D-3A9A-1C7B22BE6FB1}"/>
                  </a:ext>
                </a:extLst>
              </p:cNvPr>
              <p:cNvSpPr txBox="1"/>
              <p:nvPr/>
            </p:nvSpPr>
            <p:spPr>
              <a:xfrm>
                <a:off x="9326361" y="3103454"/>
                <a:ext cx="121920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426651"/>
                          </a:solidFill>
                          <a:latin typeface="Cambria Math" panose="02040503050406030204" pitchFamily="18" charset="0"/>
                        </a:rPr>
                        <m:t>=</m:t>
                      </m:r>
                      <m:f>
                        <m:fPr>
                          <m:ctrlPr>
                            <a:rPr lang="en-US" sz="4000" b="1" i="1">
                              <a:solidFill>
                                <a:srgbClr val="426651"/>
                              </a:solidFill>
                              <a:latin typeface="Cambria Math" panose="02040503050406030204" pitchFamily="18" charset="0"/>
                            </a:rPr>
                          </m:ctrlPr>
                        </m:fPr>
                        <m:num>
                          <m:r>
                            <a:rPr lang="en-US" sz="4000" b="1" i="1" smtClean="0">
                              <a:solidFill>
                                <a:srgbClr val="426651"/>
                              </a:solidFill>
                              <a:latin typeface="Cambria Math" panose="02040503050406030204" pitchFamily="18" charset="0"/>
                            </a:rPr>
                            <m:t>𝟐</m:t>
                          </m:r>
                        </m:num>
                        <m:den>
                          <m:r>
                            <a:rPr lang="en-US" sz="4000" b="1" i="1" smtClean="0">
                              <a:solidFill>
                                <a:srgbClr val="426651"/>
                              </a:solidFill>
                              <a:latin typeface="Cambria Math" panose="02040503050406030204" pitchFamily="18" charset="0"/>
                            </a:rPr>
                            <m:t>𝟑</m:t>
                          </m:r>
                        </m:den>
                      </m:f>
                      <m:r>
                        <m:rPr>
                          <m:nor/>
                        </m:rPr>
                        <a:rPr lang="en-US" sz="4000" b="1" dirty="0">
                          <a:solidFill>
                            <a:srgbClr val="426651"/>
                          </a:solidFill>
                          <a:latin typeface="Cambria" panose="02040503050406030204" pitchFamily="18" charset="0"/>
                          <a:ea typeface="Cambria" panose="02040503050406030204" pitchFamily="18" charset="0"/>
                        </a:rPr>
                        <m:t> </m:t>
                      </m:r>
                    </m:oMath>
                  </m:oMathPara>
                </a14:m>
                <a:endParaRPr lang="en-US" sz="4000" dirty="0">
                  <a:solidFill>
                    <a:srgbClr val="426651"/>
                  </a:solidFill>
                </a:endParaRPr>
              </a:p>
            </p:txBody>
          </p:sp>
        </mc:Choice>
        <mc:Fallback xmlns="">
          <p:sp>
            <p:nvSpPr>
              <p:cNvPr id="23" name="TextBox 22">
                <a:extLst>
                  <a:ext uri="{FF2B5EF4-FFF2-40B4-BE49-F238E27FC236}">
                    <a16:creationId xmlns:a16="http://schemas.microsoft.com/office/drawing/2014/main" id="{7F8AAD6C-F430-B09D-3A9A-1C7B22BE6FB1}"/>
                  </a:ext>
                </a:extLst>
              </p:cNvPr>
              <p:cNvSpPr txBox="1">
                <a:spLocks noRot="1" noChangeAspect="1" noMove="1" noResize="1" noEditPoints="1" noAdjustHandles="1" noChangeArrowheads="1" noChangeShapeType="1" noTextEdit="1"/>
              </p:cNvSpPr>
              <p:nvPr/>
            </p:nvSpPr>
            <p:spPr>
              <a:xfrm>
                <a:off x="9326361" y="3103454"/>
                <a:ext cx="1219200" cy="124880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818B7A3-45D7-462F-020F-8C24EBCCB19E}"/>
                  </a:ext>
                </a:extLst>
              </p:cNvPr>
              <p:cNvSpPr txBox="1"/>
              <p:nvPr/>
            </p:nvSpPr>
            <p:spPr>
              <a:xfrm>
                <a:off x="3220472" y="4920182"/>
                <a:ext cx="6936972" cy="1305294"/>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num>
                      <m:den>
                        <m:r>
                          <a:rPr lang="en-US" sz="5400" b="1" i="1" smtClean="0">
                            <a:solidFill>
                              <a:schemeClr val="accent6">
                                <a:lumMod val="75000"/>
                              </a:schemeClr>
                            </a:solidFill>
                            <a:latin typeface="Cambria Math" panose="02040503050406030204" pitchFamily="18" charset="0"/>
                          </a:rPr>
                          <m:t>𝟖</m:t>
                        </m:r>
                      </m:den>
                    </m:f>
                    <m:r>
                      <a:rPr lang="en-US" sz="5400" i="1" dirty="0" smtClean="0">
                        <a:solidFill>
                          <a:schemeClr val="accent6">
                            <a:lumMod val="75000"/>
                          </a:schemeClr>
                        </a:solidFill>
                        <a:latin typeface="Cambria Math" panose="02040503050406030204" pitchFamily="18" charset="0"/>
                        <a:ea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𝟖</m:t>
                        </m:r>
                      </m:num>
                      <m:den>
                        <m:r>
                          <a:rPr lang="en-US" sz="5400" b="1" i="1" smtClean="0">
                            <a:solidFill>
                              <a:schemeClr val="accent6">
                                <a:lumMod val="75000"/>
                              </a:schemeClr>
                            </a:solidFill>
                            <a:latin typeface="Cambria Math" panose="02040503050406030204" pitchFamily="18" charset="0"/>
                          </a:rPr>
                          <m:t>𝟏𝟓</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rPr>
                          <m:t>𝟖</m:t>
                        </m:r>
                      </m:num>
                      <m:den>
                        <m:r>
                          <a:rPr lang="en-US" sz="5400" b="1" i="1" smtClean="0">
                            <a:solidFill>
                              <a:schemeClr val="accent6">
                                <a:lumMod val="75000"/>
                              </a:schemeClr>
                            </a:solidFill>
                            <a:latin typeface="Cambria Math" panose="02040503050406030204" pitchFamily="18" charset="0"/>
                          </a:rPr>
                          <m:t>𝟖</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ea typeface="Cambria Math" panose="02040503050406030204" pitchFamily="18" charset="0"/>
                          </a:rPr>
                          <m:t>𝟏𝟓</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𝟒𝟎</m:t>
                        </m:r>
                      </m:num>
                      <m:den>
                        <m:r>
                          <a:rPr lang="en-US" sz="5400" b="1" i="1" smtClean="0">
                            <a:solidFill>
                              <a:schemeClr val="accent6">
                                <a:lumMod val="75000"/>
                              </a:schemeClr>
                            </a:solidFill>
                            <a:latin typeface="Cambria Math" panose="02040503050406030204" pitchFamily="18" charset="0"/>
                          </a:rPr>
                          <m:t>𝟏𝟐𝟎</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24" name="TextBox 23">
                <a:extLst>
                  <a:ext uri="{FF2B5EF4-FFF2-40B4-BE49-F238E27FC236}">
                    <a16:creationId xmlns:a16="http://schemas.microsoft.com/office/drawing/2014/main" id="{A818B7A3-45D7-462F-020F-8C24EBCCB19E}"/>
                  </a:ext>
                </a:extLst>
              </p:cNvPr>
              <p:cNvSpPr txBox="1">
                <a:spLocks noRot="1" noChangeAspect="1" noMove="1" noResize="1" noEditPoints="1" noAdjustHandles="1" noChangeArrowheads="1" noChangeShapeType="1" noTextEdit="1"/>
              </p:cNvSpPr>
              <p:nvPr/>
            </p:nvSpPr>
            <p:spPr>
              <a:xfrm>
                <a:off x="3220472" y="4920182"/>
                <a:ext cx="6936972" cy="130529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776FB9F-A84C-BBEE-1A35-F7BC92E19B65}"/>
                  </a:ext>
                </a:extLst>
              </p:cNvPr>
              <p:cNvSpPr txBox="1"/>
              <p:nvPr/>
            </p:nvSpPr>
            <p:spPr>
              <a:xfrm>
                <a:off x="9935961" y="4948427"/>
                <a:ext cx="121920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426651"/>
                          </a:solidFill>
                          <a:latin typeface="Cambria Math" panose="02040503050406030204" pitchFamily="18" charset="0"/>
                        </a:rPr>
                        <m:t>=</m:t>
                      </m:r>
                      <m:f>
                        <m:fPr>
                          <m:ctrlPr>
                            <a:rPr lang="en-US" sz="4000" b="1" i="1">
                              <a:solidFill>
                                <a:srgbClr val="426651"/>
                              </a:solidFill>
                              <a:latin typeface="Cambria Math" panose="02040503050406030204" pitchFamily="18" charset="0"/>
                            </a:rPr>
                          </m:ctrlPr>
                        </m:fPr>
                        <m:num>
                          <m:r>
                            <a:rPr lang="en-US" sz="4000" b="1" i="1" smtClean="0">
                              <a:solidFill>
                                <a:srgbClr val="426651"/>
                              </a:solidFill>
                              <a:latin typeface="Cambria Math" panose="02040503050406030204" pitchFamily="18" charset="0"/>
                            </a:rPr>
                            <m:t>𝟏</m:t>
                          </m:r>
                        </m:num>
                        <m:den>
                          <m:r>
                            <a:rPr lang="en-US" sz="4000" b="1" i="1" smtClean="0">
                              <a:solidFill>
                                <a:srgbClr val="426651"/>
                              </a:solidFill>
                              <a:latin typeface="Cambria Math" panose="02040503050406030204" pitchFamily="18" charset="0"/>
                            </a:rPr>
                            <m:t>𝟑</m:t>
                          </m:r>
                        </m:den>
                      </m:f>
                      <m:r>
                        <m:rPr>
                          <m:nor/>
                        </m:rPr>
                        <a:rPr lang="en-US" sz="4000" b="1" dirty="0">
                          <a:solidFill>
                            <a:srgbClr val="426651"/>
                          </a:solidFill>
                          <a:latin typeface="Cambria" panose="02040503050406030204" pitchFamily="18" charset="0"/>
                          <a:ea typeface="Cambria" panose="02040503050406030204" pitchFamily="18" charset="0"/>
                        </a:rPr>
                        <m:t> </m:t>
                      </m:r>
                    </m:oMath>
                  </m:oMathPara>
                </a14:m>
                <a:endParaRPr lang="en-US" sz="4000" dirty="0">
                  <a:solidFill>
                    <a:srgbClr val="426651"/>
                  </a:solidFill>
                </a:endParaRPr>
              </a:p>
            </p:txBody>
          </p:sp>
        </mc:Choice>
        <mc:Fallback xmlns="">
          <p:sp>
            <p:nvSpPr>
              <p:cNvPr id="25" name="TextBox 24">
                <a:extLst>
                  <a:ext uri="{FF2B5EF4-FFF2-40B4-BE49-F238E27FC236}">
                    <a16:creationId xmlns:a16="http://schemas.microsoft.com/office/drawing/2014/main" id="{B776FB9F-A84C-BBEE-1A35-F7BC92E19B65}"/>
                  </a:ext>
                </a:extLst>
              </p:cNvPr>
              <p:cNvSpPr txBox="1">
                <a:spLocks noRot="1" noChangeAspect="1" noMove="1" noResize="1" noEditPoints="1" noAdjustHandles="1" noChangeArrowheads="1" noChangeShapeType="1" noTextEdit="1"/>
              </p:cNvSpPr>
              <p:nvPr/>
            </p:nvSpPr>
            <p:spPr>
              <a:xfrm>
                <a:off x="9935961" y="4948427"/>
                <a:ext cx="1219200" cy="1248803"/>
              </a:xfrm>
              <a:prstGeom prst="rect">
                <a:avLst/>
              </a:prstGeom>
              <a:blipFill>
                <a:blip r:embed="rId12"/>
                <a:stretch>
                  <a:fillRect/>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1A384F49-5F85-53CC-4B53-685695795BBF}"/>
              </a:ext>
            </a:extLst>
          </p:cNvPr>
          <p:cNvPicPr>
            <a:picLocks noChangeAspect="1"/>
          </p:cNvPicPr>
          <p:nvPr/>
        </p:nvPicPr>
        <p:blipFill>
          <a:blip r:embed="rId13"/>
          <a:stretch>
            <a:fillRect/>
          </a:stretch>
        </p:blipFill>
        <p:spPr>
          <a:xfrm>
            <a:off x="1368975" y="293025"/>
            <a:ext cx="5114987" cy="1286367"/>
          </a:xfrm>
          <a:prstGeom prst="rect">
            <a:avLst/>
          </a:prstGeom>
        </p:spPr>
      </p:pic>
      <p:pic>
        <p:nvPicPr>
          <p:cNvPr id="17" name="Picture 16">
            <a:extLst>
              <a:ext uri="{FF2B5EF4-FFF2-40B4-BE49-F238E27FC236}">
                <a16:creationId xmlns:a16="http://schemas.microsoft.com/office/drawing/2014/main" id="{50DA08AA-2C71-DA54-368D-3FC71C0C2EFD}"/>
              </a:ext>
            </a:extLst>
          </p:cNvPr>
          <p:cNvPicPr>
            <a:picLocks noChangeAspect="1"/>
          </p:cNvPicPr>
          <p:nvPr/>
        </p:nvPicPr>
        <p:blipFill>
          <a:blip r:embed="rId14"/>
          <a:stretch>
            <a:fillRect/>
          </a:stretch>
        </p:blipFill>
        <p:spPr>
          <a:xfrm>
            <a:off x="581924" y="169873"/>
            <a:ext cx="1261981" cy="1603387"/>
          </a:xfrm>
          <a:prstGeom prst="rect">
            <a:avLst/>
          </a:prstGeom>
        </p:spPr>
      </p:pic>
    </p:spTree>
    <p:extLst>
      <p:ext uri="{BB962C8B-B14F-4D97-AF65-F5344CB8AC3E}">
        <p14:creationId xmlns:p14="http://schemas.microsoft.com/office/powerpoint/2010/main" val="4175884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1866A7-0A09-0132-D6AF-E061FA18F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9" y="1226366"/>
            <a:ext cx="10039350" cy="3239259"/>
          </a:xfrm>
          <a:prstGeom prst="rect">
            <a:avLst/>
          </a:prstGeom>
        </p:spPr>
      </p:pic>
      <p:grpSp>
        <p:nvGrpSpPr>
          <p:cNvPr id="3" name="Group 2">
            <a:extLst>
              <a:ext uri="{FF2B5EF4-FFF2-40B4-BE49-F238E27FC236}">
                <a16:creationId xmlns:a16="http://schemas.microsoft.com/office/drawing/2014/main" id="{2FEC9D4B-4E31-6066-BF33-91D7169E5CB7}"/>
              </a:ext>
            </a:extLst>
          </p:cNvPr>
          <p:cNvGrpSpPr/>
          <p:nvPr/>
        </p:nvGrpSpPr>
        <p:grpSpPr>
          <a:xfrm>
            <a:off x="1113893" y="4626118"/>
            <a:ext cx="2510104" cy="1341008"/>
            <a:chOff x="1113893" y="4626118"/>
            <a:chExt cx="2510104" cy="1341008"/>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CEB2949-3C53-DF18-C190-2EDAAFD99A42}"/>
                    </a:ext>
                  </a:extLst>
                </p:cNvPr>
                <p:cNvSpPr txBox="1"/>
                <p:nvPr/>
              </p:nvSpPr>
              <p:spPr>
                <a:xfrm>
                  <a:off x="1692292" y="4626118"/>
                  <a:ext cx="1931705" cy="1341008"/>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𝟑</m:t>
                      </m:r>
                    </m:oMath>
                  </a14:m>
                  <a:r>
                    <a:rPr lang="en-US" sz="5400" dirty="0">
                      <a:latin typeface="Cambria" panose="02040503050406030204" pitchFamily="18" charset="0"/>
                      <a:ea typeface="Cambria" panose="02040503050406030204" pitchFamily="18" charset="0"/>
                    </a:rPr>
                    <a:t> :</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4CEB2949-3C53-DF18-C190-2EDAAFD99A42}"/>
                    </a:ext>
                  </a:extLst>
                </p:cNvPr>
                <p:cNvSpPr txBox="1">
                  <a:spLocks noRot="1" noChangeAspect="1" noMove="1" noResize="1" noEditPoints="1" noAdjustHandles="1" noChangeArrowheads="1" noChangeShapeType="1" noTextEdit="1"/>
                </p:cNvSpPr>
                <p:nvPr/>
              </p:nvSpPr>
              <p:spPr>
                <a:xfrm>
                  <a:off x="1692292" y="4626118"/>
                  <a:ext cx="1931705" cy="1341008"/>
                </a:xfrm>
                <a:prstGeom prst="rect">
                  <a:avLst/>
                </a:prstGeom>
                <a:blipFill>
                  <a:blip r:embed="rId3"/>
                  <a:stretch>
                    <a:fillRect b="-10000"/>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C570E711-91BB-6E40-D9BD-C2F72883329E}"/>
                </a:ext>
              </a:extLst>
            </p:cNvPr>
            <p:cNvGrpSpPr/>
            <p:nvPr/>
          </p:nvGrpSpPr>
          <p:grpSpPr>
            <a:xfrm>
              <a:off x="1113893" y="4838284"/>
              <a:ext cx="664124" cy="675815"/>
              <a:chOff x="4383939" y="1274001"/>
              <a:chExt cx="674370" cy="778687"/>
            </a:xfrm>
          </p:grpSpPr>
          <p:sp>
            <p:nvSpPr>
              <p:cNvPr id="11" name="Freeform 5">
                <a:extLst>
                  <a:ext uri="{FF2B5EF4-FFF2-40B4-BE49-F238E27FC236}">
                    <a16:creationId xmlns:a16="http://schemas.microsoft.com/office/drawing/2014/main" id="{4A2BE5D6-151B-33B8-9A8D-BDFCF05FE2CF}"/>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TextBox 14">
                <a:extLst>
                  <a:ext uri="{FF2B5EF4-FFF2-40B4-BE49-F238E27FC236}">
                    <a16:creationId xmlns:a16="http://schemas.microsoft.com/office/drawing/2014/main" id="{315E0025-1867-9836-DF0A-F8C35AD7B780}"/>
                  </a:ext>
                </a:extLst>
              </p:cNvPr>
              <p:cNvSpPr txBox="1"/>
              <p:nvPr/>
            </p:nvSpPr>
            <p:spPr>
              <a:xfrm>
                <a:off x="4383939" y="1274001"/>
                <a:ext cx="674370" cy="684362"/>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a)</a:t>
                </a:r>
              </a:p>
            </p:txBody>
          </p:sp>
        </p:grpSp>
      </p:grpSp>
      <p:grpSp>
        <p:nvGrpSpPr>
          <p:cNvPr id="4" name="Group 3">
            <a:extLst>
              <a:ext uri="{FF2B5EF4-FFF2-40B4-BE49-F238E27FC236}">
                <a16:creationId xmlns:a16="http://schemas.microsoft.com/office/drawing/2014/main" id="{7FA425FD-562E-74D2-F9D4-C7D2DEE01F5F}"/>
              </a:ext>
            </a:extLst>
          </p:cNvPr>
          <p:cNvGrpSpPr/>
          <p:nvPr/>
        </p:nvGrpSpPr>
        <p:grpSpPr>
          <a:xfrm>
            <a:off x="4762501" y="4790245"/>
            <a:ext cx="2510104" cy="1289392"/>
            <a:chOff x="4762501" y="4790245"/>
            <a:chExt cx="2510104" cy="1289392"/>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E04359F-7DFA-A749-C93C-5BCDA73E7DFF}"/>
                    </a:ext>
                  </a:extLst>
                </p:cNvPr>
                <p:cNvSpPr txBox="1"/>
                <p:nvPr/>
              </p:nvSpPr>
              <p:spPr>
                <a:xfrm>
                  <a:off x="5340900" y="4790245"/>
                  <a:ext cx="1931705" cy="1289392"/>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𝟒</m:t>
                      </m:r>
                      <m:r>
                        <a:rPr lang="en-US" sz="4000" b="1" i="1" smtClean="0">
                          <a:solidFill>
                            <a:schemeClr val="tx1"/>
                          </a:solidFill>
                          <a:latin typeface="Cambria Math" panose="02040503050406030204" pitchFamily="18" charset="0"/>
                        </a:rPr>
                        <m:t> </m:t>
                      </m:r>
                    </m:oMath>
                  </a14:m>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𝟏</m:t>
                          </m:r>
                        </m:num>
                        <m:den>
                          <m:r>
                            <a:rPr lang="en-US" sz="5400" b="1" i="1" smtClean="0">
                              <a:solidFill>
                                <a:schemeClr val="tx1"/>
                              </a:solidFill>
                              <a:latin typeface="Cambria Math" panose="02040503050406030204" pitchFamily="18" charset="0"/>
                            </a:rPr>
                            <m:t>𝟑</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3E04359F-7DFA-A749-C93C-5BCDA73E7DFF}"/>
                    </a:ext>
                  </a:extLst>
                </p:cNvPr>
                <p:cNvSpPr txBox="1">
                  <a:spLocks noRot="1" noChangeAspect="1" noMove="1" noResize="1" noEditPoints="1" noAdjustHandles="1" noChangeArrowheads="1" noChangeShapeType="1" noTextEdit="1"/>
                </p:cNvSpPr>
                <p:nvPr/>
              </p:nvSpPr>
              <p:spPr>
                <a:xfrm>
                  <a:off x="5340900" y="4790245"/>
                  <a:ext cx="1931705" cy="1289392"/>
                </a:xfrm>
                <a:prstGeom prst="rect">
                  <a:avLst/>
                </a:prstGeom>
                <a:blipFill>
                  <a:blip r:embed="rId6"/>
                  <a:stretch>
                    <a:fillRect b="-13744"/>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68D46018-7600-AB33-1551-380F2ED771F6}"/>
                </a:ext>
              </a:extLst>
            </p:cNvPr>
            <p:cNvGrpSpPr/>
            <p:nvPr/>
          </p:nvGrpSpPr>
          <p:grpSpPr>
            <a:xfrm>
              <a:off x="4762501" y="5002411"/>
              <a:ext cx="664124" cy="675815"/>
              <a:chOff x="4383939" y="1274001"/>
              <a:chExt cx="674370" cy="778687"/>
            </a:xfrm>
          </p:grpSpPr>
          <p:sp>
            <p:nvSpPr>
              <p:cNvPr id="16" name="Freeform 5">
                <a:extLst>
                  <a:ext uri="{FF2B5EF4-FFF2-40B4-BE49-F238E27FC236}">
                    <a16:creationId xmlns:a16="http://schemas.microsoft.com/office/drawing/2014/main" id="{790FB8F7-93FC-FF5E-9C76-2191CB5B6800}"/>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TextBox 14">
                <a:extLst>
                  <a:ext uri="{FF2B5EF4-FFF2-40B4-BE49-F238E27FC236}">
                    <a16:creationId xmlns:a16="http://schemas.microsoft.com/office/drawing/2014/main" id="{5560D58A-9904-60DE-FF95-CAE6B4575992}"/>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b)</a:t>
                </a:r>
              </a:p>
            </p:txBody>
          </p:sp>
        </p:grpSp>
      </p:grpSp>
      <p:grpSp>
        <p:nvGrpSpPr>
          <p:cNvPr id="6" name="Group 5">
            <a:extLst>
              <a:ext uri="{FF2B5EF4-FFF2-40B4-BE49-F238E27FC236}">
                <a16:creationId xmlns:a16="http://schemas.microsoft.com/office/drawing/2014/main" id="{D022B27D-D59A-E5D7-E230-2BF561E3600F}"/>
              </a:ext>
            </a:extLst>
          </p:cNvPr>
          <p:cNvGrpSpPr/>
          <p:nvPr/>
        </p:nvGrpSpPr>
        <p:grpSpPr>
          <a:xfrm>
            <a:off x="7924801" y="4829486"/>
            <a:ext cx="2510104" cy="1301767"/>
            <a:chOff x="7924801" y="4829486"/>
            <a:chExt cx="2510104" cy="1301767"/>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DABF1DA-8934-A995-0896-92D0DEA4923D}"/>
                    </a:ext>
                  </a:extLst>
                </p:cNvPr>
                <p:cNvSpPr txBox="1"/>
                <p:nvPr/>
              </p:nvSpPr>
              <p:spPr>
                <a:xfrm>
                  <a:off x="8503200" y="4829486"/>
                  <a:ext cx="1931705" cy="1301767"/>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r>
                    <a:rPr lang="en-US" sz="5400" b="1" dirty="0">
                      <a:solidFill>
                        <a:schemeClr val="tx1"/>
                      </a:solidFill>
                      <a:latin typeface="Cambria" panose="02040503050406030204" pitchFamily="18" charset="0"/>
                      <a:ea typeface="Cambria" panose="02040503050406030204" pitchFamily="18" charset="0"/>
                    </a:rPr>
                    <a:t> : </a:t>
                  </a:r>
                  <a:r>
                    <a:rPr lang="en-US" sz="4000" b="1" dirty="0">
                      <a:solidFill>
                        <a:schemeClr val="tx1"/>
                      </a:solidFill>
                      <a:latin typeface="Cambria" panose="02040503050406030204" pitchFamily="18" charset="0"/>
                      <a:ea typeface="Cambria" panose="02040503050406030204" pitchFamily="18" charset="0"/>
                    </a:rPr>
                    <a:t>3</a:t>
                  </a:r>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8" name="TextBox 17">
                  <a:extLst>
                    <a:ext uri="{FF2B5EF4-FFF2-40B4-BE49-F238E27FC236}">
                      <a16:creationId xmlns:a16="http://schemas.microsoft.com/office/drawing/2014/main" id="{3DABF1DA-8934-A995-0896-92D0DEA4923D}"/>
                    </a:ext>
                  </a:extLst>
                </p:cNvPr>
                <p:cNvSpPr txBox="1">
                  <a:spLocks noRot="1" noChangeAspect="1" noMove="1" noResize="1" noEditPoints="1" noAdjustHandles="1" noChangeArrowheads="1" noChangeShapeType="1" noTextEdit="1"/>
                </p:cNvSpPr>
                <p:nvPr/>
              </p:nvSpPr>
              <p:spPr>
                <a:xfrm>
                  <a:off x="8503200" y="4829486"/>
                  <a:ext cx="1931705" cy="1301767"/>
                </a:xfrm>
                <a:prstGeom prst="rect">
                  <a:avLst/>
                </a:prstGeom>
                <a:blipFill>
                  <a:blip r:embed="rId7"/>
                  <a:stretch>
                    <a:fillRect b="-13084"/>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0AF2A10E-9994-EFE1-346A-BE6124CE995D}"/>
                </a:ext>
              </a:extLst>
            </p:cNvPr>
            <p:cNvGrpSpPr/>
            <p:nvPr/>
          </p:nvGrpSpPr>
          <p:grpSpPr>
            <a:xfrm>
              <a:off x="7924801" y="5041652"/>
              <a:ext cx="664124" cy="675815"/>
              <a:chOff x="4383939" y="1274001"/>
              <a:chExt cx="674370" cy="778687"/>
            </a:xfrm>
          </p:grpSpPr>
          <p:sp>
            <p:nvSpPr>
              <p:cNvPr id="20" name="Freeform 5">
                <a:extLst>
                  <a:ext uri="{FF2B5EF4-FFF2-40B4-BE49-F238E27FC236}">
                    <a16:creationId xmlns:a16="http://schemas.microsoft.com/office/drawing/2014/main" id="{5D912014-05F5-15BE-5E06-53309E900EC0}"/>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TextBox 14">
                <a:extLst>
                  <a:ext uri="{FF2B5EF4-FFF2-40B4-BE49-F238E27FC236}">
                    <a16:creationId xmlns:a16="http://schemas.microsoft.com/office/drawing/2014/main" id="{E2A58CED-95E3-D6FB-858F-B9413A55D8AB}"/>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c)</a:t>
                </a:r>
              </a:p>
            </p:txBody>
          </p:sp>
        </p:grpSp>
      </p:grpSp>
      <p:pic>
        <p:nvPicPr>
          <p:cNvPr id="2" name="Picture 1">
            <a:extLst>
              <a:ext uri="{FF2B5EF4-FFF2-40B4-BE49-F238E27FC236}">
                <a16:creationId xmlns:a16="http://schemas.microsoft.com/office/drawing/2014/main" id="{C04910F0-55E9-3461-5C2E-8B1F79716F5F}"/>
              </a:ext>
            </a:extLst>
          </p:cNvPr>
          <p:cNvPicPr>
            <a:picLocks noChangeAspect="1"/>
          </p:cNvPicPr>
          <p:nvPr/>
        </p:nvPicPr>
        <p:blipFill>
          <a:blip r:embed="rId8"/>
          <a:stretch>
            <a:fillRect/>
          </a:stretch>
        </p:blipFill>
        <p:spPr>
          <a:xfrm>
            <a:off x="467263" y="179425"/>
            <a:ext cx="1310754" cy="1603387"/>
          </a:xfrm>
          <a:prstGeom prst="rect">
            <a:avLst/>
          </a:prstGeom>
        </p:spPr>
      </p:pic>
      <p:pic>
        <p:nvPicPr>
          <p:cNvPr id="5" name="Picture 4">
            <a:extLst>
              <a:ext uri="{FF2B5EF4-FFF2-40B4-BE49-F238E27FC236}">
                <a16:creationId xmlns:a16="http://schemas.microsoft.com/office/drawing/2014/main" id="{BBD842A9-54EA-184F-4367-90B8A808CA46}"/>
              </a:ext>
            </a:extLst>
          </p:cNvPr>
          <p:cNvPicPr>
            <a:picLocks noChangeAspect="1"/>
          </p:cNvPicPr>
          <p:nvPr/>
        </p:nvPicPr>
        <p:blipFill>
          <a:blip r:embed="rId9"/>
          <a:stretch>
            <a:fillRect/>
          </a:stretch>
        </p:blipFill>
        <p:spPr>
          <a:xfrm>
            <a:off x="1283213" y="337934"/>
            <a:ext cx="5023539" cy="1286367"/>
          </a:xfrm>
          <a:prstGeom prst="rect">
            <a:avLst/>
          </a:prstGeom>
        </p:spPr>
      </p:pic>
    </p:spTree>
    <p:extLst>
      <p:ext uri="{BB962C8B-B14F-4D97-AF65-F5344CB8AC3E}">
        <p14:creationId xmlns:p14="http://schemas.microsoft.com/office/powerpoint/2010/main" val="1643061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5A1258-F658-D1F1-1103-05522E5D1A56}"/>
                  </a:ext>
                </a:extLst>
              </p:cNvPr>
              <p:cNvSpPr txBox="1"/>
              <p:nvPr/>
            </p:nvSpPr>
            <p:spPr>
              <a:xfrm>
                <a:off x="1586451" y="1522385"/>
                <a:ext cx="1931705" cy="1341008"/>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𝟑</m:t>
                    </m:r>
                  </m:oMath>
                </a14:m>
                <a:r>
                  <a:rPr lang="en-US" sz="5400" dirty="0">
                    <a:latin typeface="Cambria" panose="02040503050406030204" pitchFamily="18" charset="0"/>
                    <a:ea typeface="Cambria" panose="02040503050406030204" pitchFamily="18" charset="0"/>
                  </a:rPr>
                  <a:t> :</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CA5A1258-F658-D1F1-1103-05522E5D1A56}"/>
                  </a:ext>
                </a:extLst>
              </p:cNvPr>
              <p:cNvSpPr txBox="1">
                <a:spLocks noRot="1" noChangeAspect="1" noMove="1" noResize="1" noEditPoints="1" noAdjustHandles="1" noChangeArrowheads="1" noChangeShapeType="1" noTextEdit="1"/>
              </p:cNvSpPr>
              <p:nvPr/>
            </p:nvSpPr>
            <p:spPr>
              <a:xfrm>
                <a:off x="1586451" y="1522385"/>
                <a:ext cx="1931705" cy="1341008"/>
              </a:xfrm>
              <a:prstGeom prst="rect">
                <a:avLst/>
              </a:prstGeom>
              <a:blipFill>
                <a:blip r:embed="rId2"/>
                <a:stretch>
                  <a:fillRect b="-10000"/>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3E3CF87C-B388-03A7-B84F-0DACB1C1F0BE}"/>
              </a:ext>
            </a:extLst>
          </p:cNvPr>
          <p:cNvGrpSpPr/>
          <p:nvPr/>
        </p:nvGrpSpPr>
        <p:grpSpPr>
          <a:xfrm>
            <a:off x="768901" y="1771234"/>
            <a:ext cx="664124" cy="675815"/>
            <a:chOff x="4383939" y="1274001"/>
            <a:chExt cx="674370" cy="778687"/>
          </a:xfrm>
        </p:grpSpPr>
        <p:sp>
          <p:nvSpPr>
            <p:cNvPr id="7" name="Freeform 5">
              <a:extLst>
                <a:ext uri="{FF2B5EF4-FFF2-40B4-BE49-F238E27FC236}">
                  <a16:creationId xmlns:a16="http://schemas.microsoft.com/office/drawing/2014/main" id="{CB1EEDD6-221C-5C58-2CB5-BF05EC9F74EC}"/>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14">
              <a:extLst>
                <a:ext uri="{FF2B5EF4-FFF2-40B4-BE49-F238E27FC236}">
                  <a16:creationId xmlns:a16="http://schemas.microsoft.com/office/drawing/2014/main" id="{13BA07EF-259C-DF15-A1D8-4D04C988EA81}"/>
                </a:ext>
              </a:extLst>
            </p:cNvPr>
            <p:cNvSpPr txBox="1"/>
            <p:nvPr/>
          </p:nvSpPr>
          <p:spPr>
            <a:xfrm>
              <a:off x="4383939" y="1274001"/>
              <a:ext cx="674370" cy="684362"/>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a)</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39DA2E9-A415-BE13-C53E-74FE0B35B2B2}"/>
                  </a:ext>
                </a:extLst>
              </p:cNvPr>
              <p:cNvSpPr txBox="1"/>
              <p:nvPr/>
            </p:nvSpPr>
            <p:spPr>
              <a:xfrm>
                <a:off x="2891539" y="1570795"/>
                <a:ext cx="4220961" cy="129259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𝟑</m:t>
                        </m:r>
                        <m:r>
                          <a:rPr lang="en-US" sz="5400" b="1" i="1" smtClean="0">
                            <a:solidFill>
                              <a:schemeClr val="accent6">
                                <a:lumMod val="75000"/>
                              </a:schemeClr>
                            </a:solidFill>
                            <a:latin typeface="Cambria Math" panose="02040503050406030204" pitchFamily="18" charset="0"/>
                          </a:rPr>
                          <m:t> × </m:t>
                        </m:r>
                        <m:r>
                          <a:rPr lang="en-US" sz="5400" b="1" i="1" smtClean="0">
                            <a:solidFill>
                              <a:schemeClr val="accent6">
                                <a:lumMod val="75000"/>
                              </a:schemeClr>
                            </a:solidFill>
                            <a:latin typeface="Cambria Math" panose="02040503050406030204" pitchFamily="18" charset="0"/>
                          </a:rPr>
                          <m:t>𝟕</m:t>
                        </m:r>
                      </m:num>
                      <m:den>
                        <m:r>
                          <a:rPr lang="en-US" sz="5400" b="1" i="1" smtClean="0">
                            <a:solidFill>
                              <a:schemeClr val="accent6">
                                <a:lumMod val="75000"/>
                              </a:schemeClr>
                            </a:solidFill>
                            <a:latin typeface="Cambria Math" panose="02040503050406030204" pitchFamily="18" charset="0"/>
                          </a:rPr>
                          <m:t>𝟓</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𝟐𝟏</m:t>
                        </m:r>
                      </m:num>
                      <m:den>
                        <m:r>
                          <a:rPr lang="en-US" sz="5400" b="1" i="1" smtClean="0">
                            <a:solidFill>
                              <a:schemeClr val="accent6">
                                <a:lumMod val="75000"/>
                              </a:schemeClr>
                            </a:solidFill>
                            <a:latin typeface="Cambria Math" panose="02040503050406030204" pitchFamily="18" charset="0"/>
                          </a:rPr>
                          <m:t>𝟓</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F39DA2E9-A415-BE13-C53E-74FE0B35B2B2}"/>
                  </a:ext>
                </a:extLst>
              </p:cNvPr>
              <p:cNvSpPr txBox="1">
                <a:spLocks noRot="1" noChangeAspect="1" noMove="1" noResize="1" noEditPoints="1" noAdjustHandles="1" noChangeArrowheads="1" noChangeShapeType="1" noTextEdit="1"/>
              </p:cNvSpPr>
              <p:nvPr/>
            </p:nvSpPr>
            <p:spPr>
              <a:xfrm>
                <a:off x="2891539" y="1570795"/>
                <a:ext cx="4220961" cy="12925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FE5D12B-0648-02A0-BC1F-4D77A0DAD6DD}"/>
                  </a:ext>
                </a:extLst>
              </p:cNvPr>
              <p:cNvSpPr txBox="1"/>
              <p:nvPr/>
            </p:nvSpPr>
            <p:spPr>
              <a:xfrm>
                <a:off x="2164850" y="3349912"/>
                <a:ext cx="1931705" cy="1289392"/>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𝟒</m:t>
                    </m:r>
                    <m:r>
                      <a:rPr lang="en-US" sz="4000" b="1" i="1" smtClean="0">
                        <a:solidFill>
                          <a:schemeClr val="tx1"/>
                        </a:solidFill>
                        <a:latin typeface="Cambria Math" panose="02040503050406030204" pitchFamily="18" charset="0"/>
                      </a:rPr>
                      <m:t> </m:t>
                    </m:r>
                  </m:oMath>
                </a14:m>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𝟏</m:t>
                        </m:r>
                      </m:num>
                      <m:den>
                        <m:r>
                          <a:rPr lang="en-US" sz="5400" b="1" i="1" smtClean="0">
                            <a:solidFill>
                              <a:schemeClr val="tx1"/>
                            </a:solidFill>
                            <a:latin typeface="Cambria Math" panose="02040503050406030204" pitchFamily="18" charset="0"/>
                          </a:rPr>
                          <m:t>𝟑</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4FE5D12B-0648-02A0-BC1F-4D77A0DAD6DD}"/>
                  </a:ext>
                </a:extLst>
              </p:cNvPr>
              <p:cNvSpPr txBox="1">
                <a:spLocks noRot="1" noChangeAspect="1" noMove="1" noResize="1" noEditPoints="1" noAdjustHandles="1" noChangeArrowheads="1" noChangeShapeType="1" noTextEdit="1"/>
              </p:cNvSpPr>
              <p:nvPr/>
            </p:nvSpPr>
            <p:spPr>
              <a:xfrm>
                <a:off x="2164850" y="3349912"/>
                <a:ext cx="1931705" cy="1289392"/>
              </a:xfrm>
              <a:prstGeom prst="rect">
                <a:avLst/>
              </a:prstGeom>
              <a:blipFill>
                <a:blip r:embed="rId6"/>
                <a:stretch>
                  <a:fillRect b="-13744"/>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BB9E6472-9907-DF79-BE18-D1A26EFAA396}"/>
              </a:ext>
            </a:extLst>
          </p:cNvPr>
          <p:cNvGrpSpPr/>
          <p:nvPr/>
        </p:nvGrpSpPr>
        <p:grpSpPr>
          <a:xfrm>
            <a:off x="1586451" y="3562078"/>
            <a:ext cx="664124" cy="675815"/>
            <a:chOff x="4383939" y="1274001"/>
            <a:chExt cx="674370" cy="778687"/>
          </a:xfrm>
        </p:grpSpPr>
        <p:sp>
          <p:nvSpPr>
            <p:cNvPr id="12" name="Freeform 5">
              <a:extLst>
                <a:ext uri="{FF2B5EF4-FFF2-40B4-BE49-F238E27FC236}">
                  <a16:creationId xmlns:a16="http://schemas.microsoft.com/office/drawing/2014/main" id="{8787282A-3585-C459-2CF2-4C18513B98E4}"/>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4">
              <a:extLst>
                <a:ext uri="{FF2B5EF4-FFF2-40B4-BE49-F238E27FC236}">
                  <a16:creationId xmlns:a16="http://schemas.microsoft.com/office/drawing/2014/main" id="{2F760B17-3151-4432-E966-F53A03376792}"/>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b)</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A3DB094-FFDC-2900-4BBE-26C5D67436E6}"/>
                  </a:ext>
                </a:extLst>
              </p:cNvPr>
              <p:cNvSpPr txBox="1"/>
              <p:nvPr/>
            </p:nvSpPr>
            <p:spPr>
              <a:xfrm>
                <a:off x="4557960" y="5125823"/>
                <a:ext cx="1931705" cy="1301767"/>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r>
                  <a:rPr lang="en-US" sz="5400" b="1" dirty="0">
                    <a:solidFill>
                      <a:schemeClr val="tx1"/>
                    </a:solidFill>
                    <a:latin typeface="Cambria" panose="02040503050406030204" pitchFamily="18" charset="0"/>
                    <a:ea typeface="Cambria" panose="02040503050406030204" pitchFamily="18" charset="0"/>
                  </a:rPr>
                  <a:t> : </a:t>
                </a:r>
                <a:r>
                  <a:rPr lang="en-US" sz="4000" b="1" dirty="0">
                    <a:solidFill>
                      <a:schemeClr val="tx1"/>
                    </a:solidFill>
                    <a:latin typeface="Cambria" panose="02040503050406030204" pitchFamily="18" charset="0"/>
                    <a:ea typeface="Cambria" panose="02040503050406030204" pitchFamily="18" charset="0"/>
                  </a:rPr>
                  <a:t>3</a:t>
                </a:r>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9A3DB094-FFDC-2900-4BBE-26C5D67436E6}"/>
                  </a:ext>
                </a:extLst>
              </p:cNvPr>
              <p:cNvSpPr txBox="1">
                <a:spLocks noRot="1" noChangeAspect="1" noMove="1" noResize="1" noEditPoints="1" noAdjustHandles="1" noChangeArrowheads="1" noChangeShapeType="1" noTextEdit="1"/>
              </p:cNvSpPr>
              <p:nvPr/>
            </p:nvSpPr>
            <p:spPr>
              <a:xfrm>
                <a:off x="4557960" y="5125823"/>
                <a:ext cx="1931705" cy="1301767"/>
              </a:xfrm>
              <a:prstGeom prst="rect">
                <a:avLst/>
              </a:prstGeom>
              <a:blipFill>
                <a:blip r:embed="rId7"/>
                <a:stretch>
                  <a:fillRect b="-13615"/>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2E8AC266-BFB2-0FCC-7474-90F57766ACB0}"/>
              </a:ext>
            </a:extLst>
          </p:cNvPr>
          <p:cNvGrpSpPr/>
          <p:nvPr/>
        </p:nvGrpSpPr>
        <p:grpSpPr>
          <a:xfrm>
            <a:off x="3979561" y="5337989"/>
            <a:ext cx="664124" cy="675815"/>
            <a:chOff x="4383939" y="1274001"/>
            <a:chExt cx="674370" cy="778687"/>
          </a:xfrm>
        </p:grpSpPr>
        <p:sp>
          <p:nvSpPr>
            <p:cNvPr id="16" name="Freeform 5">
              <a:extLst>
                <a:ext uri="{FF2B5EF4-FFF2-40B4-BE49-F238E27FC236}">
                  <a16:creationId xmlns:a16="http://schemas.microsoft.com/office/drawing/2014/main" id="{74343AF5-CC97-B339-0510-023FAF3450C9}"/>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TextBox 14">
              <a:extLst>
                <a:ext uri="{FF2B5EF4-FFF2-40B4-BE49-F238E27FC236}">
                  <a16:creationId xmlns:a16="http://schemas.microsoft.com/office/drawing/2014/main" id="{D1899624-F0CB-379C-69FD-8FC5F3E62F35}"/>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c)</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69240AF-E7B6-E888-4302-989D0A2C8FF5}"/>
                  </a:ext>
                </a:extLst>
              </p:cNvPr>
              <p:cNvSpPr txBox="1"/>
              <p:nvPr/>
            </p:nvSpPr>
            <p:spPr>
              <a:xfrm>
                <a:off x="3386839" y="3383057"/>
                <a:ext cx="4220961" cy="129259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𝟒</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rPr>
                          <m:t>𝟑</m:t>
                        </m:r>
                      </m:num>
                      <m:den>
                        <m:r>
                          <a:rPr lang="en-US" sz="5400" b="1" i="1" smtClean="0">
                            <a:solidFill>
                              <a:schemeClr val="accent6">
                                <a:lumMod val="75000"/>
                              </a:schemeClr>
                            </a:solidFill>
                            <a:latin typeface="Cambria Math" panose="02040503050406030204" pitchFamily="18" charset="0"/>
                          </a:rPr>
                          <m:t>𝟏</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4400" b="1" i="1">
                        <a:solidFill>
                          <a:schemeClr val="accent6">
                            <a:lumMod val="75000"/>
                          </a:schemeClr>
                        </a:solidFill>
                        <a:latin typeface="Cambria Math" panose="02040503050406030204" pitchFamily="18" charset="0"/>
                      </a:rPr>
                      <m:t>=</m:t>
                    </m:r>
                    <m:r>
                      <a:rPr lang="en-US" sz="4400" b="1" i="1" smtClean="0">
                        <a:solidFill>
                          <a:schemeClr val="accent6">
                            <a:lumMod val="75000"/>
                          </a:schemeClr>
                        </a:solidFill>
                        <a:latin typeface="Cambria Math" panose="02040503050406030204" pitchFamily="18" charset="0"/>
                      </a:rPr>
                      <m:t>𝟏𝟐</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18" name="TextBox 17">
                <a:extLst>
                  <a:ext uri="{FF2B5EF4-FFF2-40B4-BE49-F238E27FC236}">
                    <a16:creationId xmlns:a16="http://schemas.microsoft.com/office/drawing/2014/main" id="{D69240AF-E7B6-E888-4302-989D0A2C8FF5}"/>
                  </a:ext>
                </a:extLst>
              </p:cNvPr>
              <p:cNvSpPr txBox="1">
                <a:spLocks noRot="1" noChangeAspect="1" noMove="1" noResize="1" noEditPoints="1" noAdjustHandles="1" noChangeArrowheads="1" noChangeShapeType="1" noTextEdit="1"/>
              </p:cNvSpPr>
              <p:nvPr/>
            </p:nvSpPr>
            <p:spPr>
              <a:xfrm>
                <a:off x="3386839" y="3383057"/>
                <a:ext cx="4220961" cy="12925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BE69BF8-6E81-057F-E8CD-1A80AD85D8E1}"/>
                  </a:ext>
                </a:extLst>
              </p:cNvPr>
              <p:cNvSpPr txBox="1"/>
              <p:nvPr/>
            </p:nvSpPr>
            <p:spPr>
              <a:xfrm>
                <a:off x="5806189" y="5125823"/>
                <a:ext cx="4220961" cy="129259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num>
                      <m:den>
                        <m:r>
                          <a:rPr lang="en-US" sz="5400" b="1" i="1" smtClean="0">
                            <a:solidFill>
                              <a:schemeClr val="accent6">
                                <a:lumMod val="75000"/>
                              </a:schemeClr>
                            </a:solidFill>
                            <a:latin typeface="Cambria Math" panose="02040503050406030204" pitchFamily="18" charset="0"/>
                          </a:rPr>
                          <m:t>𝟕</m:t>
                        </m:r>
                        <m:r>
                          <a:rPr lang="en-US" sz="5400" b="1" i="1" smtClean="0">
                            <a:solidFill>
                              <a:schemeClr val="accent6">
                                <a:lumMod val="75000"/>
                              </a:schemeClr>
                            </a:solidFill>
                            <a:latin typeface="Cambria Math" panose="02040503050406030204" pitchFamily="18" charset="0"/>
                            <a:ea typeface="Cambria Math" panose="02040503050406030204" pitchFamily="18" charset="0"/>
                          </a:rPr>
                          <m:t>×</m:t>
                        </m:r>
                        <m:r>
                          <a:rPr lang="en-US" sz="5400" b="1" i="1" smtClean="0">
                            <a:solidFill>
                              <a:schemeClr val="accent6">
                                <a:lumMod val="75000"/>
                              </a:schemeClr>
                            </a:solidFill>
                            <a:latin typeface="Cambria Math" panose="02040503050406030204" pitchFamily="18" charset="0"/>
                            <a:ea typeface="Cambria Math" panose="02040503050406030204" pitchFamily="18" charset="0"/>
                          </a:rPr>
                          <m:t>𝟑</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r>
                      <a:rPr lang="en-US" sz="5400" b="1" i="1" smtClean="0">
                        <a:solidFill>
                          <a:schemeClr val="accent6">
                            <a:lumMod val="75000"/>
                          </a:schemeClr>
                        </a:solidFill>
                        <a:latin typeface="Cambria Math" panose="02040503050406030204" pitchFamily="18" charset="0"/>
                      </a:rPr>
                      <m:t> </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num>
                      <m:den>
                        <m:r>
                          <a:rPr lang="en-US" sz="5400" b="1" i="1" smtClean="0">
                            <a:solidFill>
                              <a:schemeClr val="accent6">
                                <a:lumMod val="75000"/>
                              </a:schemeClr>
                            </a:solidFill>
                            <a:latin typeface="Cambria Math" panose="02040503050406030204" pitchFamily="18" charset="0"/>
                          </a:rPr>
                          <m:t>𝟐𝟏</m:t>
                        </m:r>
                      </m:den>
                    </m:f>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1BE69BF8-6E81-057F-E8CD-1A80AD85D8E1}"/>
                  </a:ext>
                </a:extLst>
              </p:cNvPr>
              <p:cNvSpPr txBox="1">
                <a:spLocks noRot="1" noChangeAspect="1" noMove="1" noResize="1" noEditPoints="1" noAdjustHandles="1" noChangeArrowheads="1" noChangeShapeType="1" noTextEdit="1"/>
              </p:cNvSpPr>
              <p:nvPr/>
            </p:nvSpPr>
            <p:spPr>
              <a:xfrm>
                <a:off x="5806189" y="5125823"/>
                <a:ext cx="4220961" cy="1292598"/>
              </a:xfrm>
              <a:prstGeom prst="rect">
                <a:avLst/>
              </a:prstGeom>
              <a:blipFill>
                <a:blip r:embed="rId9"/>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517D52D-0193-C564-6DDC-5676D4B384B1}"/>
              </a:ext>
            </a:extLst>
          </p:cNvPr>
          <p:cNvPicPr>
            <a:picLocks noChangeAspect="1"/>
          </p:cNvPicPr>
          <p:nvPr/>
        </p:nvPicPr>
        <p:blipFill>
          <a:blip r:embed="rId10"/>
          <a:stretch>
            <a:fillRect/>
          </a:stretch>
        </p:blipFill>
        <p:spPr>
          <a:xfrm>
            <a:off x="467263" y="179425"/>
            <a:ext cx="1310754" cy="1603387"/>
          </a:xfrm>
          <a:prstGeom prst="rect">
            <a:avLst/>
          </a:prstGeom>
        </p:spPr>
      </p:pic>
      <p:pic>
        <p:nvPicPr>
          <p:cNvPr id="4" name="Picture 3">
            <a:extLst>
              <a:ext uri="{FF2B5EF4-FFF2-40B4-BE49-F238E27FC236}">
                <a16:creationId xmlns:a16="http://schemas.microsoft.com/office/drawing/2014/main" id="{940B27DD-103A-AB82-BE6E-0FABEBF0F043}"/>
              </a:ext>
            </a:extLst>
          </p:cNvPr>
          <p:cNvPicPr>
            <a:picLocks noChangeAspect="1"/>
          </p:cNvPicPr>
          <p:nvPr/>
        </p:nvPicPr>
        <p:blipFill>
          <a:blip r:embed="rId11"/>
          <a:stretch>
            <a:fillRect/>
          </a:stretch>
        </p:blipFill>
        <p:spPr>
          <a:xfrm>
            <a:off x="1283213" y="337934"/>
            <a:ext cx="5023539" cy="1286367"/>
          </a:xfrm>
          <a:prstGeom prst="rect">
            <a:avLst/>
          </a:prstGeom>
        </p:spPr>
      </p:pic>
    </p:spTree>
    <p:extLst>
      <p:ext uri="{BB962C8B-B14F-4D97-AF65-F5344CB8AC3E}">
        <p14:creationId xmlns:p14="http://schemas.microsoft.com/office/powerpoint/2010/main" val="2279034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TotalTime>
  <Words>433</Words>
  <Application>Microsoft Office PowerPoint</Application>
  <PresentationFormat>Widescreen</PresentationFormat>
  <Paragraphs>59</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Cambria</vt:lpstr>
      <vt:lpstr>Cambria Math</vt:lpstr>
      <vt:lpstr>Jua</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ngọc nguyễn</cp:lastModifiedBy>
  <cp:revision>14</cp:revision>
  <dcterms:created xsi:type="dcterms:W3CDTF">2024-03-26T15:00:09Z</dcterms:created>
  <dcterms:modified xsi:type="dcterms:W3CDTF">2024-04-17T05:58:18Z</dcterms:modified>
</cp:coreProperties>
</file>