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</p:sldMasterIdLst>
  <p:notesMasterIdLst>
    <p:notesMasterId r:id="rId13"/>
  </p:notesMasterIdLst>
  <p:sldIdLst>
    <p:sldId id="256" r:id="rId2"/>
    <p:sldId id="276" r:id="rId3"/>
    <p:sldId id="291" r:id="rId4"/>
    <p:sldId id="263" r:id="rId5"/>
    <p:sldId id="293" r:id="rId6"/>
    <p:sldId id="283" r:id="rId7"/>
    <p:sldId id="259" r:id="rId8"/>
    <p:sldId id="284" r:id="rId9"/>
    <p:sldId id="289" r:id="rId10"/>
    <p:sldId id="290" r:id="rId11"/>
    <p:sldId id="288" r:id="rId12"/>
  </p:sldIdLst>
  <p:sldSz cx="18288000" cy="10287000"/>
  <p:notesSz cx="6858000" cy="9144000"/>
  <p:embeddedFontLst>
    <p:embeddedFont>
      <p:font typeface="#9Slide03 Arima Madurai Black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A04BB-DBD1-4896-A7DB-14611AEFCE8B}" v="473" dt="2024-03-31T03:48:3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45" d="100"/>
          <a:sy n="45" d="100"/>
        </p:scale>
        <p:origin x="63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04/17/2024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chú</a:t>
            </a:r>
            <a:r>
              <a:rPr lang="en-GB" baseline="0" dirty="0"/>
              <a:t> </a:t>
            </a:r>
            <a:r>
              <a:rPr lang="en-GB" baseline="0" dirty="0" err="1"/>
              <a:t>mèo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đám</a:t>
            </a:r>
            <a:r>
              <a:rPr lang="en-GB" baseline="0" dirty="0"/>
              <a:t> </a:t>
            </a:r>
            <a:r>
              <a:rPr lang="en-GB" baseline="0" dirty="0" err="1"/>
              <a:t>mây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0F16F-FC09-4BBF-B13F-5A206FB81B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284B-82A3-2B2C-8047-F812D4A51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446C9-9777-A103-4E3F-A1F3D1E17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04A40-0D9A-69A0-96BB-D13A8C5B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92E9-533D-E87C-C6B4-4D3BCC4C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97E3-F110-E01B-F54E-D0D25BC6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37325-3FD5-7E4E-2161-3E311415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7B4A8-6113-4663-0146-8140C6CF7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C416C-8E16-F9E0-CD1B-0C8D651C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1810A-CA14-1B0C-699B-F0BA36C7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946D-660A-8A96-6056-A9854DB3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7D716-0802-9A48-584A-C2D706F4E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F3A65-D443-C80E-4B3F-052F4F56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5A673-4460-8436-B56B-903ECBB4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A8360-F8A8-4C67-4D7E-FCD367B7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F96E-0608-C597-D545-D93B8D253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-278857"/>
            <a:ext cx="2264640" cy="2336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8288000" y="7950365"/>
            <a:ext cx="2264640" cy="23366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733003"/>
            <a:ext cx="15199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729D-9E22-B190-69D1-F000D1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8AEB-6EDB-371B-5022-2FB433ED1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12898-972A-2091-5ACD-2D4A9462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6B75D-2F68-852C-964D-C1B82E96A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A2FA6-683B-8FA0-0045-E4C72ABC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D664-147F-E91C-0ED1-34DBC22E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CD20-4E93-C494-377D-9F9DDDEC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C08B-5A49-DA5E-C3F1-5E6B6624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B8821-F754-B73D-4987-58368CC4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910F6-5DD5-0FBA-E250-891D536D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D0A5-B241-5353-0A97-F7386BC9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E55F-6238-9488-7520-260BB5CED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8F7AE-8EB2-C9BE-BC98-6DC6543B3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79374-3A40-F522-6386-2E2815BA3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4BF55-E478-74C8-98CA-D4FE5756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7FF6B-5F23-E862-240B-E84DDF96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6250-C2D8-DC98-9D09-3E3E0EA2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B6E6B-39E0-99CB-DB6B-4AE0367ED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86B00-4D34-D478-2333-63F17412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7D1B8-4567-F0F4-D880-DC0B55025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C76D9-C41C-4805-0798-686A09180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FC10E-C036-A8C8-A68E-7FDD8033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F3C80-193C-C114-1ECA-2ABDA6FC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25BC2-C495-7F24-4FA4-850ED539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41FA-C3D9-C6D5-B451-E2736F04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CB03E-B46D-E95C-7FBA-6943B68C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F5FEC-3C05-3F8E-94B3-5F860C4B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ECF47-67BE-2CC7-0D37-6F86010C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CEB70-3006-165F-1A0E-700CB101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CE282-D5A8-DDBC-CA31-616E87FA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D18A8-E250-1CF9-5C3A-C44E8AD9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AD31-4D0B-74FE-D640-6CAF2222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D08D0-B935-349A-1B36-F4B43C5D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2C817-DB5D-3856-3C7A-8A9AB948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8BC54-573F-9CC9-E450-B8341F8A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B7CE3-BF00-75DE-FF91-C5910184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C3F6A-07CE-39F6-8031-52215B47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8FA9-C4B3-F2E0-2BAE-F9E18EB16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2159C-DCF7-C493-704C-A79B58492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6EE1B-7E9B-B711-DED8-CC134727F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2C1E-4B91-3238-5B8B-585E989E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EB605-3E60-10FE-C418-9B71DF8F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410EF-CA7F-CD79-FF2F-976C6A48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4C1B6-5797-B1E0-EFA9-3A15DC25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EDEE-20DF-6651-725A-8D3B9F9A1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79D74-2EFD-BD9B-8561-F7FA49FB3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6F6E-E14D-47D4-BE3F-FD8F9F81830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93A0-7ECC-3D84-7433-72E86DF70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9949-3CDB-FE36-CB23-3B567272C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A3DE-8618-4331-85B4-E1C97DADA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2.png"/><Relationship Id="rId18" Type="http://schemas.microsoft.com/office/2007/relationships/hdphoto" Target="../media/hdphoto4.wdp"/><Relationship Id="rId3" Type="http://schemas.openxmlformats.org/officeDocument/2006/relationships/audio" Target="../media/audio1.wav"/><Relationship Id="rId21" Type="http://schemas.microsoft.com/office/2007/relationships/hdphoto" Target="../media/hdphoto5.wdp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10.png"/><Relationship Id="rId5" Type="http://schemas.openxmlformats.org/officeDocument/2006/relationships/image" Target="../media/image28.png"/><Relationship Id="rId15" Type="http://schemas.openxmlformats.org/officeDocument/2006/relationships/image" Target="../media/image23.png"/><Relationship Id="rId10" Type="http://schemas.microsoft.com/office/2007/relationships/hdphoto" Target="../media/hdphoto6.wdp"/><Relationship Id="rId19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microsoft.com/office/2007/relationships/hdphoto" Target="../media/hdphoto7.wdp"/><Relationship Id="rId2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4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microsoft.com/office/2007/relationships/hdphoto" Target="../media/hdphoto10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19" Type="http://schemas.openxmlformats.org/officeDocument/2006/relationships/image" Target="../media/image13.png"/><Relationship Id="rId4" Type="http://schemas.openxmlformats.org/officeDocument/2006/relationships/image" Target="../media/image35.png"/><Relationship Id="rId9" Type="http://schemas.openxmlformats.org/officeDocument/2006/relationships/image" Target="../media/image21.png"/><Relationship Id="rId14" Type="http://schemas.microsoft.com/office/2007/relationships/hdphoto" Target="../media/hdphoto9.wdp"/><Relationship Id="rId2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9017" y="750192"/>
            <a:ext cx="12218983" cy="580069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4058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EB88-F0C1-B9CF-D5FB-C6E8B5A12D85}"/>
              </a:ext>
            </a:extLst>
          </p:cNvPr>
          <p:cNvSpPr txBox="1"/>
          <p:nvPr/>
        </p:nvSpPr>
        <p:spPr>
          <a:xfrm>
            <a:off x="11201400" y="523663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 92</a:t>
            </a:r>
            <a:endParaRPr lang="en-SG" sz="40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F1709-3E71-DB47-B5C2-8AF8B03A4D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768"/>
          <a:stretch/>
        </p:blipFill>
        <p:spPr>
          <a:xfrm>
            <a:off x="5867400" y="1462966"/>
            <a:ext cx="17443752" cy="3650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29790" y="-14033"/>
            <a:ext cx="17634626" cy="3175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thanh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cắt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5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lang="vi-VN" sz="5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Lexend Medium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Google Shape;343;p15">
                <a:extLst>
                  <a:ext uri="{FF2B5EF4-FFF2-40B4-BE49-F238E27FC236}">
                    <a16:creationId xmlns:a16="http://schemas.microsoft.com/office/drawing/2014/main" id="{CCA2CFFB-27BF-C3CB-9943-BDC9A4749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84" y="-49609"/>
                <a:ext cx="16090994" cy="2897952"/>
              </a:xfrm>
              <a:prstGeom prst="rect">
                <a:avLst/>
              </a:prstGeom>
              <a:blipFill>
                <a:blip r:embed="rId2"/>
                <a:stretch>
                  <a:fillRect l="-1819" r="-1819" b="-187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862383" y="5570821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0" y="6030640"/>
            <a:ext cx="2850017" cy="4263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1E620-6A21-43C5-CFEF-BD56BE540171}"/>
              </a:ext>
            </a:extLst>
          </p:cNvPr>
          <p:cNvSpPr txBox="1"/>
          <p:nvPr/>
        </p:nvSpPr>
        <p:spPr>
          <a:xfrm>
            <a:off x="112816" y="3384202"/>
            <a:ext cx="12196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7200" b="1" u="sng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7200" b="1" u="sng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7200" b="1" u="sng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12 (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12 </a:t>
                </a:r>
                <a:r>
                  <a:rPr lang="en-US" sz="7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4202"/>
                <a:ext cx="13258800" cy="5879558"/>
              </a:xfrm>
              <a:prstGeom prst="rect">
                <a:avLst/>
              </a:prstGeom>
              <a:blipFill>
                <a:blip r:embed="rId5"/>
                <a:stretch>
                  <a:fillRect l="-872" t="-2062" r="-3303" b="-7216"/>
                </a:stretch>
              </a:blipFill>
              <a:ln w="28575">
                <a:solidFill>
                  <a:schemeClr val="tx1"/>
                </a:solidFill>
                <a:prstDash val="dash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200" y="692142"/>
            <a:ext cx="12929390" cy="6203958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673" y="906955"/>
            <a:ext cx="2026054" cy="2026054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55437"/>
            <a:ext cx="19224357" cy="57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510855" y="-15402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534" y="571500"/>
            <a:ext cx="12510104" cy="53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6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6594571"/>
                <a:ext cx="5220269" cy="178306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4114305"/>
                <a:ext cx="5220269" cy="17551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399826"/>
                <a:ext cx="5220269" cy="178306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6751756"/>
                <a:ext cx="5220269" cy="167956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81" y="6360962"/>
            <a:ext cx="1596791" cy="15967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4006026"/>
            <a:ext cx="1970078" cy="1838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54" y="4077615"/>
            <a:ext cx="1970078" cy="1838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367" y="6594571"/>
            <a:ext cx="1970078" cy="1838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1284136" y="3313680"/>
            <a:ext cx="2619566" cy="3114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2096411" y="6442114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8622" y="6345156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4"/>
              <p:cNvSpPr/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9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9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9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495300"/>
                <a:ext cx="13511282" cy="275969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4"/>
          <p:cNvSpPr/>
          <p:nvPr/>
        </p:nvSpPr>
        <p:spPr>
          <a:xfrm>
            <a:off x="1676401" y="4328239"/>
            <a:ext cx="5979994" cy="165394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000" b="1" dirty="0">
                <a:solidFill>
                  <a:srgbClr val="70AD47">
                    <a:lumMod val="50000"/>
                  </a:srgbClr>
                </a:solidFill>
                <a:latin typeface="UTM Avo" panose="02040603050506020204" pitchFamily="18" charset="0"/>
              </a:rPr>
              <a:t>3</a:t>
            </a:r>
            <a:endParaRPr lang="en-GB" sz="9000" b="1" dirty="0">
              <a:solidFill>
                <a:srgbClr val="70AD47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4"/>
              <p:cNvSpPr/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138" y="3548061"/>
                <a:ext cx="5503462" cy="272802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4"/>
              <p:cNvSpPr/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486" y="6927331"/>
                <a:ext cx="6323514" cy="2351570"/>
              </a:xfrm>
              <a:prstGeom prst="roundRect">
                <a:avLst/>
              </a:prstGeom>
              <a:blipFill>
                <a:blip r:embed="rId7"/>
                <a:stretch>
                  <a:fillRect b="-4092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4"/>
              <p:cNvSpPr/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9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7087" y="6780848"/>
                <a:ext cx="5392427" cy="2256285"/>
              </a:xfrm>
              <a:prstGeom prst="roundRect">
                <a:avLst/>
              </a:prstGeom>
              <a:blipFill>
                <a:blip r:embed="rId8"/>
                <a:stretch>
                  <a:fillRect b="-6400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65" y="4124810"/>
            <a:ext cx="2435117" cy="1857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140" y="3950656"/>
            <a:ext cx="2196443" cy="20500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35" y="6974973"/>
            <a:ext cx="2067459" cy="22562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11" y="6345156"/>
            <a:ext cx="2259324" cy="21087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70058" y="3586366"/>
            <a:ext cx="2619566" cy="31142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10251951" y="3105566"/>
            <a:ext cx="1794633" cy="31705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259738" y="6631376"/>
            <a:ext cx="1859637" cy="24440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10073483" y="6695440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14"/>
              <p:cNvSpPr/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6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C0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25" y="1120066"/>
                <a:ext cx="13511282" cy="213492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14"/>
              <p:cNvSpPr/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34" y="4288654"/>
                <a:ext cx="7317038" cy="18573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4"/>
              <p:cNvSpPr/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4328170"/>
                <a:ext cx="7317038" cy="177400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4"/>
              <p:cNvSpPr/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25" y="6543016"/>
                <a:ext cx="7317038" cy="18746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4"/>
              <p:cNvSpPr/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1" i="1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GB" sz="6000" b="1" dirty="0">
                  <a:solidFill>
                    <a:srgbClr val="70AD47">
                      <a:lumMod val="50000"/>
                    </a:srgbClr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599" y="6597233"/>
                <a:ext cx="7317038" cy="20324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lgDashDotDot"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222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420" y="3558740"/>
            <a:ext cx="1857375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14" y="4377651"/>
            <a:ext cx="2034035" cy="1898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40" y="6325567"/>
            <a:ext cx="2008547" cy="1874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071" b="92619" l="2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59" y="6185548"/>
            <a:ext cx="1990583" cy="185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549" b="24697" l="1942" r="34527">
                        <a14:foregroundMark x1="8677" y1="17597" x2="8495" y2="17597"/>
                        <a14:foregroundMark x1="34527" y1="6068" x2="34527" y2="6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1" r="80453" b="74487"/>
          <a:stretch/>
        </p:blipFill>
        <p:spPr>
          <a:xfrm>
            <a:off x="326915" y="3470837"/>
            <a:ext cx="2619566" cy="3114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94" b="25182" l="19964" r="31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580" r="68351" b="74624"/>
          <a:stretch/>
        </p:blipFill>
        <p:spPr>
          <a:xfrm>
            <a:off x="9235049" y="3130307"/>
            <a:ext cx="1794633" cy="3170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583" b="25364" l="30947" r="47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5807" r="53513" b="74409"/>
          <a:stretch/>
        </p:blipFill>
        <p:spPr>
          <a:xfrm>
            <a:off x="1062239" y="6185548"/>
            <a:ext cx="1859637" cy="2444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1" b="23726" l="45813" r="62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7" t="6022" r="38459" b="76344"/>
          <a:stretch/>
        </p:blipFill>
        <p:spPr>
          <a:xfrm>
            <a:off x="9097817" y="6102174"/>
            <a:ext cx="2151567" cy="23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084675" y="1905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172" y="419896"/>
            <a:ext cx="13638467" cy="58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3"/>
          <p:cNvGrpSpPr/>
          <p:nvPr/>
        </p:nvGrpSpPr>
        <p:grpSpPr>
          <a:xfrm>
            <a:off x="97785" y="1079169"/>
            <a:ext cx="11076303" cy="2616531"/>
            <a:chOff x="-703127" y="434400"/>
            <a:chExt cx="1600293" cy="1531890"/>
          </a:xfrm>
        </p:grpSpPr>
        <p:sp>
          <p:nvSpPr>
            <p:cNvPr id="22" name="Freeform 14"/>
            <p:cNvSpPr/>
            <p:nvPr/>
          </p:nvSpPr>
          <p:spPr>
            <a:xfrm>
              <a:off x="-703127" y="434400"/>
              <a:ext cx="1600293" cy="1531890"/>
            </a:xfrm>
            <a:custGeom>
              <a:avLst/>
              <a:gdLst/>
              <a:ahLst/>
              <a:cxnLst/>
              <a:rect l="l" t="t" r="r" b="b"/>
              <a:pathLst>
                <a:path w="1600293" h="1531890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SG" dirty="0"/>
            </a:p>
          </p:txBody>
        </p:sp>
      </p:grpSp>
      <p:sp>
        <p:nvSpPr>
          <p:cNvPr id="38" name="Google Shape;1270;p44"/>
          <p:cNvSpPr txBox="1">
            <a:spLocks/>
          </p:cNvSpPr>
          <p:nvPr/>
        </p:nvSpPr>
        <p:spPr>
          <a:xfrm>
            <a:off x="838200" y="60254"/>
            <a:ext cx="7162800" cy="885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 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1. </a:t>
            </a: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BM Plex Sans Light"/>
              </a:rPr>
              <a:t>Tính rồi rút gọn.</a:t>
            </a:r>
          </a:p>
        </p:txBody>
      </p:sp>
      <p:sp>
        <p:nvSpPr>
          <p:cNvPr id="71" name="Google Shape;1332;p44"/>
          <p:cNvSpPr/>
          <p:nvPr/>
        </p:nvSpPr>
        <p:spPr>
          <a:xfrm>
            <a:off x="10411855" y="454208"/>
            <a:ext cx="179712" cy="624961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8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endParaRPr lang="en-US" sz="8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Google Shape;343;p15">
                <a:extLst>
                  <a:ext uri="{FF2B5EF4-FFF2-40B4-BE49-F238E27FC236}">
                    <a16:creationId xmlns:a16="http://schemas.microsoft.com/office/drawing/2014/main" id="{332CC3A1-F227-4077-9F24-5CDBF4621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" y="1526326"/>
                <a:ext cx="16754168" cy="885971"/>
              </a:xfrm>
              <a:prstGeom prst="rect">
                <a:avLst/>
              </a:prstGeom>
              <a:blipFill>
                <a:blip r:embed="rId2"/>
                <a:stretch>
                  <a:fillRect l="-1783" b="-1452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/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B5022-83F4-4D9B-C645-A3A3A131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56" y="1571185"/>
                <a:ext cx="7760379" cy="1870577"/>
              </a:xfrm>
              <a:prstGeom prst="rect">
                <a:avLst/>
              </a:prstGeom>
              <a:blipFill>
                <a:blip r:embed="rId3"/>
                <a:stretch>
                  <a:fillRect l="-6677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/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vi-VN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A3C2BDA2-F4E0-5835-A17A-5D6913013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" y="3865125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4733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/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35DFC55-E1B1-BEB5-DC16-C212FC239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71" y="3924300"/>
                <a:ext cx="7161429" cy="1870577"/>
              </a:xfrm>
              <a:prstGeom prst="rect">
                <a:avLst/>
              </a:prstGeom>
              <a:blipFill>
                <a:blip r:embed="rId5"/>
                <a:stretch>
                  <a:fillRect l="-7319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/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SG" sz="8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BBB97CAC-A39D-E247-4CF3-744EFC3326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5" y="6726600"/>
                <a:ext cx="11076303" cy="249757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4678" t="-24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/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7A4329-1D2E-7DCA-AF82-FE55B8EE0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767164"/>
                <a:ext cx="9753600" cy="1870961"/>
              </a:xfrm>
              <a:prstGeom prst="rect">
                <a:avLst/>
              </a:prstGeom>
              <a:blipFill>
                <a:blip r:embed="rId7"/>
                <a:stretch>
                  <a:fillRect l="-5313" b="-1596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FA98F705-877B-2DFE-9BC1-A0E36AB46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8461" y="6023344"/>
            <a:ext cx="2850017" cy="426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BB9240-C6B0-CC45-B36E-35F849746820}"/>
              </a:ext>
            </a:extLst>
          </p:cNvPr>
          <p:cNvSpPr/>
          <p:nvPr/>
        </p:nvSpPr>
        <p:spPr>
          <a:xfrm>
            <a:off x="348574" y="152400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93" name="Google Shape;343;p15">
            <a:extLst>
              <a:ext uri="{FF2B5EF4-FFF2-40B4-BE49-F238E27FC236}">
                <a16:creationId xmlns:a16="http://schemas.microsoft.com/office/drawing/2014/main" id="{98B7972E-B6CD-4EC5-B064-1185984A3A0A}"/>
              </a:ext>
            </a:extLst>
          </p:cNvPr>
          <p:cNvSpPr txBox="1">
            <a:spLocks/>
          </p:cNvSpPr>
          <p:nvPr/>
        </p:nvSpPr>
        <p:spPr>
          <a:xfrm>
            <a:off x="533400" y="419100"/>
            <a:ext cx="17907000" cy="1835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1000"/>
              </a:spcBef>
              <a:defRPr/>
            </a:pP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3F34C-85FE-B6CF-9F34-B87F4169A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84" y="2254386"/>
            <a:ext cx="6812372" cy="427554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461416-C93D-8474-8C64-B8E880FDE02D}"/>
              </a:ext>
            </a:extLst>
          </p:cNvPr>
          <p:cNvGrpSpPr/>
          <p:nvPr/>
        </p:nvGrpSpPr>
        <p:grpSpPr>
          <a:xfrm>
            <a:off x="9308536" y="2398170"/>
            <a:ext cx="9525000" cy="4332789"/>
            <a:chOff x="4139623" y="2225983"/>
            <a:chExt cx="5712542" cy="4332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/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vi-VN" sz="8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×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8000" b="1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8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  <a:p>
                  <a:endParaRPr lang="en-US" sz="8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E7204A-59D5-4ED0-DC72-C75B433F1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623" y="2225983"/>
                  <a:ext cx="5712542" cy="4332789"/>
                </a:xfrm>
                <a:prstGeom prst="rect">
                  <a:avLst/>
                </a:prstGeom>
                <a:blipFill>
                  <a:blip r:embed="rId4"/>
                  <a:stretch>
                    <a:fillRect t="-1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2DBBAA2-F7E4-2D46-E44C-3C11861ADEB9}"/>
                </a:ext>
              </a:extLst>
            </p:cNvPr>
            <p:cNvSpPr/>
            <p:nvPr/>
          </p:nvSpPr>
          <p:spPr>
            <a:xfrm>
              <a:off x="6101115" y="2644989"/>
              <a:ext cx="570271" cy="894071"/>
            </a:xfrm>
            <a:prstGeom prst="round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/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47D7AC8-286A-6F1E-06A8-16E55EE9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4232978"/>
                <a:ext cx="6629400" cy="1888850"/>
              </a:xfrm>
              <a:prstGeom prst="rect">
                <a:avLst/>
              </a:prstGeom>
              <a:blipFill>
                <a:blip r:embed="rId5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/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7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: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000" b="1" i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SG" sz="7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C748E3-00FE-9B43-4A7E-74F745F4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500" y="6426697"/>
                <a:ext cx="6807764" cy="1648593"/>
              </a:xfrm>
              <a:prstGeom prst="rect">
                <a:avLst/>
              </a:prstGeom>
              <a:blipFill>
                <a:blip r:embed="rId6"/>
                <a:stretch>
                  <a:fillRect l="-6535" b="-1365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732DCE8-8C38-D9D4-E190-6FD3F17C119E}"/>
              </a:ext>
            </a:extLst>
          </p:cNvPr>
          <p:cNvSpPr/>
          <p:nvPr/>
        </p:nvSpPr>
        <p:spPr>
          <a:xfrm>
            <a:off x="11911526" y="6657938"/>
            <a:ext cx="1143000" cy="85472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/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8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B3040D7-710B-95A2-EB34-99E981AA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250" y="8191500"/>
                <a:ext cx="4306529" cy="1889235"/>
              </a:xfrm>
              <a:prstGeom prst="rect">
                <a:avLst/>
              </a:prstGeom>
              <a:blipFill>
                <a:blip r:embed="rId7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6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6" grpId="0"/>
      <p:bldP spid="30" grpId="0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A3057992-F62E-0C26-28F4-604553463AE9}"/>
              </a:ext>
            </a:extLst>
          </p:cNvPr>
          <p:cNvSpPr/>
          <p:nvPr/>
        </p:nvSpPr>
        <p:spPr>
          <a:xfrm>
            <a:off x="194081" y="188148"/>
            <a:ext cx="17634626" cy="9982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Google Shape;343;p15">
            <a:extLst>
              <a:ext uri="{FF2B5EF4-FFF2-40B4-BE49-F238E27FC236}">
                <a16:creationId xmlns:a16="http://schemas.microsoft.com/office/drawing/2014/main" id="{CCA2CFFB-27BF-C3CB-9943-BDC9A47490FF}"/>
              </a:ext>
            </a:extLst>
          </p:cNvPr>
          <p:cNvSpPr txBox="1">
            <a:spLocks/>
          </p:cNvSpPr>
          <p:nvPr/>
        </p:nvSpPr>
        <p:spPr>
          <a:xfrm>
            <a:off x="1676400" y="188148"/>
            <a:ext cx="5311919" cy="163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8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Google Shape;343;p15">
                <a:extLst>
                  <a:ext uri="{FF2B5EF4-FFF2-40B4-BE49-F238E27FC236}">
                    <a16:creationId xmlns:a16="http://schemas.microsoft.com/office/drawing/2014/main" id="{DD205FB6-3140-7541-8F25-D72AA851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3" y="1333500"/>
                <a:ext cx="21680779" cy="1635507"/>
              </a:xfrm>
              <a:prstGeom prst="rect">
                <a:avLst/>
              </a:prstGeom>
              <a:blipFill>
                <a:blip r:embed="rId2"/>
                <a:stretch>
                  <a:fillRect l="-2390" b="-3320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/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m:rPr>
                        <m:sty m:val="p"/>
                      </m:rPr>
                      <a:rPr lang="vi-VN" sz="8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vi-VN" sz="8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vi-VN" sz="8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C8A49D-FAAC-8798-DD2A-0C315CE06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333500"/>
                <a:ext cx="10134600" cy="3720506"/>
              </a:xfrm>
              <a:prstGeom prst="rect">
                <a:avLst/>
              </a:prstGeom>
              <a:blipFill>
                <a:blip r:embed="rId3"/>
                <a:stretch>
                  <a:fillRect l="-5174" t="-164" b="-475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/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SG" sz="8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99882-56DB-C64B-27E1-C7E3019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1" y="5450747"/>
                <a:ext cx="5334000" cy="1870577"/>
              </a:xfrm>
              <a:prstGeom prst="rect">
                <a:avLst/>
              </a:prstGeom>
              <a:blipFill>
                <a:blip r:embed="rId4"/>
                <a:stretch>
                  <a:fillRect l="-9714" t="-326" b="-140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/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4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C6C897-291C-E1DA-8B96-88D4750E9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450747"/>
                <a:ext cx="8686800" cy="2547685"/>
              </a:xfrm>
              <a:prstGeom prst="rect">
                <a:avLst/>
              </a:prstGeom>
              <a:blipFill>
                <a:blip r:embed="rId5"/>
                <a:stretch>
                  <a:fillRect l="-5965" t="-23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EDB4629-55A4-4592-8288-C846CD0A1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5285276" y="5414897"/>
            <a:ext cx="2779460" cy="458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60BEB-61A0-E310-1D5A-47AE0FDCA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3471" y="5835196"/>
            <a:ext cx="2850017" cy="4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217</Words>
  <Application>Microsoft Office PowerPoint</Application>
  <PresentationFormat>Custom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Calibri Light</vt:lpstr>
      <vt:lpstr>Arial</vt:lpstr>
      <vt:lpstr>Cambria</vt:lpstr>
      <vt:lpstr>Times New Roman</vt:lpstr>
      <vt:lpstr>Calibri</vt:lpstr>
      <vt:lpstr>#9Slide03 Arima Madurai Black</vt:lpstr>
      <vt:lpstr>UTM Avo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MĂNG NON TEAM</dc:creator>
  <cp:keywords>MĂNG NON TEAM</cp:keywords>
  <cp:lastModifiedBy>ngọc nguyễn</cp:lastModifiedBy>
  <cp:revision>10</cp:revision>
  <dcterms:created xsi:type="dcterms:W3CDTF">2006-08-16T00:00:00Z</dcterms:created>
  <dcterms:modified xsi:type="dcterms:W3CDTF">2024-04-17T05:57:19Z</dcterms:modified>
  <dc:identifier>DAF5AIPDJxI</dc:identifier>
</cp:coreProperties>
</file>