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sldIdLst>
    <p:sldId id="257" r:id="rId2"/>
    <p:sldId id="258" r:id="rId3"/>
    <p:sldId id="259" r:id="rId4"/>
    <p:sldId id="261" r:id="rId5"/>
    <p:sldId id="274" r:id="rId6"/>
    <p:sldId id="262" r:id="rId7"/>
    <p:sldId id="265" r:id="rId8"/>
    <p:sldId id="263" r:id="rId9"/>
    <p:sldId id="264" r:id="rId10"/>
    <p:sldId id="266" r:id="rId11"/>
    <p:sldId id="267" r:id="rId12"/>
    <p:sldId id="270" r:id="rId13"/>
    <p:sldId id="268" r:id="rId14"/>
    <p:sldId id="269"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BF9D-DD35-232A-A001-CFB687A5DF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985F64-BCC3-625E-7192-4CA1CAD77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624689-79C5-767D-DD13-DFFC9B779D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3214E86-3F4A-ACF2-A06C-2EDFAB4057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EBC8CFE9-F24E-3078-5AC3-566268A312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0821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66B5-7B61-DC28-A709-C5EA97E0AE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86F944-6FC0-6C16-D7B4-A5DF598BA2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20A282-A145-C09D-1829-3F8B490EA653}"/>
              </a:ext>
            </a:extLst>
          </p:cNvPr>
          <p:cNvSpPr>
            <a:spLocks noGrp="1"/>
          </p:cNvSpPr>
          <p:nvPr>
            <p:ph type="dt" sz="half" idx="10"/>
          </p:nvPr>
        </p:nvSpPr>
        <p:spPr/>
        <p:txBody>
          <a:bodyPr/>
          <a:lstStyle/>
          <a:p>
            <a:fld id="{1E6EB413-62E6-4E70-8F08-7B24D56DDA64}" type="datetimeFigureOut">
              <a:rPr lang="en-US" smtClean="0"/>
              <a:t>4/17/2024</a:t>
            </a:fld>
            <a:endParaRPr lang="en-US"/>
          </a:p>
        </p:txBody>
      </p:sp>
      <p:sp>
        <p:nvSpPr>
          <p:cNvPr id="5" name="Footer Placeholder 4">
            <a:extLst>
              <a:ext uri="{FF2B5EF4-FFF2-40B4-BE49-F238E27FC236}">
                <a16:creationId xmlns:a16="http://schemas.microsoft.com/office/drawing/2014/main" id="{310AD5FB-63CC-4D03-66FC-864D596C0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0BBBB-DE4E-4AAE-35CB-03C64B1329D3}"/>
              </a:ext>
            </a:extLst>
          </p:cNvPr>
          <p:cNvSpPr>
            <a:spLocks noGrp="1"/>
          </p:cNvSpPr>
          <p:nvPr>
            <p:ph type="sldNum" sz="quarter" idx="12"/>
          </p:nvPr>
        </p:nvSpPr>
        <p:spPr/>
        <p:txBody>
          <a:bodyPr/>
          <a:lstStyle/>
          <a:p>
            <a:fld id="{7FE08FB5-D0DE-49A5-A97A-5DB48D18C4A3}" type="slidenum">
              <a:rPr lang="en-US" smtClean="0"/>
              <a:t>‹#›</a:t>
            </a:fld>
            <a:endParaRPr lang="en-US"/>
          </a:p>
        </p:txBody>
      </p:sp>
    </p:spTree>
    <p:extLst>
      <p:ext uri="{BB962C8B-B14F-4D97-AF65-F5344CB8AC3E}">
        <p14:creationId xmlns:p14="http://schemas.microsoft.com/office/powerpoint/2010/main" val="937879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76DCE9-64CF-F3AA-E7FA-B08A906162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889C18-E5F8-5BF9-78CF-748B26ADB5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5B8C5-0C49-5B58-CC1C-F70D4F77807A}"/>
              </a:ext>
            </a:extLst>
          </p:cNvPr>
          <p:cNvSpPr>
            <a:spLocks noGrp="1"/>
          </p:cNvSpPr>
          <p:nvPr>
            <p:ph type="dt" sz="half" idx="10"/>
          </p:nvPr>
        </p:nvSpPr>
        <p:spPr/>
        <p:txBody>
          <a:bodyPr/>
          <a:lstStyle/>
          <a:p>
            <a:fld id="{1E6EB413-62E6-4E70-8F08-7B24D56DDA64}" type="datetimeFigureOut">
              <a:rPr lang="en-US" smtClean="0"/>
              <a:t>4/17/2024</a:t>
            </a:fld>
            <a:endParaRPr lang="en-US"/>
          </a:p>
        </p:txBody>
      </p:sp>
      <p:sp>
        <p:nvSpPr>
          <p:cNvPr id="5" name="Footer Placeholder 4">
            <a:extLst>
              <a:ext uri="{FF2B5EF4-FFF2-40B4-BE49-F238E27FC236}">
                <a16:creationId xmlns:a16="http://schemas.microsoft.com/office/drawing/2014/main" id="{7D83FA7D-849A-3DDE-91F4-43C10E697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53ECE-B920-7E88-55EB-4809B963A710}"/>
              </a:ext>
            </a:extLst>
          </p:cNvPr>
          <p:cNvSpPr>
            <a:spLocks noGrp="1"/>
          </p:cNvSpPr>
          <p:nvPr>
            <p:ph type="sldNum" sz="quarter" idx="12"/>
          </p:nvPr>
        </p:nvSpPr>
        <p:spPr/>
        <p:txBody>
          <a:bodyPr/>
          <a:lstStyle/>
          <a:p>
            <a:fld id="{7FE08FB5-D0DE-49A5-A97A-5DB48D18C4A3}" type="slidenum">
              <a:rPr lang="en-US" smtClean="0"/>
              <a:t>‹#›</a:t>
            </a:fld>
            <a:endParaRPr lang="en-US"/>
          </a:p>
        </p:txBody>
      </p:sp>
    </p:spTree>
    <p:extLst>
      <p:ext uri="{BB962C8B-B14F-4D97-AF65-F5344CB8AC3E}">
        <p14:creationId xmlns:p14="http://schemas.microsoft.com/office/powerpoint/2010/main" val="424593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0563-22F7-F04E-E680-3CDC8C70A5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25AB5-3065-42E8-EB55-64D0EE3AF6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767C2-C06E-4D59-F045-B23AAFE8D2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DCE6C73-2322-D596-29AA-B787DA93DD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EED7DF5-E14D-1C2B-E8B5-ED0B4D7B75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41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617A-9A5C-435B-1CA0-032591B693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3E71D6-A46B-8107-26AA-2994EA3B5E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DA8FE6-5246-A069-1950-AFA14542964D}"/>
              </a:ext>
            </a:extLst>
          </p:cNvPr>
          <p:cNvSpPr>
            <a:spLocks noGrp="1"/>
          </p:cNvSpPr>
          <p:nvPr>
            <p:ph type="dt" sz="half" idx="10"/>
          </p:nvPr>
        </p:nvSpPr>
        <p:spPr/>
        <p:txBody>
          <a:bodyPr/>
          <a:lstStyle/>
          <a:p>
            <a:fld id="{1E6EB413-62E6-4E70-8F08-7B24D56DDA64}" type="datetimeFigureOut">
              <a:rPr lang="en-US" smtClean="0"/>
              <a:t>4/17/2024</a:t>
            </a:fld>
            <a:endParaRPr lang="en-US"/>
          </a:p>
        </p:txBody>
      </p:sp>
      <p:sp>
        <p:nvSpPr>
          <p:cNvPr id="5" name="Footer Placeholder 4">
            <a:extLst>
              <a:ext uri="{FF2B5EF4-FFF2-40B4-BE49-F238E27FC236}">
                <a16:creationId xmlns:a16="http://schemas.microsoft.com/office/drawing/2014/main" id="{A46D8FA8-8525-315A-7C67-0F8781311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70929-D91A-E75C-D823-31F32C2F96DC}"/>
              </a:ext>
            </a:extLst>
          </p:cNvPr>
          <p:cNvSpPr>
            <a:spLocks noGrp="1"/>
          </p:cNvSpPr>
          <p:nvPr>
            <p:ph type="sldNum" sz="quarter" idx="12"/>
          </p:nvPr>
        </p:nvSpPr>
        <p:spPr/>
        <p:txBody>
          <a:bodyPr/>
          <a:lstStyle/>
          <a:p>
            <a:fld id="{7FE08FB5-D0DE-49A5-A97A-5DB48D18C4A3}" type="slidenum">
              <a:rPr lang="en-US" smtClean="0"/>
              <a:t>‹#›</a:t>
            </a:fld>
            <a:endParaRPr lang="en-US"/>
          </a:p>
        </p:txBody>
      </p:sp>
    </p:spTree>
    <p:extLst>
      <p:ext uri="{BB962C8B-B14F-4D97-AF65-F5344CB8AC3E}">
        <p14:creationId xmlns:p14="http://schemas.microsoft.com/office/powerpoint/2010/main" val="86521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A057-B71E-67C2-C51B-DCA8B00972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21C23-1171-5B98-3797-C2E6BBE467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A0EABC-3AFA-B003-5C3B-B07D040773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35A4CF-6B23-DFA7-6549-83D95FCCB2AB}"/>
              </a:ext>
            </a:extLst>
          </p:cNvPr>
          <p:cNvSpPr>
            <a:spLocks noGrp="1"/>
          </p:cNvSpPr>
          <p:nvPr>
            <p:ph type="dt" sz="half" idx="10"/>
          </p:nvPr>
        </p:nvSpPr>
        <p:spPr/>
        <p:txBody>
          <a:bodyPr/>
          <a:lstStyle/>
          <a:p>
            <a:fld id="{1E6EB413-62E6-4E70-8F08-7B24D56DDA64}" type="datetimeFigureOut">
              <a:rPr lang="en-US" smtClean="0"/>
              <a:t>4/17/2024</a:t>
            </a:fld>
            <a:endParaRPr lang="en-US"/>
          </a:p>
        </p:txBody>
      </p:sp>
      <p:sp>
        <p:nvSpPr>
          <p:cNvPr id="6" name="Footer Placeholder 5">
            <a:extLst>
              <a:ext uri="{FF2B5EF4-FFF2-40B4-BE49-F238E27FC236}">
                <a16:creationId xmlns:a16="http://schemas.microsoft.com/office/drawing/2014/main" id="{EE81A996-27D7-A336-876A-33B07D56A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99673D-F9A7-1938-338C-699C47DA1F25}"/>
              </a:ext>
            </a:extLst>
          </p:cNvPr>
          <p:cNvSpPr>
            <a:spLocks noGrp="1"/>
          </p:cNvSpPr>
          <p:nvPr>
            <p:ph type="sldNum" sz="quarter" idx="12"/>
          </p:nvPr>
        </p:nvSpPr>
        <p:spPr/>
        <p:txBody>
          <a:bodyPr/>
          <a:lstStyle/>
          <a:p>
            <a:fld id="{7FE08FB5-D0DE-49A5-A97A-5DB48D18C4A3}" type="slidenum">
              <a:rPr lang="en-US" smtClean="0"/>
              <a:t>‹#›</a:t>
            </a:fld>
            <a:endParaRPr lang="en-US"/>
          </a:p>
        </p:txBody>
      </p:sp>
    </p:spTree>
    <p:extLst>
      <p:ext uri="{BB962C8B-B14F-4D97-AF65-F5344CB8AC3E}">
        <p14:creationId xmlns:p14="http://schemas.microsoft.com/office/powerpoint/2010/main" val="8530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7DB6-31A0-7F5D-72CC-4EAE943261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3B50E-AB85-29B4-96D4-24265DEB70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3DFD40-211D-D1CD-DF48-E418B946E0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6AA79B-6A33-01E0-876A-E8EC9BA336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DB22F9-B34A-EA80-5480-1ED2B2D3F8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86B53D-B4D7-15D4-BD45-4A72A76F26CB}"/>
              </a:ext>
            </a:extLst>
          </p:cNvPr>
          <p:cNvSpPr>
            <a:spLocks noGrp="1"/>
          </p:cNvSpPr>
          <p:nvPr>
            <p:ph type="dt" sz="half" idx="10"/>
          </p:nvPr>
        </p:nvSpPr>
        <p:spPr/>
        <p:txBody>
          <a:bodyPr/>
          <a:lstStyle/>
          <a:p>
            <a:fld id="{1E6EB413-62E6-4E70-8F08-7B24D56DDA64}" type="datetimeFigureOut">
              <a:rPr lang="en-US" smtClean="0"/>
              <a:t>4/17/2024</a:t>
            </a:fld>
            <a:endParaRPr lang="en-US"/>
          </a:p>
        </p:txBody>
      </p:sp>
      <p:sp>
        <p:nvSpPr>
          <p:cNvPr id="8" name="Footer Placeholder 7">
            <a:extLst>
              <a:ext uri="{FF2B5EF4-FFF2-40B4-BE49-F238E27FC236}">
                <a16:creationId xmlns:a16="http://schemas.microsoft.com/office/drawing/2014/main" id="{A9BCA478-3783-6318-2AF6-037053CE19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FF4E52-70C8-650D-7294-248EFBE50159}"/>
              </a:ext>
            </a:extLst>
          </p:cNvPr>
          <p:cNvSpPr>
            <a:spLocks noGrp="1"/>
          </p:cNvSpPr>
          <p:nvPr>
            <p:ph type="sldNum" sz="quarter" idx="12"/>
          </p:nvPr>
        </p:nvSpPr>
        <p:spPr/>
        <p:txBody>
          <a:bodyPr/>
          <a:lstStyle/>
          <a:p>
            <a:fld id="{7FE08FB5-D0DE-49A5-A97A-5DB48D18C4A3}" type="slidenum">
              <a:rPr lang="en-US" smtClean="0"/>
              <a:t>‹#›</a:t>
            </a:fld>
            <a:endParaRPr lang="en-US"/>
          </a:p>
        </p:txBody>
      </p:sp>
    </p:spTree>
    <p:extLst>
      <p:ext uri="{BB962C8B-B14F-4D97-AF65-F5344CB8AC3E}">
        <p14:creationId xmlns:p14="http://schemas.microsoft.com/office/powerpoint/2010/main" val="98580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1266F-95CC-F373-3931-2B67957641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872324-79AF-A653-CC67-E0C7A66F83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66431214-EDF3-D773-EEB8-E6B99DE239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6A40168E-21A4-C427-ECEB-9841670E3D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9877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773B37-16F6-22FD-6582-E10A41932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E9D3125E-4577-CCF6-17B8-98B24964E0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570C44D9-9C8B-F1A0-A49C-05429ADAA7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8477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2341C-81BC-7833-F9B0-B79500CB7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1B761F-8348-86E3-B35D-DCD7CD0D0E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3C2DBA-E86E-23F5-2174-68660B998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11CAA-2C1C-1C00-3A1A-1C5B215A5EC3}"/>
              </a:ext>
            </a:extLst>
          </p:cNvPr>
          <p:cNvSpPr>
            <a:spLocks noGrp="1"/>
          </p:cNvSpPr>
          <p:nvPr>
            <p:ph type="dt" sz="half" idx="10"/>
          </p:nvPr>
        </p:nvSpPr>
        <p:spPr/>
        <p:txBody>
          <a:bodyPr/>
          <a:lstStyle/>
          <a:p>
            <a:fld id="{1E6EB413-62E6-4E70-8F08-7B24D56DDA64}" type="datetimeFigureOut">
              <a:rPr lang="en-US" smtClean="0"/>
              <a:t>4/17/2024</a:t>
            </a:fld>
            <a:endParaRPr lang="en-US"/>
          </a:p>
        </p:txBody>
      </p:sp>
      <p:sp>
        <p:nvSpPr>
          <p:cNvPr id="6" name="Footer Placeholder 5">
            <a:extLst>
              <a:ext uri="{FF2B5EF4-FFF2-40B4-BE49-F238E27FC236}">
                <a16:creationId xmlns:a16="http://schemas.microsoft.com/office/drawing/2014/main" id="{5138A2E6-3B01-D893-DF54-2BDB86EADD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EA03CB-2020-C385-0203-2C7F77CE7EF9}"/>
              </a:ext>
            </a:extLst>
          </p:cNvPr>
          <p:cNvSpPr>
            <a:spLocks noGrp="1"/>
          </p:cNvSpPr>
          <p:nvPr>
            <p:ph type="sldNum" sz="quarter" idx="12"/>
          </p:nvPr>
        </p:nvSpPr>
        <p:spPr/>
        <p:txBody>
          <a:bodyPr/>
          <a:lstStyle/>
          <a:p>
            <a:fld id="{7FE08FB5-D0DE-49A5-A97A-5DB48D18C4A3}" type="slidenum">
              <a:rPr lang="en-US" smtClean="0"/>
              <a:t>‹#›</a:t>
            </a:fld>
            <a:endParaRPr lang="en-US"/>
          </a:p>
        </p:txBody>
      </p:sp>
    </p:spTree>
    <p:extLst>
      <p:ext uri="{BB962C8B-B14F-4D97-AF65-F5344CB8AC3E}">
        <p14:creationId xmlns:p14="http://schemas.microsoft.com/office/powerpoint/2010/main" val="1929422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97D6-EBF6-465E-BC2B-AE96521DFE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F00B0F-7EE9-AE69-DA81-E6576F7A1C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40B2C5-15A3-3701-0E9A-312F2EB33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159263-8581-BA91-28C0-30D2EC67148D}"/>
              </a:ext>
            </a:extLst>
          </p:cNvPr>
          <p:cNvSpPr>
            <a:spLocks noGrp="1"/>
          </p:cNvSpPr>
          <p:nvPr>
            <p:ph type="dt" sz="half" idx="10"/>
          </p:nvPr>
        </p:nvSpPr>
        <p:spPr/>
        <p:txBody>
          <a:bodyPr/>
          <a:lstStyle/>
          <a:p>
            <a:fld id="{1E6EB413-62E6-4E70-8F08-7B24D56DDA64}" type="datetimeFigureOut">
              <a:rPr lang="en-US" smtClean="0"/>
              <a:t>4/17/2024</a:t>
            </a:fld>
            <a:endParaRPr lang="en-US"/>
          </a:p>
        </p:txBody>
      </p:sp>
      <p:sp>
        <p:nvSpPr>
          <p:cNvPr id="6" name="Footer Placeholder 5">
            <a:extLst>
              <a:ext uri="{FF2B5EF4-FFF2-40B4-BE49-F238E27FC236}">
                <a16:creationId xmlns:a16="http://schemas.microsoft.com/office/drawing/2014/main" id="{E9C3652A-1844-F1F3-4AF0-E875DF1D15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6A3F03-A235-DA01-EB28-7E808BC8F18D}"/>
              </a:ext>
            </a:extLst>
          </p:cNvPr>
          <p:cNvSpPr>
            <a:spLocks noGrp="1"/>
          </p:cNvSpPr>
          <p:nvPr>
            <p:ph type="sldNum" sz="quarter" idx="12"/>
          </p:nvPr>
        </p:nvSpPr>
        <p:spPr/>
        <p:txBody>
          <a:bodyPr/>
          <a:lstStyle/>
          <a:p>
            <a:fld id="{7FE08FB5-D0DE-49A5-A97A-5DB48D18C4A3}" type="slidenum">
              <a:rPr lang="en-US" smtClean="0"/>
              <a:t>‹#›</a:t>
            </a:fld>
            <a:endParaRPr lang="en-US"/>
          </a:p>
        </p:txBody>
      </p:sp>
    </p:spTree>
    <p:extLst>
      <p:ext uri="{BB962C8B-B14F-4D97-AF65-F5344CB8AC3E}">
        <p14:creationId xmlns:p14="http://schemas.microsoft.com/office/powerpoint/2010/main" val="147817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52ED1-ABD4-E2A6-2C27-D4270E95B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EBEAF3-205B-8234-0AE8-214D25F246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A019F-4931-F1EC-CF03-66F224FF74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EB413-62E6-4E70-8F08-7B24D56DDA64}" type="datetimeFigureOut">
              <a:rPr lang="en-US" smtClean="0"/>
              <a:t>4/17/2024</a:t>
            </a:fld>
            <a:endParaRPr lang="en-US"/>
          </a:p>
        </p:txBody>
      </p:sp>
      <p:sp>
        <p:nvSpPr>
          <p:cNvPr id="5" name="Footer Placeholder 4">
            <a:extLst>
              <a:ext uri="{FF2B5EF4-FFF2-40B4-BE49-F238E27FC236}">
                <a16:creationId xmlns:a16="http://schemas.microsoft.com/office/drawing/2014/main" id="{6B3B37E6-E575-E7CA-417C-A85ED5DBF9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5FF593-C297-220B-599E-31A9EA57ED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08FB5-D0DE-49A5-A97A-5DB48D18C4A3}" type="slidenum">
              <a:rPr lang="en-US" smtClean="0"/>
              <a:t>‹#›</a:t>
            </a:fld>
            <a:endParaRPr lang="en-US"/>
          </a:p>
        </p:txBody>
      </p:sp>
    </p:spTree>
    <p:extLst>
      <p:ext uri="{BB962C8B-B14F-4D97-AF65-F5344CB8AC3E}">
        <p14:creationId xmlns:p14="http://schemas.microsoft.com/office/powerpoint/2010/main" val="38948130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5480F5C-97CA-3D92-A84D-01C3BCCBE9DB}"/>
              </a:ext>
            </a:extLst>
          </p:cNvPr>
          <p:cNvPicPr>
            <a:picLocks noChangeAspect="1"/>
          </p:cNvPicPr>
          <p:nvPr/>
        </p:nvPicPr>
        <p:blipFill>
          <a:blip r:embed="rId2"/>
          <a:stretch>
            <a:fillRect/>
          </a:stretch>
        </p:blipFill>
        <p:spPr>
          <a:xfrm>
            <a:off x="3819905" y="1113177"/>
            <a:ext cx="3621338" cy="1182727"/>
          </a:xfrm>
          <a:prstGeom prst="rect">
            <a:avLst/>
          </a:prstGeom>
        </p:spPr>
      </p:pic>
      <p:pic>
        <p:nvPicPr>
          <p:cNvPr id="26" name="Picture 25">
            <a:extLst>
              <a:ext uri="{FF2B5EF4-FFF2-40B4-BE49-F238E27FC236}">
                <a16:creationId xmlns:a16="http://schemas.microsoft.com/office/drawing/2014/main" id="{5BB85C48-0379-6D54-B1BC-328127E97F51}"/>
              </a:ext>
            </a:extLst>
          </p:cNvPr>
          <p:cNvPicPr>
            <a:picLocks noChangeAspect="1"/>
          </p:cNvPicPr>
          <p:nvPr/>
        </p:nvPicPr>
        <p:blipFill>
          <a:blip r:embed="rId3"/>
          <a:stretch>
            <a:fillRect/>
          </a:stretch>
        </p:blipFill>
        <p:spPr>
          <a:xfrm>
            <a:off x="2042953" y="2194187"/>
            <a:ext cx="7693819" cy="2612516"/>
          </a:xfrm>
          <a:prstGeom prst="rect">
            <a:avLst/>
          </a:prstGeom>
        </p:spPr>
      </p:pic>
      <p:pic>
        <p:nvPicPr>
          <p:cNvPr id="28" name="Picture 27">
            <a:extLst>
              <a:ext uri="{FF2B5EF4-FFF2-40B4-BE49-F238E27FC236}">
                <a16:creationId xmlns:a16="http://schemas.microsoft.com/office/drawing/2014/main" id="{70D657CA-A2D3-3DD7-8C67-731B42C216F8}"/>
              </a:ext>
            </a:extLst>
          </p:cNvPr>
          <p:cNvPicPr>
            <a:picLocks noChangeAspect="1"/>
          </p:cNvPicPr>
          <p:nvPr/>
        </p:nvPicPr>
        <p:blipFill>
          <a:blip r:embed="rId4"/>
          <a:stretch>
            <a:fillRect/>
          </a:stretch>
        </p:blipFill>
        <p:spPr>
          <a:xfrm>
            <a:off x="4781244" y="4420440"/>
            <a:ext cx="2432515" cy="1072989"/>
          </a:xfrm>
          <a:prstGeom prst="rect">
            <a:avLst/>
          </a:prstGeom>
        </p:spPr>
      </p:pic>
    </p:spTree>
    <p:extLst>
      <p:ext uri="{BB962C8B-B14F-4D97-AF65-F5344CB8AC3E}">
        <p14:creationId xmlns:p14="http://schemas.microsoft.com/office/powerpoint/2010/main" val="3010329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86969" y="467321"/>
            <a:ext cx="11418062" cy="5923358"/>
            <a:chOff x="0" y="0"/>
            <a:chExt cx="4510839" cy="2340092"/>
          </a:xfrm>
        </p:grpSpPr>
        <p:sp>
          <p:nvSpPr>
            <p:cNvPr id="6" name="Freeform 6"/>
            <p:cNvSpPr/>
            <p:nvPr/>
          </p:nvSpPr>
          <p:spPr>
            <a:xfrm>
              <a:off x="0" y="0"/>
              <a:ext cx="4510839" cy="2340092"/>
            </a:xfrm>
            <a:custGeom>
              <a:avLst/>
              <a:gdLst/>
              <a:ahLst/>
              <a:cxnLst/>
              <a:rect l="l" t="t" r="r" b="b"/>
              <a:pathLst>
                <a:path w="4510839" h="2340092">
                  <a:moveTo>
                    <a:pt x="23053" y="0"/>
                  </a:moveTo>
                  <a:lnTo>
                    <a:pt x="4487786" y="0"/>
                  </a:lnTo>
                  <a:cubicBezTo>
                    <a:pt x="4500518" y="0"/>
                    <a:pt x="4510839" y="10321"/>
                    <a:pt x="4510839" y="23053"/>
                  </a:cubicBezTo>
                  <a:lnTo>
                    <a:pt x="4510839" y="2317039"/>
                  </a:lnTo>
                  <a:cubicBezTo>
                    <a:pt x="4510839" y="2323153"/>
                    <a:pt x="4508410" y="2329017"/>
                    <a:pt x="4504087" y="2333340"/>
                  </a:cubicBezTo>
                  <a:cubicBezTo>
                    <a:pt x="4499764" y="2337663"/>
                    <a:pt x="4493900" y="2340092"/>
                    <a:pt x="4487786" y="2340092"/>
                  </a:cubicBezTo>
                  <a:lnTo>
                    <a:pt x="23053" y="2340092"/>
                  </a:lnTo>
                  <a:cubicBezTo>
                    <a:pt x="10321" y="2340092"/>
                    <a:pt x="0" y="2329771"/>
                    <a:pt x="0" y="2317039"/>
                  </a:cubicBezTo>
                  <a:lnTo>
                    <a:pt x="0" y="23053"/>
                  </a:lnTo>
                  <a:cubicBezTo>
                    <a:pt x="0" y="16939"/>
                    <a:pt x="2429" y="11076"/>
                    <a:pt x="6752" y="6752"/>
                  </a:cubicBezTo>
                  <a:cubicBezTo>
                    <a:pt x="11076" y="2429"/>
                    <a:pt x="16939" y="0"/>
                    <a:pt x="23053" y="0"/>
                  </a:cubicBezTo>
                  <a:close/>
                </a:path>
              </a:pathLst>
            </a:custGeom>
            <a:solidFill>
              <a:srgbClr val="FFFFFA"/>
            </a:solidFill>
            <a:ln w="66675"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Rounded Corners 3">
            <a:extLst>
              <a:ext uri="{FF2B5EF4-FFF2-40B4-BE49-F238E27FC236}">
                <a16:creationId xmlns:a16="http://schemas.microsoft.com/office/drawing/2014/main" id="{6999599E-E965-54FD-9306-CFFBF61044A0}"/>
              </a:ext>
            </a:extLst>
          </p:cNvPr>
          <p:cNvSpPr/>
          <p:nvPr/>
        </p:nvSpPr>
        <p:spPr>
          <a:xfrm>
            <a:off x="727070" y="666427"/>
            <a:ext cx="10695181" cy="945397"/>
          </a:xfrm>
          <a:prstGeom prst="roundRect">
            <a:avLst/>
          </a:prstGeom>
          <a:solidFill>
            <a:srgbClr val="FFBA55">
              <a:lumMod val="60000"/>
              <a:lumOff val="4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EC5F74">
                    <a:lumMod val="50000"/>
                  </a:srgbClr>
                </a:solidFill>
                <a:effectLst/>
                <a:uLnTx/>
                <a:uFillTx/>
                <a:latin typeface="Cambria" panose="02040503050406030204" pitchFamily="18" charset="0"/>
                <a:cs typeface="+mn-cs"/>
              </a:rPr>
              <a:t>- Việc lựa chọn câu chuyện </a:t>
            </a:r>
            <a:endPar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endParaRPr>
          </a:p>
        </p:txBody>
      </p:sp>
      <p:sp>
        <p:nvSpPr>
          <p:cNvPr id="18" name="Rectangle: Rounded Corners 3">
            <a:extLst>
              <a:ext uri="{FF2B5EF4-FFF2-40B4-BE49-F238E27FC236}">
                <a16:creationId xmlns:a16="http://schemas.microsoft.com/office/drawing/2014/main" id="{6999599E-E965-54FD-9306-CFFBF61044A0}"/>
              </a:ext>
            </a:extLst>
          </p:cNvPr>
          <p:cNvSpPr/>
          <p:nvPr/>
        </p:nvSpPr>
        <p:spPr>
          <a:xfrm>
            <a:off x="684303" y="1930830"/>
            <a:ext cx="10695181" cy="945397"/>
          </a:xfrm>
          <a:prstGeom prst="roundRect">
            <a:avLst/>
          </a:prstGeom>
          <a:solidFill>
            <a:srgbClr val="FFBA55">
              <a:lumMod val="60000"/>
              <a:lumOff val="4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lang="vi-VN" sz="3600" b="1" kern="0" dirty="0">
                <a:solidFill>
                  <a:srgbClr val="EC5F74">
                    <a:lumMod val="50000"/>
                  </a:srgbClr>
                </a:solidFill>
                <a:latin typeface="Cambria" panose="02040503050406030204" pitchFamily="18" charset="0"/>
              </a:rPr>
              <a:t>Từ ngữ xưng hô</a:t>
            </a:r>
            <a:endPar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endParaRPr>
          </a:p>
        </p:txBody>
      </p:sp>
      <p:sp>
        <p:nvSpPr>
          <p:cNvPr id="19" name="Rectangle: Rounded Corners 3">
            <a:extLst>
              <a:ext uri="{FF2B5EF4-FFF2-40B4-BE49-F238E27FC236}">
                <a16:creationId xmlns:a16="http://schemas.microsoft.com/office/drawing/2014/main" id="{6999599E-E965-54FD-9306-CFFBF61044A0}"/>
              </a:ext>
            </a:extLst>
          </p:cNvPr>
          <p:cNvSpPr/>
          <p:nvPr/>
        </p:nvSpPr>
        <p:spPr>
          <a:xfrm>
            <a:off x="684302" y="3138156"/>
            <a:ext cx="10695181" cy="945397"/>
          </a:xfrm>
          <a:prstGeom prst="roundRect">
            <a:avLst/>
          </a:prstGeom>
          <a:solidFill>
            <a:srgbClr val="FFBA55">
              <a:lumMod val="60000"/>
              <a:lumOff val="4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vi-VN"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Những</a:t>
            </a:r>
            <a:r>
              <a:rPr kumimoji="0" lang="vi-VN" sz="3600" b="1" i="0" u="none" strike="noStrike" kern="0" cap="none" spc="0" normalizeH="0" noProof="0" dirty="0">
                <a:ln>
                  <a:noFill/>
                </a:ln>
                <a:solidFill>
                  <a:srgbClr val="EC5F74">
                    <a:lumMod val="50000"/>
                  </a:srgbClr>
                </a:solidFill>
                <a:effectLst/>
                <a:uLnTx/>
                <a:uFillTx/>
                <a:latin typeface="Cambria" panose="02040503050406030204" pitchFamily="18" charset="0"/>
                <a:cs typeface="+mn-cs"/>
              </a:rPr>
              <a:t> chi tiết mới được bổ sung</a:t>
            </a:r>
            <a:endPar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endParaRPr>
          </a:p>
        </p:txBody>
      </p:sp>
      <p:sp>
        <p:nvSpPr>
          <p:cNvPr id="20" name="Rectangle: Rounded Corners 3">
            <a:extLst>
              <a:ext uri="{FF2B5EF4-FFF2-40B4-BE49-F238E27FC236}">
                <a16:creationId xmlns:a16="http://schemas.microsoft.com/office/drawing/2014/main" id="{6999599E-E965-54FD-9306-CFFBF61044A0}"/>
              </a:ext>
            </a:extLst>
          </p:cNvPr>
          <p:cNvSpPr/>
          <p:nvPr/>
        </p:nvSpPr>
        <p:spPr>
          <a:xfrm>
            <a:off x="727069" y="4417352"/>
            <a:ext cx="10695181" cy="945397"/>
          </a:xfrm>
          <a:prstGeom prst="roundRect">
            <a:avLst/>
          </a:prstGeom>
          <a:solidFill>
            <a:srgbClr val="FFBA55">
              <a:lumMod val="60000"/>
              <a:lumOff val="4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EC5F74">
                    <a:lumMod val="50000"/>
                  </a:srgbClr>
                </a:solidFill>
                <a:effectLst/>
                <a:uLnTx/>
                <a:uFillTx/>
                <a:latin typeface="Cambria" panose="02040503050406030204" pitchFamily="18" charset="0"/>
                <a:cs typeface="+mn-cs"/>
              </a:rPr>
              <a:t>- Cách dùng từ, đặt câu, chính</a:t>
            </a:r>
            <a:r>
              <a:rPr kumimoji="0" lang="en-US" sz="3600" b="1" i="0" u="none" strike="noStrike" kern="0" cap="none" spc="0" normalizeH="0" noProof="0">
                <a:ln>
                  <a:noFill/>
                </a:ln>
                <a:solidFill>
                  <a:srgbClr val="EC5F74">
                    <a:lumMod val="50000"/>
                  </a:srgbClr>
                </a:solidFill>
                <a:effectLst/>
                <a:uLnTx/>
                <a:uFillTx/>
                <a:latin typeface="Cambria" panose="02040503050406030204" pitchFamily="18" charset="0"/>
                <a:cs typeface="+mn-cs"/>
              </a:rPr>
              <a:t> tả</a:t>
            </a:r>
            <a:r>
              <a:rPr kumimoji="0" lang="en-US" sz="3600" b="1" i="0" u="none" strike="noStrike" kern="0" cap="none" spc="0" normalizeH="0" baseline="0" noProof="0">
                <a:ln>
                  <a:noFill/>
                </a:ln>
                <a:solidFill>
                  <a:srgbClr val="EC5F74">
                    <a:lumMod val="50000"/>
                  </a:srgbClr>
                </a:solidFill>
                <a:effectLst/>
                <a:uLnTx/>
                <a:uFillTx/>
                <a:latin typeface="Cambria" panose="02040503050406030204" pitchFamily="18" charset="0"/>
                <a:cs typeface="+mn-cs"/>
              </a:rPr>
              <a:t>…</a:t>
            </a:r>
            <a:endPar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endParaRPr>
          </a:p>
        </p:txBody>
      </p:sp>
    </p:spTree>
    <p:extLst>
      <p:ext uri="{BB962C8B-B14F-4D97-AF65-F5344CB8AC3E}">
        <p14:creationId xmlns:p14="http://schemas.microsoft.com/office/powerpoint/2010/main" val="269936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86969" y="467321"/>
            <a:ext cx="11418062" cy="5923358"/>
            <a:chOff x="0" y="0"/>
            <a:chExt cx="4510839" cy="2340092"/>
          </a:xfrm>
        </p:grpSpPr>
        <p:sp>
          <p:nvSpPr>
            <p:cNvPr id="6" name="Freeform 6"/>
            <p:cNvSpPr/>
            <p:nvPr/>
          </p:nvSpPr>
          <p:spPr>
            <a:xfrm>
              <a:off x="0" y="0"/>
              <a:ext cx="4510839" cy="2340092"/>
            </a:xfrm>
            <a:custGeom>
              <a:avLst/>
              <a:gdLst/>
              <a:ahLst/>
              <a:cxnLst/>
              <a:rect l="l" t="t" r="r" b="b"/>
              <a:pathLst>
                <a:path w="4510839" h="2340092">
                  <a:moveTo>
                    <a:pt x="23053" y="0"/>
                  </a:moveTo>
                  <a:lnTo>
                    <a:pt x="4487786" y="0"/>
                  </a:lnTo>
                  <a:cubicBezTo>
                    <a:pt x="4500518" y="0"/>
                    <a:pt x="4510839" y="10321"/>
                    <a:pt x="4510839" y="23053"/>
                  </a:cubicBezTo>
                  <a:lnTo>
                    <a:pt x="4510839" y="2317039"/>
                  </a:lnTo>
                  <a:cubicBezTo>
                    <a:pt x="4510839" y="2323153"/>
                    <a:pt x="4508410" y="2329017"/>
                    <a:pt x="4504087" y="2333340"/>
                  </a:cubicBezTo>
                  <a:cubicBezTo>
                    <a:pt x="4499764" y="2337663"/>
                    <a:pt x="4493900" y="2340092"/>
                    <a:pt x="4487786" y="2340092"/>
                  </a:cubicBezTo>
                  <a:lnTo>
                    <a:pt x="23053" y="2340092"/>
                  </a:lnTo>
                  <a:cubicBezTo>
                    <a:pt x="10321" y="2340092"/>
                    <a:pt x="0" y="2329771"/>
                    <a:pt x="0" y="2317039"/>
                  </a:cubicBezTo>
                  <a:lnTo>
                    <a:pt x="0" y="23053"/>
                  </a:lnTo>
                  <a:cubicBezTo>
                    <a:pt x="0" y="16939"/>
                    <a:pt x="2429" y="11076"/>
                    <a:pt x="6752" y="6752"/>
                  </a:cubicBezTo>
                  <a:cubicBezTo>
                    <a:pt x="11076" y="2429"/>
                    <a:pt x="16939" y="0"/>
                    <a:pt x="23053" y="0"/>
                  </a:cubicBezTo>
                  <a:close/>
                </a:path>
              </a:pathLst>
            </a:custGeom>
            <a:solidFill>
              <a:srgbClr val="FFFFFA"/>
            </a:solidFill>
            <a:ln w="66675"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580878" y="575270"/>
            <a:ext cx="11030245" cy="1434159"/>
            <a:chOff x="0" y="0"/>
            <a:chExt cx="22060489" cy="2647259"/>
          </a:xfrm>
        </p:grpSpPr>
        <p:sp>
          <p:nvSpPr>
            <p:cNvPr id="10" name="Freeform 10"/>
            <p:cNvSpPr/>
            <p:nvPr/>
          </p:nvSpPr>
          <p:spPr>
            <a:xfrm>
              <a:off x="0" y="0"/>
              <a:ext cx="22060489" cy="2647259"/>
            </a:xfrm>
            <a:custGeom>
              <a:avLst/>
              <a:gdLst/>
              <a:ahLst/>
              <a:cxnLst/>
              <a:rect l="l" t="t" r="r" b="b"/>
              <a:pathLst>
                <a:path w="22060489" h="2647259">
                  <a:moveTo>
                    <a:pt x="0" y="0"/>
                  </a:moveTo>
                  <a:lnTo>
                    <a:pt x="22060489" y="0"/>
                  </a:lnTo>
                  <a:lnTo>
                    <a:pt x="22060489" y="2647259"/>
                  </a:lnTo>
                  <a:lnTo>
                    <a:pt x="0" y="2647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TextBox 11"/>
            <p:cNvSpPr txBox="1"/>
            <p:nvPr/>
          </p:nvSpPr>
          <p:spPr>
            <a:xfrm>
              <a:off x="499236" y="373440"/>
              <a:ext cx="21062017" cy="2000548"/>
            </a:xfrm>
            <a:prstGeom prst="rect">
              <a:avLst/>
            </a:prstGeom>
          </p:spPr>
          <p:txBody>
            <a:bodyPr lIns="0" tIns="0" rIns="0" bIns="0" rtlCol="0" anchor="t">
              <a:spAutoFit/>
            </a:bodyPr>
            <a:lstStyle/>
            <a:p>
              <a:pPr algn="ctr" defTabSz="609630">
                <a:lnSpc>
                  <a:spcPts val="3877"/>
                </a:lnSpc>
              </a:pPr>
              <a:r>
                <a:rPr lang="en-US" sz="3342" b="1" dirty="0">
                  <a:solidFill>
                    <a:srgbClr val="000000"/>
                  </a:solidFill>
                  <a:latin typeface="Cambria" panose="02040503050406030204" pitchFamily="18" charset="0"/>
                  <a:ea typeface="Cambria" panose="02040503050406030204" pitchFamily="18" charset="0"/>
                </a:rPr>
                <a:t>2. </a:t>
              </a:r>
              <a:r>
                <a:rPr lang="en-US" sz="3342" b="1" dirty="0" err="1">
                  <a:solidFill>
                    <a:srgbClr val="000000"/>
                  </a:solidFill>
                  <a:latin typeface="Cambria" panose="02040503050406030204" pitchFamily="18" charset="0"/>
                  <a:ea typeface="Cambria" panose="02040503050406030204" pitchFamily="18" charset="0"/>
                </a:rPr>
                <a:t>Đọc</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lại</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bài</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làm</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của</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em</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và</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nhận</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xét</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của</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thầy</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cô</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để</a:t>
              </a:r>
              <a:r>
                <a:rPr lang="en-US" sz="3342" b="1" dirty="0">
                  <a:solidFill>
                    <a:srgbClr val="000000"/>
                  </a:solidFill>
                  <a:latin typeface="Cambria" panose="02040503050406030204" pitchFamily="18" charset="0"/>
                  <a:ea typeface="Cambria" panose="02040503050406030204" pitchFamily="18" charset="0"/>
                </a:rPr>
                <a:t> </a:t>
              </a:r>
              <a:r>
                <a:rPr lang="vi-VN" sz="3342" b="1" dirty="0">
                  <a:solidFill>
                    <a:srgbClr val="000000"/>
                  </a:solidFill>
                  <a:latin typeface="Cambria" panose="02040503050406030204" pitchFamily="18" charset="0"/>
                  <a:ea typeface="Cambria" panose="02040503050406030204" pitchFamily="18" charset="0"/>
                </a:rPr>
                <a:t>xác định lỗi cần sửa</a:t>
              </a:r>
              <a:r>
                <a:rPr lang="en-US" sz="3342" b="1" dirty="0">
                  <a:solidFill>
                    <a:srgbClr val="000000"/>
                  </a:solidFill>
                  <a:latin typeface="Cambria" panose="02040503050406030204" pitchFamily="18" charset="0"/>
                  <a:ea typeface="Cambria" panose="02040503050406030204" pitchFamily="18" charset="0"/>
                </a:rPr>
                <a:t>.</a:t>
              </a:r>
            </a:p>
          </p:txBody>
        </p:sp>
      </p:grpSp>
      <p:pic>
        <p:nvPicPr>
          <p:cNvPr id="20" name="Picture 19">
            <a:extLst>
              <a:ext uri="{FF2B5EF4-FFF2-40B4-BE49-F238E27FC236}">
                <a16:creationId xmlns:a16="http://schemas.microsoft.com/office/drawing/2014/main" id="{07ED3D32-6353-83A0-E70B-119D673816B1}"/>
              </a:ext>
            </a:extLst>
          </p:cNvPr>
          <p:cNvPicPr>
            <a:picLocks noChangeAspect="1"/>
          </p:cNvPicPr>
          <p:nvPr/>
        </p:nvPicPr>
        <p:blipFill>
          <a:blip r:embed="rId4"/>
          <a:stretch>
            <a:fillRect/>
          </a:stretch>
        </p:blipFill>
        <p:spPr>
          <a:xfrm>
            <a:off x="3399821" y="2179420"/>
            <a:ext cx="4609342" cy="1840129"/>
          </a:xfrm>
          <a:prstGeom prst="rect">
            <a:avLst/>
          </a:prstGeom>
        </p:spPr>
      </p:pic>
      <p:pic>
        <p:nvPicPr>
          <p:cNvPr id="21" name="Picture 20">
            <a:extLst>
              <a:ext uri="{FF2B5EF4-FFF2-40B4-BE49-F238E27FC236}">
                <a16:creationId xmlns:a16="http://schemas.microsoft.com/office/drawing/2014/main" id="{454862A2-AA6F-460C-B73F-BDA2DBF1D832}"/>
              </a:ext>
            </a:extLst>
          </p:cNvPr>
          <p:cNvPicPr>
            <a:picLocks noChangeAspect="1"/>
          </p:cNvPicPr>
          <p:nvPr/>
        </p:nvPicPr>
        <p:blipFill>
          <a:blip r:embed="rId5"/>
          <a:stretch>
            <a:fillRect/>
          </a:stretch>
        </p:blipFill>
        <p:spPr>
          <a:xfrm>
            <a:off x="7852728" y="2198436"/>
            <a:ext cx="3758395" cy="1834241"/>
          </a:xfrm>
          <a:prstGeom prst="rect">
            <a:avLst/>
          </a:prstGeom>
        </p:spPr>
      </p:pic>
      <p:pic>
        <p:nvPicPr>
          <p:cNvPr id="22" name="Picture 21">
            <a:extLst>
              <a:ext uri="{FF2B5EF4-FFF2-40B4-BE49-F238E27FC236}">
                <a16:creationId xmlns:a16="http://schemas.microsoft.com/office/drawing/2014/main" id="{D5B7EA4A-9B0C-89B1-776D-4BB7EEAE3024}"/>
              </a:ext>
            </a:extLst>
          </p:cNvPr>
          <p:cNvPicPr>
            <a:picLocks noChangeAspect="1"/>
          </p:cNvPicPr>
          <p:nvPr/>
        </p:nvPicPr>
        <p:blipFill>
          <a:blip r:embed="rId6"/>
          <a:stretch>
            <a:fillRect/>
          </a:stretch>
        </p:blipFill>
        <p:spPr>
          <a:xfrm>
            <a:off x="6319687" y="4221684"/>
            <a:ext cx="3248025" cy="2010210"/>
          </a:xfrm>
          <a:prstGeom prst="rect">
            <a:avLst/>
          </a:prstGeom>
        </p:spPr>
      </p:pic>
    </p:spTree>
    <p:extLst>
      <p:ext uri="{BB962C8B-B14F-4D97-AF65-F5344CB8AC3E}">
        <p14:creationId xmlns:p14="http://schemas.microsoft.com/office/powerpoint/2010/main" val="685250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7" descr="组 3"/>
          <p:cNvPicPr>
            <a:picLocks noChangeAspect="1"/>
          </p:cNvPicPr>
          <p:nvPr>
            <p:custDataLst>
              <p:tags r:id="rId1"/>
            </p:custDataLst>
          </p:nvPr>
        </p:nvPicPr>
        <p:blipFill>
          <a:blip r:embed="rId3"/>
          <a:stretch>
            <a:fillRect/>
          </a:stretch>
        </p:blipFill>
        <p:spPr>
          <a:xfrm>
            <a:off x="965132" y="1080343"/>
            <a:ext cx="10328564" cy="2991671"/>
          </a:xfrm>
          <a:prstGeom prst="rect">
            <a:avLst/>
          </a:prstGeom>
          <a:effectLst>
            <a:outerShdw blurRad="406400" sx="102000" sy="102000" algn="ctr" rotWithShape="0">
              <a:prstClr val="black">
                <a:alpha val="16000"/>
              </a:prstClr>
            </a:outerShdw>
          </a:effectLst>
        </p:spPr>
      </p:pic>
      <p:pic>
        <p:nvPicPr>
          <p:cNvPr id="11" name="Picture 10">
            <a:extLst>
              <a:ext uri="{FF2B5EF4-FFF2-40B4-BE49-F238E27FC236}">
                <a16:creationId xmlns:a16="http://schemas.microsoft.com/office/drawing/2014/main" id="{A72D6D07-081A-3DFC-8003-285246156C30}"/>
              </a:ext>
            </a:extLst>
          </p:cNvPr>
          <p:cNvPicPr>
            <a:picLocks noChangeAspect="1"/>
          </p:cNvPicPr>
          <p:nvPr/>
        </p:nvPicPr>
        <p:blipFill>
          <a:blip r:embed="rId4"/>
          <a:stretch>
            <a:fillRect/>
          </a:stretch>
        </p:blipFill>
        <p:spPr>
          <a:xfrm>
            <a:off x="931091" y="1260372"/>
            <a:ext cx="10396646" cy="3337466"/>
          </a:xfrm>
          <a:prstGeom prst="rect">
            <a:avLst/>
          </a:prstGeom>
        </p:spPr>
      </p:pic>
    </p:spTree>
    <p:extLst>
      <p:ext uri="{BB962C8B-B14F-4D97-AF65-F5344CB8AC3E}">
        <p14:creationId xmlns:p14="http://schemas.microsoft.com/office/powerpoint/2010/main" val="1539471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86969" y="467321"/>
            <a:ext cx="11418062" cy="5923358"/>
            <a:chOff x="0" y="0"/>
            <a:chExt cx="4510839" cy="2340092"/>
          </a:xfrm>
        </p:grpSpPr>
        <p:sp>
          <p:nvSpPr>
            <p:cNvPr id="6" name="Freeform 6"/>
            <p:cNvSpPr/>
            <p:nvPr/>
          </p:nvSpPr>
          <p:spPr>
            <a:xfrm>
              <a:off x="0" y="0"/>
              <a:ext cx="4510839" cy="2340092"/>
            </a:xfrm>
            <a:custGeom>
              <a:avLst/>
              <a:gdLst/>
              <a:ahLst/>
              <a:cxnLst/>
              <a:rect l="l" t="t" r="r" b="b"/>
              <a:pathLst>
                <a:path w="4510839" h="2340092">
                  <a:moveTo>
                    <a:pt x="23053" y="0"/>
                  </a:moveTo>
                  <a:lnTo>
                    <a:pt x="4487786" y="0"/>
                  </a:lnTo>
                  <a:cubicBezTo>
                    <a:pt x="4500518" y="0"/>
                    <a:pt x="4510839" y="10321"/>
                    <a:pt x="4510839" y="23053"/>
                  </a:cubicBezTo>
                  <a:lnTo>
                    <a:pt x="4510839" y="2317039"/>
                  </a:lnTo>
                  <a:cubicBezTo>
                    <a:pt x="4510839" y="2323153"/>
                    <a:pt x="4508410" y="2329017"/>
                    <a:pt x="4504087" y="2333340"/>
                  </a:cubicBezTo>
                  <a:cubicBezTo>
                    <a:pt x="4499764" y="2337663"/>
                    <a:pt x="4493900" y="2340092"/>
                    <a:pt x="4487786" y="2340092"/>
                  </a:cubicBezTo>
                  <a:lnTo>
                    <a:pt x="23053" y="2340092"/>
                  </a:lnTo>
                  <a:cubicBezTo>
                    <a:pt x="10321" y="2340092"/>
                    <a:pt x="0" y="2329771"/>
                    <a:pt x="0" y="2317039"/>
                  </a:cubicBezTo>
                  <a:lnTo>
                    <a:pt x="0" y="23053"/>
                  </a:lnTo>
                  <a:cubicBezTo>
                    <a:pt x="0" y="16939"/>
                    <a:pt x="2429" y="11076"/>
                    <a:pt x="6752" y="6752"/>
                  </a:cubicBezTo>
                  <a:cubicBezTo>
                    <a:pt x="11076" y="2429"/>
                    <a:pt x="16939" y="0"/>
                    <a:pt x="23053" y="0"/>
                  </a:cubicBezTo>
                  <a:close/>
                </a:path>
              </a:pathLst>
            </a:custGeom>
            <a:solidFill>
              <a:srgbClr val="FFFFFA"/>
            </a:solidFill>
            <a:ln w="66675"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2444369" y="555892"/>
            <a:ext cx="6747769" cy="1323629"/>
            <a:chOff x="0" y="0"/>
            <a:chExt cx="22060489" cy="2647259"/>
          </a:xfrm>
        </p:grpSpPr>
        <p:sp>
          <p:nvSpPr>
            <p:cNvPr id="10" name="Freeform 10"/>
            <p:cNvSpPr/>
            <p:nvPr/>
          </p:nvSpPr>
          <p:spPr>
            <a:xfrm>
              <a:off x="0" y="0"/>
              <a:ext cx="22060489" cy="2647259"/>
            </a:xfrm>
            <a:custGeom>
              <a:avLst/>
              <a:gdLst/>
              <a:ahLst/>
              <a:cxnLst/>
              <a:rect l="l" t="t" r="r" b="b"/>
              <a:pathLst>
                <a:path w="22060489" h="2647259">
                  <a:moveTo>
                    <a:pt x="0" y="0"/>
                  </a:moveTo>
                  <a:lnTo>
                    <a:pt x="22060489" y="0"/>
                  </a:lnTo>
                  <a:lnTo>
                    <a:pt x="22060489" y="2647259"/>
                  </a:lnTo>
                  <a:lnTo>
                    <a:pt x="0" y="2647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TextBox 11"/>
            <p:cNvSpPr txBox="1"/>
            <p:nvPr/>
          </p:nvSpPr>
          <p:spPr>
            <a:xfrm>
              <a:off x="499236" y="849262"/>
              <a:ext cx="21062017" cy="1000274"/>
            </a:xfrm>
            <a:prstGeom prst="rect">
              <a:avLst/>
            </a:prstGeom>
          </p:spPr>
          <p:txBody>
            <a:bodyPr lIns="0" tIns="0" rIns="0" bIns="0" rtlCol="0" anchor="t">
              <a:spAutoFit/>
            </a:bodyPr>
            <a:lstStyle/>
            <a:p>
              <a:pPr algn="ctr" defTabSz="609630">
                <a:lnSpc>
                  <a:spcPts val="3877"/>
                </a:lnSpc>
              </a:pPr>
              <a:r>
                <a:rPr lang="en-US" sz="4000" b="1" dirty="0">
                  <a:solidFill>
                    <a:srgbClr val="000000"/>
                  </a:solidFill>
                  <a:latin typeface="Cambria" panose="02040503050406030204" pitchFamily="18" charset="0"/>
                  <a:ea typeface="Cambria" panose="02040503050406030204" pitchFamily="18" charset="0"/>
                </a:rPr>
                <a:t>3</a:t>
              </a:r>
              <a:r>
                <a:rPr lang="en-US" sz="4000" b="1">
                  <a:solidFill>
                    <a:srgbClr val="000000"/>
                  </a:solidFill>
                  <a:latin typeface="Cambria" panose="02040503050406030204" pitchFamily="18" charset="0"/>
                  <a:ea typeface="Cambria" panose="02040503050406030204" pitchFamily="18" charset="0"/>
                </a:rPr>
                <a:t>. Học tập bài văn tốt</a:t>
              </a:r>
              <a:endParaRPr lang="en-US" sz="4000" b="1" dirty="0">
                <a:solidFill>
                  <a:srgbClr val="000000"/>
                </a:solidFill>
                <a:latin typeface="Cambria" panose="02040503050406030204" pitchFamily="18" charset="0"/>
                <a:ea typeface="Cambria" panose="02040503050406030204" pitchFamily="18" charset="0"/>
              </a:endParaRPr>
            </a:p>
          </p:txBody>
        </p:sp>
      </p:grpSp>
      <p:sp>
        <p:nvSpPr>
          <p:cNvPr id="14" name="TextBox 13"/>
          <p:cNvSpPr txBox="1"/>
          <p:nvPr/>
        </p:nvSpPr>
        <p:spPr>
          <a:xfrm>
            <a:off x="578224" y="1879521"/>
            <a:ext cx="9507617" cy="2062103"/>
          </a:xfrm>
          <a:prstGeom prst="rect">
            <a:avLst/>
          </a:prstGeom>
          <a:noFill/>
        </p:spPr>
        <p:txBody>
          <a:bodyPr wrap="square" rtlCol="0">
            <a:spAutoFit/>
          </a:bodyPr>
          <a:lstStyle/>
          <a:p>
            <a:pPr marL="285750" indent="-285750" algn="just">
              <a:buFontTx/>
              <a:buChar char="-"/>
            </a:pPr>
            <a:r>
              <a:rPr lang="en-US" sz="3200" b="1">
                <a:solidFill>
                  <a:srgbClr val="002060"/>
                </a:solidFill>
                <a:latin typeface="Cambria" panose="02040503050406030204" pitchFamily="18" charset="0"/>
                <a:ea typeface="Cambria" panose="02040503050406030204" pitchFamily="18" charset="0"/>
              </a:rPr>
              <a:t>Đọc bài của bạn trong nhóm hoặc bài được thầy cô khen.</a:t>
            </a:r>
          </a:p>
          <a:p>
            <a:pPr marL="285750" indent="-285750" algn="just">
              <a:buFontTx/>
              <a:buChar char="-"/>
            </a:pPr>
            <a:r>
              <a:rPr lang="en-US" sz="3200" b="1">
                <a:solidFill>
                  <a:srgbClr val="002060"/>
                </a:solidFill>
                <a:latin typeface="Cambria" panose="02040503050406030204" pitchFamily="18" charset="0"/>
                <a:ea typeface="Cambria" panose="02040503050406030204" pitchFamily="18" charset="0"/>
              </a:rPr>
              <a:t>Thảo luận để tìm ra cái hay, cái tốt mà em cần học tập.</a:t>
            </a:r>
          </a:p>
        </p:txBody>
      </p:sp>
    </p:spTree>
    <p:extLst>
      <p:ext uri="{BB962C8B-B14F-4D97-AF65-F5344CB8AC3E}">
        <p14:creationId xmlns:p14="http://schemas.microsoft.com/office/powerpoint/2010/main" val="1473242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86969" y="467321"/>
            <a:ext cx="11418062" cy="5923358"/>
            <a:chOff x="0" y="0"/>
            <a:chExt cx="4510839" cy="2340092"/>
          </a:xfrm>
        </p:grpSpPr>
        <p:sp>
          <p:nvSpPr>
            <p:cNvPr id="6" name="Freeform 6"/>
            <p:cNvSpPr/>
            <p:nvPr/>
          </p:nvSpPr>
          <p:spPr>
            <a:xfrm>
              <a:off x="0" y="0"/>
              <a:ext cx="4510839" cy="2340092"/>
            </a:xfrm>
            <a:custGeom>
              <a:avLst/>
              <a:gdLst/>
              <a:ahLst/>
              <a:cxnLst/>
              <a:rect l="l" t="t" r="r" b="b"/>
              <a:pathLst>
                <a:path w="4510839" h="2340092">
                  <a:moveTo>
                    <a:pt x="23053" y="0"/>
                  </a:moveTo>
                  <a:lnTo>
                    <a:pt x="4487786" y="0"/>
                  </a:lnTo>
                  <a:cubicBezTo>
                    <a:pt x="4500518" y="0"/>
                    <a:pt x="4510839" y="10321"/>
                    <a:pt x="4510839" y="23053"/>
                  </a:cubicBezTo>
                  <a:lnTo>
                    <a:pt x="4510839" y="2317039"/>
                  </a:lnTo>
                  <a:cubicBezTo>
                    <a:pt x="4510839" y="2323153"/>
                    <a:pt x="4508410" y="2329017"/>
                    <a:pt x="4504087" y="2333340"/>
                  </a:cubicBezTo>
                  <a:cubicBezTo>
                    <a:pt x="4499764" y="2337663"/>
                    <a:pt x="4493900" y="2340092"/>
                    <a:pt x="4487786" y="2340092"/>
                  </a:cubicBezTo>
                  <a:lnTo>
                    <a:pt x="23053" y="2340092"/>
                  </a:lnTo>
                  <a:cubicBezTo>
                    <a:pt x="10321" y="2340092"/>
                    <a:pt x="0" y="2329771"/>
                    <a:pt x="0" y="2317039"/>
                  </a:cubicBezTo>
                  <a:lnTo>
                    <a:pt x="0" y="23053"/>
                  </a:lnTo>
                  <a:cubicBezTo>
                    <a:pt x="0" y="16939"/>
                    <a:pt x="2429" y="11076"/>
                    <a:pt x="6752" y="6752"/>
                  </a:cubicBezTo>
                  <a:cubicBezTo>
                    <a:pt x="11076" y="2429"/>
                    <a:pt x="16939" y="0"/>
                    <a:pt x="23053" y="0"/>
                  </a:cubicBezTo>
                  <a:close/>
                </a:path>
              </a:pathLst>
            </a:custGeom>
            <a:solidFill>
              <a:srgbClr val="FFFFFA"/>
            </a:solidFill>
            <a:ln w="66675"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530219" y="537892"/>
            <a:ext cx="11030245" cy="1634366"/>
            <a:chOff x="-101318" y="-295816"/>
            <a:chExt cx="22060489" cy="3268733"/>
          </a:xfrm>
        </p:grpSpPr>
        <p:sp>
          <p:nvSpPr>
            <p:cNvPr id="10" name="Freeform 10"/>
            <p:cNvSpPr/>
            <p:nvPr/>
          </p:nvSpPr>
          <p:spPr>
            <a:xfrm>
              <a:off x="-101318" y="-295816"/>
              <a:ext cx="22060489" cy="3268733"/>
            </a:xfrm>
            <a:custGeom>
              <a:avLst/>
              <a:gdLst/>
              <a:ahLst/>
              <a:cxnLst/>
              <a:rect l="l" t="t" r="r" b="b"/>
              <a:pathLst>
                <a:path w="22060489" h="2647259">
                  <a:moveTo>
                    <a:pt x="0" y="0"/>
                  </a:moveTo>
                  <a:lnTo>
                    <a:pt x="22060489" y="0"/>
                  </a:lnTo>
                  <a:lnTo>
                    <a:pt x="22060489" y="2647259"/>
                  </a:lnTo>
                  <a:lnTo>
                    <a:pt x="0" y="2647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TextBox 11"/>
            <p:cNvSpPr txBox="1"/>
            <p:nvPr/>
          </p:nvSpPr>
          <p:spPr>
            <a:xfrm>
              <a:off x="364766" y="15548"/>
              <a:ext cx="21062017" cy="2708435"/>
            </a:xfrm>
            <a:prstGeom prst="rect">
              <a:avLst/>
            </a:prstGeom>
          </p:spPr>
          <p:txBody>
            <a:bodyPr lIns="0" tIns="0" rIns="0" bIns="0" rtlCol="0" anchor="t">
              <a:spAutoFit/>
            </a:bodyPr>
            <a:lstStyle/>
            <a:p>
              <a:pPr algn="ctr" defTabSz="609630"/>
              <a:r>
                <a:rPr lang="en-US" sz="4400" dirty="0">
                  <a:solidFill>
                    <a:srgbClr val="000000"/>
                  </a:solidFill>
                  <a:latin typeface="Cambria Bold"/>
                </a:rPr>
                <a:t>4. </a:t>
              </a:r>
              <a:r>
                <a:rPr lang="vi-VN" sz="4400" dirty="0">
                  <a:solidFill>
                    <a:srgbClr val="000000"/>
                  </a:solidFill>
                  <a:latin typeface="Cambria Bold"/>
                </a:rPr>
                <a:t>Sửa lỗi trong bài hoặc viết lại một số câu văn cho hay hơn</a:t>
              </a:r>
              <a:r>
                <a:rPr lang="en-US" sz="4400" dirty="0">
                  <a:solidFill>
                    <a:srgbClr val="000000"/>
                  </a:solidFill>
                  <a:latin typeface="Cambria Bold"/>
                </a:rPr>
                <a:t>. </a:t>
              </a:r>
            </a:p>
          </p:txBody>
        </p:sp>
      </p:grpSp>
      <p:sp>
        <p:nvSpPr>
          <p:cNvPr id="13" name="TextBox 13"/>
          <p:cNvSpPr txBox="1"/>
          <p:nvPr/>
        </p:nvSpPr>
        <p:spPr>
          <a:xfrm>
            <a:off x="530219" y="2569986"/>
            <a:ext cx="7820405" cy="2846933"/>
          </a:xfrm>
          <a:prstGeom prst="rect">
            <a:avLst/>
          </a:prstGeom>
        </p:spPr>
        <p:txBody>
          <a:bodyPr wrap="square" lIns="0" tIns="0" rIns="0" bIns="0" rtlCol="0" anchor="t">
            <a:spAutoFit/>
          </a:bodyPr>
          <a:lstStyle/>
          <a:p>
            <a:pPr algn="just">
              <a:spcAft>
                <a:spcPts val="600"/>
              </a:spcAft>
            </a:pPr>
            <a:r>
              <a:rPr lang="en-US" sz="3600" b="1">
                <a:solidFill>
                  <a:srgbClr val="002060"/>
                </a:solidFill>
                <a:latin typeface="Cambria" panose="02040503050406030204" pitchFamily="18" charset="0"/>
                <a:ea typeface="Cambria" panose="02040503050406030204" pitchFamily="18" charset="0"/>
              </a:rPr>
              <a:t>- Viết lại đoạn văn và trao đổi với bạn về đoạn văn đã viết lại.</a:t>
            </a:r>
          </a:p>
          <a:p>
            <a:pPr algn="just">
              <a:spcAft>
                <a:spcPts val="600"/>
              </a:spcAft>
            </a:pPr>
            <a:r>
              <a:rPr lang="en-US" sz="3600" b="1">
                <a:solidFill>
                  <a:srgbClr val="002060"/>
                </a:solidFill>
                <a:latin typeface="Cambria" panose="02040503050406030204" pitchFamily="18" charset="0"/>
                <a:ea typeface="Cambria" panose="02040503050406030204" pitchFamily="18" charset="0"/>
              </a:rPr>
              <a:t>- Đọc lại đoạn văn và nhận xét phân biệt sự khác nhau giữa đoạn văn cũ và đoạn văn mới.</a:t>
            </a:r>
            <a:endParaRPr lang="en-US" sz="6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41233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86969" y="467321"/>
            <a:ext cx="11418062" cy="5923358"/>
            <a:chOff x="0" y="0"/>
            <a:chExt cx="4510839" cy="2340092"/>
          </a:xfrm>
        </p:grpSpPr>
        <p:sp>
          <p:nvSpPr>
            <p:cNvPr id="6" name="Freeform 6"/>
            <p:cNvSpPr/>
            <p:nvPr/>
          </p:nvSpPr>
          <p:spPr>
            <a:xfrm>
              <a:off x="0" y="0"/>
              <a:ext cx="4510839" cy="2340092"/>
            </a:xfrm>
            <a:custGeom>
              <a:avLst/>
              <a:gdLst/>
              <a:ahLst/>
              <a:cxnLst/>
              <a:rect l="l" t="t" r="r" b="b"/>
              <a:pathLst>
                <a:path w="4510839" h="2340092">
                  <a:moveTo>
                    <a:pt x="23053" y="0"/>
                  </a:moveTo>
                  <a:lnTo>
                    <a:pt x="4487786" y="0"/>
                  </a:lnTo>
                  <a:cubicBezTo>
                    <a:pt x="4500518" y="0"/>
                    <a:pt x="4510839" y="10321"/>
                    <a:pt x="4510839" y="23053"/>
                  </a:cubicBezTo>
                  <a:lnTo>
                    <a:pt x="4510839" y="2317039"/>
                  </a:lnTo>
                  <a:cubicBezTo>
                    <a:pt x="4510839" y="2323153"/>
                    <a:pt x="4508410" y="2329017"/>
                    <a:pt x="4504087" y="2333340"/>
                  </a:cubicBezTo>
                  <a:cubicBezTo>
                    <a:pt x="4499764" y="2337663"/>
                    <a:pt x="4493900" y="2340092"/>
                    <a:pt x="4487786" y="2340092"/>
                  </a:cubicBezTo>
                  <a:lnTo>
                    <a:pt x="23053" y="2340092"/>
                  </a:lnTo>
                  <a:cubicBezTo>
                    <a:pt x="10321" y="2340092"/>
                    <a:pt x="0" y="2329771"/>
                    <a:pt x="0" y="2317039"/>
                  </a:cubicBezTo>
                  <a:lnTo>
                    <a:pt x="0" y="23053"/>
                  </a:lnTo>
                  <a:cubicBezTo>
                    <a:pt x="0" y="16939"/>
                    <a:pt x="2429" y="11076"/>
                    <a:pt x="6752" y="6752"/>
                  </a:cubicBezTo>
                  <a:cubicBezTo>
                    <a:pt x="11076" y="2429"/>
                    <a:pt x="16939" y="0"/>
                    <a:pt x="23053" y="0"/>
                  </a:cubicBezTo>
                  <a:close/>
                </a:path>
              </a:pathLst>
            </a:custGeom>
            <a:solidFill>
              <a:srgbClr val="FFFFFA"/>
            </a:solidFill>
            <a:ln w="66675"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2"/>
          <p:cNvGrpSpPr/>
          <p:nvPr/>
        </p:nvGrpSpPr>
        <p:grpSpPr>
          <a:xfrm>
            <a:off x="4906033" y="5885858"/>
            <a:ext cx="212660" cy="186077"/>
            <a:chOff x="0" y="0"/>
            <a:chExt cx="812800" cy="711200"/>
          </a:xfrm>
        </p:grpSpPr>
        <p:sp>
          <p:nvSpPr>
            <p:cNvPr id="10"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5">
            <a:extLst>
              <a:ext uri="{FF2B5EF4-FFF2-40B4-BE49-F238E27FC236}">
                <a16:creationId xmlns:a16="http://schemas.microsoft.com/office/drawing/2014/main" id="{04DB5A9D-EFDD-F5A5-E649-BD07703BF885}"/>
              </a:ext>
            </a:extLst>
          </p:cNvPr>
          <p:cNvPicPr>
            <a:picLocks noChangeAspect="1"/>
          </p:cNvPicPr>
          <p:nvPr/>
        </p:nvPicPr>
        <p:blipFill>
          <a:blip r:embed="rId2"/>
          <a:stretch>
            <a:fillRect/>
          </a:stretch>
        </p:blipFill>
        <p:spPr>
          <a:xfrm>
            <a:off x="2012672" y="1046939"/>
            <a:ext cx="5017443" cy="1426588"/>
          </a:xfrm>
          <a:prstGeom prst="rect">
            <a:avLst/>
          </a:prstGeom>
        </p:spPr>
      </p:pic>
      <p:pic>
        <p:nvPicPr>
          <p:cNvPr id="17" name="Picture 16">
            <a:extLst>
              <a:ext uri="{FF2B5EF4-FFF2-40B4-BE49-F238E27FC236}">
                <a16:creationId xmlns:a16="http://schemas.microsoft.com/office/drawing/2014/main" id="{C07A84FF-DF76-E3D1-B6DD-0A5387E7AACA}"/>
              </a:ext>
            </a:extLst>
          </p:cNvPr>
          <p:cNvPicPr>
            <a:picLocks noChangeAspect="1"/>
          </p:cNvPicPr>
          <p:nvPr/>
        </p:nvPicPr>
        <p:blipFill>
          <a:blip r:embed="rId3"/>
          <a:stretch>
            <a:fillRect/>
          </a:stretch>
        </p:blipFill>
        <p:spPr>
          <a:xfrm>
            <a:off x="1419962" y="2520319"/>
            <a:ext cx="7709047" cy="1046549"/>
          </a:xfrm>
          <a:prstGeom prst="rect">
            <a:avLst/>
          </a:prstGeom>
        </p:spPr>
      </p:pic>
      <p:pic>
        <p:nvPicPr>
          <p:cNvPr id="18" name="Picture 17">
            <a:extLst>
              <a:ext uri="{FF2B5EF4-FFF2-40B4-BE49-F238E27FC236}">
                <a16:creationId xmlns:a16="http://schemas.microsoft.com/office/drawing/2014/main" id="{05FAEF49-8972-A420-0414-2B7329DD394C}"/>
              </a:ext>
            </a:extLst>
          </p:cNvPr>
          <p:cNvPicPr>
            <a:picLocks noChangeAspect="1"/>
          </p:cNvPicPr>
          <p:nvPr/>
        </p:nvPicPr>
        <p:blipFill>
          <a:blip r:embed="rId4"/>
          <a:stretch>
            <a:fillRect/>
          </a:stretch>
        </p:blipFill>
        <p:spPr>
          <a:xfrm>
            <a:off x="1414283" y="3591450"/>
            <a:ext cx="5001507" cy="1046549"/>
          </a:xfrm>
          <a:prstGeom prst="rect">
            <a:avLst/>
          </a:prstGeom>
        </p:spPr>
      </p:pic>
    </p:spTree>
    <p:extLst>
      <p:ext uri="{BB962C8B-B14F-4D97-AF65-F5344CB8AC3E}">
        <p14:creationId xmlns:p14="http://schemas.microsoft.com/office/powerpoint/2010/main" val="2292895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6331" y="-238206"/>
            <a:ext cx="11724647" cy="7424405"/>
            <a:chOff x="0" y="0"/>
            <a:chExt cx="23449295" cy="14848811"/>
          </a:xfrm>
        </p:grpSpPr>
        <p:sp>
          <p:nvSpPr>
            <p:cNvPr id="3" name="Freeform 3"/>
            <p:cNvSpPr/>
            <p:nvPr/>
          </p:nvSpPr>
          <p:spPr>
            <a:xfrm rot="-2780244" flipH="1">
              <a:off x="8783799" y="3256745"/>
              <a:ext cx="602841" cy="1168773"/>
            </a:xfrm>
            <a:custGeom>
              <a:avLst/>
              <a:gdLst/>
              <a:ahLst/>
              <a:cxnLst/>
              <a:rect l="l" t="t" r="r" b="b"/>
              <a:pathLst>
                <a:path w="602841" h="1168773">
                  <a:moveTo>
                    <a:pt x="602841" y="0"/>
                  </a:moveTo>
                  <a:lnTo>
                    <a:pt x="0" y="0"/>
                  </a:lnTo>
                  <a:lnTo>
                    <a:pt x="0" y="1168773"/>
                  </a:lnTo>
                  <a:lnTo>
                    <a:pt x="602841" y="1168773"/>
                  </a:lnTo>
                  <a:lnTo>
                    <a:pt x="602841"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479126">
              <a:off x="10492079" y="10057578"/>
              <a:ext cx="602841" cy="1168773"/>
            </a:xfrm>
            <a:custGeom>
              <a:avLst/>
              <a:gdLst/>
              <a:ahLst/>
              <a:cxnLst/>
              <a:rect l="l" t="t" r="r" b="b"/>
              <a:pathLst>
                <a:path w="602841" h="1168773">
                  <a:moveTo>
                    <a:pt x="0" y="0"/>
                  </a:moveTo>
                  <a:lnTo>
                    <a:pt x="602841" y="0"/>
                  </a:lnTo>
                  <a:lnTo>
                    <a:pt x="602841" y="1168774"/>
                  </a:lnTo>
                  <a:lnTo>
                    <a:pt x="0" y="1168774"/>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841770">
              <a:off x="6439689" y="10716671"/>
              <a:ext cx="602841" cy="1168773"/>
            </a:xfrm>
            <a:custGeom>
              <a:avLst/>
              <a:gdLst/>
              <a:ahLst/>
              <a:cxnLst/>
              <a:rect l="l" t="t" r="r" b="b"/>
              <a:pathLst>
                <a:path w="602841" h="1168773">
                  <a:moveTo>
                    <a:pt x="0" y="0"/>
                  </a:moveTo>
                  <a:lnTo>
                    <a:pt x="602841" y="0"/>
                  </a:lnTo>
                  <a:lnTo>
                    <a:pt x="602841" y="1168773"/>
                  </a:lnTo>
                  <a:lnTo>
                    <a:pt x="0" y="1168773"/>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3431442">
              <a:off x="22493387" y="12236425"/>
              <a:ext cx="602841" cy="1168773"/>
            </a:xfrm>
            <a:custGeom>
              <a:avLst/>
              <a:gdLst/>
              <a:ahLst/>
              <a:cxnLst/>
              <a:rect l="l" t="t" r="r" b="b"/>
              <a:pathLst>
                <a:path w="602841" h="1168773">
                  <a:moveTo>
                    <a:pt x="0" y="0"/>
                  </a:moveTo>
                  <a:lnTo>
                    <a:pt x="602841" y="0"/>
                  </a:lnTo>
                  <a:lnTo>
                    <a:pt x="602841" y="1168774"/>
                  </a:lnTo>
                  <a:lnTo>
                    <a:pt x="0" y="1168774"/>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3811306">
              <a:off x="2413248" y="1261011"/>
              <a:ext cx="602841" cy="1168773"/>
            </a:xfrm>
            <a:custGeom>
              <a:avLst/>
              <a:gdLst/>
              <a:ahLst/>
              <a:cxnLst/>
              <a:rect l="l" t="t" r="r" b="b"/>
              <a:pathLst>
                <a:path w="602841" h="1168773">
                  <a:moveTo>
                    <a:pt x="0" y="0"/>
                  </a:moveTo>
                  <a:lnTo>
                    <a:pt x="602841" y="0"/>
                  </a:lnTo>
                  <a:lnTo>
                    <a:pt x="602841" y="1168773"/>
                  </a:lnTo>
                  <a:lnTo>
                    <a:pt x="0" y="1168773"/>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8960201">
              <a:off x="13711548" y="12251339"/>
              <a:ext cx="602841" cy="1168773"/>
            </a:xfrm>
            <a:custGeom>
              <a:avLst/>
              <a:gdLst/>
              <a:ahLst/>
              <a:cxnLst/>
              <a:rect l="l" t="t" r="r" b="b"/>
              <a:pathLst>
                <a:path w="602841" h="1168773">
                  <a:moveTo>
                    <a:pt x="0" y="0"/>
                  </a:moveTo>
                  <a:lnTo>
                    <a:pt x="602841" y="0"/>
                  </a:lnTo>
                  <a:lnTo>
                    <a:pt x="602841" y="1168773"/>
                  </a:lnTo>
                  <a:lnTo>
                    <a:pt x="0" y="1168773"/>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rot="-5857695">
              <a:off x="21874160" y="2193077"/>
              <a:ext cx="602841" cy="1168773"/>
            </a:xfrm>
            <a:custGeom>
              <a:avLst/>
              <a:gdLst/>
              <a:ahLst/>
              <a:cxnLst/>
              <a:rect l="l" t="t" r="r" b="b"/>
              <a:pathLst>
                <a:path w="602841" h="1168773">
                  <a:moveTo>
                    <a:pt x="0" y="0"/>
                  </a:moveTo>
                  <a:lnTo>
                    <a:pt x="602841" y="0"/>
                  </a:lnTo>
                  <a:lnTo>
                    <a:pt x="602841" y="1168773"/>
                  </a:lnTo>
                  <a:lnTo>
                    <a:pt x="0" y="1168773"/>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1609174">
              <a:off x="16704231" y="73134"/>
              <a:ext cx="602841" cy="1168773"/>
            </a:xfrm>
            <a:custGeom>
              <a:avLst/>
              <a:gdLst/>
              <a:ahLst/>
              <a:cxnLst/>
              <a:rect l="l" t="t" r="r" b="b"/>
              <a:pathLst>
                <a:path w="602841" h="1168773">
                  <a:moveTo>
                    <a:pt x="0" y="0"/>
                  </a:moveTo>
                  <a:lnTo>
                    <a:pt x="602841" y="0"/>
                  </a:lnTo>
                  <a:lnTo>
                    <a:pt x="602841" y="1168773"/>
                  </a:lnTo>
                  <a:lnTo>
                    <a:pt x="0" y="1168773"/>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609174">
              <a:off x="231242" y="6750025"/>
              <a:ext cx="602841" cy="1168773"/>
            </a:xfrm>
            <a:custGeom>
              <a:avLst/>
              <a:gdLst/>
              <a:ahLst/>
              <a:cxnLst/>
              <a:rect l="l" t="t" r="r" b="b"/>
              <a:pathLst>
                <a:path w="602841" h="1168773">
                  <a:moveTo>
                    <a:pt x="0" y="0"/>
                  </a:moveTo>
                  <a:lnTo>
                    <a:pt x="602841" y="0"/>
                  </a:lnTo>
                  <a:lnTo>
                    <a:pt x="602841" y="1168774"/>
                  </a:lnTo>
                  <a:lnTo>
                    <a:pt x="0" y="1168774"/>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8960201">
              <a:off x="1321212" y="13608025"/>
              <a:ext cx="602841" cy="1168773"/>
            </a:xfrm>
            <a:custGeom>
              <a:avLst/>
              <a:gdLst/>
              <a:ahLst/>
              <a:cxnLst/>
              <a:rect l="l" t="t" r="r" b="b"/>
              <a:pathLst>
                <a:path w="602841" h="1168773">
                  <a:moveTo>
                    <a:pt x="0" y="0"/>
                  </a:moveTo>
                  <a:lnTo>
                    <a:pt x="602841" y="0"/>
                  </a:lnTo>
                  <a:lnTo>
                    <a:pt x="602841" y="1168774"/>
                  </a:lnTo>
                  <a:lnTo>
                    <a:pt x="0" y="1168774"/>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9544674">
              <a:off x="9414659" y="310465"/>
              <a:ext cx="602841" cy="1168773"/>
            </a:xfrm>
            <a:custGeom>
              <a:avLst/>
              <a:gdLst/>
              <a:ahLst/>
              <a:cxnLst/>
              <a:rect l="l" t="t" r="r" b="b"/>
              <a:pathLst>
                <a:path w="602841" h="1168773">
                  <a:moveTo>
                    <a:pt x="0" y="0"/>
                  </a:moveTo>
                  <a:lnTo>
                    <a:pt x="602841" y="0"/>
                  </a:lnTo>
                  <a:lnTo>
                    <a:pt x="602841" y="1168773"/>
                  </a:lnTo>
                  <a:lnTo>
                    <a:pt x="0" y="1168773"/>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5" name="Picture 14">
            <a:extLst>
              <a:ext uri="{FF2B5EF4-FFF2-40B4-BE49-F238E27FC236}">
                <a16:creationId xmlns:a16="http://schemas.microsoft.com/office/drawing/2014/main" id="{C0952BB4-E315-722B-89E6-6ED2B39C43ED}"/>
              </a:ext>
            </a:extLst>
          </p:cNvPr>
          <p:cNvPicPr>
            <a:picLocks noChangeAspect="1"/>
          </p:cNvPicPr>
          <p:nvPr/>
        </p:nvPicPr>
        <p:blipFill>
          <a:blip r:embed="rId4"/>
          <a:stretch>
            <a:fillRect/>
          </a:stretch>
        </p:blipFill>
        <p:spPr>
          <a:xfrm>
            <a:off x="266331" y="1785303"/>
            <a:ext cx="7418760" cy="4495588"/>
          </a:xfrm>
          <a:prstGeom prst="rect">
            <a:avLst/>
          </a:prstGeom>
        </p:spPr>
      </p:pic>
    </p:spTree>
    <p:extLst>
      <p:ext uri="{BB962C8B-B14F-4D97-AF65-F5344CB8AC3E}">
        <p14:creationId xmlns:p14="http://schemas.microsoft.com/office/powerpoint/2010/main" val="2173304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86969" y="467321"/>
            <a:ext cx="11418062" cy="5923358"/>
            <a:chOff x="0" y="0"/>
            <a:chExt cx="4510839" cy="2340092"/>
          </a:xfrm>
        </p:grpSpPr>
        <p:sp>
          <p:nvSpPr>
            <p:cNvPr id="6" name="Freeform 6"/>
            <p:cNvSpPr/>
            <p:nvPr/>
          </p:nvSpPr>
          <p:spPr>
            <a:xfrm>
              <a:off x="0" y="0"/>
              <a:ext cx="4510839" cy="2340092"/>
            </a:xfrm>
            <a:custGeom>
              <a:avLst/>
              <a:gdLst/>
              <a:ahLst/>
              <a:cxnLst/>
              <a:rect l="l" t="t" r="r" b="b"/>
              <a:pathLst>
                <a:path w="4510839" h="2340092">
                  <a:moveTo>
                    <a:pt x="23053" y="0"/>
                  </a:moveTo>
                  <a:lnTo>
                    <a:pt x="4487786" y="0"/>
                  </a:lnTo>
                  <a:cubicBezTo>
                    <a:pt x="4500518" y="0"/>
                    <a:pt x="4510839" y="10321"/>
                    <a:pt x="4510839" y="23053"/>
                  </a:cubicBezTo>
                  <a:lnTo>
                    <a:pt x="4510839" y="2317039"/>
                  </a:lnTo>
                  <a:cubicBezTo>
                    <a:pt x="4510839" y="2323153"/>
                    <a:pt x="4508410" y="2329017"/>
                    <a:pt x="4504087" y="2333340"/>
                  </a:cubicBezTo>
                  <a:cubicBezTo>
                    <a:pt x="4499764" y="2337663"/>
                    <a:pt x="4493900" y="2340092"/>
                    <a:pt x="4487786" y="2340092"/>
                  </a:cubicBezTo>
                  <a:lnTo>
                    <a:pt x="23053" y="2340092"/>
                  </a:lnTo>
                  <a:cubicBezTo>
                    <a:pt x="10321" y="2340092"/>
                    <a:pt x="0" y="2329771"/>
                    <a:pt x="0" y="2317039"/>
                  </a:cubicBezTo>
                  <a:lnTo>
                    <a:pt x="0" y="23053"/>
                  </a:lnTo>
                  <a:cubicBezTo>
                    <a:pt x="0" y="16939"/>
                    <a:pt x="2429" y="11076"/>
                    <a:pt x="6752" y="6752"/>
                  </a:cubicBezTo>
                  <a:cubicBezTo>
                    <a:pt x="11076" y="2429"/>
                    <a:pt x="16939" y="0"/>
                    <a:pt x="23053" y="0"/>
                  </a:cubicBezTo>
                  <a:close/>
                </a:path>
              </a:pathLst>
            </a:custGeom>
            <a:solidFill>
              <a:srgbClr val="FFFFFA"/>
            </a:solidFill>
            <a:ln w="66675"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8">
            <a:extLst>
              <a:ext uri="{FF2B5EF4-FFF2-40B4-BE49-F238E27FC236}">
                <a16:creationId xmlns:a16="http://schemas.microsoft.com/office/drawing/2014/main" id="{78D523B5-492E-DF0C-550F-3DF562581E6E}"/>
              </a:ext>
            </a:extLst>
          </p:cNvPr>
          <p:cNvPicPr>
            <a:picLocks noChangeAspect="1"/>
          </p:cNvPicPr>
          <p:nvPr/>
        </p:nvPicPr>
        <p:blipFill>
          <a:blip r:embed="rId2"/>
          <a:stretch>
            <a:fillRect/>
          </a:stretch>
        </p:blipFill>
        <p:spPr>
          <a:xfrm>
            <a:off x="3559844" y="592008"/>
            <a:ext cx="5072312" cy="1176630"/>
          </a:xfrm>
          <a:prstGeom prst="rect">
            <a:avLst/>
          </a:prstGeom>
        </p:spPr>
      </p:pic>
      <p:sp>
        <p:nvSpPr>
          <p:cNvPr id="11" name="TextBox 10">
            <a:extLst>
              <a:ext uri="{FF2B5EF4-FFF2-40B4-BE49-F238E27FC236}">
                <a16:creationId xmlns:a16="http://schemas.microsoft.com/office/drawing/2014/main" id="{2B330E1E-6A38-94AF-616A-BD3D558EEF65}"/>
              </a:ext>
            </a:extLst>
          </p:cNvPr>
          <p:cNvSpPr txBox="1"/>
          <p:nvPr/>
        </p:nvSpPr>
        <p:spPr>
          <a:xfrm>
            <a:off x="684551" y="1496779"/>
            <a:ext cx="10822898" cy="4524315"/>
          </a:xfrm>
          <a:prstGeom prst="rect">
            <a:avLst/>
          </a:prstGeom>
          <a:noFill/>
        </p:spPr>
        <p:txBody>
          <a:bodyPr wrap="square">
            <a:spAutoFit/>
          </a:bodyPr>
          <a:lstStyle/>
          <a:p>
            <a:pPr algn="just"/>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Biết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rút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kinh</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nghiệm</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về</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cách</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viết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bài</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văn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tưởng</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tượng</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biết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được</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ưu</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nhược</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điểm</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trong</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bài</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của</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bạn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và</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của</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mình</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biết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tham</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gia</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sửa</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lỗi</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chung</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biết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tự</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sửa</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lỗi</a:t>
            </a:r>
            <a:r>
              <a:rPr lang="en-US" sz="3600" dirty="0">
                <a:solidFill>
                  <a:schemeClr val="accent6">
                    <a:lumMod val="50000"/>
                  </a:schemeClr>
                </a:solidFill>
                <a:latin typeface="Cambria" panose="02040503050406030204" pitchFamily="18" charset="0"/>
                <a:ea typeface="Cambria" panose="02040503050406030204" pitchFamily="18" charset="0"/>
              </a:rPr>
              <a:t> ở </a:t>
            </a:r>
            <a:r>
              <a:rPr lang="en-US" sz="3600" dirty="0" err="1">
                <a:solidFill>
                  <a:schemeClr val="accent6">
                    <a:lumMod val="50000"/>
                  </a:schemeClr>
                </a:solidFill>
                <a:latin typeface="Cambria" panose="02040503050406030204" pitchFamily="18" charset="0"/>
                <a:ea typeface="Cambria" panose="02040503050406030204" pitchFamily="18" charset="0"/>
              </a:rPr>
              <a:t>bài</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viết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của</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mình</a:t>
            </a:r>
            <a:r>
              <a:rPr lang="en-US" sz="3600" dirty="0">
                <a:solidFill>
                  <a:schemeClr val="accent6">
                    <a:lumMod val="50000"/>
                  </a:schemeClr>
                </a:solidFill>
                <a:latin typeface="Cambria" panose="02040503050406030204" pitchFamily="18" charset="0"/>
                <a:ea typeface="Cambria" panose="02040503050406030204" pitchFamily="18" charset="0"/>
              </a:rPr>
              <a:t>.</a:t>
            </a:r>
          </a:p>
          <a:p>
            <a:pPr algn="just"/>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Phát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triển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năng</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lực</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ngôn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ngữ</a:t>
            </a:r>
            <a:r>
              <a:rPr lang="en-US" sz="3600" dirty="0">
                <a:solidFill>
                  <a:schemeClr val="accent6">
                    <a:lumMod val="50000"/>
                  </a:schemeClr>
                </a:solidFill>
                <a:latin typeface="Cambria" panose="02040503050406030204" pitchFamily="18" charset="0"/>
                <a:ea typeface="Cambria" panose="02040503050406030204" pitchFamily="18" charset="0"/>
              </a:rPr>
              <a:t>.</a:t>
            </a:r>
          </a:p>
          <a:p>
            <a:pPr algn="just"/>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Biết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vận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dụng</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kiến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thức</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từ</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bài</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học</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để</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vận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dụng</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vào</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thực</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tiễn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Biết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sử</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dụng</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câu</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văn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đúng</a:t>
            </a:r>
            <a:r>
              <a:rPr lang="en-US" sz="3600" dirty="0">
                <a:solidFill>
                  <a:schemeClr val="accent6">
                    <a:lumMod val="50000"/>
                  </a:schemeClr>
                </a:solidFill>
                <a:latin typeface="Cambria" panose="02040503050406030204" pitchFamily="18" charset="0"/>
                <a:ea typeface="Cambria" panose="02040503050406030204" pitchFamily="18" charset="0"/>
              </a:rPr>
              <a:t>, hay </a:t>
            </a:r>
            <a:r>
              <a:rPr lang="en-US" sz="3600" dirty="0" err="1">
                <a:solidFill>
                  <a:schemeClr val="accent6">
                    <a:lumMod val="50000"/>
                  </a:schemeClr>
                </a:solidFill>
                <a:latin typeface="Cambria" panose="02040503050406030204" pitchFamily="18" charset="0"/>
                <a:ea typeface="Cambria" panose="02040503050406030204" pitchFamily="18" charset="0"/>
              </a:rPr>
              <a:t>và</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phù</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hợp</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với</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hoàn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cảnh</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để</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nêu</a:t>
            </a:r>
            <a:r>
              <a:rPr lang="en-US" sz="3600" dirty="0">
                <a:solidFill>
                  <a:schemeClr val="accent6">
                    <a:lumMod val="50000"/>
                  </a:schemeClr>
                </a:solidFill>
                <a:latin typeface="Cambria" panose="02040503050406030204" pitchFamily="18" charset="0"/>
                <a:ea typeface="Cambria" panose="02040503050406030204" pitchFamily="18" charset="0"/>
              </a:rPr>
              <a:t> ý </a:t>
            </a:r>
            <a:r>
              <a:rPr lang="en-US" sz="3600" dirty="0" err="1">
                <a:solidFill>
                  <a:schemeClr val="accent6">
                    <a:lumMod val="50000"/>
                  </a:schemeClr>
                </a:solidFill>
                <a:latin typeface="Cambria" panose="02040503050406030204" pitchFamily="18" charset="0"/>
                <a:ea typeface="Cambria" panose="02040503050406030204" pitchFamily="18" charset="0"/>
              </a:rPr>
              <a:t>kiến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của</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mình</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với</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tập</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thể</a:t>
            </a:r>
            <a:r>
              <a:rPr lang="en-US" sz="3600" dirty="0">
                <a:solidFill>
                  <a:schemeClr val="accent6">
                    <a:lumMod val="50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876307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F562BF-6898-D617-8762-69E09AE789BF}"/>
              </a:ext>
            </a:extLst>
          </p:cNvPr>
          <p:cNvPicPr>
            <a:picLocks noChangeAspect="1"/>
          </p:cNvPicPr>
          <p:nvPr/>
        </p:nvPicPr>
        <p:blipFill>
          <a:blip r:embed="rId2"/>
          <a:stretch>
            <a:fillRect/>
          </a:stretch>
        </p:blipFill>
        <p:spPr>
          <a:xfrm>
            <a:off x="0" y="1716024"/>
            <a:ext cx="8436355" cy="4972050"/>
          </a:xfrm>
          <a:prstGeom prst="rect">
            <a:avLst/>
          </a:prstGeom>
        </p:spPr>
      </p:pic>
    </p:spTree>
    <p:extLst>
      <p:ext uri="{BB962C8B-B14F-4D97-AF65-F5344CB8AC3E}">
        <p14:creationId xmlns:p14="http://schemas.microsoft.com/office/powerpoint/2010/main" val="1053386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8">
            <a:extLst>
              <a:ext uri="{FF2B5EF4-FFF2-40B4-BE49-F238E27FC236}">
                <a16:creationId xmlns:a16="http://schemas.microsoft.com/office/drawing/2014/main" id="{E6AB94A5-CAEB-61F3-C282-EA098C68DA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3818196" y="-1345454"/>
            <a:ext cx="8194157" cy="7879603"/>
          </a:xfrm>
          <a:prstGeom prst="rect">
            <a:avLst/>
          </a:prstGeom>
        </p:spPr>
      </p:pic>
      <p:sp>
        <p:nvSpPr>
          <p:cNvPr id="7" name="TextBox 6">
            <a:extLst>
              <a:ext uri="{FF2B5EF4-FFF2-40B4-BE49-F238E27FC236}">
                <a16:creationId xmlns:a16="http://schemas.microsoft.com/office/drawing/2014/main" id="{3CBF8BEB-55BB-086B-0E12-39ACA6295095}"/>
              </a:ext>
            </a:extLst>
          </p:cNvPr>
          <p:cNvSpPr txBox="1"/>
          <p:nvPr/>
        </p:nvSpPr>
        <p:spPr>
          <a:xfrm>
            <a:off x="5775636" y="1260522"/>
            <a:ext cx="4772026" cy="2419124"/>
          </a:xfrm>
          <a:prstGeom prst="rect">
            <a:avLst/>
          </a:prstGeom>
          <a:noFill/>
        </p:spPr>
        <p:txBody>
          <a:bodyPr wrap="square" rtlCol="0">
            <a:spAutoFit/>
          </a:bodyPr>
          <a:lstStyle/>
          <a:p>
            <a:pPr marL="0" marR="0" algn="ctr">
              <a:lnSpc>
                <a:spcPct val="120000"/>
              </a:lnSpc>
              <a:spcBef>
                <a:spcPts val="0"/>
              </a:spcBef>
              <a:spcAft>
                <a:spcPts val="0"/>
              </a:spcAft>
            </a:pPr>
            <a:r>
              <a:rPr lang="en-US" sz="2800" b="1" dirty="0">
                <a:solidFill>
                  <a:srgbClr val="0070C0"/>
                </a:solidFill>
                <a:effectLst/>
                <a:latin typeface="Cambria" panose="02040503050406030204" pitchFamily="18" charset="0"/>
                <a:ea typeface="Cambria" panose="02040503050406030204" pitchFamily="18" charset="0"/>
              </a:rPr>
              <a:t>+ Trong </a:t>
            </a:r>
            <a:r>
              <a:rPr lang="en-US" sz="2800" b="1" dirty="0" err="1">
                <a:solidFill>
                  <a:srgbClr val="0070C0"/>
                </a:solidFill>
                <a:effectLst/>
                <a:latin typeface="Cambria" panose="02040503050406030204" pitchFamily="18" charset="0"/>
                <a:ea typeface="Cambria" panose="02040503050406030204" pitchFamily="18" charset="0"/>
              </a:rPr>
              <a:t>truyện</a:t>
            </a:r>
            <a:r>
              <a:rPr lang="en-US" sz="2800" b="1" dirty="0">
                <a:solidFill>
                  <a:srgbClr val="0070C0"/>
                </a:solidFill>
                <a:effectLst/>
                <a:latin typeface="Cambria" panose="02040503050406030204" pitchFamily="18" charset="0"/>
                <a:ea typeface="Cambria" panose="02040503050406030204" pitchFamily="18" charset="0"/>
              </a:rPr>
              <a:t> </a:t>
            </a:r>
            <a:r>
              <a:rPr lang="en-US" sz="2800" b="1" dirty="0" err="1">
                <a:solidFill>
                  <a:srgbClr val="0070C0"/>
                </a:solidFill>
                <a:effectLst/>
                <a:latin typeface="Cambria" panose="02040503050406030204" pitchFamily="18" charset="0"/>
                <a:ea typeface="Cambria" panose="02040503050406030204" pitchFamily="18" charset="0"/>
              </a:rPr>
              <a:t>có</a:t>
            </a:r>
            <a:r>
              <a:rPr lang="en-US" sz="2800" b="1" dirty="0">
                <a:solidFill>
                  <a:srgbClr val="0070C0"/>
                </a:solidFill>
                <a:effectLst/>
                <a:latin typeface="Cambria" panose="02040503050406030204" pitchFamily="18" charset="0"/>
                <a:ea typeface="Cambria" panose="02040503050406030204" pitchFamily="18" charset="0"/>
              </a:rPr>
              <a:t> bao </a:t>
            </a:r>
            <a:endParaRPr lang="vi-VN" sz="2800" b="1" dirty="0">
              <a:solidFill>
                <a:srgbClr val="0070C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2800" b="1" dirty="0" err="1">
                <a:solidFill>
                  <a:srgbClr val="0070C0"/>
                </a:solidFill>
                <a:effectLst/>
                <a:latin typeface="Cambria" panose="02040503050406030204" pitchFamily="18" charset="0"/>
                <a:ea typeface="Cambria" panose="02040503050406030204" pitchFamily="18" charset="0"/>
              </a:rPr>
              <a:t>nhiêu</a:t>
            </a:r>
            <a:r>
              <a:rPr lang="en-US" sz="2800" b="1" dirty="0">
                <a:solidFill>
                  <a:srgbClr val="0070C0"/>
                </a:solidFill>
                <a:effectLst/>
                <a:latin typeface="Cambria" panose="02040503050406030204" pitchFamily="18" charset="0"/>
                <a:ea typeface="Cambria" panose="02040503050406030204" pitchFamily="18" charset="0"/>
              </a:rPr>
              <a:t> </a:t>
            </a:r>
            <a:r>
              <a:rPr lang="en-US" sz="2800" b="1" dirty="0" err="1">
                <a:solidFill>
                  <a:srgbClr val="0070C0"/>
                </a:solidFill>
                <a:effectLst/>
                <a:latin typeface="Cambria" panose="02040503050406030204" pitchFamily="18" charset="0"/>
                <a:ea typeface="Cambria" panose="02040503050406030204" pitchFamily="18" charset="0"/>
              </a:rPr>
              <a:t>nhân</a:t>
            </a:r>
            <a:r>
              <a:rPr lang="en-US" sz="2800" b="1" dirty="0">
                <a:solidFill>
                  <a:srgbClr val="0070C0"/>
                </a:solidFill>
                <a:effectLst/>
                <a:latin typeface="Cambria" panose="02040503050406030204" pitchFamily="18" charset="0"/>
                <a:ea typeface="Cambria" panose="02040503050406030204" pitchFamily="18" charset="0"/>
              </a:rPr>
              <a:t> </a:t>
            </a:r>
            <a:r>
              <a:rPr lang="en-US" sz="2800" b="1" dirty="0" err="1">
                <a:solidFill>
                  <a:srgbClr val="0070C0"/>
                </a:solidFill>
                <a:effectLst/>
                <a:latin typeface="Cambria" panose="02040503050406030204" pitchFamily="18" charset="0"/>
                <a:ea typeface="Cambria" panose="02040503050406030204" pitchFamily="18" charset="0"/>
              </a:rPr>
              <a:t>vật</a:t>
            </a:r>
            <a:r>
              <a:rPr lang="en-US" sz="2800" b="1" dirty="0">
                <a:solidFill>
                  <a:srgbClr val="0070C0"/>
                </a:solidFill>
                <a:effectLst/>
                <a:latin typeface="Cambria" panose="02040503050406030204" pitchFamily="18" charset="0"/>
                <a:ea typeface="Cambria" panose="02040503050406030204" pitchFamily="18" charset="0"/>
              </a:rPr>
              <a:t>?</a:t>
            </a:r>
          </a:p>
          <a:p>
            <a:pPr algn="ctr"/>
            <a:r>
              <a:rPr lang="en-US" sz="2800" b="1" dirty="0">
                <a:solidFill>
                  <a:srgbClr val="002060"/>
                </a:solidFill>
                <a:effectLst/>
                <a:latin typeface="Cambria" panose="02040503050406030204" pitchFamily="18" charset="0"/>
                <a:ea typeface="Cambria" panose="02040503050406030204" pitchFamily="18" charset="0"/>
              </a:rPr>
              <a:t>+ Em </a:t>
            </a:r>
            <a:r>
              <a:rPr lang="en-US" sz="2800" b="1" dirty="0" err="1">
                <a:solidFill>
                  <a:srgbClr val="002060"/>
                </a:solidFill>
                <a:effectLst/>
                <a:latin typeface="Cambria" panose="02040503050406030204" pitchFamily="18" charset="0"/>
                <a:ea typeface="Cambria" panose="02040503050406030204" pitchFamily="18" charset="0"/>
              </a:rPr>
              <a:t>hãy</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tưởng</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tượng</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và</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tả</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lại</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một</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nhân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vật</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trong</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truyện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a:t>
            </a:r>
            <a:r>
              <a:rPr lang="en-US" sz="2800" b="1" dirty="0" err="1">
                <a:solidFill>
                  <a:srgbClr val="002060"/>
                </a:solidFill>
                <a:effectLst/>
                <a:latin typeface="Cambria" panose="02040503050406030204" pitchFamily="18" charset="0"/>
                <a:ea typeface="Cambria" panose="02040503050406030204" pitchFamily="18" charset="0"/>
              </a:rPr>
              <a:t>àng</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tiên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Ốc</a:t>
            </a:r>
            <a:r>
              <a:rPr lang="vi-VN" sz="2800" b="1" dirty="0">
                <a:solidFill>
                  <a:srgbClr val="002060"/>
                </a:solidFill>
                <a:effectLst/>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72008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93D033-472C-C42C-BD78-837DD839313A}"/>
              </a:ext>
            </a:extLst>
          </p:cNvPr>
          <p:cNvPicPr>
            <a:picLocks noChangeAspect="1"/>
          </p:cNvPicPr>
          <p:nvPr/>
        </p:nvPicPr>
        <p:blipFill>
          <a:blip r:embed="rId2"/>
          <a:stretch>
            <a:fillRect/>
          </a:stretch>
        </p:blipFill>
        <p:spPr>
          <a:xfrm>
            <a:off x="-126450" y="1885950"/>
            <a:ext cx="8311119" cy="4833171"/>
          </a:xfrm>
          <a:prstGeom prst="rect">
            <a:avLst/>
          </a:prstGeom>
        </p:spPr>
      </p:pic>
    </p:spTree>
    <p:extLst>
      <p:ext uri="{BB962C8B-B14F-4D97-AF65-F5344CB8AC3E}">
        <p14:creationId xmlns:p14="http://schemas.microsoft.com/office/powerpoint/2010/main" val="4205344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 name="Picture 11"/>
          <p:cNvPicPr>
            <a:picLocks noChangeAspect="1"/>
          </p:cNvPicPr>
          <p:nvPr/>
        </p:nvPicPr>
        <p:blipFill>
          <a:blip r:embed="rId2"/>
          <a:stretch>
            <a:fillRect/>
          </a:stretch>
        </p:blipFill>
        <p:spPr>
          <a:xfrm>
            <a:off x="282118" y="877306"/>
            <a:ext cx="10790855" cy="5980694"/>
          </a:xfrm>
          <a:prstGeom prst="rect">
            <a:avLst/>
          </a:prstGeom>
        </p:spPr>
      </p:pic>
    </p:spTree>
    <p:extLst>
      <p:ext uri="{BB962C8B-B14F-4D97-AF65-F5344CB8AC3E}">
        <p14:creationId xmlns:p14="http://schemas.microsoft.com/office/powerpoint/2010/main" val="2411681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7" descr="组 3"/>
          <p:cNvPicPr>
            <a:picLocks noChangeAspect="1"/>
          </p:cNvPicPr>
          <p:nvPr>
            <p:custDataLst>
              <p:tags r:id="rId1"/>
            </p:custDataLst>
          </p:nvPr>
        </p:nvPicPr>
        <p:blipFill>
          <a:blip r:embed="rId3"/>
          <a:stretch>
            <a:fillRect/>
          </a:stretch>
        </p:blipFill>
        <p:spPr>
          <a:xfrm>
            <a:off x="955607" y="960633"/>
            <a:ext cx="10560118" cy="5129957"/>
          </a:xfrm>
          <a:prstGeom prst="rect">
            <a:avLst/>
          </a:prstGeom>
          <a:effectLst>
            <a:outerShdw blurRad="406400" sx="102000" sy="102000" algn="ctr" rotWithShape="0">
              <a:prstClr val="black">
                <a:alpha val="16000"/>
              </a:prstClr>
            </a:outerShdw>
          </a:effectLst>
        </p:spPr>
      </p:pic>
      <p:sp>
        <p:nvSpPr>
          <p:cNvPr id="10" name="TextBox 9">
            <a:extLst>
              <a:ext uri="{FF2B5EF4-FFF2-40B4-BE49-F238E27FC236}">
                <a16:creationId xmlns:a16="http://schemas.microsoft.com/office/drawing/2014/main" id="{8F4095C5-E37E-5AA8-8952-E4415A55D35C}"/>
              </a:ext>
            </a:extLst>
          </p:cNvPr>
          <p:cNvSpPr txBox="1"/>
          <p:nvPr/>
        </p:nvSpPr>
        <p:spPr>
          <a:xfrm>
            <a:off x="1112337" y="1235041"/>
            <a:ext cx="10246658" cy="4416594"/>
          </a:xfrm>
          <a:prstGeom prst="rect">
            <a:avLst/>
          </a:prstGeom>
          <a:noFill/>
        </p:spPr>
        <p:txBody>
          <a:bodyPr wrap="square" rtlCol="0">
            <a:spAutoFit/>
          </a:bodyPr>
          <a:lstStyle/>
          <a:p>
            <a:pPr algn="just"/>
            <a:r>
              <a:rPr lang="vi-VN" sz="3200" b="1" dirty="0">
                <a:solidFill>
                  <a:srgbClr val="002060"/>
                </a:solidFill>
                <a:latin typeface="Cambria" panose="02040503050406030204" pitchFamily="18" charset="0"/>
              </a:rPr>
              <a:t>Chọn 1 trong 3 đề dưới đây:</a:t>
            </a:r>
          </a:p>
          <a:p>
            <a:pPr algn="just">
              <a:spcBef>
                <a:spcPts val="600"/>
              </a:spcBef>
              <a:spcAft>
                <a:spcPts val="600"/>
              </a:spcAft>
            </a:pPr>
            <a:r>
              <a:rPr lang="vi-VN" sz="3200" b="1" dirty="0">
                <a:solidFill>
                  <a:srgbClr val="002060"/>
                </a:solidFill>
                <a:latin typeface="Cambria" panose="02040503050406030204" pitchFamily="18" charset="0"/>
              </a:rPr>
              <a:t>Đề 1: </a:t>
            </a:r>
            <a:r>
              <a:rPr lang="vi-VN" sz="3200" dirty="0">
                <a:solidFill>
                  <a:srgbClr val="002060"/>
                </a:solidFill>
                <a:latin typeface="Cambria" panose="02040503050406030204" pitchFamily="18" charset="0"/>
              </a:rPr>
              <a:t>Đóng vai Sơn Tinh kể lại cuộc chiến đấu với Thuỷ Tinh hoặc đóng vai Thuỷ Tinh nói chuyện với Sơn Tinh khi mình thua trận (câu chuyện “Sơn Tinh, Thuỷ Tinh”).</a:t>
            </a:r>
          </a:p>
          <a:p>
            <a:pPr algn="just">
              <a:spcBef>
                <a:spcPts val="600"/>
              </a:spcBef>
              <a:spcAft>
                <a:spcPts val="600"/>
              </a:spcAft>
            </a:pPr>
            <a:r>
              <a:rPr lang="vi-VN" sz="3200" b="1" dirty="0">
                <a:solidFill>
                  <a:srgbClr val="002060"/>
                </a:solidFill>
                <a:latin typeface="Cambria" panose="02040503050406030204" pitchFamily="18" charset="0"/>
              </a:rPr>
              <a:t>Đề 2: </a:t>
            </a:r>
            <a:r>
              <a:rPr lang="vi-VN" sz="3200" dirty="0">
                <a:solidFill>
                  <a:srgbClr val="002060"/>
                </a:solidFill>
                <a:latin typeface="Cambria" panose="02040503050406030204" pitchFamily="18" charset="0"/>
              </a:rPr>
              <a:t>Đóng vai Mi-lô thuyết phục cha cho mình tham gia lớp học chơi trống (câu chuyện “Nghệ sĩ trống”).</a:t>
            </a:r>
          </a:p>
          <a:p>
            <a:pPr algn="just">
              <a:spcBef>
                <a:spcPts val="600"/>
              </a:spcBef>
              <a:spcAft>
                <a:spcPts val="600"/>
              </a:spcAft>
            </a:pPr>
            <a:r>
              <a:rPr lang="vi-VN" sz="3200" b="1" dirty="0">
                <a:solidFill>
                  <a:srgbClr val="002060"/>
                </a:solidFill>
                <a:latin typeface="Cambria" panose="02040503050406030204" pitchFamily="18" charset="0"/>
              </a:rPr>
              <a:t>Đề 3: </a:t>
            </a:r>
            <a:r>
              <a:rPr lang="vi-VN" sz="3200" dirty="0">
                <a:solidFill>
                  <a:srgbClr val="002060"/>
                </a:solidFill>
                <a:latin typeface="Cambria" panose="02040503050406030204" pitchFamily="18" charset="0"/>
              </a:rPr>
              <a:t>Đóng vai ông nhạc sĩ nói lên suy nghĩ khi nghe thấy lời thì thầm của bé Mai (câu chuyện “Ông Bụt đã đến”).</a:t>
            </a:r>
            <a:endParaRPr lang="en-US" sz="3200" dirty="0">
              <a:solidFill>
                <a:schemeClr val="accent6">
                  <a:lumMod val="50000"/>
                </a:schemeClr>
              </a:solidFill>
              <a:latin typeface="Cambria" panose="02040503050406030204" pitchFamily="18" charset="0"/>
            </a:endParaRPr>
          </a:p>
        </p:txBody>
      </p:sp>
    </p:spTree>
    <p:extLst>
      <p:ext uri="{BB962C8B-B14F-4D97-AF65-F5344CB8AC3E}">
        <p14:creationId xmlns:p14="http://schemas.microsoft.com/office/powerpoint/2010/main" val="663826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86969" y="467321"/>
            <a:ext cx="11418062" cy="5923358"/>
            <a:chOff x="0" y="0"/>
            <a:chExt cx="4510839" cy="2340092"/>
          </a:xfrm>
        </p:grpSpPr>
        <p:sp>
          <p:nvSpPr>
            <p:cNvPr id="6" name="Freeform 6"/>
            <p:cNvSpPr/>
            <p:nvPr/>
          </p:nvSpPr>
          <p:spPr>
            <a:xfrm>
              <a:off x="0" y="0"/>
              <a:ext cx="4510839" cy="2340092"/>
            </a:xfrm>
            <a:custGeom>
              <a:avLst/>
              <a:gdLst/>
              <a:ahLst/>
              <a:cxnLst/>
              <a:rect l="l" t="t" r="r" b="b"/>
              <a:pathLst>
                <a:path w="4510839" h="2340092">
                  <a:moveTo>
                    <a:pt x="23053" y="0"/>
                  </a:moveTo>
                  <a:lnTo>
                    <a:pt x="4487786" y="0"/>
                  </a:lnTo>
                  <a:cubicBezTo>
                    <a:pt x="4500518" y="0"/>
                    <a:pt x="4510839" y="10321"/>
                    <a:pt x="4510839" y="23053"/>
                  </a:cubicBezTo>
                  <a:lnTo>
                    <a:pt x="4510839" y="2317039"/>
                  </a:lnTo>
                  <a:cubicBezTo>
                    <a:pt x="4510839" y="2323153"/>
                    <a:pt x="4508410" y="2329017"/>
                    <a:pt x="4504087" y="2333340"/>
                  </a:cubicBezTo>
                  <a:cubicBezTo>
                    <a:pt x="4499764" y="2337663"/>
                    <a:pt x="4493900" y="2340092"/>
                    <a:pt x="4487786" y="2340092"/>
                  </a:cubicBezTo>
                  <a:lnTo>
                    <a:pt x="23053" y="2340092"/>
                  </a:lnTo>
                  <a:cubicBezTo>
                    <a:pt x="10321" y="2340092"/>
                    <a:pt x="0" y="2329771"/>
                    <a:pt x="0" y="2317039"/>
                  </a:cubicBezTo>
                  <a:lnTo>
                    <a:pt x="0" y="23053"/>
                  </a:lnTo>
                  <a:cubicBezTo>
                    <a:pt x="0" y="16939"/>
                    <a:pt x="2429" y="11076"/>
                    <a:pt x="6752" y="6752"/>
                  </a:cubicBezTo>
                  <a:cubicBezTo>
                    <a:pt x="11076" y="2429"/>
                    <a:pt x="16939" y="0"/>
                    <a:pt x="23053" y="0"/>
                  </a:cubicBezTo>
                  <a:close/>
                </a:path>
              </a:pathLst>
            </a:custGeom>
            <a:solidFill>
              <a:srgbClr val="FFFFFA"/>
            </a:solidFill>
            <a:ln w="66675"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1" name="Picture 10">
            <a:extLst>
              <a:ext uri="{FF2B5EF4-FFF2-40B4-BE49-F238E27FC236}">
                <a16:creationId xmlns:a16="http://schemas.microsoft.com/office/drawing/2014/main" id="{85E387EE-D950-31FC-6E3F-A69623308F99}"/>
              </a:ext>
            </a:extLst>
          </p:cNvPr>
          <p:cNvPicPr>
            <a:picLocks noChangeAspect="1"/>
          </p:cNvPicPr>
          <p:nvPr/>
        </p:nvPicPr>
        <p:blipFill>
          <a:blip r:embed="rId2"/>
          <a:stretch>
            <a:fillRect/>
          </a:stretch>
        </p:blipFill>
        <p:spPr>
          <a:xfrm>
            <a:off x="958709" y="599304"/>
            <a:ext cx="10274582" cy="2144453"/>
          </a:xfrm>
          <a:prstGeom prst="rect">
            <a:avLst/>
          </a:prstGeom>
        </p:spPr>
      </p:pic>
    </p:spTree>
    <p:extLst>
      <p:ext uri="{BB962C8B-B14F-4D97-AF65-F5344CB8AC3E}">
        <p14:creationId xmlns:p14="http://schemas.microsoft.com/office/powerpoint/2010/main" val="743370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86969" y="467321"/>
            <a:ext cx="11418062" cy="5923358"/>
            <a:chOff x="0" y="0"/>
            <a:chExt cx="4510839" cy="2340092"/>
          </a:xfrm>
        </p:grpSpPr>
        <p:sp>
          <p:nvSpPr>
            <p:cNvPr id="6" name="Freeform 6"/>
            <p:cNvSpPr/>
            <p:nvPr/>
          </p:nvSpPr>
          <p:spPr>
            <a:xfrm>
              <a:off x="0" y="0"/>
              <a:ext cx="4510839" cy="2340092"/>
            </a:xfrm>
            <a:custGeom>
              <a:avLst/>
              <a:gdLst/>
              <a:ahLst/>
              <a:cxnLst/>
              <a:rect l="l" t="t" r="r" b="b"/>
              <a:pathLst>
                <a:path w="4510839" h="2340092">
                  <a:moveTo>
                    <a:pt x="23053" y="0"/>
                  </a:moveTo>
                  <a:lnTo>
                    <a:pt x="4487786" y="0"/>
                  </a:lnTo>
                  <a:cubicBezTo>
                    <a:pt x="4500518" y="0"/>
                    <a:pt x="4510839" y="10321"/>
                    <a:pt x="4510839" y="23053"/>
                  </a:cubicBezTo>
                  <a:lnTo>
                    <a:pt x="4510839" y="2317039"/>
                  </a:lnTo>
                  <a:cubicBezTo>
                    <a:pt x="4510839" y="2323153"/>
                    <a:pt x="4508410" y="2329017"/>
                    <a:pt x="4504087" y="2333340"/>
                  </a:cubicBezTo>
                  <a:cubicBezTo>
                    <a:pt x="4499764" y="2337663"/>
                    <a:pt x="4493900" y="2340092"/>
                    <a:pt x="4487786" y="2340092"/>
                  </a:cubicBezTo>
                  <a:lnTo>
                    <a:pt x="23053" y="2340092"/>
                  </a:lnTo>
                  <a:cubicBezTo>
                    <a:pt x="10321" y="2340092"/>
                    <a:pt x="0" y="2329771"/>
                    <a:pt x="0" y="2317039"/>
                  </a:cubicBezTo>
                  <a:lnTo>
                    <a:pt x="0" y="23053"/>
                  </a:lnTo>
                  <a:cubicBezTo>
                    <a:pt x="0" y="16939"/>
                    <a:pt x="2429" y="11076"/>
                    <a:pt x="6752" y="6752"/>
                  </a:cubicBezTo>
                  <a:cubicBezTo>
                    <a:pt x="11076" y="2429"/>
                    <a:pt x="16939" y="0"/>
                    <a:pt x="23053" y="0"/>
                  </a:cubicBezTo>
                  <a:close/>
                </a:path>
              </a:pathLst>
            </a:custGeom>
            <a:solidFill>
              <a:srgbClr val="FFFFFA"/>
            </a:solidFill>
            <a:ln w="66675"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Rectangle: Rounded Corners 3">
            <a:extLst>
              <a:ext uri="{FF2B5EF4-FFF2-40B4-BE49-F238E27FC236}">
                <a16:creationId xmlns:a16="http://schemas.microsoft.com/office/drawing/2014/main" id="{6999599E-E965-54FD-9306-CFFBF61044A0}"/>
              </a:ext>
            </a:extLst>
          </p:cNvPr>
          <p:cNvSpPr/>
          <p:nvPr/>
        </p:nvSpPr>
        <p:spPr>
          <a:xfrm>
            <a:off x="1285009" y="563664"/>
            <a:ext cx="10010520" cy="1259765"/>
          </a:xfrm>
          <a:prstGeom prst="roundRect">
            <a:avLst/>
          </a:prstGeom>
          <a:solidFill>
            <a:srgbClr val="FFBA5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1. Nghe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thầy</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cô</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giáo</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nhận</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xét</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chung</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về</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bài</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văn</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của</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lớp</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a:t>
            </a:r>
          </a:p>
        </p:txBody>
      </p:sp>
    </p:spTree>
    <p:extLst>
      <p:ext uri="{BB962C8B-B14F-4D97-AF65-F5344CB8AC3E}">
        <p14:creationId xmlns:p14="http://schemas.microsoft.com/office/powerpoint/2010/main" val="2472439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TotalTime>
  <Words>378</Words>
  <Application>Microsoft Office PowerPoint</Application>
  <PresentationFormat>Widescreen</PresentationFormat>
  <Paragraphs>22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vt:lpstr>
      <vt:lpstr>Cambria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MĂNGNONTEAM</cp:keywords>
  <cp:lastModifiedBy>ngọc nguyễn</cp:lastModifiedBy>
  <cp:revision>27</cp:revision>
  <dcterms:created xsi:type="dcterms:W3CDTF">2024-02-17T08:13:26Z</dcterms:created>
  <dcterms:modified xsi:type="dcterms:W3CDTF">2024-04-17T05:56:09Z</dcterms:modified>
</cp:coreProperties>
</file>