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361" r:id="rId10"/>
    <p:sldId id="282" r:id="rId11"/>
    <p:sldId id="362" r:id="rId12"/>
    <p:sldId id="363" r:id="rId13"/>
    <p:sldId id="365" r:id="rId14"/>
    <p:sldId id="366" r:id="rId15"/>
    <p:sldId id="364" r:id="rId16"/>
    <p:sldId id="271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482"/>
    <a:srgbClr val="971DA9"/>
    <a:srgbClr val="000000"/>
    <a:srgbClr val="3CC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E1AB4-4097-4299-A2E4-E5BB14D7C7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B8C8A-21F0-41F5-8F6C-A33F2ABC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2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54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98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22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9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39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829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30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6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5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6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8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4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67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4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0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3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9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935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9" r:id="rId3"/>
    <p:sldLayoutId id="2147483670" r:id="rId4"/>
    <p:sldLayoutId id="2147483672" r:id="rId5"/>
    <p:sldLayoutId id="2147483683" r:id="rId6"/>
    <p:sldLayoutId id="2147483684" r:id="rId7"/>
    <p:sldLayoutId id="2147483685" r:id="rId8"/>
    <p:sldLayoutId id="2147483688" r:id="rId9"/>
    <p:sldLayoutId id="2147483691" r:id="rId10"/>
    <p:sldLayoutId id="214748369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39CF51-C57A-E60B-042F-FAA93471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354" y="1028066"/>
            <a:ext cx="8138865" cy="4901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86E4C-CBEE-7E44-E4BB-8E6DBB2F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127" y="2514342"/>
            <a:ext cx="10554582" cy="23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2"/>
          <p:cNvGrpSpPr/>
          <p:nvPr/>
        </p:nvGrpSpPr>
        <p:grpSpPr>
          <a:xfrm rot="284758">
            <a:off x="5941313" y="2207254"/>
            <a:ext cx="5771502" cy="4257340"/>
            <a:chOff x="2113400" y="1706819"/>
            <a:chExt cx="6473864" cy="4013200"/>
          </a:xfrm>
        </p:grpSpPr>
        <p:sp>
          <p:nvSpPr>
            <p:cNvPr id="5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56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grpSp>
        <p:nvGrpSpPr>
          <p:cNvPr id="4" name="组合 2"/>
          <p:cNvGrpSpPr/>
          <p:nvPr/>
        </p:nvGrpSpPr>
        <p:grpSpPr>
          <a:xfrm rot="284758">
            <a:off x="289142" y="2315384"/>
            <a:ext cx="5698077" cy="4290586"/>
            <a:chOff x="2113400" y="1706819"/>
            <a:chExt cx="6473864" cy="4013200"/>
          </a:xfrm>
        </p:grpSpPr>
        <p:sp>
          <p:nvSpPr>
            <p:cNvPr id="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35915" y="815358"/>
            <a:ext cx="2093651" cy="911560"/>
            <a:chOff x="1634477" y="2097401"/>
            <a:chExt cx="2195240" cy="911560"/>
          </a:xfrm>
        </p:grpSpPr>
        <p:sp>
          <p:nvSpPr>
            <p:cNvPr id="6" name="Cloud 5"/>
            <p:cNvSpPr/>
            <p:nvPr/>
          </p:nvSpPr>
          <p:spPr>
            <a:xfrm>
              <a:off x="1634477" y="2097401"/>
              <a:ext cx="2195240" cy="911560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84203" y="2265418"/>
              <a:ext cx="1496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an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87243" y="1477481"/>
            <a:ext cx="2128764" cy="811273"/>
            <a:chOff x="36917" y="1636657"/>
            <a:chExt cx="2128764" cy="811273"/>
          </a:xfrm>
        </p:grpSpPr>
        <p:sp>
          <p:nvSpPr>
            <p:cNvPr id="24" name="Cloud 23"/>
            <p:cNvSpPr/>
            <p:nvPr/>
          </p:nvSpPr>
          <p:spPr>
            <a:xfrm>
              <a:off x="36917" y="1636657"/>
              <a:ext cx="1882652" cy="811273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970" y="1768882"/>
              <a:ext cx="20977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phẩm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80589" y="1439381"/>
            <a:ext cx="1808348" cy="811273"/>
            <a:chOff x="1777536" y="1545751"/>
            <a:chExt cx="1808348" cy="811273"/>
          </a:xfrm>
        </p:grpSpPr>
        <p:sp>
          <p:nvSpPr>
            <p:cNvPr id="27" name="Cloud 26"/>
            <p:cNvSpPr/>
            <p:nvPr/>
          </p:nvSpPr>
          <p:spPr>
            <a:xfrm>
              <a:off x="1777536" y="1545751"/>
              <a:ext cx="1808348" cy="811273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81047" y="1675768"/>
              <a:ext cx="1598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 xét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73020" y="812684"/>
            <a:ext cx="1822935" cy="702239"/>
            <a:chOff x="965326" y="2237996"/>
            <a:chExt cx="1882521" cy="702239"/>
          </a:xfrm>
        </p:grpSpPr>
        <p:sp>
          <p:nvSpPr>
            <p:cNvPr id="30" name="Cloud 29"/>
            <p:cNvSpPr/>
            <p:nvPr/>
          </p:nvSpPr>
          <p:spPr>
            <a:xfrm>
              <a:off x="1299306" y="2237996"/>
              <a:ext cx="1417973" cy="702239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5326" y="2373083"/>
              <a:ext cx="18825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chọn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30617" y="1233957"/>
            <a:ext cx="1945474" cy="937866"/>
            <a:chOff x="3527564" y="1340327"/>
            <a:chExt cx="1945474" cy="937866"/>
          </a:xfrm>
        </p:grpSpPr>
        <p:sp>
          <p:nvSpPr>
            <p:cNvPr id="32" name="Cloud 31"/>
            <p:cNvSpPr/>
            <p:nvPr/>
          </p:nvSpPr>
          <p:spPr>
            <a:xfrm>
              <a:off x="3527564" y="1340327"/>
              <a:ext cx="1945474" cy="937866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97359" y="1619540"/>
              <a:ext cx="1630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hò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bình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51405" y="774530"/>
            <a:ext cx="1890290" cy="818971"/>
            <a:chOff x="1839378" y="2091862"/>
            <a:chExt cx="1952078" cy="818971"/>
          </a:xfrm>
        </p:grpSpPr>
        <p:sp>
          <p:nvSpPr>
            <p:cNvPr id="40" name="Cloud 39"/>
            <p:cNvSpPr/>
            <p:nvPr/>
          </p:nvSpPr>
          <p:spPr>
            <a:xfrm>
              <a:off x="1839378" y="2091862"/>
              <a:ext cx="1848180" cy="818971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00658" y="2273153"/>
              <a:ext cx="1890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bình luận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4952" y="805938"/>
            <a:ext cx="1974484" cy="879268"/>
            <a:chOff x="6781422" y="703937"/>
            <a:chExt cx="1974484" cy="879268"/>
          </a:xfrm>
        </p:grpSpPr>
        <p:sp>
          <p:nvSpPr>
            <p:cNvPr id="42" name="Cloud 41"/>
            <p:cNvSpPr/>
            <p:nvPr/>
          </p:nvSpPr>
          <p:spPr>
            <a:xfrm>
              <a:off x="6781422" y="703937"/>
              <a:ext cx="1974484" cy="879268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87825" y="926003"/>
              <a:ext cx="16059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yên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74010" y="857108"/>
            <a:ext cx="2123973" cy="1014631"/>
            <a:chOff x="8593295" y="606392"/>
            <a:chExt cx="2123973" cy="1014631"/>
          </a:xfrm>
        </p:grpSpPr>
        <p:sp>
          <p:nvSpPr>
            <p:cNvPr id="46" name="Cloud 45"/>
            <p:cNvSpPr/>
            <p:nvPr/>
          </p:nvSpPr>
          <p:spPr>
            <a:xfrm>
              <a:off x="8593295" y="606392"/>
              <a:ext cx="2123973" cy="1014631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766887" y="776682"/>
              <a:ext cx="185980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6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thanh bình</a:t>
              </a:r>
              <a:endParaRPr kumimoji="0" lang="en-US" sz="26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398DB7BB-596E-47B4-2AD5-7B46BEE5C2EB}"/>
              </a:ext>
            </a:extLst>
          </p:cNvPr>
          <p:cNvSpPr/>
          <p:nvPr/>
        </p:nvSpPr>
        <p:spPr>
          <a:xfrm>
            <a:off x="6006881" y="2145868"/>
            <a:ext cx="6144361" cy="961852"/>
          </a:xfrm>
          <a:prstGeom prst="wedgeRoundRectCallout">
            <a:avLst>
              <a:gd name="adj1" fmla="val -7983"/>
              <a:gd name="adj2" fmla="val 77800"/>
              <a:gd name="adj3" fmla="val 16667"/>
            </a:avLst>
          </a:prstGeom>
          <a:solidFill>
            <a:srgbClr val="971DA9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30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SG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12E065DC-D021-270F-E8C5-31E1BB4FFD21}"/>
              </a:ext>
            </a:extLst>
          </p:cNvPr>
          <p:cNvSpPr/>
          <p:nvPr/>
        </p:nvSpPr>
        <p:spPr>
          <a:xfrm>
            <a:off x="156565" y="2195629"/>
            <a:ext cx="5723948" cy="876969"/>
          </a:xfrm>
          <a:prstGeom prst="wedgeRoundRectCallout">
            <a:avLst>
              <a:gd name="adj1" fmla="val -5972"/>
              <a:gd name="adj2" fmla="val 81550"/>
              <a:gd name="adj3" fmla="val 16667"/>
            </a:avLst>
          </a:prstGeom>
          <a:solidFill>
            <a:srgbClr val="971DA9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ổn</a:t>
            </a:r>
            <a:endParaRPr lang="en-SG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D597F8-3735-FEF4-65D1-49448543667D}"/>
              </a:ext>
            </a:extLst>
          </p:cNvPr>
          <p:cNvSpPr/>
          <p:nvPr/>
        </p:nvSpPr>
        <p:spPr>
          <a:xfrm>
            <a:off x="737582" y="117763"/>
            <a:ext cx="10984675" cy="734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F3403-9ECD-F6E5-768D-7130D900FFAD}"/>
              </a:ext>
            </a:extLst>
          </p:cNvPr>
          <p:cNvSpPr txBox="1"/>
          <p:nvPr/>
        </p:nvSpPr>
        <p:spPr>
          <a:xfrm>
            <a:off x="658526" y="187034"/>
            <a:ext cx="1114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Xếp các từ có tiếng 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dưới đây vào nhóm thích hợp</a:t>
            </a:r>
            <a:r>
              <a:rPr lang="vi-VN" sz="3200" b="1" dirty="0">
                <a:solidFill>
                  <a:srgbClr val="002060"/>
                </a:solidFill>
              </a:rPr>
              <a:t>: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9336 0.3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24531 0.39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28216 0.40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677 0.0338 L -0.38164 0.3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48842 0.549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4629 L 0.29114 0.4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3724 0.458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46107 0.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1127779" y="445103"/>
            <a:ext cx="10360830" cy="715089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thay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bông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hoa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D107827-1048-6DB8-5E1A-BDD9F8282B8A}"/>
              </a:ext>
            </a:extLst>
          </p:cNvPr>
          <p:cNvSpPr/>
          <p:nvPr/>
        </p:nvSpPr>
        <p:spPr>
          <a:xfrm>
            <a:off x="552479" y="1500278"/>
            <a:ext cx="9505921" cy="108526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FA401C9-74BB-8665-0F11-2D1C41AC963C}"/>
              </a:ext>
            </a:extLst>
          </p:cNvPr>
          <p:cNvSpPr/>
          <p:nvPr/>
        </p:nvSpPr>
        <p:spPr>
          <a:xfrm>
            <a:off x="1802772" y="2801796"/>
            <a:ext cx="10179020" cy="125440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7AF3454-107E-F4A9-ED57-80984B19AB10}"/>
              </a:ext>
            </a:extLst>
          </p:cNvPr>
          <p:cNvSpPr/>
          <p:nvPr/>
        </p:nvSpPr>
        <p:spPr>
          <a:xfrm>
            <a:off x="2124163" y="4760045"/>
            <a:ext cx="7829520" cy="125440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Descubrir 92+ imagen clipart transparent background flower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66" y="150590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14969" y="1749840"/>
            <a:ext cx="1996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an.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2A730-7560-1CDE-4204-3E7227D063A4}"/>
              </a:ext>
            </a:extLst>
          </p:cNvPr>
          <p:cNvSpPr txBox="1"/>
          <p:nvPr/>
        </p:nvSpPr>
        <p:spPr>
          <a:xfrm>
            <a:off x="714703" y="1734065"/>
            <a:ext cx="81244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Ai cũng mong ước có một cuộc sống 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55328-C617-46A2-C80D-7189FFBEAE7C}"/>
              </a:ext>
            </a:extLst>
          </p:cNvPr>
          <p:cNvSpPr txBox="1"/>
          <p:nvPr/>
        </p:nvSpPr>
        <p:spPr>
          <a:xfrm>
            <a:off x="2124163" y="3026073"/>
            <a:ext cx="91929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Chim bồ câu là loài chim tượng trưng cho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" descr="Descubrir 92+ imagen clipart transparent background flower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56" y="2862697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812854" y="3026073"/>
            <a:ext cx="2168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 bình.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706FD-F53B-3469-8A09-99528CFD1744}"/>
              </a:ext>
            </a:extLst>
          </p:cNvPr>
          <p:cNvSpPr txBox="1"/>
          <p:nvPr/>
        </p:nvSpPr>
        <p:spPr>
          <a:xfrm>
            <a:off x="2368768" y="5015469"/>
            <a:ext cx="7127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Làng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quê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Việt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Nam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đẹp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" descr="Descubrir 92+ imagen clipart transparent background flowers ...">
            <a:extLst>
              <a:ext uri="{FF2B5EF4-FFF2-40B4-BE49-F238E27FC236}">
                <a16:creationId xmlns:a16="http://schemas.microsoft.com/office/drawing/2014/main" id="{C915F181-8FA3-B4BA-2FF2-248AA384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82" y="485209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256A1F-D42C-901E-8658-93BB899525F4}"/>
              </a:ext>
            </a:extLst>
          </p:cNvPr>
          <p:cNvSpPr txBox="1"/>
          <p:nvPr/>
        </p:nvSpPr>
        <p:spPr>
          <a:xfrm>
            <a:off x="7432480" y="5015469"/>
            <a:ext cx="2168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yên.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5;p2">
            <a:extLst>
              <a:ext uri="{FF2B5EF4-FFF2-40B4-BE49-F238E27FC236}">
                <a16:creationId xmlns:a16="http://schemas.microsoft.com/office/drawing/2014/main" id="{C710BA71-223E-A100-8646-911CFD12C2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6326"/>
          <a:stretch/>
        </p:blipFill>
        <p:spPr>
          <a:xfrm>
            <a:off x="6889724" y="3728884"/>
            <a:ext cx="3490500" cy="15449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194820" y="2007159"/>
            <a:ext cx="10437204" cy="857537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145501" y="3395456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Chao liệng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571971" y="3414989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436894" y="3181167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bay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652195" y="5091639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lượn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-143252" y="3424466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807398" y="3253072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304740" y="510111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242187" y="3599467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136176" y="3489499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623676" y="5222200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437" y="1432407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06294" y="2077685"/>
            <a:ext cx="9349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Đàn chim én           giữa trời xanh.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205661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1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118314" y="1644045"/>
            <a:ext cx="10437204" cy="146298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336916" y="3349622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kê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 ran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748724" y="3408673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kêu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874095" y="5051339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 hát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01" y="3418150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998813" y="3207238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82840" y="506081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433602" y="3553633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25619" y="346187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5576" y="5181900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2" y="1566333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11991" y="1736152"/>
            <a:ext cx="10034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Ve sầu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trên những cành phượng vĩ để chào đón mùa hè.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94" y="1669151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57283-ABD8-113B-9077-FED36C51389A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D0D30-8BEA-CECE-C5D6-2A85FF2F51F6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8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054001" y="2022260"/>
            <a:ext cx="10855145" cy="99937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557" y="1396521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32169" y="2128732"/>
            <a:ext cx="1038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.Chú nghé con đang        mấy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nhánh cỏ non.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18" y="206488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69A2B-F6B8-5EE2-48F8-5437CCE8353A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5DE12-2A6A-BD5B-93FC-2A83C4044CC9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566629" y="3454103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gặm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717283" y="3454103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hấm nháp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766416" y="501933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060" y="3463580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228526" y="3311719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190519" y="5028808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663315" y="3658114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45822" y="3515903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37897" y="5149894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9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7D702BEA-6D13-4932-A929-23473192F3FB}"/>
              </a:ext>
            </a:extLst>
          </p:cNvPr>
          <p:cNvSpPr txBox="1"/>
          <p:nvPr/>
        </p:nvSpPr>
        <p:spPr>
          <a:xfrm>
            <a:off x="428672" y="0"/>
            <a:ext cx="6826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57150"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ea typeface="汉仪小麦体简" panose="00020600040101010101" pitchFamily="18" charset="-122"/>
                <a:cs typeface="+mn-cs"/>
              </a:rPr>
              <a:t>GHI</a:t>
            </a:r>
            <a:r>
              <a:rPr kumimoji="0" lang="en-US" altLang="zh-CN" sz="8000" b="1" i="0" u="none" strike="noStrike" kern="1200" cap="none" spc="0" normalizeH="0" noProof="0" dirty="0">
                <a:ln w="57150"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ea typeface="汉仪小麦体简" panose="00020600040101010101" pitchFamily="18" charset="-122"/>
                <a:cs typeface="+mn-cs"/>
              </a:rPr>
              <a:t> NHỚ</a:t>
            </a:r>
            <a:endParaRPr kumimoji="0" lang="zh-CN" altLang="en-US" sz="8000" b="1" i="0" u="none" strike="noStrike" kern="1200" cap="none" spc="0" normalizeH="0" baseline="0" noProof="0" dirty="0">
              <a:ln w="57150">
                <a:solidFill>
                  <a:srgbClr val="C00000"/>
                </a:solidFill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7 IcielPony" panose="02000000000000000000" pitchFamily="2" charset="0"/>
              <a:ea typeface="汉仪小麦体简" panose="00020600040101010101" pitchFamily="18" charset="-122"/>
              <a:cs typeface="+mn-cs"/>
            </a:endParaRPr>
          </a:p>
        </p:txBody>
      </p:sp>
      <p:sp>
        <p:nvSpPr>
          <p:cNvPr id="6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428672" y="1323439"/>
            <a:ext cx="11204528" cy="5016758"/>
          </a:xfrm>
          <a:prstGeom prst="roundRect">
            <a:avLst>
              <a:gd name="adj" fmla="val 24204"/>
            </a:avLst>
          </a:prstGeom>
          <a:solidFill>
            <a:schemeClr val="tx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Bold" panose="020B080000000000000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404" y="1708159"/>
            <a:ext cx="10311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Muốn cho câu văn được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động, </a:t>
            </a:r>
          </a:p>
          <a:p>
            <a:pPr lvl="0" algn="just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chú ý lựa chọn từ ngữ độc đáo.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973163" y="148375"/>
            <a:ext cx="10360830" cy="146423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văn tạo được ấn tượng với người đọc.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14284" y="2797912"/>
            <a:ext cx="10091339" cy="34244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1CDAF-211D-0090-2662-EE9390EB7DF8}"/>
              </a:ext>
            </a:extLst>
          </p:cNvPr>
          <p:cNvSpPr txBox="1"/>
          <p:nvPr/>
        </p:nvSpPr>
        <p:spPr>
          <a:xfrm>
            <a:off x="2229136" y="3027122"/>
            <a:ext cx="9461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a, Giọt sương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pt-BR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  <a:endParaRPr lang="vi-VN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b, Trăng                    với những vì sao đêm.</a:t>
            </a:r>
          </a:p>
          <a:p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c, Nắng ban mai              lụa tơ vàng óng trên cánh đồng.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6DB7A9-9091-3153-6DB5-6B63BAC5603F}"/>
              </a:ext>
            </a:extLst>
          </p:cNvPr>
          <p:cNvSpPr/>
          <p:nvPr/>
        </p:nvSpPr>
        <p:spPr>
          <a:xfrm>
            <a:off x="6153578" y="3138077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90F44B-91D1-7F0E-C56F-FE4C88556715}"/>
              </a:ext>
            </a:extLst>
          </p:cNvPr>
          <p:cNvSpPr/>
          <p:nvPr/>
        </p:nvSpPr>
        <p:spPr>
          <a:xfrm>
            <a:off x="4998853" y="3806440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7CDE-8BDF-8907-36C8-C866AFCAD11D}"/>
              </a:ext>
            </a:extLst>
          </p:cNvPr>
          <p:cNvSpPr/>
          <p:nvPr/>
        </p:nvSpPr>
        <p:spPr>
          <a:xfrm>
            <a:off x="6204508" y="4325730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448FB-000D-6E00-5960-1F84404A8FA9}"/>
              </a:ext>
            </a:extLst>
          </p:cNvPr>
          <p:cNvSpPr txBox="1"/>
          <p:nvPr/>
        </p:nvSpPr>
        <p:spPr>
          <a:xfrm>
            <a:off x="5425573" y="3020542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 ngơi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E4073-D989-7904-2850-856768E67ECA}"/>
              </a:ext>
            </a:extLst>
          </p:cNvPr>
          <p:cNvSpPr txBox="1"/>
          <p:nvPr/>
        </p:nvSpPr>
        <p:spPr>
          <a:xfrm>
            <a:off x="4185221" y="3642802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chơi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74DC5-117E-CCB4-C76C-F9AF2080C1FF}"/>
              </a:ext>
            </a:extLst>
          </p:cNvPr>
          <p:cNvSpPr txBox="1"/>
          <p:nvPr/>
        </p:nvSpPr>
        <p:spPr>
          <a:xfrm>
            <a:off x="6107218" y="4240104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43" y="116680"/>
            <a:ext cx="10912786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1"/>
          <p:cNvSpPr txBox="1">
            <a:spLocks noGrp="1"/>
          </p:cNvSpPr>
          <p:nvPr>
            <p:ph type="title" idx="4294967295"/>
          </p:nvPr>
        </p:nvSpPr>
        <p:spPr>
          <a:xfrm>
            <a:off x="1696052" y="-492162"/>
            <a:ext cx="9716227" cy="7842324"/>
          </a:xfrm>
          <a:prstGeom prst="cloud">
            <a:avLst/>
          </a:prstGeom>
          <a:solidFill>
            <a:schemeClr val="tx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Chào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mừng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với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 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Vương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quốc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trên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mây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#9Slide03 AmpleSoft Bold" panose="02000000000000000000" pitchFamily="2" charset="0"/>
              </a:rPr>
              <a:t>           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khám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phá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đây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những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loại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cây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8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339" y="1681594"/>
            <a:ext cx="8016935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mừng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vườn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  <a:sym typeface="Arial"/>
              </a:rPr>
              <a:t>cỏ</a:t>
            </a:r>
            <a:r>
              <a:rPr kumimoji="0" lang="en-US" sz="3733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  <a:sym typeface="Arial"/>
              </a:rPr>
              <a:t> may </a:t>
            </a:r>
            <a:r>
              <a:rPr kumimoji="0" lang="en-US" sz="3733" b="0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  <a:sym typeface="Arial"/>
              </a:rPr>
              <a:t>mắn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tưới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chậu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4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5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704758" y="137567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giỏi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lắm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bây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giờ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đến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vườn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tiếp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theo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!</a:t>
            </a:r>
          </a:p>
        </p:txBody>
      </p:sp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436480" y="3863970"/>
            <a:ext cx="7828420" cy="1662640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Ủy ban Bảo vệ và chăm sóc Trẻ em Việt</a:t>
            </a:r>
            <a:r>
              <a:rPr kumimoji="0" lang="vi-VN" sz="4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Nam.</a:t>
            </a: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706652" y="5706162"/>
            <a:ext cx="7288076" cy="1298540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Ủy ban Bảo vệ và chăm sóc Trẻ em Việt Nam.</a:t>
            </a: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72146" y="2085996"/>
            <a:ext cx="9151374" cy="1662640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Ủy ban Bảo vệ và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Chăm sóc trẻ em Việt Nam</a:t>
            </a: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85983" y="159216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cơ quan, tổ chức nào dưới đây viết đúng?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307959" y="2243782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048313" y="3648563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706181" y="5586380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923612" y="3822085"/>
            <a:ext cx="8849288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Sở Giáo dục và Đào tạo Hà Nội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Nguyễn Thái Học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Ngô Quyền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 nào dưới đây là tên cơ quan, tổ chức?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275444" y="2222017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047441" y="3799566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276333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CD083-07E0-D455-C0C0-3AD33467E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6" y="787875"/>
            <a:ext cx="9926963" cy="74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64;p30">
            <a:extLst>
              <a:ext uri="{FF2B5EF4-FFF2-40B4-BE49-F238E27FC236}">
                <a16:creationId xmlns:a16="http://schemas.microsoft.com/office/drawing/2014/main" id="{9D9FC806-4774-4A1D-C7EE-4100BCC367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93" y="5149328"/>
            <a:ext cx="4065732" cy="1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798786" y="95404"/>
            <a:ext cx="10984675" cy="17841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0675" y="202661"/>
            <a:ext cx="11142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Xếp các từ có tiếng 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dưới đây vào nhóm thích hợp</a:t>
            </a:r>
            <a:r>
              <a:rPr lang="vi-VN" sz="3200" b="1" dirty="0">
                <a:solidFill>
                  <a:srgbClr val="002060"/>
                </a:solidFill>
              </a:rPr>
              <a:t>: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1415BB-FC57-D573-10BE-5FF15D621D14}"/>
              </a:ext>
            </a:extLst>
          </p:cNvPr>
          <p:cNvSpPr/>
          <p:nvPr/>
        </p:nvSpPr>
        <p:spPr>
          <a:xfrm>
            <a:off x="1748908" y="2134370"/>
            <a:ext cx="5723948" cy="1070525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4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ổn.</a:t>
            </a:r>
            <a:endParaRPr lang="en-SG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389F63C-E089-B455-14F9-51462269EFBB}"/>
              </a:ext>
            </a:extLst>
          </p:cNvPr>
          <p:cNvSpPr/>
          <p:nvPr/>
        </p:nvSpPr>
        <p:spPr>
          <a:xfrm>
            <a:off x="1748907" y="4614065"/>
            <a:ext cx="6144361" cy="1282238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4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định.</a:t>
            </a:r>
            <a:endParaRPr lang="en-SG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70;p31">
            <a:extLst>
              <a:ext uri="{FF2B5EF4-FFF2-40B4-BE49-F238E27FC236}">
                <a16:creationId xmlns:a16="http://schemas.microsoft.com/office/drawing/2014/main" id="{51D1ABF7-BA78-40CB-F2DD-7C36E16C59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9699" y="419000"/>
            <a:ext cx="9103313" cy="5870846"/>
          </a:xfrm>
          <a:prstGeom prst="cloud">
            <a:avLst/>
          </a:prstGeom>
          <a:solidFill>
            <a:schemeClr val="tx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66" y="1311879"/>
            <a:ext cx="9683871" cy="31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9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509</Words>
  <Application>Microsoft Office PowerPoint</Application>
  <PresentationFormat>Widescreen</PresentationFormat>
  <Paragraphs>76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#9Slide03 AmpleSoft Bold</vt:lpstr>
      <vt:lpstr>#9Slide07 IcielPony</vt:lpstr>
      <vt:lpstr>Arial</vt:lpstr>
      <vt:lpstr>Calibri</vt:lpstr>
      <vt:lpstr>Cambria</vt:lpstr>
      <vt:lpstr>SVN-Gretoon</vt:lpstr>
      <vt:lpstr>思源黑体 CN Normal</vt:lpstr>
      <vt:lpstr>Drop Dudes Minitheme by Slidesgo</vt:lpstr>
      <vt:lpstr>PowerPoint Presentation</vt:lpstr>
      <vt:lpstr>Chào mừng các em đến với   Vương quốc trên mây            hãy cùng khám phá ở đây có những loại cây gì nhé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ngọc nguyễn</cp:lastModifiedBy>
  <cp:revision>36</cp:revision>
  <dcterms:created xsi:type="dcterms:W3CDTF">2023-12-16T09:30:58Z</dcterms:created>
  <dcterms:modified xsi:type="dcterms:W3CDTF">2024-04-17T05:49:25Z</dcterms:modified>
</cp:coreProperties>
</file>