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2" r:id="rId7"/>
    <p:sldMasterId id="2147483754" r:id="rId8"/>
    <p:sldMasterId id="2147483766" r:id="rId9"/>
  </p:sldMasterIdLst>
  <p:notesMasterIdLst>
    <p:notesMasterId r:id="rId32"/>
  </p:notesMasterIdLst>
  <p:handoutMasterIdLst>
    <p:handoutMasterId r:id="rId33"/>
  </p:handoutMasterIdLst>
  <p:sldIdLst>
    <p:sldId id="270" r:id="rId10"/>
    <p:sldId id="264" r:id="rId11"/>
    <p:sldId id="262" r:id="rId12"/>
    <p:sldId id="272" r:id="rId13"/>
    <p:sldId id="277" r:id="rId14"/>
    <p:sldId id="280" r:id="rId15"/>
    <p:sldId id="282" r:id="rId16"/>
    <p:sldId id="287" r:id="rId17"/>
    <p:sldId id="273" r:id="rId18"/>
    <p:sldId id="257" r:id="rId19"/>
    <p:sldId id="265" r:id="rId20"/>
    <p:sldId id="258" r:id="rId21"/>
    <p:sldId id="267" r:id="rId22"/>
    <p:sldId id="268" r:id="rId23"/>
    <p:sldId id="266" r:id="rId24"/>
    <p:sldId id="284" r:id="rId25"/>
    <p:sldId id="275" r:id="rId26"/>
    <p:sldId id="283" r:id="rId27"/>
    <p:sldId id="274" r:id="rId28"/>
    <p:sldId id="261" r:id="rId29"/>
    <p:sldId id="269" r:id="rId30"/>
    <p:sldId id="276" r:id="rId31"/>
  </p:sldIdLst>
  <p:sldSz cx="18288000" cy="10287000"/>
  <p:notesSz cx="6858000" cy="9144000"/>
  <p:embeddedFontLst>
    <p:embeddedFont>
      <p:font typeface="等线" panose="02010600030101010101" pitchFamily="2" charset="-122"/>
      <p:regular r:id="rId34"/>
      <p:bold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3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818AA3-20E8-310F-BFDD-1AB27221DB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0C8B3-9D88-72CE-AA06-8A131DFB81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AB5-0BB2-47B3-B53B-4596630895E4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657AF-CB50-D684-5D77-2C11975F4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74935-D1F8-32B0-CF4D-AC7D4DE633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FBC4-13C5-4373-9CF6-A09C5E18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F53A-82F6-464F-ACED-01DC704CE00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F926-7270-43E0-9FA3-D232A1638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1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9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0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2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2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9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4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6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DED12-EDFD-4CA8-98F9-366E15986E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8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06C37-34C9-4036-8DD3-49223F6A20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4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BEF60-5992-4D12-B85D-6E740D0B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BF5CF-1ACE-43D2-88D5-C0DDAE4D3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662AF-EC48-448D-9D47-9507F97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C93D5-59C7-463D-A15B-FDBC12C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A18D1-801F-48CA-A8E3-5C199865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0B09-59CF-492A-8EB3-0C97CFF3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078AA3-66AF-4FE6-BE44-D0E9E144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B257-3693-4709-9E09-D96E735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04CE5-0D27-4214-94AF-5034015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738D-F81F-44BC-ABAA-1729885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42A202-AB1C-47E3-8FFF-1E43765E0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8AEBF8-2F3A-457A-A745-E1198B66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4AB-A780-4C67-B413-A67F487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C4940-12F4-489C-9DE2-61BBA3B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061AC-0374-4AC5-9E72-0A3238B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BEF60-5992-4D12-B85D-6E740D0B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BF5CF-1ACE-43D2-88D5-C0DDAE4D3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662AF-EC48-448D-9D47-9507F97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C93D5-59C7-463D-A15B-FDBC12C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A18D1-801F-48CA-A8E3-5C199865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ED1E-63F1-483D-8303-850EBF5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196C4-1461-4CC7-BF3D-895F83E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C108B-1821-4FE9-B14A-42B14619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38498-8F39-4F94-9966-948578AF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8EDDD-E4D4-472D-9398-847CDAE3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6943-9567-4DE4-8D4D-3F6AC5D8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173A-84C8-42D3-973F-3227B98E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EBC89-536A-4AC7-85F5-C36959EC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07D88-11F4-41C0-B4FF-2C407A0D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9FA36-7979-45A9-866D-4E8EED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6FDE-7E60-426A-880A-193E1C2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80989-7D1B-4F36-8FAA-EEAF5777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98E25-6E16-4CCA-9AB2-1C87CD08B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87F5D-82E0-4D60-B509-53064C0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B61EA-2086-47A6-A19C-A4B1A169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CD1E0-2BBF-4D67-B110-BD6623A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5024B-B5CF-4AAF-9E4D-87C09FB8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55A25-E90D-4ED7-B089-9B7BBADA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58E71A-90F5-49E1-80B0-4259055D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6A51D4-E1B4-4E85-8F17-17B4FAB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EA645-38DB-4B0A-97E9-91E0F1E8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DFE23D-3C70-43CB-82A4-01B178D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C42ECE-D57B-4FAA-9B1F-480914A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05D28E-3527-403A-9371-5CD629E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AA013-E261-4B86-ACC3-4BDBF7B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3DB26-4837-4DAF-AE3C-9C8F42E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65000B-2C68-4692-B135-5E70A32C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E3D4B-43D2-4E00-AF77-D3B516B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ED1E-63F1-483D-8303-850EBF5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196C4-1461-4CC7-BF3D-895F83E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C108B-1821-4FE9-B14A-42B14619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38498-8F39-4F94-9966-948578AF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8EDDD-E4D4-472D-9398-847CDAE3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5BFAA-3BB1-4AFE-83F9-A1A2EE0D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AB47EE-C768-4F49-9178-79A149B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7B854-2E47-440D-8996-48C00A5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8349-1964-45D2-A186-0111E5A0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C0D30-AE9C-4267-BFA7-58DF67F7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D0E67-0012-4EE8-84B0-C111BCD3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FF0F65-4FF1-405B-83B7-1477A19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0E5A8-8480-45F6-AB56-F87D6A6E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7BE8B-6304-4C40-907B-2AEAAD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8B05-9B83-4740-991C-20E6DC9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E295-FABB-474D-BC77-370932BE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AD7B-BE1E-4E42-8833-43496D18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B9CFD8-165E-43A5-9232-EBA223E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DE63EA-D9E8-4CE6-B180-D7890FC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9DEF9-5EE3-400D-9035-7765B33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0B09-59CF-492A-8EB3-0C97CFF3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078AA3-66AF-4FE6-BE44-D0E9E144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B257-3693-4709-9E09-D96E735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04CE5-0D27-4214-94AF-5034015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738D-F81F-44BC-ABAA-1729885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42A202-AB1C-47E3-8FFF-1E43765E0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8AEBF8-2F3A-457A-A745-E1198B66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4AB-A780-4C67-B413-A67F487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C4940-12F4-489C-9DE2-61BBA3B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061AC-0374-4AC5-9E72-0A3238B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BEF60-5992-4D12-B85D-6E740D0B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BF5CF-1ACE-43D2-88D5-C0DDAE4D3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662AF-EC48-448D-9D47-9507F97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C93D5-59C7-463D-A15B-FDBC12C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A18D1-801F-48CA-A8E3-5C199865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ED1E-63F1-483D-8303-850EBF5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196C4-1461-4CC7-BF3D-895F83E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C108B-1821-4FE9-B14A-42B14619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38498-8F39-4F94-9966-948578AF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8EDDD-E4D4-472D-9398-847CDAE3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6943-9567-4DE4-8D4D-3F6AC5D8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173A-84C8-42D3-973F-3227B98E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EBC89-536A-4AC7-85F5-C36959EC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07D88-11F4-41C0-B4FF-2C407A0D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9FA36-7979-45A9-866D-4E8EED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6943-9567-4DE4-8D4D-3F6AC5D8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173A-84C8-42D3-973F-3227B98E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EBC89-536A-4AC7-85F5-C36959EC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07D88-11F4-41C0-B4FF-2C407A0D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9FA36-7979-45A9-866D-4E8EED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6FDE-7E60-426A-880A-193E1C2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80989-7D1B-4F36-8FAA-EEAF5777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98E25-6E16-4CCA-9AB2-1C87CD08B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87F5D-82E0-4D60-B509-53064C0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B61EA-2086-47A6-A19C-A4B1A169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CD1E0-2BBF-4D67-B110-BD6623A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5024B-B5CF-4AAF-9E4D-87C09FB8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55A25-E90D-4ED7-B089-9B7BBADA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58E71A-90F5-49E1-80B0-4259055D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6A51D4-E1B4-4E85-8F17-17B4FAB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EA645-38DB-4B0A-97E9-91E0F1E8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DFE23D-3C70-43CB-82A4-01B178D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C42ECE-D57B-4FAA-9B1F-480914A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05D28E-3527-403A-9371-5CD629E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AA013-E261-4B86-ACC3-4BDBF7B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3DB26-4837-4DAF-AE3C-9C8F42E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65000B-2C68-4692-B135-5E70A32C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E3D4B-43D2-4E00-AF77-D3B516B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5BFAA-3BB1-4AFE-83F9-A1A2EE0D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AB47EE-C768-4F49-9178-79A149B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7B854-2E47-440D-8996-48C00A5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8349-1964-45D2-A186-0111E5A0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C0D30-AE9C-4267-BFA7-58DF67F7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D0E67-0012-4EE8-84B0-C111BCD3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FF0F65-4FF1-405B-83B7-1477A19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0E5A8-8480-45F6-AB56-F87D6A6E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7BE8B-6304-4C40-907B-2AEAAD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8B05-9B83-4740-991C-20E6DC9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E295-FABB-474D-BC77-370932BE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AD7B-BE1E-4E42-8833-43496D18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B9CFD8-165E-43A5-9232-EBA223E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DE63EA-D9E8-4CE6-B180-D7890FC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9DEF9-5EE3-400D-9035-7765B33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0B09-59CF-492A-8EB3-0C97CFF3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078AA3-66AF-4FE6-BE44-D0E9E144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B257-3693-4709-9E09-D96E735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04CE5-0D27-4214-94AF-5034015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738D-F81F-44BC-ABAA-1729885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42A202-AB1C-47E3-8FFF-1E43765E0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8AEBF8-2F3A-457A-A745-E1198B66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4AB-A780-4C67-B413-A67F487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C4940-12F4-489C-9DE2-61BBA3B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061AC-0374-4AC5-9E72-0A3238B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23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4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6FDE-7E60-426A-880A-193E1C2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80989-7D1B-4F36-8FAA-EEAF5777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98E25-6E16-4CCA-9AB2-1C87CD08B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87F5D-82E0-4D60-B509-53064C0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B61EA-2086-47A6-A19C-A4B1A169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CD1E0-2BBF-4D67-B110-BD6623A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BEF60-5992-4D12-B85D-6E740D0B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BF5CF-1ACE-43D2-88D5-C0DDAE4D3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662AF-EC48-448D-9D47-9507F97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C93D5-59C7-463D-A15B-FDBC12C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A18D1-801F-48CA-A8E3-5C199865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ED1E-63F1-483D-8303-850EBF5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196C4-1461-4CC7-BF3D-895F83E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C108B-1821-4FE9-B14A-42B14619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38498-8F39-4F94-9966-948578AF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8EDDD-E4D4-472D-9398-847CDAE3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6943-9567-4DE4-8D4D-3F6AC5D8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173A-84C8-42D3-973F-3227B98E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EBC89-536A-4AC7-85F5-C36959EC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07D88-11F4-41C0-B4FF-2C407A0D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9FA36-7979-45A9-866D-4E8EED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6FDE-7E60-426A-880A-193E1C2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80989-7D1B-4F36-8FAA-EEAF5777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98E25-6E16-4CCA-9AB2-1C87CD08B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87F5D-82E0-4D60-B509-53064C0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B61EA-2086-47A6-A19C-A4B1A169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CD1E0-2BBF-4D67-B110-BD6623A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5024B-B5CF-4AAF-9E4D-87C09FB8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55A25-E90D-4ED7-B089-9B7BBADA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58E71A-90F5-49E1-80B0-4259055D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6A51D4-E1B4-4E85-8F17-17B4FAB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EA645-38DB-4B0A-97E9-91E0F1E8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DFE23D-3C70-43CB-82A4-01B178D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C42ECE-D57B-4FAA-9B1F-480914A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05D28E-3527-403A-9371-5CD629E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AA013-E261-4B86-ACC3-4BDBF7B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3DB26-4837-4DAF-AE3C-9C8F42E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65000B-2C68-4692-B135-5E70A32C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E3D4B-43D2-4E00-AF77-D3B516B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5BFAA-3BB1-4AFE-83F9-A1A2EE0D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AB47EE-C768-4F49-9178-79A149B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7B854-2E47-440D-8996-48C00A5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8349-1964-45D2-A186-0111E5A0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C0D30-AE9C-4267-BFA7-58DF67F7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D0E67-0012-4EE8-84B0-C111BCD3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FF0F65-4FF1-405B-83B7-1477A19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0E5A8-8480-45F6-AB56-F87D6A6E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7BE8B-6304-4C40-907B-2AEAAD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8B05-9B83-4740-991C-20E6DC9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E295-FABB-474D-BC77-370932BE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AD7B-BE1E-4E42-8833-43496D18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B9CFD8-165E-43A5-9232-EBA223E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DE63EA-D9E8-4CE6-B180-D7890FC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9DEF9-5EE3-400D-9035-7765B33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0B09-59CF-492A-8EB3-0C97CFF3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078AA3-66AF-4FE6-BE44-D0E9E144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B257-3693-4709-9E09-D96E735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04CE5-0D27-4214-94AF-5034015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738D-F81F-44BC-ABAA-1729885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5024B-B5CF-4AAF-9E4D-87C09FB8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55A25-E90D-4ED7-B089-9B7BBADA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58E71A-90F5-49E1-80B0-4259055D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6A51D4-E1B4-4E85-8F17-17B4FAB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EA645-38DB-4B0A-97E9-91E0F1E8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DFE23D-3C70-43CB-82A4-01B178D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C42ECE-D57B-4FAA-9B1F-480914A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05D28E-3527-403A-9371-5CD629E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42A202-AB1C-47E3-8FFF-1E43765E0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8AEBF8-2F3A-457A-A745-E1198B66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4AB-A780-4C67-B413-A67F487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C4940-12F4-489C-9DE2-61BBA3B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061AC-0374-4AC5-9E72-0A3238B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3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BEF60-5992-4D12-B85D-6E740D0B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EBF5CF-1ACE-43D2-88D5-C0DDAE4D3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662AF-EC48-448D-9D47-9507F97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EC93D5-59C7-463D-A15B-FDBC12C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1A18D1-801F-48CA-A8E3-5C199865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CED1E-63F1-483D-8303-850EBF5A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196C4-1461-4CC7-BF3D-895F83EB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2C108B-1821-4FE9-B14A-42B14619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38498-8F39-4F94-9966-948578AF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8EDDD-E4D4-472D-9398-847CDAE3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96943-9567-4DE4-8D4D-3F6AC5D8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E173A-84C8-42D3-973F-3227B98E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EBC89-536A-4AC7-85F5-C36959EC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07D88-11F4-41C0-B4FF-2C407A0D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9FA36-7979-45A9-866D-4E8EEDC8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6FDE-7E60-426A-880A-193E1C2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80989-7D1B-4F36-8FAA-EEAF5777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C98E25-6E16-4CCA-9AB2-1C87CD08B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87F5D-82E0-4D60-B509-53064C0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B61EA-2086-47A6-A19C-A4B1A169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5CD1E0-2BBF-4D67-B110-BD6623A2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5024B-B5CF-4AAF-9E4D-87C09FB8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55A25-E90D-4ED7-B089-9B7BBADA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58E71A-90F5-49E1-80B0-4259055D7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6A51D4-E1B4-4E85-8F17-17B4FAB1B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BEA645-38DB-4B0A-97E9-91E0F1E84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DFE23D-3C70-43CB-82A4-01B178D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C42ECE-D57B-4FAA-9B1F-480914A6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05D28E-3527-403A-9371-5CD629E4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AA013-E261-4B86-ACC3-4BDBF7B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3DB26-4837-4DAF-AE3C-9C8F42E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65000B-2C68-4692-B135-5E70A32C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E3D4B-43D2-4E00-AF77-D3B516B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5BFAA-3BB1-4AFE-83F9-A1A2EE0D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AB47EE-C768-4F49-9178-79A149B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7B854-2E47-440D-8996-48C00A5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AA013-E261-4B86-ACC3-4BDBF7B8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3DB26-4837-4DAF-AE3C-9C8F42E9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65000B-2C68-4692-B135-5E70A32C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BE3D4B-43D2-4E00-AF77-D3B516BA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8349-1964-45D2-A186-0111E5A0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C0D30-AE9C-4267-BFA7-58DF67F7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D0E67-0012-4EE8-84B0-C111BCD3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FF0F65-4FF1-405B-83B7-1477A19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0E5A8-8480-45F6-AB56-F87D6A6E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7BE8B-6304-4C40-907B-2AEAAD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8B05-9B83-4740-991C-20E6DC9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E295-FABB-474D-BC77-370932BE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AD7B-BE1E-4E42-8833-43496D18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B9CFD8-165E-43A5-9232-EBA223E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DE63EA-D9E8-4CE6-B180-D7890FC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9DEF9-5EE3-400D-9035-7765B33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60B09-59CF-492A-8EB3-0C97CFF3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078AA3-66AF-4FE6-BE44-D0E9E144A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D7B257-3693-4709-9E09-D96E735A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04CE5-0D27-4214-94AF-50340155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1738D-F81F-44BC-ABAA-17298852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42A202-AB1C-47E3-8FFF-1E43765E0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8AEBF8-2F3A-457A-A745-E1198B66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D34AB-A780-4C67-B413-A67F487F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C4940-12F4-489C-9DE2-61BBA3B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061AC-0374-4AC5-9E72-0A3238BD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8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8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5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5BFAA-3BB1-4AFE-83F9-A1A2EE0D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AB47EE-C768-4F49-9178-79A149B3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77B854-2E47-440D-8996-48C00A55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8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B8349-1964-45D2-A186-0111E5A0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C0D30-AE9C-4267-BFA7-58DF67F7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D0E67-0012-4EE8-84B0-C111BCD36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FF0F65-4FF1-405B-83B7-1477A196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90E5A8-8480-45F6-AB56-F87D6A6E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7BE8B-6304-4C40-907B-2AEAADF0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7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8B05-9B83-4740-991C-20E6DC95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E295-FABB-474D-BC77-370932BEA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F8AD7B-BE1E-4E42-8833-43496D186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B9CFD8-165E-43A5-9232-EBA223E2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B3AE472B-FBF7-4F26-8BAD-CB7ACFCE591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DE63EA-D9E8-4CE6-B180-D7890FC0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79DEF9-5EE3-400D-9035-7765B33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82E54D1C-01C4-406C-99DD-86382A5A1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>
              <a:defRPr/>
            </a:pPr>
            <a:fld id="{A47C9D82-4541-49E7-A5F3-91E633D828E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2024/4/17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algn="ctr"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F4A060B2-762C-4B9A-8DFE-14D1103F06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algn="r"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5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6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0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78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3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9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7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2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84821"/>
            <a:ext cx="7193903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9" name="Rounded Rectangle 38"/>
          <p:cNvSpPr/>
          <p:nvPr/>
        </p:nvSpPr>
        <p:spPr>
          <a:xfrm>
            <a:off x="-1" y="0"/>
            <a:ext cx="18288000" cy="10258570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00200" y="389756"/>
            <a:ext cx="1604173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>
                <a:solidFill>
                  <a:srgbClr val="C00000"/>
                </a:solidFill>
              </a:rPr>
              <a:t>Bức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thư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này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được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gửi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cho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ai</a:t>
            </a:r>
            <a:r>
              <a:rPr lang="en-US" sz="5400" b="1" dirty="0">
                <a:solidFill>
                  <a:srgbClr val="C00000"/>
                </a:solidFill>
              </a:rPr>
              <a:t>?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</a:rPr>
              <a:t>Tình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huống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nào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khiến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bạn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nhỏ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viết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thư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cho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người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đó</a:t>
            </a:r>
            <a:r>
              <a:rPr lang="en-US" sz="5400" b="1" dirty="0">
                <a:solidFill>
                  <a:srgbClr val="C00000"/>
                </a:solidFill>
              </a:rPr>
              <a:t>?</a:t>
            </a:r>
            <a:r>
              <a:rPr lang="en-US" sz="48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1000" y="2144082"/>
            <a:ext cx="16992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 err="1"/>
              <a:t>Bức</a:t>
            </a:r>
            <a:r>
              <a:rPr lang="en-US" sz="5400" dirty="0"/>
              <a:t> </a:t>
            </a:r>
            <a:r>
              <a:rPr lang="en-US" sz="5400" dirty="0" err="1"/>
              <a:t>thư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được</a:t>
            </a:r>
            <a:r>
              <a:rPr lang="en-US" sz="5400" dirty="0"/>
              <a:t> </a:t>
            </a:r>
            <a:r>
              <a:rPr lang="en-US" sz="5400" dirty="0" err="1"/>
              <a:t>gửi</a:t>
            </a:r>
            <a:r>
              <a:rPr lang="en-US" sz="5400" dirty="0"/>
              <a:t> </a:t>
            </a:r>
            <a:r>
              <a:rPr lang="en-US" sz="5400" dirty="0" err="1"/>
              <a:t>cho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để</a:t>
            </a:r>
            <a:r>
              <a:rPr lang="en-US" sz="5400" dirty="0"/>
              <a:t> ở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tờ</a:t>
            </a:r>
            <a:r>
              <a:rPr lang="en-US" sz="5400" dirty="0"/>
              <a:t> </a:t>
            </a:r>
            <a:r>
              <a:rPr lang="en-US" sz="5400" dirty="0" err="1"/>
              <a:t>báo</a:t>
            </a:r>
            <a:r>
              <a:rPr lang="en-US" sz="54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5400" dirty="0" err="1"/>
              <a:t>Tình</a:t>
            </a:r>
            <a:r>
              <a:rPr lang="en-US" sz="5400" dirty="0"/>
              <a:t> </a:t>
            </a:r>
            <a:r>
              <a:rPr lang="en-US" sz="5400" dirty="0" err="1"/>
              <a:t>huống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bố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mang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tờ</a:t>
            </a:r>
            <a:r>
              <a:rPr lang="en-US" sz="5400" dirty="0"/>
              <a:t> </a:t>
            </a:r>
            <a:r>
              <a:rPr lang="en-US" sz="5400" dirty="0" err="1"/>
              <a:t>báo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bảo</a:t>
            </a:r>
            <a:r>
              <a:rPr lang="en-US" sz="5400" dirty="0"/>
              <a:t>: “Con </a:t>
            </a:r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đi</a:t>
            </a:r>
            <a:r>
              <a:rPr lang="en-US" sz="5400" dirty="0"/>
              <a:t>. Con </a:t>
            </a:r>
            <a:r>
              <a:rPr lang="en-US" sz="5400" dirty="0" err="1"/>
              <a:t>đã</a:t>
            </a:r>
            <a:r>
              <a:rPr lang="en-US" sz="5400" dirty="0"/>
              <a:t> </a:t>
            </a:r>
            <a:r>
              <a:rPr lang="en-US" sz="5400" dirty="0" err="1"/>
              <a:t>quý</a:t>
            </a:r>
            <a:r>
              <a:rPr lang="en-US" sz="5400" dirty="0"/>
              <a:t> </a:t>
            </a:r>
            <a:r>
              <a:rPr lang="en-US" sz="5400" dirty="0" err="1"/>
              <a:t>ngôi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còn</a:t>
            </a:r>
            <a:r>
              <a:rPr lang="en-US" sz="5400" dirty="0"/>
              <a:t> </a:t>
            </a:r>
            <a:r>
              <a:rPr lang="en-US" sz="5400" dirty="0" err="1"/>
              <a:t>chật</a:t>
            </a:r>
            <a:r>
              <a:rPr lang="en-US" sz="5400" dirty="0"/>
              <a:t> </a:t>
            </a:r>
            <a:r>
              <a:rPr lang="en-US" sz="5400" dirty="0" err="1"/>
              <a:t>chội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sơ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mình</a:t>
            </a:r>
            <a:r>
              <a:rPr lang="en-US" sz="5400" dirty="0"/>
              <a:t>, con </a:t>
            </a:r>
            <a:r>
              <a:rPr lang="en-US" sz="5400" dirty="0" err="1"/>
              <a:t>sẽ</a:t>
            </a:r>
            <a:r>
              <a:rPr lang="en-US" sz="5400" dirty="0"/>
              <a:t> </a:t>
            </a:r>
            <a:r>
              <a:rPr lang="en-US" sz="5400" dirty="0" err="1"/>
              <a:t>càng</a:t>
            </a:r>
            <a:r>
              <a:rPr lang="en-US" sz="5400" dirty="0"/>
              <a:t> </a:t>
            </a:r>
            <a:r>
              <a:rPr lang="en-US" sz="5400" dirty="0" err="1"/>
              <a:t>quý</a:t>
            </a:r>
            <a:r>
              <a:rPr lang="en-US" sz="5400" dirty="0"/>
              <a:t> </a:t>
            </a:r>
            <a:r>
              <a:rPr lang="en-US" sz="5400" dirty="0" err="1"/>
              <a:t>nó</a:t>
            </a:r>
            <a:r>
              <a:rPr lang="en-US" sz="5400" dirty="0"/>
              <a:t> </a:t>
            </a:r>
            <a:r>
              <a:rPr lang="en-US" sz="5400" dirty="0" err="1"/>
              <a:t>hơn</a:t>
            </a:r>
            <a:r>
              <a:rPr lang="en-US" sz="5400" dirty="0"/>
              <a:t> </a:t>
            </a:r>
            <a:r>
              <a:rPr lang="en-US" sz="5400" dirty="0" err="1"/>
              <a:t>nếu</a:t>
            </a:r>
            <a:r>
              <a:rPr lang="en-US" sz="5400" dirty="0"/>
              <a:t>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hiện</a:t>
            </a:r>
            <a:r>
              <a:rPr lang="en-US" sz="5400" dirty="0"/>
              <a:t> nay </a:t>
            </a:r>
            <a:r>
              <a:rPr lang="en-US" sz="5400" dirty="0" err="1"/>
              <a:t>trên</a:t>
            </a:r>
            <a:r>
              <a:rPr lang="en-US" sz="5400" dirty="0"/>
              <a:t> </a:t>
            </a:r>
            <a:r>
              <a:rPr lang="en-US" sz="5400" dirty="0" err="1"/>
              <a:t>Trái</a:t>
            </a:r>
            <a:r>
              <a:rPr lang="en-US" sz="5400" dirty="0"/>
              <a:t> </a:t>
            </a:r>
            <a:r>
              <a:rPr lang="en-US" sz="5400" dirty="0" err="1"/>
              <a:t>Đất</a:t>
            </a:r>
            <a:r>
              <a:rPr lang="en-US" sz="5400" dirty="0"/>
              <a:t> </a:t>
            </a:r>
            <a:r>
              <a:rPr lang="en-US" sz="5400" dirty="0" err="1"/>
              <a:t>còn</a:t>
            </a:r>
            <a:r>
              <a:rPr lang="en-US" sz="5400" dirty="0"/>
              <a:t>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bao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ở".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được</a:t>
            </a:r>
            <a:r>
              <a:rPr lang="en-US" sz="5400" dirty="0"/>
              <a:t> </a:t>
            </a:r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báo</a:t>
            </a:r>
            <a:r>
              <a:rPr lang="en-US" sz="5400" dirty="0"/>
              <a:t> </a:t>
            </a:r>
            <a:r>
              <a:rPr lang="en-US" sz="5400" dirty="0" err="1"/>
              <a:t>viết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thông</a:t>
            </a:r>
            <a:r>
              <a:rPr lang="en-US" sz="5400" dirty="0"/>
              <a:t> </a:t>
            </a:r>
            <a:r>
              <a:rPr lang="en-US" sz="5400" dirty="0" err="1"/>
              <a:t>cảm</a:t>
            </a:r>
            <a:r>
              <a:rPr lang="en-US" sz="5400" dirty="0"/>
              <a:t> </a:t>
            </a:r>
            <a:r>
              <a:rPr lang="en-US" sz="5400" dirty="0" err="1"/>
              <a:t>với</a:t>
            </a:r>
            <a:r>
              <a:rPr lang="en-US" sz="5400" dirty="0"/>
              <a:t> </a:t>
            </a:r>
            <a:r>
              <a:rPr lang="en-US" sz="5400" dirty="0" err="1"/>
              <a:t>hoàn</a:t>
            </a:r>
            <a:r>
              <a:rPr lang="en-US" sz="5400" dirty="0"/>
              <a:t> </a:t>
            </a:r>
            <a:r>
              <a:rPr lang="en-US" sz="5400" dirty="0" err="1"/>
              <a:t>cảnh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nên</a:t>
            </a:r>
            <a:r>
              <a:rPr lang="en-US" sz="5400" dirty="0"/>
              <a:t> </a:t>
            </a:r>
            <a:r>
              <a:rPr lang="en-US" sz="5400" dirty="0" err="1"/>
              <a:t>đã</a:t>
            </a:r>
            <a:r>
              <a:rPr lang="en-US" sz="5400" dirty="0"/>
              <a:t> </a:t>
            </a:r>
            <a:r>
              <a:rPr lang="en-US" sz="5400" dirty="0" err="1"/>
              <a:t>viết</a:t>
            </a:r>
            <a:r>
              <a:rPr lang="en-US" sz="5400" dirty="0"/>
              <a:t> </a:t>
            </a:r>
            <a:r>
              <a:rPr lang="en-US" sz="5400" dirty="0" err="1"/>
              <a:t>thư</a:t>
            </a:r>
            <a:r>
              <a:rPr lang="en-US" sz="5400" dirty="0"/>
              <a:t> </a:t>
            </a:r>
            <a:r>
              <a:rPr lang="en-US" sz="5400" dirty="0" err="1"/>
              <a:t>gửi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nhỏ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/>
              <a:t>có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để</a:t>
            </a:r>
            <a:r>
              <a:rPr lang="en-US" sz="5400" dirty="0"/>
              <a:t> ở.</a:t>
            </a:r>
          </a:p>
        </p:txBody>
      </p:sp>
      <p:sp>
        <p:nvSpPr>
          <p:cNvPr id="40" name="Freeform 2"/>
          <p:cNvSpPr/>
          <p:nvPr/>
        </p:nvSpPr>
        <p:spPr>
          <a:xfrm>
            <a:off x="228600" y="-190500"/>
            <a:ext cx="1768869" cy="1822145"/>
          </a:xfrm>
          <a:custGeom>
            <a:avLst/>
            <a:gdLst/>
            <a:ahLst/>
            <a:cxnLst/>
            <a:rect l="l" t="t" r="r" b="b"/>
            <a:pathLst>
              <a:path w="3754755" h="4114800">
                <a:moveTo>
                  <a:pt x="0" y="0"/>
                </a:moveTo>
                <a:lnTo>
                  <a:pt x="3754755" y="0"/>
                </a:lnTo>
                <a:lnTo>
                  <a:pt x="3754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590069" y="692455"/>
            <a:ext cx="17240731" cy="9099245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"/>
          <p:cNvSpPr/>
          <p:nvPr/>
        </p:nvSpPr>
        <p:spPr>
          <a:xfrm>
            <a:off x="567538" y="442247"/>
            <a:ext cx="2860077" cy="3126567"/>
          </a:xfrm>
          <a:custGeom>
            <a:avLst/>
            <a:gdLst/>
            <a:ahLst/>
            <a:cxnLst/>
            <a:rect l="l" t="t" r="r" b="b"/>
            <a:pathLst>
              <a:path w="3754755" h="4114800">
                <a:moveTo>
                  <a:pt x="0" y="0"/>
                </a:moveTo>
                <a:lnTo>
                  <a:pt x="3754755" y="0"/>
                </a:lnTo>
                <a:lnTo>
                  <a:pt x="3754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3655276" y="1333500"/>
            <a:ext cx="1440506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800" b="1" dirty="0" err="1">
                <a:solidFill>
                  <a:srgbClr val="C00000"/>
                </a:solidFill>
              </a:rPr>
              <a:t>Bức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thư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này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được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gửi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ai</a:t>
            </a:r>
            <a:r>
              <a:rPr lang="en-US" sz="4800" b="1" dirty="0">
                <a:solidFill>
                  <a:srgbClr val="C00000"/>
                </a:solidFill>
              </a:rPr>
              <a:t>?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Tình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huống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nào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khiến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bạn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nhỏ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thư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cho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đó</a:t>
            </a:r>
            <a:r>
              <a:rPr lang="en-US" sz="4800" b="1" dirty="0">
                <a:solidFill>
                  <a:srgbClr val="C00000"/>
                </a:solidFill>
              </a:rPr>
              <a:t>?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95800" y="7706962"/>
            <a:ext cx="12268200" cy="18713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Pin on ART / DRAWINGS / PATTERN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859" y1="19547" x2="68550" y2="23457"/>
                        <a14:foregroundMark x1="95857" y1="45267" x2="97175" y2="49177"/>
                        <a14:foregroundMark x1="6403" y1="41564" x2="3390" y2="52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21" y="7307860"/>
            <a:ext cx="3005801" cy="27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6159" y="7838736"/>
            <a:ext cx="11120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Chia </a:t>
            </a:r>
            <a:r>
              <a:rPr lang="en-US" sz="4800" b="1" dirty="0" err="1">
                <a:solidFill>
                  <a:schemeClr val="bg1"/>
                </a:solidFill>
              </a:rPr>
              <a:t>sẻ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suy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nghĩ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của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em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khi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nhìn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thấy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những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bức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ảnh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này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90069" y="692455"/>
            <a:ext cx="17240731" cy="9099245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8000" y="1028700"/>
            <a:ext cx="131064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2. </a:t>
            </a:r>
            <a:r>
              <a:rPr lang="en-US" sz="6600" b="1" dirty="0" err="1"/>
              <a:t>Nêu</a:t>
            </a:r>
            <a:r>
              <a:rPr lang="en-US" sz="6600" b="1" dirty="0"/>
              <a:t> </a:t>
            </a:r>
            <a:r>
              <a:rPr lang="en-US" sz="6600" b="1" dirty="0" err="1"/>
              <a:t>nội</a:t>
            </a:r>
            <a:r>
              <a:rPr lang="en-US" sz="6600" b="1" dirty="0"/>
              <a:t> dung </a:t>
            </a:r>
            <a:r>
              <a:rPr lang="en-US" sz="6600" b="1" dirty="0" err="1"/>
              <a:t>chính</a:t>
            </a:r>
            <a:r>
              <a:rPr lang="en-US" sz="6600" b="1" dirty="0"/>
              <a:t> </a:t>
            </a:r>
            <a:r>
              <a:rPr lang="en-US" sz="6600" b="1" dirty="0" err="1"/>
              <a:t>của</a:t>
            </a:r>
            <a:r>
              <a:rPr lang="en-US" sz="6600" b="1" dirty="0"/>
              <a:t> </a:t>
            </a:r>
            <a:r>
              <a:rPr lang="en-US" sz="6600" b="1" dirty="0" err="1"/>
              <a:t>bức</a:t>
            </a:r>
            <a:r>
              <a:rPr lang="en-US" sz="6600" b="1" dirty="0"/>
              <a:t> </a:t>
            </a:r>
            <a:r>
              <a:rPr lang="en-US" sz="6600" b="1" dirty="0" err="1"/>
              <a:t>thư</a:t>
            </a:r>
            <a:r>
              <a:rPr lang="en-US" sz="6600" b="1" dirty="0"/>
              <a:t>.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56085" y="2472941"/>
            <a:ext cx="13926715" cy="7318759"/>
            <a:chOff x="3048000" y="2477002"/>
            <a:chExt cx="14871848" cy="6416331"/>
          </a:xfrm>
        </p:grpSpPr>
        <p:sp>
          <p:nvSpPr>
            <p:cNvPr id="40" name="Rectangle 39"/>
            <p:cNvSpPr/>
            <p:nvPr/>
          </p:nvSpPr>
          <p:spPr>
            <a:xfrm>
              <a:off x="3048000" y="2477002"/>
              <a:ext cx="13411200" cy="5747308"/>
            </a:xfrm>
            <a:prstGeom prst="rect">
              <a:avLst/>
            </a:prstGeom>
            <a:ln w="57150">
              <a:solidFill>
                <a:schemeClr val="tx1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C00000"/>
                  </a:solidFill>
                </a:rPr>
                <a:t>Nội</a:t>
              </a:r>
              <a:r>
                <a:rPr lang="en-US" sz="6000" dirty="0">
                  <a:solidFill>
                    <a:srgbClr val="C00000"/>
                  </a:solidFill>
                </a:rPr>
                <a:t> dung </a:t>
              </a:r>
              <a:r>
                <a:rPr lang="en-US" sz="6000" dirty="0" err="1">
                  <a:solidFill>
                    <a:srgbClr val="C00000"/>
                  </a:solidFill>
                </a:rPr>
                <a:t>chính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của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bức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thư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là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gửi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lời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hỏi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thăm</a:t>
              </a:r>
              <a:r>
                <a:rPr lang="en-US" sz="6000" dirty="0">
                  <a:solidFill>
                    <a:srgbClr val="C00000"/>
                  </a:solidFill>
                </a:rPr>
                <a:t>, an </a:t>
              </a:r>
              <a:r>
                <a:rPr lang="en-US" sz="6000" dirty="0" err="1">
                  <a:solidFill>
                    <a:srgbClr val="C00000"/>
                  </a:solidFill>
                </a:rPr>
                <a:t>ủi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của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bạn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nhỏ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về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hoàn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cảnh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của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các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bạn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nhỏ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không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có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nhà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để</a:t>
              </a:r>
              <a:r>
                <a:rPr lang="en-US" sz="6000" dirty="0">
                  <a:solidFill>
                    <a:srgbClr val="C00000"/>
                  </a:solidFill>
                </a:rPr>
                <a:t> ở, </a:t>
              </a:r>
              <a:r>
                <a:rPr lang="en-US" sz="6000" dirty="0" err="1">
                  <a:solidFill>
                    <a:srgbClr val="C00000"/>
                  </a:solidFill>
                </a:rPr>
                <a:t>thể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hiện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sự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đồng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cảm</a:t>
              </a:r>
              <a:r>
                <a:rPr lang="en-US" sz="6000" dirty="0">
                  <a:solidFill>
                    <a:srgbClr val="C00000"/>
                  </a:solidFill>
                </a:rPr>
                <a:t>, </a:t>
              </a:r>
              <a:r>
                <a:rPr lang="en-US" sz="6000" dirty="0" err="1">
                  <a:solidFill>
                    <a:srgbClr val="C00000"/>
                  </a:solidFill>
                </a:rPr>
                <a:t>cảm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thương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với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bạn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nhỏ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không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có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nhà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và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nêu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lên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ước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mơ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để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các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bạn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có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một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mái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nhà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để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các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bạn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có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thể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chung</a:t>
              </a:r>
              <a:r>
                <a:rPr lang="en-US" sz="6000" dirty="0">
                  <a:solidFill>
                    <a:srgbClr val="C00000"/>
                  </a:solidFill>
                </a:rPr>
                <a:t> </a:t>
              </a:r>
              <a:r>
                <a:rPr lang="en-US" sz="6000" dirty="0" err="1">
                  <a:solidFill>
                    <a:srgbClr val="C00000"/>
                  </a:solidFill>
                </a:rPr>
                <a:t>sống</a:t>
              </a:r>
              <a:r>
                <a:rPr lang="en-US" sz="6000" dirty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37" name="Freeform 37"/>
            <p:cNvSpPr/>
            <p:nvPr/>
          </p:nvSpPr>
          <p:spPr>
            <a:xfrm rot="21063596">
              <a:off x="14998550" y="6931831"/>
              <a:ext cx="2921298" cy="1961502"/>
            </a:xfrm>
            <a:custGeom>
              <a:avLst/>
              <a:gdLst/>
              <a:ahLst/>
              <a:cxnLst/>
              <a:rect l="l" t="t" r="r" b="b"/>
              <a:pathLst>
                <a:path w="7766685" h="8229600">
                  <a:moveTo>
                    <a:pt x="0" y="0"/>
                  </a:moveTo>
                  <a:lnTo>
                    <a:pt x="7766685" y="0"/>
                  </a:lnTo>
                  <a:lnTo>
                    <a:pt x="7766685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14298" y="-87813"/>
            <a:ext cx="18059401" cy="10675019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" y="386126"/>
            <a:ext cx="17145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C00000"/>
                </a:solidFill>
              </a:rPr>
              <a:t>3. Những câu hỏi dưới đây của người viết thư thể hiện điều gì?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3400" y="2465122"/>
            <a:ext cx="16992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sz="4800" i="1" dirty="0"/>
              <a:t>	</a:t>
            </a:r>
            <a:r>
              <a:rPr lang="vi-VN" sz="4800" i="1" dirty="0"/>
              <a:t>Bạn ơi, thế bạn ăn cơm ở đâu? Trời mưa, bạn làm thế nào để khỏi ướt? Những đêm rét như đêm qua, bạn nằm ở đâu mà ngủ? </a:t>
            </a:r>
            <a:endParaRPr lang="en-US" sz="4800" i="1" dirty="0"/>
          </a:p>
        </p:txBody>
      </p:sp>
      <p:sp>
        <p:nvSpPr>
          <p:cNvPr id="4" name="Rectangle 3"/>
          <p:cNvSpPr/>
          <p:nvPr/>
        </p:nvSpPr>
        <p:spPr>
          <a:xfrm>
            <a:off x="914399" y="5333260"/>
            <a:ext cx="112345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err="1"/>
              <a:t>Những</a:t>
            </a:r>
            <a:r>
              <a:rPr lang="en-US" sz="6600" dirty="0"/>
              <a:t>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hỏi</a:t>
            </a:r>
            <a:r>
              <a:rPr lang="en-US" sz="6600" dirty="0"/>
              <a:t> </a:t>
            </a:r>
            <a:r>
              <a:rPr lang="en-US" sz="6600" dirty="0" err="1"/>
              <a:t>đó</a:t>
            </a:r>
            <a:r>
              <a:rPr lang="en-US" sz="6600" dirty="0"/>
              <a:t> </a:t>
            </a:r>
            <a:r>
              <a:rPr lang="en-US" sz="6600" dirty="0" err="1"/>
              <a:t>thể</a:t>
            </a:r>
            <a:r>
              <a:rPr lang="en-US" sz="6600" dirty="0"/>
              <a:t> </a:t>
            </a:r>
            <a:r>
              <a:rPr lang="en-US" sz="6600" dirty="0" err="1"/>
              <a:t>hiện</a:t>
            </a:r>
            <a:r>
              <a:rPr lang="en-US" sz="6600" dirty="0"/>
              <a:t> </a:t>
            </a:r>
            <a:r>
              <a:rPr lang="en-US" sz="6600" dirty="0" err="1"/>
              <a:t>sự</a:t>
            </a:r>
            <a:r>
              <a:rPr lang="en-US" sz="6600" dirty="0"/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cảm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</a:rPr>
              <a:t>thông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dirty="0" err="1"/>
              <a:t>và</a:t>
            </a:r>
            <a:r>
              <a:rPr lang="en-US" sz="6600" dirty="0"/>
              <a:t> </a:t>
            </a:r>
            <a:r>
              <a:rPr lang="en-US" sz="6600" b="1" i="1" dirty="0">
                <a:solidFill>
                  <a:srgbClr val="FF0000"/>
                </a:solidFill>
              </a:rPr>
              <a:t>chia </a:t>
            </a:r>
            <a:r>
              <a:rPr lang="en-US" sz="6600" b="1" i="1" dirty="0" err="1">
                <a:solidFill>
                  <a:srgbClr val="FF0000"/>
                </a:solidFill>
              </a:rPr>
              <a:t>sẻ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người</a:t>
            </a:r>
            <a:r>
              <a:rPr lang="en-US" sz="6600" dirty="0"/>
              <a:t> </a:t>
            </a:r>
            <a:r>
              <a:rPr lang="en-US" sz="6600" dirty="0" err="1"/>
              <a:t>viết</a:t>
            </a:r>
            <a:r>
              <a:rPr lang="en-US" sz="6600" dirty="0"/>
              <a:t> </a:t>
            </a:r>
            <a:r>
              <a:rPr lang="en-US" sz="6600" dirty="0" err="1"/>
              <a:t>thư</a:t>
            </a:r>
            <a:r>
              <a:rPr lang="en-US" sz="6600" dirty="0"/>
              <a:t> </a:t>
            </a:r>
            <a:r>
              <a:rPr lang="en-US" sz="6600" dirty="0" err="1"/>
              <a:t>về</a:t>
            </a:r>
            <a:r>
              <a:rPr lang="en-US" sz="6600" dirty="0"/>
              <a:t> </a:t>
            </a:r>
            <a:r>
              <a:rPr lang="en-US" sz="6600" dirty="0" err="1"/>
              <a:t>hoàn</a:t>
            </a:r>
            <a:r>
              <a:rPr lang="en-US" sz="6600" dirty="0"/>
              <a:t> </a:t>
            </a:r>
            <a:r>
              <a:rPr lang="en-US" sz="6600" dirty="0" err="1"/>
              <a:t>cảnh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bạn</a:t>
            </a:r>
            <a:r>
              <a:rPr lang="en-US" sz="6600" dirty="0"/>
              <a:t> </a:t>
            </a:r>
            <a:r>
              <a:rPr lang="en-US" sz="6600" dirty="0" err="1"/>
              <a:t>nhỏ</a:t>
            </a:r>
            <a:r>
              <a:rPr lang="en-US" sz="6600" dirty="0"/>
              <a:t> </a:t>
            </a:r>
            <a:r>
              <a:rPr lang="en-US" sz="6600" dirty="0" err="1"/>
              <a:t>không</a:t>
            </a:r>
            <a:r>
              <a:rPr lang="en-US" sz="6600" dirty="0"/>
              <a:t> </a:t>
            </a:r>
            <a:r>
              <a:rPr lang="en-US" sz="6600" dirty="0" err="1"/>
              <a:t>có</a:t>
            </a:r>
            <a:r>
              <a:rPr lang="en-US" sz="6600" dirty="0"/>
              <a:t> </a:t>
            </a:r>
            <a:r>
              <a:rPr lang="en-US" sz="6600" dirty="0" err="1"/>
              <a:t>nhà</a:t>
            </a:r>
            <a:r>
              <a:rPr lang="en-US" sz="6600" dirty="0"/>
              <a:t> </a:t>
            </a:r>
            <a:r>
              <a:rPr lang="en-US" sz="6600" dirty="0" err="1"/>
              <a:t>để</a:t>
            </a:r>
            <a:r>
              <a:rPr lang="en-US" sz="6600" dirty="0"/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38522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90069" y="692455"/>
            <a:ext cx="17240731" cy="9099245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00200" y="952500"/>
            <a:ext cx="15834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4</a:t>
            </a:r>
            <a:r>
              <a:rPr lang="vi-VN" sz="6000" b="1" dirty="0">
                <a:solidFill>
                  <a:srgbClr val="C00000"/>
                </a:solidFill>
              </a:rPr>
              <a:t>. Người viết thư muốn làm những gì cho bạn nhỏ không nhà? 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1934" y="3167575"/>
            <a:ext cx="1409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/>
              <a:t>Người viết thư muốn xây nhà cho các bạn không có nhà để ở.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956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90069" y="692455"/>
            <a:ext cx="17240731" cy="9099245"/>
          </a:xfrm>
          <a:prstGeom prst="roundRec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866900" y="1106745"/>
            <a:ext cx="14744700" cy="234957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vi-VN" sz="6600" b="1" dirty="0">
                <a:solidFill>
                  <a:srgbClr val="C00000"/>
                </a:solidFill>
              </a:rPr>
              <a:t>5. Nêu cảm nghĩ của em về những mong ước của người viết thư. 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908714"/>
            <a:ext cx="1135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	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mong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viết</a:t>
            </a:r>
            <a:r>
              <a:rPr lang="en-US" sz="4800" dirty="0"/>
              <a:t> </a:t>
            </a:r>
            <a:r>
              <a:rPr lang="en-US" sz="4800" dirty="0" err="1"/>
              <a:t>thư</a:t>
            </a:r>
            <a:r>
              <a:rPr lang="en-US" sz="4800" dirty="0"/>
              <a:t> </a:t>
            </a:r>
            <a:r>
              <a:rPr lang="en-US" sz="4800" dirty="0" err="1"/>
              <a:t>đều</a:t>
            </a:r>
            <a:r>
              <a:rPr lang="en-US" sz="4800" dirty="0"/>
              <a:t> </a:t>
            </a:r>
            <a:r>
              <a:rPr lang="en-US" sz="4800" dirty="0" err="1"/>
              <a:t>xoanh</a:t>
            </a:r>
            <a:r>
              <a:rPr lang="en-US" sz="4800" dirty="0"/>
              <a:t> </a:t>
            </a:r>
            <a:r>
              <a:rPr lang="en-US" sz="4800" dirty="0" err="1"/>
              <a:t>quanh</a:t>
            </a:r>
            <a:r>
              <a:rPr lang="en-US" sz="4800" dirty="0"/>
              <a:t> </a:t>
            </a:r>
            <a:r>
              <a:rPr lang="en-US" sz="4800" dirty="0" err="1"/>
              <a:t>hòa</a:t>
            </a:r>
            <a:r>
              <a:rPr lang="en-US" sz="4800" dirty="0"/>
              <a:t> </a:t>
            </a:r>
            <a:r>
              <a:rPr lang="en-US" sz="4800" dirty="0" err="1"/>
              <a:t>bình</a:t>
            </a:r>
            <a:r>
              <a:rPr lang="en-US" sz="4800" dirty="0"/>
              <a:t>,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hiện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mong</a:t>
            </a:r>
            <a:r>
              <a:rPr lang="en-US" sz="4800" dirty="0"/>
              <a:t> </a:t>
            </a:r>
            <a:r>
              <a:rPr lang="en-US" sz="4800" dirty="0" err="1"/>
              <a:t>muốn</a:t>
            </a:r>
            <a:r>
              <a:rPr lang="en-US" sz="4800" dirty="0"/>
              <a:t> </a:t>
            </a:r>
            <a:r>
              <a:rPr lang="en-US" sz="4800" dirty="0" err="1"/>
              <a:t>hòa</a:t>
            </a:r>
            <a:r>
              <a:rPr lang="en-US" sz="4800" dirty="0"/>
              <a:t> </a:t>
            </a:r>
            <a:r>
              <a:rPr lang="en-US" sz="4800" dirty="0" err="1"/>
              <a:t>bình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quyền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do </a:t>
            </a:r>
            <a:r>
              <a:rPr lang="en-US" sz="4800" dirty="0" err="1"/>
              <a:t>phát</a:t>
            </a:r>
            <a:r>
              <a:rPr lang="en-US" sz="4800" dirty="0"/>
              <a:t> </a:t>
            </a:r>
            <a:r>
              <a:rPr lang="en-US" sz="4800" dirty="0" err="1"/>
              <a:t>triển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mọi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. </a:t>
            </a:r>
            <a:r>
              <a:rPr lang="en-US" sz="4800" dirty="0" err="1"/>
              <a:t>Mong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bạn</a:t>
            </a:r>
            <a:r>
              <a:rPr lang="en-US" sz="4800" dirty="0"/>
              <a:t> </a:t>
            </a:r>
            <a:r>
              <a:rPr lang="en-US" sz="4800" dirty="0" err="1"/>
              <a:t>nhỏ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vẻ</a:t>
            </a:r>
            <a:r>
              <a:rPr lang="en-US" sz="4800" dirty="0"/>
              <a:t> </a:t>
            </a:r>
            <a:r>
              <a:rPr lang="en-US" sz="4800" dirty="0" err="1"/>
              <a:t>viển</a:t>
            </a:r>
            <a:r>
              <a:rPr lang="en-US" sz="4800" dirty="0"/>
              <a:t> </a:t>
            </a:r>
            <a:r>
              <a:rPr lang="en-US" sz="4800" dirty="0" err="1"/>
              <a:t>vông</a:t>
            </a:r>
            <a:r>
              <a:rPr lang="en-US" sz="4800" dirty="0"/>
              <a:t> </a:t>
            </a:r>
            <a:r>
              <a:rPr lang="en-US" sz="4800" dirty="0" err="1"/>
              <a:t>nhưng</a:t>
            </a:r>
            <a:r>
              <a:rPr lang="en-US" sz="4800" dirty="0"/>
              <a:t> </a:t>
            </a:r>
            <a:r>
              <a:rPr lang="en-US" sz="4800" dirty="0" err="1"/>
              <a:t>nó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thấy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yêu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r>
              <a:rPr lang="en-US" sz="4800" dirty="0"/>
              <a:t> </a:t>
            </a:r>
            <a:r>
              <a:rPr lang="en-US" sz="4800" dirty="0" err="1"/>
              <a:t>thông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con </a:t>
            </a:r>
            <a:r>
              <a:rPr lang="en-US" sz="4800" dirty="0" err="1"/>
              <a:t>người</a:t>
            </a:r>
            <a:r>
              <a:rPr lang="en-US" sz="4800" dirty="0"/>
              <a:t>, </a:t>
            </a:r>
            <a:r>
              <a:rPr lang="en-US" sz="4800" dirty="0" err="1"/>
              <a:t>hòa</a:t>
            </a:r>
            <a:r>
              <a:rPr lang="en-US" sz="4800" dirty="0"/>
              <a:t> </a:t>
            </a:r>
            <a:r>
              <a:rPr lang="en-US" sz="4800" dirty="0" err="1"/>
              <a:t>bình</a:t>
            </a:r>
            <a:r>
              <a:rPr lang="en-US" sz="4800" dirty="0"/>
              <a:t> </a:t>
            </a:r>
            <a:r>
              <a:rPr lang="en-US" sz="4800" dirty="0" err="1"/>
              <a:t>thế</a:t>
            </a:r>
            <a:r>
              <a:rPr lang="en-US" sz="4800" dirty="0"/>
              <a:t> </a:t>
            </a:r>
            <a:r>
              <a:rPr lang="en-US" sz="4800" dirty="0" err="1"/>
              <a:t>giới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1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761507" y="280578"/>
            <a:ext cx="13415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altLang="zh-CN" sz="1080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Nội</a:t>
            </a:r>
            <a:r>
              <a:rPr lang="en-US" altLang="zh-CN" sz="10800" dirty="0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 dung</a:t>
            </a:r>
            <a:endParaRPr lang="zh-CN" altLang="en-US" sz="10800" dirty="0">
              <a:ln w="28575">
                <a:solidFill>
                  <a:prstClr val="black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5" name="文本框 40">
            <a:extLst>
              <a:ext uri="{FF2B5EF4-FFF2-40B4-BE49-F238E27FC236}">
                <a16:creationId xmlns:a16="http://schemas.microsoft.com/office/drawing/2014/main" id="{D2A0FFC3-DD0C-D576-6C42-AAB6BBD22D5C}"/>
              </a:ext>
            </a:extLst>
          </p:cNvPr>
          <p:cNvSpPr txBox="1"/>
          <p:nvPr/>
        </p:nvSpPr>
        <p:spPr>
          <a:xfrm>
            <a:off x="691124" y="2168276"/>
            <a:ext cx="15768075" cy="655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thấu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Lương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Qua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cháy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bỏng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09900"/>
            <a:ext cx="892531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495300"/>
            <a:ext cx="17830800" cy="9598164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249" y="1296474"/>
            <a:ext cx="165735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/>
              <a:t>	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,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ăn</a:t>
            </a:r>
            <a:r>
              <a:rPr lang="en-US" sz="4400" dirty="0"/>
              <a:t> </a:t>
            </a:r>
            <a:r>
              <a:rPr lang="en-US" sz="4400" dirty="0" err="1"/>
              <a:t>cơm</a:t>
            </a:r>
            <a:r>
              <a:rPr lang="en-US" sz="4400" dirty="0"/>
              <a:t> ở </a:t>
            </a:r>
            <a:r>
              <a:rPr lang="en-US" sz="4400" dirty="0" err="1"/>
              <a:t>đâu</a:t>
            </a:r>
            <a:r>
              <a:rPr lang="en-US" sz="4400" dirty="0"/>
              <a:t>? </a:t>
            </a:r>
            <a:r>
              <a:rPr lang="en-US" sz="4400" dirty="0" err="1"/>
              <a:t>Trời</a:t>
            </a:r>
            <a:r>
              <a:rPr lang="en-US" sz="4400" dirty="0"/>
              <a:t> </a:t>
            </a:r>
            <a:r>
              <a:rPr lang="en-US" sz="4400" dirty="0" err="1"/>
              <a:t>mưa</a:t>
            </a:r>
            <a:r>
              <a:rPr lang="en-US" sz="4400" dirty="0"/>
              <a:t>,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khỏi</a:t>
            </a:r>
            <a:r>
              <a:rPr lang="en-US" sz="4400" dirty="0"/>
              <a:t> </a:t>
            </a:r>
            <a:r>
              <a:rPr lang="en-US" sz="4400" dirty="0" err="1"/>
              <a:t>ướt</a:t>
            </a:r>
            <a:r>
              <a:rPr lang="en-US" sz="4400" dirty="0"/>
              <a:t>?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đêm</a:t>
            </a:r>
            <a:r>
              <a:rPr lang="en-US" sz="4400" dirty="0"/>
              <a:t> </a:t>
            </a:r>
            <a:r>
              <a:rPr lang="en-US" sz="4400" dirty="0" err="1"/>
              <a:t>rét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đêm</a:t>
            </a:r>
            <a:r>
              <a:rPr lang="en-US" sz="4400" dirty="0"/>
              <a:t> qua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nằm</a:t>
            </a:r>
            <a:r>
              <a:rPr lang="en-US" sz="4400" dirty="0"/>
              <a:t> ở </a:t>
            </a:r>
            <a:r>
              <a:rPr lang="en-US" sz="4400" dirty="0" err="1"/>
              <a:t>đâu</a:t>
            </a:r>
            <a:r>
              <a:rPr lang="en-US" sz="4400" dirty="0"/>
              <a:t>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ngủ</a:t>
            </a:r>
            <a:r>
              <a:rPr lang="en-US" sz="4400" dirty="0"/>
              <a:t>?... </a:t>
            </a:r>
            <a:r>
              <a:rPr lang="en-US" sz="4400" dirty="0" err="1"/>
              <a:t>Tôi</a:t>
            </a:r>
            <a:r>
              <a:rPr lang="en-US" sz="4400" dirty="0"/>
              <a:t> </a:t>
            </a:r>
            <a:r>
              <a:rPr lang="en-US" sz="4400" dirty="0" err="1"/>
              <a:t>xem</a:t>
            </a:r>
            <a:r>
              <a:rPr lang="en-US" sz="4400" dirty="0"/>
              <a:t> </a:t>
            </a:r>
            <a:r>
              <a:rPr lang="en-US" sz="4400" dirty="0" err="1"/>
              <a:t>ti</a:t>
            </a:r>
            <a:r>
              <a:rPr lang="en-US" sz="4400" dirty="0"/>
              <a:t> vi, </a:t>
            </a:r>
            <a:r>
              <a:rPr lang="en-US" sz="4400" dirty="0" err="1"/>
              <a:t>thấy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đẹp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to </a:t>
            </a:r>
            <a:r>
              <a:rPr lang="en-US" sz="4400" dirty="0" err="1"/>
              <a:t>ơi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to,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thì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ở. </a:t>
            </a:r>
            <a:r>
              <a:rPr lang="en-US" sz="4400" dirty="0" err="1"/>
              <a:t>Tôi</a:t>
            </a:r>
            <a:r>
              <a:rPr lang="en-US" sz="4400" dirty="0"/>
              <a:t> </a:t>
            </a:r>
            <a:r>
              <a:rPr lang="en-US" sz="4400" dirty="0" err="1"/>
              <a:t>còn</a:t>
            </a:r>
            <a:r>
              <a:rPr lang="en-US" sz="4400" dirty="0"/>
              <a:t> </a:t>
            </a:r>
            <a:r>
              <a:rPr lang="en-US" sz="4400" dirty="0" err="1"/>
              <a:t>thấy</a:t>
            </a:r>
            <a:r>
              <a:rPr lang="en-US" sz="4400" dirty="0"/>
              <a:t> </a:t>
            </a:r>
            <a:r>
              <a:rPr lang="en-US" sz="4400" dirty="0" err="1"/>
              <a:t>bao</a:t>
            </a:r>
            <a:r>
              <a:rPr lang="en-US" sz="4400" dirty="0"/>
              <a:t> </a:t>
            </a:r>
            <a:r>
              <a:rPr lang="en-US" sz="4400" dirty="0" err="1"/>
              <a:t>nhiêu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,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phố</a:t>
            </a:r>
            <a:r>
              <a:rPr lang="en-US" sz="4400" dirty="0"/>
              <a:t>,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làng</a:t>
            </a:r>
            <a:r>
              <a:rPr lang="en-US" sz="4400" dirty="0"/>
              <a:t> </a:t>
            </a:r>
            <a:r>
              <a:rPr lang="en-US" sz="4400" dirty="0" err="1"/>
              <a:t>nữa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r>
              <a:rPr lang="en-US" sz="4400" dirty="0"/>
              <a:t> </a:t>
            </a:r>
            <a:r>
              <a:rPr lang="en-US" sz="4400" dirty="0" err="1"/>
              <a:t>đốt</a:t>
            </a:r>
            <a:r>
              <a:rPr lang="en-US" sz="4400" dirty="0"/>
              <a:t> </a:t>
            </a:r>
            <a:r>
              <a:rPr lang="en-US" sz="4400" dirty="0" err="1"/>
              <a:t>cháy</a:t>
            </a:r>
            <a:r>
              <a:rPr lang="en-US" sz="4400" dirty="0"/>
              <a:t>, </a:t>
            </a:r>
            <a:r>
              <a:rPr lang="en-US" sz="4400" dirty="0" err="1"/>
              <a:t>bị</a:t>
            </a:r>
            <a:r>
              <a:rPr lang="en-US" sz="4400" dirty="0"/>
              <a:t> </a:t>
            </a:r>
            <a:r>
              <a:rPr lang="en-US" sz="4400" dirty="0" err="1"/>
              <a:t>bom</a:t>
            </a:r>
            <a:r>
              <a:rPr lang="en-US" sz="4400" dirty="0"/>
              <a:t> </a:t>
            </a:r>
            <a:r>
              <a:rPr lang="en-US" sz="4400" dirty="0" err="1"/>
              <a:t>đạn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đổ</a:t>
            </a:r>
            <a:r>
              <a:rPr lang="en-US" sz="4400" dirty="0"/>
              <a:t> </a:t>
            </a:r>
            <a:r>
              <a:rPr lang="en-US" sz="4400" dirty="0" err="1"/>
              <a:t>nát</a:t>
            </a:r>
            <a:r>
              <a:rPr lang="en-US" sz="4400" dirty="0"/>
              <a:t>. </a:t>
            </a:r>
            <a:r>
              <a:rPr lang="en-US" sz="4400" dirty="0" err="1"/>
              <a:t>Tôi</a:t>
            </a:r>
            <a:r>
              <a:rPr lang="en-US" sz="4400" dirty="0"/>
              <a:t> </a:t>
            </a:r>
            <a:r>
              <a:rPr lang="en-US" sz="4400" dirty="0" err="1"/>
              <a:t>nghe</a:t>
            </a:r>
            <a:r>
              <a:rPr lang="en-US" sz="4400" dirty="0"/>
              <a:t> </a:t>
            </a:r>
            <a:r>
              <a:rPr lang="en-US" sz="4400" dirty="0" err="1"/>
              <a:t>nói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quả</a:t>
            </a:r>
            <a:r>
              <a:rPr lang="en-US" sz="4400" dirty="0"/>
              <a:t> </a:t>
            </a:r>
            <a:r>
              <a:rPr lang="en-US" sz="4400" dirty="0" err="1"/>
              <a:t>bom</a:t>
            </a:r>
            <a:r>
              <a:rPr lang="en-US" sz="4400" dirty="0"/>
              <a:t> </a:t>
            </a:r>
            <a:r>
              <a:rPr lang="en-US" sz="4400" dirty="0" err="1"/>
              <a:t>tốn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tiền</a:t>
            </a:r>
            <a:r>
              <a:rPr lang="en-US" sz="4400" dirty="0"/>
              <a:t> </a:t>
            </a:r>
            <a:r>
              <a:rPr lang="en-US" sz="4400" dirty="0" err="1"/>
              <a:t>lắm</a:t>
            </a:r>
            <a:r>
              <a:rPr lang="en-US" sz="4400" dirty="0"/>
              <a:t>.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rồi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phá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trẻ</a:t>
            </a:r>
            <a:r>
              <a:rPr lang="en-US" sz="4400" dirty="0"/>
              <a:t> con...</a:t>
            </a:r>
          </a:p>
          <a:p>
            <a:pPr algn="just"/>
            <a:r>
              <a:rPr lang="en-US" sz="4400" dirty="0"/>
              <a:t>    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, </a:t>
            </a:r>
            <a:r>
              <a:rPr lang="en-US" sz="4400" dirty="0" err="1"/>
              <a:t>nếu</a:t>
            </a:r>
            <a:r>
              <a:rPr lang="en-US" sz="4400" dirty="0"/>
              <a:t> </a:t>
            </a:r>
            <a:r>
              <a:rPr lang="en-US" sz="4400" dirty="0" err="1"/>
              <a:t>tôi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lớn</a:t>
            </a:r>
            <a:r>
              <a:rPr lang="en-US" sz="4400" dirty="0"/>
              <a:t>, </a:t>
            </a:r>
            <a:r>
              <a:rPr lang="en-US" sz="4400" dirty="0" err="1"/>
              <a:t>chúng</a:t>
            </a:r>
            <a:r>
              <a:rPr lang="en-US" sz="4400" dirty="0"/>
              <a:t> </a:t>
            </a:r>
            <a:r>
              <a:rPr lang="en-US" sz="4400" dirty="0" err="1"/>
              <a:t>mình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vứt</a:t>
            </a:r>
            <a:r>
              <a:rPr lang="en-US" sz="4400" dirty="0"/>
              <a:t> </a:t>
            </a:r>
            <a:r>
              <a:rPr lang="en-US" sz="4400" dirty="0" err="1"/>
              <a:t>tất</a:t>
            </a:r>
            <a:r>
              <a:rPr lang="en-US" sz="4400" dirty="0"/>
              <a:t>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đạn</a:t>
            </a:r>
            <a:r>
              <a:rPr lang="en-US" sz="4400" dirty="0"/>
              <a:t>, </a:t>
            </a:r>
            <a:r>
              <a:rPr lang="en-US" sz="4400" dirty="0" err="1"/>
              <a:t>bom</a:t>
            </a:r>
            <a:r>
              <a:rPr lang="en-US" sz="4400" dirty="0"/>
              <a:t>, </a:t>
            </a:r>
            <a:r>
              <a:rPr lang="en-US" sz="4400" dirty="0" err="1"/>
              <a:t>súng</a:t>
            </a:r>
            <a:r>
              <a:rPr lang="en-US" sz="4400" dirty="0"/>
              <a:t>,.. </a:t>
            </a:r>
            <a:r>
              <a:rPr lang="en-US" sz="4400" dirty="0" err="1"/>
              <a:t>xuống</a:t>
            </a:r>
            <a:r>
              <a:rPr lang="en-US" sz="4400" dirty="0"/>
              <a:t> </a:t>
            </a:r>
            <a:r>
              <a:rPr lang="en-US" sz="4400" dirty="0" err="1"/>
              <a:t>biển</a:t>
            </a:r>
            <a:r>
              <a:rPr lang="en-US" sz="4400" dirty="0"/>
              <a:t>. À </a:t>
            </a:r>
            <a:r>
              <a:rPr lang="en-US" sz="4400" dirty="0" err="1"/>
              <a:t>không</a:t>
            </a:r>
            <a:r>
              <a:rPr lang="en-US" sz="4400" dirty="0"/>
              <a:t>, </a:t>
            </a:r>
            <a:r>
              <a:rPr lang="en-US" sz="4400" dirty="0" err="1"/>
              <a:t>vứt</a:t>
            </a:r>
            <a:r>
              <a:rPr lang="en-US" sz="4400" dirty="0"/>
              <a:t> </a:t>
            </a:r>
            <a:r>
              <a:rPr lang="en-US" sz="4400" dirty="0" err="1"/>
              <a:t>hẳn</a:t>
            </a:r>
            <a:r>
              <a:rPr lang="en-US" sz="4400" dirty="0"/>
              <a:t> </a:t>
            </a:r>
            <a:r>
              <a:rPr lang="en-US" sz="4400" dirty="0" err="1"/>
              <a:t>ra</a:t>
            </a:r>
            <a:r>
              <a:rPr lang="en-US" sz="4400" dirty="0"/>
              <a:t> </a:t>
            </a:r>
            <a:r>
              <a:rPr lang="en-US" sz="4400" dirty="0" err="1"/>
              <a:t>ngoài</a:t>
            </a:r>
            <a:r>
              <a:rPr lang="en-US" sz="4400" dirty="0"/>
              <a:t> </a:t>
            </a:r>
            <a:r>
              <a:rPr lang="en-US" sz="4400" dirty="0" err="1"/>
              <a:t>Trái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 </a:t>
            </a:r>
            <a:r>
              <a:rPr lang="en-US" sz="4400" dirty="0" err="1"/>
              <a:t>cơ</a:t>
            </a:r>
            <a:r>
              <a:rPr lang="en-US" sz="4400" dirty="0"/>
              <a:t>. </a:t>
            </a:r>
            <a:r>
              <a:rPr lang="en-US" sz="4400" dirty="0" err="1"/>
              <a:t>Biển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nuôi</a:t>
            </a:r>
            <a:r>
              <a:rPr lang="en-US" sz="4400" dirty="0"/>
              <a:t> </a:t>
            </a:r>
            <a:r>
              <a:rPr lang="en-US" sz="4400" dirty="0" err="1"/>
              <a:t>cá</a:t>
            </a:r>
            <a:r>
              <a:rPr lang="en-US" sz="4400" dirty="0"/>
              <a:t>, </a:t>
            </a:r>
            <a:r>
              <a:rPr lang="en-US" sz="4400" dirty="0" err="1"/>
              <a:t>nước</a:t>
            </a:r>
            <a:r>
              <a:rPr lang="en-US" sz="4400" dirty="0"/>
              <a:t> </a:t>
            </a:r>
            <a:r>
              <a:rPr lang="en-US" sz="4400" dirty="0" err="1"/>
              <a:t>phải</a:t>
            </a:r>
            <a:r>
              <a:rPr lang="en-US" sz="4400" dirty="0"/>
              <a:t> </a:t>
            </a:r>
            <a:r>
              <a:rPr lang="en-US" sz="4400" dirty="0" err="1"/>
              <a:t>sạch</a:t>
            </a:r>
            <a:r>
              <a:rPr lang="en-US" sz="4400" dirty="0"/>
              <a:t>. </a:t>
            </a:r>
            <a:r>
              <a:rPr lang="en-US" sz="4400" dirty="0" err="1"/>
              <a:t>Chúng</a:t>
            </a:r>
            <a:r>
              <a:rPr lang="en-US" sz="4400" dirty="0"/>
              <a:t> </a:t>
            </a:r>
            <a:r>
              <a:rPr lang="en-US" sz="4400" dirty="0" err="1"/>
              <a:t>mình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xây</a:t>
            </a:r>
            <a:r>
              <a:rPr lang="en-US" sz="4400" dirty="0"/>
              <a:t> </a:t>
            </a:r>
            <a:r>
              <a:rPr lang="en-US" sz="4400" dirty="0" err="1"/>
              <a:t>dựng</a:t>
            </a:r>
            <a:r>
              <a:rPr lang="en-US" sz="4400" dirty="0"/>
              <a:t>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ngôi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rất</a:t>
            </a:r>
            <a:r>
              <a:rPr lang="en-US" sz="4400" dirty="0"/>
              <a:t> to, </a:t>
            </a:r>
            <a:r>
              <a:rPr lang="en-US" sz="4400" dirty="0" err="1"/>
              <a:t>triệu</a:t>
            </a:r>
            <a:r>
              <a:rPr lang="en-US" sz="4400" dirty="0"/>
              <a:t> </a:t>
            </a:r>
            <a:r>
              <a:rPr lang="en-US" sz="4400" dirty="0" err="1"/>
              <a:t>triệu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,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tất</a:t>
            </a:r>
            <a:r>
              <a:rPr lang="en-US" sz="4400" dirty="0"/>
              <a:t>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bạn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. </a:t>
            </a:r>
            <a:r>
              <a:rPr lang="en-US" sz="4400" dirty="0" err="1"/>
              <a:t>Thật</a:t>
            </a:r>
            <a:r>
              <a:rPr lang="en-US" sz="4400" dirty="0"/>
              <a:t> </a:t>
            </a:r>
            <a:r>
              <a:rPr lang="en-US" sz="4400" dirty="0" err="1"/>
              <a:t>tuyệt</a:t>
            </a:r>
            <a:r>
              <a:rPr lang="en-US" sz="4400" dirty="0"/>
              <a:t>, </a:t>
            </a:r>
            <a:r>
              <a:rPr lang="en-US" sz="4400" dirty="0" err="1"/>
              <a:t>phải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</a:p>
          <a:p>
            <a:pPr algn="r"/>
            <a:r>
              <a:rPr lang="en-US" sz="4400" dirty="0" err="1"/>
              <a:t>Lương</a:t>
            </a:r>
            <a:r>
              <a:rPr lang="en-US" sz="4400" dirty="0"/>
              <a:t> </a:t>
            </a:r>
            <a:r>
              <a:rPr lang="en-US" sz="4400" dirty="0" err="1"/>
              <a:t>Thanh</a:t>
            </a:r>
            <a:r>
              <a:rPr lang="en-US" sz="4400" dirty="0"/>
              <a:t> </a:t>
            </a:r>
            <a:r>
              <a:rPr lang="en-US" sz="4400" dirty="0" err="1"/>
              <a:t>Bình</a:t>
            </a:r>
            <a:r>
              <a:rPr lang="en-US" sz="4400" dirty="0"/>
              <a:t> </a:t>
            </a:r>
          </a:p>
          <a:p>
            <a:pPr algn="r"/>
            <a:r>
              <a:rPr lang="en-US" sz="4400" dirty="0"/>
              <a:t>(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bức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giải</a:t>
            </a:r>
            <a:r>
              <a:rPr lang="en-US" sz="4400" dirty="0"/>
              <a:t> </a:t>
            </a:r>
            <a:r>
              <a:rPr lang="en-US" sz="4400" dirty="0" err="1"/>
              <a:t>Nhất</a:t>
            </a:r>
            <a:r>
              <a:rPr lang="en-US" sz="4400" dirty="0"/>
              <a:t> </a:t>
            </a:r>
            <a:r>
              <a:rPr lang="en-US" sz="4400" dirty="0" err="1"/>
              <a:t>Việt</a:t>
            </a:r>
            <a:r>
              <a:rPr lang="en-US" sz="4400" dirty="0"/>
              <a:t> Nam)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82" y="14869"/>
            <a:ext cx="932768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61" y="2171700"/>
            <a:ext cx="6712278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73" y="342900"/>
            <a:ext cx="12044054" cy="91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0069" y="692455"/>
            <a:ext cx="17240731" cy="9099245"/>
          </a:xfrm>
          <a:prstGeom prst="roundRec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0834" y="955990"/>
            <a:ext cx="1645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</a:rPr>
              <a:t>Câu</a:t>
            </a:r>
            <a:r>
              <a:rPr lang="en-US" sz="6600" b="1" dirty="0">
                <a:solidFill>
                  <a:srgbClr val="0070C0"/>
                </a:solidFill>
              </a:rPr>
              <a:t> 1. </a:t>
            </a:r>
            <a:r>
              <a:rPr lang="en-US" sz="6600" b="1" dirty="0" err="1"/>
              <a:t>Tìm</a:t>
            </a:r>
            <a:r>
              <a:rPr lang="en-US" sz="6600" b="1" dirty="0"/>
              <a:t> </a:t>
            </a:r>
            <a:r>
              <a:rPr lang="en-US" sz="6600" b="1" dirty="0" err="1"/>
              <a:t>các</a:t>
            </a:r>
            <a:r>
              <a:rPr lang="en-US" sz="6600" b="1" dirty="0"/>
              <a:t> </a:t>
            </a:r>
            <a:r>
              <a:rPr lang="en-US" sz="6600" b="1" i="1" dirty="0" err="1">
                <a:solidFill>
                  <a:schemeClr val="accent2">
                    <a:lumMod val="75000"/>
                  </a:schemeClr>
                </a:solidFill>
              </a:rPr>
              <a:t>tính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b="1" i="1" dirty="0" err="1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b="1" dirty="0" err="1"/>
              <a:t>trong</a:t>
            </a:r>
            <a:r>
              <a:rPr lang="en-US" sz="6600" b="1" dirty="0"/>
              <a:t> </a:t>
            </a:r>
            <a:r>
              <a:rPr lang="en-US" sz="6600" b="1" dirty="0" err="1"/>
              <a:t>câu</a:t>
            </a:r>
            <a:r>
              <a:rPr lang="en-US" sz="6600" b="1" dirty="0"/>
              <a:t> </a:t>
            </a:r>
            <a:r>
              <a:rPr lang="en-US" sz="6600" b="1" dirty="0" err="1"/>
              <a:t>dưới</a:t>
            </a:r>
            <a:r>
              <a:rPr lang="en-US" sz="6600" b="1" dirty="0"/>
              <a:t> </a:t>
            </a:r>
            <a:r>
              <a:rPr lang="en-US" sz="6600" b="1" dirty="0" err="1"/>
              <a:t>đây</a:t>
            </a:r>
            <a:r>
              <a:rPr lang="en-US" sz="6600" b="1" dirty="0"/>
              <a:t> </a:t>
            </a:r>
            <a:r>
              <a:rPr lang="en-US" sz="6600" b="1" dirty="0" err="1"/>
              <a:t>và</a:t>
            </a:r>
            <a:r>
              <a:rPr lang="en-US" sz="6600" b="1" dirty="0"/>
              <a:t> </a:t>
            </a:r>
            <a:r>
              <a:rPr lang="en-US" sz="6600" b="1" dirty="0" err="1"/>
              <a:t>nêu</a:t>
            </a:r>
            <a:r>
              <a:rPr lang="en-US" sz="6600" b="1" dirty="0"/>
              <a:t> </a:t>
            </a:r>
            <a:r>
              <a:rPr lang="en-US" sz="6600" b="1" dirty="0" err="1"/>
              <a:t>tác</a:t>
            </a:r>
            <a:r>
              <a:rPr lang="en-US" sz="6600" b="1" dirty="0"/>
              <a:t> </a:t>
            </a:r>
            <a:r>
              <a:rPr lang="en-US" sz="6600" b="1" dirty="0" err="1"/>
              <a:t>dụng</a:t>
            </a:r>
            <a:r>
              <a:rPr lang="en-US" sz="6600" b="1" dirty="0"/>
              <a:t> </a:t>
            </a:r>
            <a:r>
              <a:rPr lang="en-US" sz="6600" b="1" dirty="0" err="1"/>
              <a:t>của</a:t>
            </a:r>
            <a:r>
              <a:rPr lang="en-US" sz="6600" b="1" dirty="0"/>
              <a:t> </a:t>
            </a:r>
            <a:r>
              <a:rPr lang="en-US" sz="6600" b="1" dirty="0" err="1"/>
              <a:t>chúng</a:t>
            </a:r>
            <a:r>
              <a:rPr lang="en-US" sz="6600" b="1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5915042"/>
            <a:ext cx="1600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err="1"/>
              <a:t>Các</a:t>
            </a:r>
            <a:r>
              <a:rPr lang="en-US" sz="4800" b="1" i="1" dirty="0"/>
              <a:t> </a:t>
            </a:r>
            <a:r>
              <a:rPr lang="en-US" sz="4800" b="1" i="1" dirty="0" err="1"/>
              <a:t>tính</a:t>
            </a:r>
            <a:r>
              <a:rPr lang="en-US" sz="4800" b="1" i="1" dirty="0"/>
              <a:t> </a:t>
            </a:r>
            <a:r>
              <a:rPr lang="en-US" sz="4800" b="1" i="1" dirty="0" err="1"/>
              <a:t>từ</a:t>
            </a:r>
            <a:r>
              <a:rPr lang="en-US" sz="4800" b="1" i="1" dirty="0"/>
              <a:t>: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xinh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đẹp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, (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hót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) hay,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hiền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lành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ngoan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ngoãn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bao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la,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tự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do,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khoáng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</a:rPr>
              <a:t>đãng</a:t>
            </a:r>
            <a:endParaRPr lang="en-US" sz="48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sz="4800" b="1" i="1" dirty="0"/>
              <a:t>=&gt; </a:t>
            </a:r>
            <a:r>
              <a:rPr lang="en-US" sz="4800" b="1" i="1" dirty="0" err="1"/>
              <a:t>Tác</a:t>
            </a:r>
            <a:r>
              <a:rPr lang="en-US" sz="4800" b="1" i="1" dirty="0"/>
              <a:t> </a:t>
            </a:r>
            <a:r>
              <a:rPr lang="en-US" sz="4800" b="1" i="1" dirty="0" err="1"/>
              <a:t>dụng</a:t>
            </a:r>
            <a:r>
              <a:rPr lang="en-US" sz="4800" b="1" i="1" dirty="0"/>
              <a:t>: </a:t>
            </a:r>
            <a:r>
              <a:rPr lang="en-US" sz="4800" dirty="0" err="1"/>
              <a:t>miêu</a:t>
            </a:r>
            <a:r>
              <a:rPr lang="en-US" sz="4800" dirty="0"/>
              <a:t> </a:t>
            </a:r>
            <a:r>
              <a:rPr lang="en-US" sz="4800" dirty="0" err="1"/>
              <a:t>tả</a:t>
            </a:r>
            <a:r>
              <a:rPr lang="en-US" sz="4800" dirty="0"/>
              <a:t> </a:t>
            </a:r>
            <a:r>
              <a:rPr lang="en-US" sz="4800" dirty="0" err="1"/>
              <a:t>đặc</a:t>
            </a:r>
            <a:r>
              <a:rPr lang="en-US" sz="4800" dirty="0"/>
              <a:t> </a:t>
            </a:r>
            <a:r>
              <a:rPr lang="en-US" sz="4800" dirty="0" err="1"/>
              <a:t>điểm</a:t>
            </a:r>
            <a:r>
              <a:rPr lang="en-US" sz="4800" dirty="0"/>
              <a:t>,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con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nhắc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 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câu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bổ</a:t>
            </a:r>
            <a:r>
              <a:rPr lang="en-US" sz="4800" dirty="0"/>
              <a:t> </a:t>
            </a:r>
            <a:r>
              <a:rPr lang="en-US" sz="4800" dirty="0" err="1"/>
              <a:t>trợ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danh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, </a:t>
            </a:r>
            <a:r>
              <a:rPr lang="en-US" sz="4800" dirty="0" err="1"/>
              <a:t>cung</a:t>
            </a:r>
            <a:r>
              <a:rPr lang="en-US" sz="4800" dirty="0"/>
              <a:t> </a:t>
            </a:r>
            <a:r>
              <a:rPr lang="en-US" sz="4800" dirty="0" err="1"/>
              <a:t>cấp</a:t>
            </a:r>
            <a:r>
              <a:rPr lang="en-US" sz="4800" dirty="0"/>
              <a:t> </a:t>
            </a:r>
            <a:r>
              <a:rPr lang="en-US" sz="4800" dirty="0" err="1"/>
              <a:t>thông</a:t>
            </a:r>
            <a:r>
              <a:rPr lang="en-US" sz="4800" dirty="0"/>
              <a:t> tin </a:t>
            </a:r>
            <a:r>
              <a:rPr lang="en-US" sz="4800" dirty="0" err="1"/>
              <a:t>miêu</a:t>
            </a:r>
            <a:r>
              <a:rPr lang="en-US" sz="4800" dirty="0"/>
              <a:t> </a:t>
            </a:r>
            <a:r>
              <a:rPr lang="en-US" sz="4800" dirty="0" err="1"/>
              <a:t>tả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con </a:t>
            </a:r>
            <a:r>
              <a:rPr lang="en-US" sz="4800" dirty="0" err="1"/>
              <a:t>vật</a:t>
            </a:r>
            <a:r>
              <a:rPr lang="en-US" sz="4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3343183"/>
            <a:ext cx="156972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800" i="1" dirty="0"/>
              <a:t>	</a:t>
            </a:r>
            <a:r>
              <a:rPr lang="en-US" sz="4800" i="1" dirty="0" err="1"/>
              <a:t>Bạn</a:t>
            </a:r>
            <a:r>
              <a:rPr lang="en-US" sz="4800" i="1" dirty="0"/>
              <a:t> </a:t>
            </a:r>
            <a:r>
              <a:rPr lang="en-US" sz="4800" i="1" dirty="0" err="1"/>
              <a:t>ơi</a:t>
            </a:r>
            <a:r>
              <a:rPr lang="en-US" sz="4800" i="1" dirty="0"/>
              <a:t>, </a:t>
            </a:r>
            <a:r>
              <a:rPr lang="en-US" sz="4800" i="1" dirty="0" err="1"/>
              <a:t>những</a:t>
            </a:r>
            <a:r>
              <a:rPr lang="en-US" sz="4800" i="1" dirty="0"/>
              <a:t> </a:t>
            </a:r>
            <a:r>
              <a:rPr lang="en-US" sz="4800" i="1" dirty="0" err="1"/>
              <a:t>chú</a:t>
            </a:r>
            <a:r>
              <a:rPr lang="en-US" sz="4800" i="1" dirty="0"/>
              <a:t> </a:t>
            </a:r>
            <a:r>
              <a:rPr lang="en-US" sz="4800" i="1" dirty="0" err="1"/>
              <a:t>chim</a:t>
            </a:r>
            <a:r>
              <a:rPr lang="en-US" sz="4800" i="1" dirty="0"/>
              <a:t> </a:t>
            </a:r>
            <a:r>
              <a:rPr lang="en-US" sz="4800" i="1" dirty="0" err="1"/>
              <a:t>xinh</a:t>
            </a:r>
            <a:r>
              <a:rPr lang="en-US" sz="4800" i="1" dirty="0"/>
              <a:t> </a:t>
            </a:r>
            <a:r>
              <a:rPr lang="en-US" sz="4800" i="1" dirty="0" err="1"/>
              <a:t>đẹp</a:t>
            </a:r>
            <a:r>
              <a:rPr lang="en-US" sz="4800" i="1" dirty="0"/>
              <a:t>, </a:t>
            </a:r>
            <a:r>
              <a:rPr lang="en-US" sz="4800" i="1" dirty="0" err="1"/>
              <a:t>hót</a:t>
            </a:r>
            <a:r>
              <a:rPr lang="en-US" sz="4800" i="1" dirty="0"/>
              <a:t> hay, </a:t>
            </a:r>
            <a:r>
              <a:rPr lang="en-US" sz="4800" i="1" dirty="0" err="1"/>
              <a:t>bầy</a:t>
            </a:r>
            <a:r>
              <a:rPr lang="en-US" sz="4800" i="1" dirty="0"/>
              <a:t> </a:t>
            </a:r>
            <a:r>
              <a:rPr lang="en-US" sz="4800" i="1" dirty="0" err="1"/>
              <a:t>hươu</a:t>
            </a:r>
            <a:r>
              <a:rPr lang="en-US" sz="4800" i="1" dirty="0"/>
              <a:t> </a:t>
            </a:r>
            <a:r>
              <a:rPr lang="en-US" sz="4800" i="1" dirty="0" err="1"/>
              <a:t>nai</a:t>
            </a:r>
            <a:r>
              <a:rPr lang="en-US" sz="4800" i="1" dirty="0"/>
              <a:t> </a:t>
            </a:r>
            <a:r>
              <a:rPr lang="en-US" sz="4800" i="1" dirty="0" err="1"/>
              <a:t>hiền</a:t>
            </a:r>
            <a:r>
              <a:rPr lang="en-US" sz="4800" i="1" dirty="0"/>
              <a:t> </a:t>
            </a:r>
            <a:r>
              <a:rPr lang="en-US" sz="4800" i="1" dirty="0" err="1"/>
              <a:t>lành</a:t>
            </a:r>
            <a:r>
              <a:rPr lang="en-US" sz="4800" i="1" dirty="0"/>
              <a:t>, </a:t>
            </a:r>
            <a:r>
              <a:rPr lang="en-US" sz="4800" i="1" dirty="0" err="1"/>
              <a:t>ngoan</a:t>
            </a:r>
            <a:r>
              <a:rPr lang="en-US" sz="4800" i="1" dirty="0"/>
              <a:t> </a:t>
            </a:r>
            <a:r>
              <a:rPr lang="en-US" sz="4800" i="1" dirty="0" err="1"/>
              <a:t>ngoãn</a:t>
            </a:r>
            <a:r>
              <a:rPr lang="en-US" sz="4800" i="1" dirty="0"/>
              <a:t> </a:t>
            </a:r>
            <a:r>
              <a:rPr lang="en-US" sz="4800" i="1" dirty="0" err="1"/>
              <a:t>cần</a:t>
            </a:r>
            <a:r>
              <a:rPr lang="en-US" sz="4800" i="1" dirty="0"/>
              <a:t> </a:t>
            </a:r>
            <a:r>
              <a:rPr lang="en-US" sz="4800" i="1" dirty="0" err="1"/>
              <a:t>thiên</a:t>
            </a:r>
            <a:r>
              <a:rPr lang="en-US" sz="4800" i="1" dirty="0"/>
              <a:t> </a:t>
            </a:r>
            <a:r>
              <a:rPr lang="en-US" sz="4800" i="1" dirty="0" err="1"/>
              <a:t>nhiên</a:t>
            </a:r>
            <a:r>
              <a:rPr lang="en-US" sz="4800" i="1" dirty="0"/>
              <a:t> </a:t>
            </a:r>
            <a:r>
              <a:rPr lang="en-US" sz="4800" i="1" dirty="0" err="1"/>
              <a:t>bao</a:t>
            </a:r>
            <a:r>
              <a:rPr lang="en-US" sz="4800" i="1" dirty="0"/>
              <a:t> la </a:t>
            </a:r>
            <a:r>
              <a:rPr lang="en-US" sz="4800" i="1" dirty="0" err="1"/>
              <a:t>và</a:t>
            </a:r>
            <a:r>
              <a:rPr lang="en-US" sz="4800" i="1" dirty="0"/>
              <a:t> </a:t>
            </a:r>
            <a:r>
              <a:rPr lang="en-US" sz="4800" i="1" dirty="0" err="1"/>
              <a:t>bầu</a:t>
            </a:r>
            <a:r>
              <a:rPr lang="en-US" sz="4800" i="1" dirty="0"/>
              <a:t> </a:t>
            </a:r>
            <a:r>
              <a:rPr lang="en-US" sz="4800" i="1" dirty="0" err="1"/>
              <a:t>trời</a:t>
            </a:r>
            <a:r>
              <a:rPr lang="en-US" sz="4800" i="1" dirty="0"/>
              <a:t> </a:t>
            </a:r>
            <a:r>
              <a:rPr lang="en-US" sz="4800" i="1" dirty="0" err="1"/>
              <a:t>tự</a:t>
            </a:r>
            <a:r>
              <a:rPr lang="en-US" sz="4800" i="1" dirty="0"/>
              <a:t> do, </a:t>
            </a:r>
            <a:r>
              <a:rPr lang="en-US" sz="4800" i="1" dirty="0" err="1"/>
              <a:t>khoáng</a:t>
            </a:r>
            <a:r>
              <a:rPr lang="en-US" sz="4800" i="1" dirty="0"/>
              <a:t> </a:t>
            </a:r>
            <a:r>
              <a:rPr lang="en-US" sz="4800" i="1" dirty="0" err="1"/>
              <a:t>đãng</a:t>
            </a:r>
            <a:r>
              <a:rPr lang="en-US" sz="4800" i="1" dirty="0"/>
              <a:t> </a:t>
            </a:r>
            <a:r>
              <a:rPr lang="en-US" sz="4800" i="1" dirty="0" err="1"/>
              <a:t>thì</a:t>
            </a:r>
            <a:r>
              <a:rPr lang="en-US" sz="4800" i="1" dirty="0"/>
              <a:t> </a:t>
            </a:r>
            <a:r>
              <a:rPr lang="en-US" sz="4800" i="1" dirty="0" err="1"/>
              <a:t>lại</a:t>
            </a:r>
            <a:r>
              <a:rPr lang="en-US" sz="4800" i="1" dirty="0"/>
              <a:t> </a:t>
            </a:r>
            <a:r>
              <a:rPr lang="en-US" sz="4800" i="1" dirty="0" err="1"/>
              <a:t>bị</a:t>
            </a:r>
            <a:r>
              <a:rPr lang="en-US" sz="4800" i="1" dirty="0"/>
              <a:t> </a:t>
            </a:r>
            <a:r>
              <a:rPr lang="en-US" sz="4800" i="1" dirty="0" err="1"/>
              <a:t>nhốt</a:t>
            </a:r>
            <a:r>
              <a:rPr lang="en-US" sz="4800" i="1" dirty="0"/>
              <a:t> </a:t>
            </a:r>
            <a:r>
              <a:rPr lang="en-US" sz="4800" i="1" dirty="0" err="1"/>
              <a:t>trong</a:t>
            </a:r>
            <a:r>
              <a:rPr lang="en-US" sz="4800" i="1" dirty="0"/>
              <a:t> </a:t>
            </a:r>
            <a:r>
              <a:rPr lang="en-US" sz="4800" i="1" dirty="0" err="1"/>
              <a:t>lồng</a:t>
            </a:r>
            <a:r>
              <a:rPr lang="en-US" sz="4800" i="1" dirty="0"/>
              <a:t>, </a:t>
            </a:r>
            <a:r>
              <a:rPr lang="en-US" sz="4800" i="1" dirty="0" err="1"/>
              <a:t>trong</a:t>
            </a:r>
            <a:r>
              <a:rPr lang="en-US" sz="4800" i="1" dirty="0"/>
              <a:t> </a:t>
            </a:r>
            <a:r>
              <a:rPr lang="en-US" sz="4800" i="1" dirty="0" err="1"/>
              <a:t>chuồng</a:t>
            </a:r>
            <a:r>
              <a:rPr lang="en-US" sz="4800" i="1" dirty="0"/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409700"/>
            <a:ext cx="1386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</a:rPr>
              <a:t>Câu</a:t>
            </a:r>
            <a:r>
              <a:rPr lang="en-US" sz="6600" b="1" dirty="0">
                <a:solidFill>
                  <a:srgbClr val="C00000"/>
                </a:solidFill>
              </a:rPr>
              <a:t> 2. </a:t>
            </a:r>
            <a:r>
              <a:rPr lang="en-US" sz="6600" b="1" i="1" dirty="0" err="1"/>
              <a:t>Tìm</a:t>
            </a:r>
            <a:r>
              <a:rPr lang="en-US" sz="6600" b="1" i="1" dirty="0"/>
              <a:t> </a:t>
            </a:r>
            <a:r>
              <a:rPr lang="en-US" sz="6600" b="1" i="1" dirty="0" err="1"/>
              <a:t>một</a:t>
            </a:r>
            <a:r>
              <a:rPr lang="en-US" sz="6600" b="1" i="1" dirty="0"/>
              <a:t> </a:t>
            </a:r>
            <a:r>
              <a:rPr lang="en-US" sz="6600" b="1" i="1" dirty="0" err="1"/>
              <a:t>số</a:t>
            </a:r>
            <a:r>
              <a:rPr lang="en-US" sz="6600" b="1" i="1" dirty="0"/>
              <a:t> </a:t>
            </a:r>
            <a:r>
              <a:rPr lang="en-US" sz="6600" b="1" i="1" dirty="0" err="1"/>
              <a:t>tính</a:t>
            </a:r>
            <a:r>
              <a:rPr lang="en-US" sz="6600" b="1" i="1" dirty="0"/>
              <a:t> </a:t>
            </a:r>
            <a:r>
              <a:rPr lang="en-US" sz="6600" b="1" i="1" dirty="0" err="1"/>
              <a:t>từ</a:t>
            </a:r>
            <a:r>
              <a:rPr lang="en-US" sz="6600" b="1" i="1" dirty="0"/>
              <a:t> </a:t>
            </a:r>
            <a:r>
              <a:rPr lang="en-US" sz="6600" b="1" i="1" dirty="0" err="1"/>
              <a:t>có</a:t>
            </a:r>
            <a:r>
              <a:rPr lang="en-US" sz="6600" b="1" i="1" dirty="0"/>
              <a:t> </a:t>
            </a:r>
            <a:r>
              <a:rPr lang="en-US" sz="6600" b="1" i="1" dirty="0" err="1"/>
              <a:t>thể</a:t>
            </a:r>
            <a:r>
              <a:rPr lang="en-US" sz="6600" b="1" i="1" dirty="0"/>
              <a:t> </a:t>
            </a:r>
            <a:r>
              <a:rPr lang="en-US" sz="6600" b="1" i="1" dirty="0" err="1"/>
              <a:t>thay</a:t>
            </a:r>
            <a:r>
              <a:rPr lang="en-US" sz="6600" b="1" i="1" dirty="0"/>
              <a:t> </a:t>
            </a:r>
            <a:r>
              <a:rPr lang="en-US" sz="6600" b="1" i="1" dirty="0" err="1"/>
              <a:t>thế</a:t>
            </a:r>
            <a:r>
              <a:rPr lang="en-US" sz="6600" b="1" i="1" dirty="0"/>
              <a:t> </a:t>
            </a:r>
            <a:r>
              <a:rPr lang="en-US" sz="6600" b="1" i="1" dirty="0" err="1"/>
              <a:t>cho</a:t>
            </a:r>
            <a:r>
              <a:rPr lang="en-US" sz="6600" b="1" i="1" dirty="0"/>
              <a:t> </a:t>
            </a:r>
            <a:r>
              <a:rPr lang="en-US" sz="6600" b="1" i="1" dirty="0" err="1"/>
              <a:t>từ</a:t>
            </a:r>
            <a:r>
              <a:rPr lang="en-US" sz="6600" b="1" i="1" dirty="0"/>
              <a:t> </a:t>
            </a:r>
            <a:r>
              <a:rPr lang="en-US" sz="6600" b="1" i="1" u="sng" dirty="0" err="1">
                <a:solidFill>
                  <a:srgbClr val="C00000"/>
                </a:solidFill>
              </a:rPr>
              <a:t>bao</a:t>
            </a:r>
            <a:r>
              <a:rPr lang="en-US" sz="6600" b="1" i="1" u="sng" dirty="0">
                <a:solidFill>
                  <a:srgbClr val="C00000"/>
                </a:solidFill>
              </a:rPr>
              <a:t> la</a:t>
            </a:r>
            <a:r>
              <a:rPr lang="en-US" sz="6600" b="1" i="1" dirty="0">
                <a:solidFill>
                  <a:srgbClr val="C00000"/>
                </a:solidFill>
              </a:rPr>
              <a:t> </a:t>
            </a:r>
            <a:r>
              <a:rPr lang="en-US" sz="6600" b="1" i="1" dirty="0" err="1"/>
              <a:t>trong</a:t>
            </a:r>
            <a:r>
              <a:rPr lang="en-US" sz="6600" b="1" i="1" dirty="0"/>
              <a:t> </a:t>
            </a:r>
            <a:r>
              <a:rPr lang="en-US" sz="6600" b="1" i="1" dirty="0" err="1"/>
              <a:t>câu</a:t>
            </a:r>
            <a:r>
              <a:rPr lang="en-US" sz="6600" b="1" i="1" dirty="0"/>
              <a:t> </a:t>
            </a:r>
            <a:r>
              <a:rPr lang="en-US" sz="6600" b="1" i="1" dirty="0" err="1"/>
              <a:t>văn</a:t>
            </a:r>
            <a:r>
              <a:rPr lang="en-US" sz="6600" b="1" i="1" dirty="0"/>
              <a:t> </a:t>
            </a:r>
            <a:r>
              <a:rPr lang="en-US" sz="6600" b="1" i="1" dirty="0" err="1"/>
              <a:t>trên</a:t>
            </a:r>
            <a:r>
              <a:rPr lang="en-US" sz="6600" b="1" i="1" dirty="0"/>
              <a:t>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6012" y="4000500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tính</a:t>
            </a:r>
            <a:r>
              <a:rPr lang="en-US" sz="6000" dirty="0"/>
              <a:t> </a:t>
            </a:r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thể</a:t>
            </a:r>
            <a:r>
              <a:rPr lang="en-US" sz="6000" dirty="0"/>
              <a:t> </a:t>
            </a:r>
            <a:r>
              <a:rPr lang="en-US" sz="6000" dirty="0" err="1"/>
              <a:t>thay</a:t>
            </a:r>
            <a:r>
              <a:rPr lang="en-US" sz="6000" dirty="0"/>
              <a:t> </a:t>
            </a:r>
            <a:r>
              <a:rPr lang="en-US" sz="6000" dirty="0" err="1"/>
              <a:t>thế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từ</a:t>
            </a:r>
            <a:r>
              <a:rPr lang="en-US" sz="6000" dirty="0"/>
              <a:t> </a:t>
            </a:r>
            <a:r>
              <a:rPr lang="en-US" sz="6000" i="1" dirty="0" err="1"/>
              <a:t>bao</a:t>
            </a:r>
            <a:r>
              <a:rPr lang="en-US" sz="6000" i="1" dirty="0"/>
              <a:t> la </a:t>
            </a:r>
            <a:r>
              <a:rPr lang="en-US" sz="6000" dirty="0" err="1"/>
              <a:t>trong</a:t>
            </a:r>
            <a:r>
              <a:rPr lang="en-US" sz="6000" dirty="0"/>
              <a:t> </a:t>
            </a:r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văn</a:t>
            </a:r>
            <a:r>
              <a:rPr lang="en-US" sz="6000" dirty="0"/>
              <a:t> </a:t>
            </a:r>
            <a:r>
              <a:rPr lang="en-US" sz="6000" dirty="0" err="1"/>
              <a:t>trên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2437" y="6440252"/>
            <a:ext cx="92403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 err="1"/>
              <a:t>mênh</a:t>
            </a:r>
            <a:r>
              <a:rPr lang="en-US" sz="7200" dirty="0"/>
              <a:t> </a:t>
            </a:r>
            <a:r>
              <a:rPr lang="en-US" sz="7200" dirty="0" err="1"/>
              <a:t>mông</a:t>
            </a:r>
            <a:r>
              <a:rPr lang="en-US" sz="7200" dirty="0"/>
              <a:t>, </a:t>
            </a:r>
            <a:r>
              <a:rPr lang="en-US" sz="7200" dirty="0" err="1"/>
              <a:t>rộng</a:t>
            </a:r>
            <a:r>
              <a:rPr lang="en-US" sz="7200" dirty="0"/>
              <a:t> </a:t>
            </a:r>
            <a:r>
              <a:rPr lang="en-US" sz="7200" dirty="0" err="1"/>
              <a:t>lớn</a:t>
            </a:r>
            <a:r>
              <a:rPr lang="en-US" sz="72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121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00300"/>
            <a:ext cx="10598235" cy="4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571500"/>
            <a:ext cx="16383000" cy="9448800"/>
          </a:xfrm>
          <a:prstGeom prst="roundRect">
            <a:avLst>
              <a:gd name="adj" fmla="val 6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398" y="1361036"/>
            <a:ext cx="15697201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ea typeface="Calibri" panose="020F0502020204030204" pitchFamily="34" charset="0"/>
              </a:rPr>
              <a:t>* </a:t>
            </a:r>
            <a:r>
              <a:rPr lang="en-US" sz="4000" b="1" dirty="0" err="1">
                <a:ea typeface="Calibri" panose="020F0502020204030204" pitchFamily="34" charset="0"/>
              </a:rPr>
              <a:t>Năng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lực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đặc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thù</a:t>
            </a:r>
            <a:r>
              <a:rPr lang="en-US" sz="4000" b="1" dirty="0">
                <a:ea typeface="Calibri" panose="020F0502020204030204" pitchFamily="34" charset="0"/>
              </a:rPr>
              <a:t>: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ea typeface="Calibri" panose="020F0502020204030204" pitchFamily="34" charset="0"/>
              </a:rPr>
              <a:t>- </a:t>
            </a:r>
            <a:r>
              <a:rPr lang="en-US" sz="4000" dirty="0" err="1">
                <a:ea typeface="Calibri" panose="020F0502020204030204" pitchFamily="34" charset="0"/>
              </a:rPr>
              <a:t>Đọc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đúng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và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diễn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cảm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văn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bản</a:t>
            </a:r>
            <a:r>
              <a:rPr lang="en-US" sz="4000" dirty="0">
                <a:ea typeface="Calibri" panose="020F0502020204030204" pitchFamily="34" charset="0"/>
              </a:rPr>
              <a:t>- </a:t>
            </a:r>
            <a:r>
              <a:rPr lang="en-US" sz="4000" dirty="0" err="1">
                <a:ea typeface="Calibri" panose="020F0502020204030204" pitchFamily="34" charset="0"/>
              </a:rPr>
              <a:t>lá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thư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Ngôi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nhà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yêu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thương</a:t>
            </a:r>
            <a:endParaRPr lang="en-US" sz="4000" dirty="0"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i="1" dirty="0"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ea typeface="Times New Roman" panose="02020603050405020304" pitchFamily="18" charset="0"/>
              </a:rPr>
              <a:t>Biết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nhấn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giọng</a:t>
            </a:r>
            <a:r>
              <a:rPr lang="en-US" sz="4000" i="1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vào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từ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ngữ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thể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hiện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cảm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xúc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những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câu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nói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thể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hiện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sự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quan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tâm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của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viết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thư</a:t>
            </a:r>
            <a:r>
              <a:rPr lang="en-US" sz="4000" dirty="0">
                <a:ea typeface="Times New Roman" panose="02020603050405020304" pitchFamily="18" charset="0"/>
              </a:rPr>
              <a:t>.</a:t>
            </a:r>
            <a:endParaRPr lang="en-US" sz="4000" dirty="0"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ea typeface="Times New Roman" panose="02020603050405020304" pitchFamily="18" charset="0"/>
              </a:rPr>
              <a:t>Nhận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biết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nội</a:t>
            </a:r>
            <a:r>
              <a:rPr lang="en-US" sz="4000" dirty="0"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ea typeface="Times New Roman" panose="02020603050405020304" pitchFamily="18" charset="0"/>
              </a:rPr>
              <a:t>bức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thư</a:t>
            </a:r>
            <a:r>
              <a:rPr lang="en-US" sz="4000" dirty="0"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ea typeface="Times New Roman" panose="02020603050405020304" pitchFamily="18" charset="0"/>
              </a:rPr>
              <a:t>Sự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yêu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thương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thấu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hiểu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sẻ</a:t>
            </a:r>
            <a:r>
              <a:rPr lang="en-US" sz="4000" dirty="0">
                <a:ea typeface="Times New Roman" panose="02020603050405020304" pitchFamily="18" charset="0"/>
              </a:rPr>
              <a:t> chia </a:t>
            </a:r>
            <a:r>
              <a:rPr lang="en-US" sz="4000" dirty="0" err="1">
                <a:ea typeface="Times New Roman" panose="02020603050405020304" pitchFamily="18" charset="0"/>
              </a:rPr>
              <a:t>của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tác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giả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bức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thư</a:t>
            </a:r>
            <a:r>
              <a:rPr lang="en-US" sz="4000" dirty="0"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ea typeface="Times New Roman" panose="02020603050405020304" pitchFamily="18" charset="0"/>
              </a:rPr>
              <a:t>bạn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Lương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Thanh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Bình</a:t>
            </a:r>
            <a:r>
              <a:rPr lang="en-US" sz="4000" dirty="0">
                <a:ea typeface="Times New Roman" panose="02020603050405020304" pitchFamily="18" charset="0"/>
              </a:rPr>
              <a:t> – </a:t>
            </a:r>
            <a:r>
              <a:rPr lang="en-US" sz="4000" dirty="0" err="1">
                <a:ea typeface="Times New Roman" panose="02020603050405020304" pitchFamily="18" charset="0"/>
              </a:rPr>
              <a:t>đối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với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những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bạn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nhỏ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không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nhà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trên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Trái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đất</a:t>
            </a:r>
            <a:r>
              <a:rPr lang="en-US" sz="4000" dirty="0">
                <a:ea typeface="Times New Roman" panose="02020603050405020304" pitchFamily="18" charset="0"/>
              </a:rPr>
              <a:t>. Qua </a:t>
            </a:r>
            <a:r>
              <a:rPr lang="en-US" sz="4000" dirty="0" err="1">
                <a:ea typeface="Times New Roman" panose="02020603050405020304" pitchFamily="18" charset="0"/>
              </a:rPr>
              <a:t>đó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viết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thể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hiện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ước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muốn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cháy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bỏng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của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mình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về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một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thế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giới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hoà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bình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ấm</a:t>
            </a:r>
            <a:r>
              <a:rPr lang="en-US" sz="4000" dirty="0">
                <a:ea typeface="Times New Roman" panose="02020603050405020304" pitchFamily="18" charset="0"/>
              </a:rPr>
              <a:t> no </a:t>
            </a:r>
            <a:r>
              <a:rPr lang="en-US" sz="4000" dirty="0" err="1">
                <a:ea typeface="Times New Roman" panose="02020603050405020304" pitchFamily="18" charset="0"/>
              </a:rPr>
              <a:t>cho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trẻ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em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nơi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mà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tất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cả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trẻ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em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đều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có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nhà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để</a:t>
            </a:r>
            <a:r>
              <a:rPr lang="en-US" sz="4000" dirty="0">
                <a:ea typeface="Times New Roman" panose="02020603050405020304" pitchFamily="18" charset="0"/>
              </a:rPr>
              <a:t> ở, </a:t>
            </a:r>
            <a:r>
              <a:rPr lang="en-US" sz="4000" dirty="0" err="1">
                <a:ea typeface="Times New Roman" panose="02020603050405020304" pitchFamily="18" charset="0"/>
              </a:rPr>
              <a:t>nơi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không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có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bom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đạn</a:t>
            </a:r>
            <a:r>
              <a:rPr lang="en-US" sz="4000" dirty="0"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a typeface="Times New Roman" panose="02020603050405020304" pitchFamily="18" charset="0"/>
              </a:rPr>
              <a:t>chiến</a:t>
            </a:r>
            <a:r>
              <a:rPr lang="en-US" sz="4000" dirty="0"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a typeface="Times New Roman" panose="02020603050405020304" pitchFamily="18" charset="0"/>
              </a:rPr>
              <a:t>tranh</a:t>
            </a:r>
            <a:r>
              <a:rPr lang="en-US" sz="4000" dirty="0">
                <a:ea typeface="Times New Roman" panose="02020603050405020304" pitchFamily="18" charset="0"/>
              </a:rPr>
              <a:t>.</a:t>
            </a:r>
            <a:endParaRPr lang="en-US" sz="4000" dirty="0">
              <a:ea typeface="Calibri" panose="020F0502020204030204" pitchFamily="34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ea typeface="Calibri" panose="020F0502020204030204" pitchFamily="34" charset="0"/>
              </a:rPr>
              <a:t>* </a:t>
            </a:r>
            <a:r>
              <a:rPr lang="en-US" sz="4000" b="1" dirty="0" err="1">
                <a:ea typeface="Calibri" panose="020F0502020204030204" pitchFamily="34" charset="0"/>
              </a:rPr>
              <a:t>Năng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lực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chung</a:t>
            </a:r>
            <a:r>
              <a:rPr lang="en-US" sz="4000" b="1" dirty="0">
                <a:ea typeface="Calibri" panose="020F0502020204030204" pitchFamily="34" charset="0"/>
              </a:rPr>
              <a:t>: </a:t>
            </a:r>
            <a:r>
              <a:rPr lang="en-US" sz="4000" dirty="0" err="1">
                <a:ea typeface="Calibri" panose="020F0502020204030204" pitchFamily="34" charset="0"/>
              </a:rPr>
              <a:t>năng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lực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ngôn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ngữ</a:t>
            </a:r>
            <a:r>
              <a:rPr lang="en-US" sz="4000" dirty="0">
                <a:ea typeface="Calibri" panose="020F0502020204030204" pitchFamily="34" charset="0"/>
              </a:rPr>
              <a:t>, </a:t>
            </a:r>
            <a:r>
              <a:rPr lang="en-US" sz="4000" dirty="0" err="1">
                <a:ea typeface="Calibri" panose="020F0502020204030204" pitchFamily="34" charset="0"/>
              </a:rPr>
              <a:t>giao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tiếp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và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hợp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tác</a:t>
            </a:r>
            <a:r>
              <a:rPr lang="en-US" sz="4000" dirty="0">
                <a:ea typeface="Calibri" panose="020F0502020204030204" pitchFamily="34" charset="0"/>
              </a:rPr>
              <a:t>, </a:t>
            </a:r>
            <a:r>
              <a:rPr lang="en-US" sz="4000" dirty="0" err="1">
                <a:ea typeface="Calibri" panose="020F0502020204030204" pitchFamily="34" charset="0"/>
              </a:rPr>
              <a:t>tự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giải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quyết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vấn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đề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và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sáng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tạo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ea typeface="Calibri" panose="020F0502020204030204" pitchFamily="34" charset="0"/>
              </a:rPr>
              <a:t>* </a:t>
            </a:r>
            <a:r>
              <a:rPr lang="en-US" sz="4000" b="1" dirty="0" err="1">
                <a:ea typeface="Calibri" panose="020F0502020204030204" pitchFamily="34" charset="0"/>
              </a:rPr>
              <a:t>Phẩm</a:t>
            </a:r>
            <a:r>
              <a:rPr lang="en-US" sz="4000" b="1" dirty="0"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a typeface="Calibri" panose="020F0502020204030204" pitchFamily="34" charset="0"/>
              </a:rPr>
              <a:t>chất</a:t>
            </a:r>
            <a:r>
              <a:rPr lang="en-US" sz="4000" b="1" dirty="0">
                <a:ea typeface="Calibri" panose="020F0502020204030204" pitchFamily="34" charset="0"/>
              </a:rPr>
              <a:t>: </a:t>
            </a:r>
            <a:r>
              <a:rPr lang="en-US" sz="4000" dirty="0" err="1">
                <a:ea typeface="Calibri" panose="020F0502020204030204" pitchFamily="34" charset="0"/>
              </a:rPr>
              <a:t>yêu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thương</a:t>
            </a:r>
            <a:r>
              <a:rPr lang="en-US" sz="4000" dirty="0">
                <a:ea typeface="Calibri" panose="020F0502020204030204" pitchFamily="34" charset="0"/>
              </a:rPr>
              <a:t>, </a:t>
            </a:r>
            <a:r>
              <a:rPr lang="en-US" sz="4000" dirty="0" err="1">
                <a:ea typeface="Calibri" panose="020F0502020204030204" pitchFamily="34" charset="0"/>
              </a:rPr>
              <a:t>cảm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thông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và</a:t>
            </a:r>
            <a:r>
              <a:rPr lang="en-US" sz="4000" dirty="0">
                <a:ea typeface="Calibri" panose="020F0502020204030204" pitchFamily="34" charset="0"/>
              </a:rPr>
              <a:t> chia </a:t>
            </a:r>
            <a:r>
              <a:rPr lang="en-US" sz="4000" dirty="0" err="1">
                <a:ea typeface="Calibri" panose="020F0502020204030204" pitchFamily="34" charset="0"/>
              </a:rPr>
              <a:t>sẻ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-145076"/>
            <a:ext cx="6136004" cy="2474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71700"/>
            <a:ext cx="6706181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70" y="711842"/>
            <a:ext cx="17448836" cy="9072566"/>
          </a:xfrm>
          <a:prstGeom prst="roundRect">
            <a:avLst>
              <a:gd name="adj" fmla="val 9499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/>
            </a:pPr>
            <a:endParaRPr lang="vi-VN" sz="34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组合 44">
            <a:extLst>
              <a:ext uri="{FF2B5EF4-FFF2-40B4-BE49-F238E27FC236}">
                <a16:creationId xmlns:a16="http://schemas.microsoft.com/office/drawing/2014/main" id="{85C56351-589F-3B5A-C21E-E426EBA15B27}"/>
              </a:ext>
            </a:extLst>
          </p:cNvPr>
          <p:cNvGrpSpPr/>
          <p:nvPr/>
        </p:nvGrpSpPr>
        <p:grpSpPr>
          <a:xfrm>
            <a:off x="2477498" y="3091271"/>
            <a:ext cx="12071201" cy="1496513"/>
            <a:chOff x="2360277" y="2671670"/>
            <a:chExt cx="3089358" cy="892629"/>
          </a:xfrm>
        </p:grpSpPr>
        <p:grpSp>
          <p:nvGrpSpPr>
            <p:cNvPr id="24" name="组合 30">
              <a:extLst>
                <a:ext uri="{FF2B5EF4-FFF2-40B4-BE49-F238E27FC236}">
                  <a16:creationId xmlns:a16="http://schemas.microsoft.com/office/drawing/2014/main" id="{AC793EE5-7FAD-D500-A931-1920EBC60A5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27">
                <a:extLst>
                  <a:ext uri="{FF2B5EF4-FFF2-40B4-BE49-F238E27FC236}">
                    <a16:creationId xmlns:a16="http://schemas.microsoft.com/office/drawing/2014/main" id="{305A463D-AEF9-6C58-5431-6E9B1E2356F6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27" name="圆角矩形 28">
                <a:extLst>
                  <a:ext uri="{FF2B5EF4-FFF2-40B4-BE49-F238E27FC236}">
                    <a16:creationId xmlns:a16="http://schemas.microsoft.com/office/drawing/2014/main" id="{C7F9C397-E9BF-FAAA-364F-AE2A86E20D34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8C0AB92-8CFF-0402-0DEF-FDC8C6055AEC}"/>
                </a:ext>
              </a:extLst>
            </p:cNvPr>
            <p:cNvSpPr txBox="1"/>
            <p:nvPr/>
          </p:nvSpPr>
          <p:spPr>
            <a:xfrm>
              <a:off x="2591860" y="2784226"/>
              <a:ext cx="2090897" cy="66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/>
              <a:r>
                <a:rPr lang="en-US" sz="66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66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6600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66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4737720" y="5116982"/>
            <a:ext cx="12071201" cy="1496514"/>
            <a:chOff x="2360277" y="2671670"/>
            <a:chExt cx="3089358" cy="892629"/>
          </a:xfrm>
        </p:grpSpPr>
        <p:grpSp>
          <p:nvGrpSpPr>
            <p:cNvPr id="29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32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30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537154" y="2784437"/>
              <a:ext cx="2695856" cy="605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6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6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6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6000" b="1" i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3" name="组合 44">
            <a:extLst>
              <a:ext uri="{FF2B5EF4-FFF2-40B4-BE49-F238E27FC236}">
                <a16:creationId xmlns:a16="http://schemas.microsoft.com/office/drawing/2014/main" id="{3250AFC8-A180-6FC0-675D-DDA8FB75CD5A}"/>
              </a:ext>
            </a:extLst>
          </p:cNvPr>
          <p:cNvGrpSpPr/>
          <p:nvPr/>
        </p:nvGrpSpPr>
        <p:grpSpPr>
          <a:xfrm>
            <a:off x="3425911" y="7144224"/>
            <a:ext cx="12071201" cy="1496513"/>
            <a:chOff x="2360277" y="2671670"/>
            <a:chExt cx="3089358" cy="892629"/>
          </a:xfrm>
        </p:grpSpPr>
        <p:grpSp>
          <p:nvGrpSpPr>
            <p:cNvPr id="34" name="组合 30">
              <a:extLst>
                <a:ext uri="{FF2B5EF4-FFF2-40B4-BE49-F238E27FC236}">
                  <a16:creationId xmlns:a16="http://schemas.microsoft.com/office/drawing/2014/main" id="{65E5C428-A996-CEAC-F989-0912588762C4}"/>
                </a:ext>
              </a:extLst>
            </p:cNvPr>
            <p:cNvGrpSpPr/>
            <p:nvPr/>
          </p:nvGrpSpPr>
          <p:grpSpPr>
            <a:xfrm>
              <a:off x="2360277" y="2671670"/>
              <a:ext cx="3089358" cy="892629"/>
              <a:chOff x="1336246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2" name="圆角矩形 27">
                <a:extLst>
                  <a:ext uri="{FF2B5EF4-FFF2-40B4-BE49-F238E27FC236}">
                    <a16:creationId xmlns:a16="http://schemas.microsoft.com/office/drawing/2014/main" id="{27117D37-45D5-E4D3-6A39-85D2964E83EE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43" name="圆角矩形 28">
                <a:extLst>
                  <a:ext uri="{FF2B5EF4-FFF2-40B4-BE49-F238E27FC236}">
                    <a16:creationId xmlns:a16="http://schemas.microsoft.com/office/drawing/2014/main" id="{F401C8CC-6A58-D256-410C-A36A5303FFD3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2308778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66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AC7EB92A-6D9C-B0C5-B0C8-2310E572E608}"/>
                </a:ext>
              </a:extLst>
            </p:cNvPr>
            <p:cNvSpPr txBox="1"/>
            <p:nvPr/>
          </p:nvSpPr>
          <p:spPr>
            <a:xfrm>
              <a:off x="2632936" y="2813478"/>
              <a:ext cx="1241574" cy="660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sz="66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66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66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endParaRPr lang="en-US" sz="6600" b="1" i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636326" y="2599516"/>
            <a:ext cx="1420365" cy="14304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dirty="0">
                <a:solidFill>
                  <a:srgbClr val="ED7D31">
                    <a:lumMod val="75000"/>
                  </a:srgbClr>
                </a:solidFill>
                <a:latin typeface="SVN-Yahoo" panose="02040603050506020204" pitchFamily="18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6214081" y="4936394"/>
            <a:ext cx="1420365" cy="14304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dirty="0">
                <a:solidFill>
                  <a:srgbClr val="ED7D31">
                    <a:lumMod val="75000"/>
                  </a:srgbClr>
                </a:solidFill>
                <a:latin typeface="SVN-Yahoo" panose="02040603050506020204" pitchFamily="18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2814791" y="7673420"/>
            <a:ext cx="1420365" cy="14304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dirty="0">
                <a:solidFill>
                  <a:srgbClr val="ED7D31">
                    <a:lumMod val="75000"/>
                  </a:srgbClr>
                </a:solidFill>
                <a:latin typeface="SVN-Yahoo" panose="02040603050506020204" pitchFamily="18" charset="0"/>
              </a:rPr>
              <a:t>3</a:t>
            </a: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459770" y="638391"/>
            <a:ext cx="13415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altLang="zh-CN" sz="10800" dirty="0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Chia  </a:t>
            </a:r>
            <a:r>
              <a:rPr lang="en-US" altLang="zh-CN" sz="1080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đoạn</a:t>
            </a:r>
            <a:endParaRPr lang="zh-CN" altLang="en-US" sz="10800" dirty="0">
              <a:ln w="28575">
                <a:solidFill>
                  <a:prstClr val="black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6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7" grpId="0" animBg="1"/>
      <p:bldP spid="38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F4324FF9-FBC6-4822-BD36-A2F3554DF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8"/>
          <a:stretch/>
        </p:blipFill>
        <p:spPr>
          <a:xfrm>
            <a:off x="36316" y="6599583"/>
            <a:ext cx="18295748" cy="368741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9770" y="711842"/>
            <a:ext cx="17448836" cy="9072566"/>
          </a:xfrm>
          <a:prstGeom prst="roundRect">
            <a:avLst>
              <a:gd name="adj" fmla="val 9499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/>
            </a:pPr>
            <a:endParaRPr lang="vi-VN" sz="34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组合 44">
            <a:extLst>
              <a:ext uri="{FF2B5EF4-FFF2-40B4-BE49-F238E27FC236}">
                <a16:creationId xmlns:a16="http://schemas.microsoft.com/office/drawing/2014/main" id="{85C56351-589F-3B5A-C21E-E426EBA15B27}"/>
              </a:ext>
            </a:extLst>
          </p:cNvPr>
          <p:cNvGrpSpPr/>
          <p:nvPr/>
        </p:nvGrpSpPr>
        <p:grpSpPr>
          <a:xfrm>
            <a:off x="2971800" y="3138328"/>
            <a:ext cx="5593314" cy="1765636"/>
            <a:chOff x="2360277" y="2671670"/>
            <a:chExt cx="1378812" cy="892629"/>
          </a:xfrm>
        </p:grpSpPr>
        <p:grpSp>
          <p:nvGrpSpPr>
            <p:cNvPr id="24" name="组合 30">
              <a:extLst>
                <a:ext uri="{FF2B5EF4-FFF2-40B4-BE49-F238E27FC236}">
                  <a16:creationId xmlns:a16="http://schemas.microsoft.com/office/drawing/2014/main" id="{AC793EE5-7FAD-D500-A931-1920EBC60A56}"/>
                </a:ext>
              </a:extLst>
            </p:cNvPr>
            <p:cNvGrpSpPr/>
            <p:nvPr/>
          </p:nvGrpSpPr>
          <p:grpSpPr>
            <a:xfrm>
              <a:off x="2360277" y="2671670"/>
              <a:ext cx="1378812" cy="892629"/>
              <a:chOff x="1336246" y="3302000"/>
              <a:chExt cx="1076947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27">
                <a:extLst>
                  <a:ext uri="{FF2B5EF4-FFF2-40B4-BE49-F238E27FC236}">
                    <a16:creationId xmlns:a16="http://schemas.microsoft.com/office/drawing/2014/main" id="{305A463D-AEF9-6C58-5431-6E9B1E2356F6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76947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8000" b="1" dirty="0">
                  <a:solidFill>
                    <a:srgbClr val="00B05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27" name="圆角矩形 28">
                <a:extLst>
                  <a:ext uri="{FF2B5EF4-FFF2-40B4-BE49-F238E27FC236}">
                    <a16:creationId xmlns:a16="http://schemas.microsoft.com/office/drawing/2014/main" id="{C7F9C397-E9BF-FAAA-364F-AE2A86E20D34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88094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8000" b="1" dirty="0">
                  <a:solidFill>
                    <a:srgbClr val="00B05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8C0AB92-8CFF-0402-0DEF-FDC8C6055AEC}"/>
                </a:ext>
              </a:extLst>
            </p:cNvPr>
            <p:cNvSpPr txBox="1"/>
            <p:nvPr/>
          </p:nvSpPr>
          <p:spPr>
            <a:xfrm>
              <a:off x="2545119" y="2781287"/>
              <a:ext cx="1069675" cy="66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sz="8000" b="1" i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chật</a:t>
              </a:r>
              <a:r>
                <a:rPr lang="en-US" sz="8000" b="1" i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8000" b="1" i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chội</a:t>
              </a:r>
              <a:endParaRPr lang="en-US" sz="8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10723391" y="3117969"/>
            <a:ext cx="5158632" cy="1732713"/>
            <a:chOff x="2360278" y="2671670"/>
            <a:chExt cx="1258031" cy="892629"/>
          </a:xfrm>
        </p:grpSpPr>
        <p:grpSp>
          <p:nvGrpSpPr>
            <p:cNvPr id="29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0070C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32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0070C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30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645258" y="2765683"/>
              <a:ext cx="828444" cy="681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altLang="zh-CN" sz="8000" b="1" i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đơn</a:t>
              </a:r>
              <a:r>
                <a:rPr lang="en-US" altLang="zh-CN" sz="80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8000" b="1" i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sơ</a:t>
              </a:r>
              <a:endParaRPr lang="zh-CN" altLang="en-US" sz="8000" b="1" i="1" dirty="0">
                <a:solidFill>
                  <a:srgbClr val="0070C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35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2966549" y="593828"/>
            <a:ext cx="13415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altLang="zh-CN" sz="10800" dirty="0">
                <a:ln w="28575">
                  <a:solidFill>
                    <a:prstClr val="black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TỪ KHÓ</a:t>
            </a:r>
            <a:endParaRPr lang="zh-CN" altLang="en-US" sz="10800" dirty="0">
              <a:ln w="28575">
                <a:solidFill>
                  <a:prstClr val="black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36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2373694" y="5425713"/>
            <a:ext cx="6907354" cy="1866216"/>
            <a:chOff x="2360278" y="2671670"/>
            <a:chExt cx="1258031" cy="892629"/>
          </a:xfrm>
        </p:grpSpPr>
        <p:grpSp>
          <p:nvGrpSpPr>
            <p:cNvPr id="39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8" y="2671670"/>
              <a:ext cx="1258031" cy="892629"/>
              <a:chOff x="1336246" y="3302000"/>
              <a:chExt cx="982608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4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982608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45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888921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rgbClr val="F26D1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40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571669" y="2830918"/>
              <a:ext cx="898692" cy="633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altLang="zh-CN" sz="8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triệu</a:t>
              </a:r>
              <a:r>
                <a:rPr lang="en-US" altLang="zh-CN" sz="8000" b="1" i="1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8000" b="1" i="1" dirty="0" err="1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triệu</a:t>
              </a:r>
              <a:endParaRPr lang="zh-CN" altLang="en-US" sz="8000" b="1" i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46" name="组合 44">
            <a:extLst>
              <a:ext uri="{FF2B5EF4-FFF2-40B4-BE49-F238E27FC236}">
                <a16:creationId xmlns:a16="http://schemas.microsoft.com/office/drawing/2014/main" id="{4EA7395E-188A-4772-C2F5-BD7C67FD0350}"/>
              </a:ext>
            </a:extLst>
          </p:cNvPr>
          <p:cNvGrpSpPr/>
          <p:nvPr/>
        </p:nvGrpSpPr>
        <p:grpSpPr>
          <a:xfrm>
            <a:off x="9986969" y="5476410"/>
            <a:ext cx="6831641" cy="1764817"/>
            <a:chOff x="2360279" y="2671670"/>
            <a:chExt cx="1346745" cy="892629"/>
          </a:xfrm>
        </p:grpSpPr>
        <p:grpSp>
          <p:nvGrpSpPr>
            <p:cNvPr id="47" name="组合 30">
              <a:extLst>
                <a:ext uri="{FF2B5EF4-FFF2-40B4-BE49-F238E27FC236}">
                  <a16:creationId xmlns:a16="http://schemas.microsoft.com/office/drawing/2014/main" id="{CC89CF56-A5DE-D17E-DC39-44D7F94AA336}"/>
                </a:ext>
              </a:extLst>
            </p:cNvPr>
            <p:cNvGrpSpPr/>
            <p:nvPr/>
          </p:nvGrpSpPr>
          <p:grpSpPr>
            <a:xfrm>
              <a:off x="2360279" y="2671670"/>
              <a:ext cx="1309484" cy="892629"/>
              <a:chOff x="1336246" y="3302000"/>
              <a:chExt cx="1022796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9" name="圆角矩形 27">
                <a:extLst>
                  <a:ext uri="{FF2B5EF4-FFF2-40B4-BE49-F238E27FC236}">
                    <a16:creationId xmlns:a16="http://schemas.microsoft.com/office/drawing/2014/main" id="{B3043BB5-AD57-B2D5-6D2D-69341894C604}"/>
                  </a:ext>
                </a:extLst>
              </p:cNvPr>
              <p:cNvSpPr/>
              <p:nvPr/>
            </p:nvSpPr>
            <p:spPr>
              <a:xfrm>
                <a:off x="1336246" y="3302000"/>
                <a:ext cx="1022796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50" name="圆角矩形 28">
                <a:extLst>
                  <a:ext uri="{FF2B5EF4-FFF2-40B4-BE49-F238E27FC236}">
                    <a16:creationId xmlns:a16="http://schemas.microsoft.com/office/drawing/2014/main" id="{A0266E30-1C73-3D46-3B16-8183BEB9E67A}"/>
                  </a:ext>
                </a:extLst>
              </p:cNvPr>
              <p:cNvSpPr/>
              <p:nvPr/>
            </p:nvSpPr>
            <p:spPr>
              <a:xfrm>
                <a:off x="1386922" y="3378199"/>
                <a:ext cx="933942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7200" b="1" dirty="0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48" name="文本框 40">
              <a:extLst>
                <a:ext uri="{FF2B5EF4-FFF2-40B4-BE49-F238E27FC236}">
                  <a16:creationId xmlns:a16="http://schemas.microsoft.com/office/drawing/2014/main" id="{D2A0FFC3-DD0C-D576-6C42-AAB6BBD22D5C}"/>
                </a:ext>
              </a:extLst>
            </p:cNvPr>
            <p:cNvSpPr txBox="1"/>
            <p:nvPr/>
          </p:nvSpPr>
          <p:spPr>
            <a:xfrm>
              <a:off x="2478963" y="2797250"/>
              <a:ext cx="1228061" cy="669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>
                <a:defRPr/>
              </a:pPr>
              <a:r>
                <a:rPr lang="en-US" altLang="zh-CN" sz="8000" b="1" i="1" dirty="0" err="1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khoáng</a:t>
              </a:r>
              <a:r>
                <a:rPr lang="en-US" altLang="zh-CN" sz="8000" b="1" i="1" dirty="0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8000" b="1" i="1" dirty="0" err="1">
                  <a:solidFill>
                    <a:srgbClr val="FFC00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đãng</a:t>
              </a:r>
              <a:endParaRPr lang="zh-CN" altLang="en-US" sz="8000" b="1" i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0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44">
            <a:extLst>
              <a:ext uri="{FF2B5EF4-FFF2-40B4-BE49-F238E27FC236}">
                <a16:creationId xmlns:a16="http://schemas.microsoft.com/office/drawing/2014/main" id="{85C56351-589F-3B5A-C21E-E426EBA15B27}"/>
              </a:ext>
            </a:extLst>
          </p:cNvPr>
          <p:cNvGrpSpPr/>
          <p:nvPr/>
        </p:nvGrpSpPr>
        <p:grpSpPr>
          <a:xfrm>
            <a:off x="2050986" y="2426347"/>
            <a:ext cx="14830245" cy="7358061"/>
            <a:chOff x="2360277" y="2671669"/>
            <a:chExt cx="3603797" cy="3719918"/>
          </a:xfrm>
        </p:grpSpPr>
        <p:grpSp>
          <p:nvGrpSpPr>
            <p:cNvPr id="24" name="组合 30">
              <a:extLst>
                <a:ext uri="{FF2B5EF4-FFF2-40B4-BE49-F238E27FC236}">
                  <a16:creationId xmlns:a16="http://schemas.microsoft.com/office/drawing/2014/main" id="{AC793EE5-7FAD-D500-A931-1920EBC60A56}"/>
                </a:ext>
              </a:extLst>
            </p:cNvPr>
            <p:cNvGrpSpPr/>
            <p:nvPr/>
          </p:nvGrpSpPr>
          <p:grpSpPr>
            <a:xfrm>
              <a:off x="2360277" y="2671669"/>
              <a:ext cx="3603797" cy="3719918"/>
              <a:chOff x="1336246" y="3301999"/>
              <a:chExt cx="2814813" cy="41282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27">
                <a:extLst>
                  <a:ext uri="{FF2B5EF4-FFF2-40B4-BE49-F238E27FC236}">
                    <a16:creationId xmlns:a16="http://schemas.microsoft.com/office/drawing/2014/main" id="{305A463D-AEF9-6C58-5431-6E9B1E2356F6}"/>
                  </a:ext>
                </a:extLst>
              </p:cNvPr>
              <p:cNvSpPr/>
              <p:nvPr/>
            </p:nvSpPr>
            <p:spPr>
              <a:xfrm>
                <a:off x="1336246" y="3301999"/>
                <a:ext cx="2814813" cy="4128200"/>
              </a:xfrm>
              <a:prstGeom prst="roundRect">
                <a:avLst>
                  <a:gd name="adj" fmla="val 65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28700" b="1" dirty="0">
                  <a:solidFill>
                    <a:srgbClr val="00B05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  <p:sp>
            <p:nvSpPr>
              <p:cNvPr id="27" name="圆角矩形 28">
                <a:extLst>
                  <a:ext uri="{FF2B5EF4-FFF2-40B4-BE49-F238E27FC236}">
                    <a16:creationId xmlns:a16="http://schemas.microsoft.com/office/drawing/2014/main" id="{C7F9C397-E9BF-FAAA-364F-AE2A86E20D34}"/>
                  </a:ext>
                </a:extLst>
              </p:cNvPr>
              <p:cNvSpPr/>
              <p:nvPr/>
            </p:nvSpPr>
            <p:spPr>
              <a:xfrm>
                <a:off x="1386921" y="3540798"/>
                <a:ext cx="2692758" cy="3628762"/>
              </a:xfrm>
              <a:prstGeom prst="roundRect">
                <a:avLst>
                  <a:gd name="adj" fmla="val 12670"/>
                </a:avLst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>
                  <a:defRPr/>
                </a:pPr>
                <a:endParaRPr lang="zh-CN" altLang="en-US" sz="28700" b="1" dirty="0">
                  <a:solidFill>
                    <a:srgbClr val="00B050"/>
                  </a:solidFill>
                  <a:latin typeface="Cambria" panose="02040503050406030204" pitchFamily="18" charset="0"/>
                  <a:ea typeface="思源黑体 CN"/>
                </a:endParaRPr>
              </a:p>
            </p:txBody>
          </p:sp>
        </p:grpSp>
        <p:sp>
          <p:nvSpPr>
            <p:cNvPr id="25" name="文本框 40">
              <a:extLst>
                <a:ext uri="{FF2B5EF4-FFF2-40B4-BE49-F238E27FC236}">
                  <a16:creationId xmlns:a16="http://schemas.microsoft.com/office/drawing/2014/main" id="{08C0AB92-8CFF-0402-0DEF-FDC8C6055AEC}"/>
                </a:ext>
              </a:extLst>
            </p:cNvPr>
            <p:cNvSpPr txBox="1"/>
            <p:nvPr/>
          </p:nvSpPr>
          <p:spPr>
            <a:xfrm>
              <a:off x="2549096" y="3723989"/>
              <a:ext cx="3323590" cy="214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dirty="0"/>
                <a:t> </a:t>
              </a:r>
              <a:r>
                <a:rPr lang="pt-BR" sz="5400" b="1" dirty="0">
                  <a:solidFill>
                    <a:srgbClr val="C00000"/>
                  </a:solidFill>
                </a:rPr>
                <a:t>+ Tha thiết và xót xa </a:t>
              </a:r>
              <a:r>
                <a:rPr lang="pt-BR" sz="5400" dirty="0"/>
                <a:t>(</a:t>
              </a:r>
              <a:r>
                <a:rPr lang="pt-BR" sz="5400" i="1" dirty="0"/>
                <a:t>Bạn ơi, thế bạn ăn cơm ở đâu?..... Trời mưa, bạn làm thế nào cho khỏi ướt?....</a:t>
              </a:r>
              <a:endParaRPr lang="en-US" sz="5400" dirty="0"/>
            </a:p>
            <a:p>
              <a:pPr algn="just"/>
              <a:r>
                <a:rPr lang="pt-BR" sz="5400" b="1" dirty="0">
                  <a:solidFill>
                    <a:srgbClr val="C00000"/>
                  </a:solidFill>
                </a:rPr>
                <a:t>+ Sục sôi và mạnh mẽ </a:t>
              </a:r>
              <a:r>
                <a:rPr lang="pt-BR" sz="5400" dirty="0"/>
                <a:t>(</a:t>
              </a:r>
              <a:r>
                <a:rPr lang="pt-BR" sz="5400" i="1" dirty="0"/>
                <a:t>...chúng mình sẽ vứt tất cả đạn, bom, súng...xuống biển....)</a:t>
              </a:r>
              <a:endParaRPr lang="en-US" sz="287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5" name="文本框 11">
            <a:extLst>
              <a:ext uri="{FF2B5EF4-FFF2-40B4-BE49-F238E27FC236}">
                <a16:creationId xmlns:a16="http://schemas.microsoft.com/office/drawing/2014/main" id="{E0086DAA-FA01-B648-E485-B48AFC66FE8D}"/>
              </a:ext>
            </a:extLst>
          </p:cNvPr>
          <p:cNvSpPr txBox="1"/>
          <p:nvPr/>
        </p:nvSpPr>
        <p:spPr>
          <a:xfrm>
            <a:off x="2512955" y="585597"/>
            <a:ext cx="134150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altLang="zh-CN" sz="1080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Luyện</a:t>
            </a:r>
            <a:r>
              <a:rPr lang="en-US" altLang="zh-CN" sz="10800" dirty="0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</a:t>
            </a:r>
            <a:r>
              <a:rPr lang="en-US" altLang="zh-CN" sz="1080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đọc</a:t>
            </a:r>
            <a:r>
              <a:rPr lang="en-US" altLang="zh-CN" sz="10800" dirty="0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 </a:t>
            </a:r>
            <a:r>
              <a:rPr lang="en-US" altLang="zh-CN" sz="10800" dirty="0" err="1">
                <a:ln w="28575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Yahoo" panose="0204060305050602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rPr>
              <a:t>câu</a:t>
            </a:r>
            <a:endParaRPr lang="zh-CN" altLang="en-US" sz="10800" dirty="0">
              <a:ln w="28575">
                <a:solidFill>
                  <a:prstClr val="black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Yahoo" panose="02040603050506020204" pitchFamily="18" charset="0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sp>
        <p:nvSpPr>
          <p:cNvPr id="13" name="文本框 40">
            <a:extLst>
              <a:ext uri="{FF2B5EF4-FFF2-40B4-BE49-F238E27FC236}">
                <a16:creationId xmlns:a16="http://schemas.microsoft.com/office/drawing/2014/main" id="{08C0AB92-8CFF-0402-0DEF-FDC8C6055AEC}"/>
              </a:ext>
            </a:extLst>
          </p:cNvPr>
          <p:cNvSpPr txBox="1"/>
          <p:nvPr/>
        </p:nvSpPr>
        <p:spPr>
          <a:xfrm>
            <a:off x="2828010" y="3131676"/>
            <a:ext cx="1367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/>
              <a:t>Đọc</a:t>
            </a:r>
            <a:r>
              <a:rPr lang="en-US" sz="5400" i="1" dirty="0"/>
              <a:t> </a:t>
            </a:r>
            <a:r>
              <a:rPr lang="en-US" sz="5400" i="1" dirty="0" err="1"/>
              <a:t>diễn</a:t>
            </a:r>
            <a:r>
              <a:rPr lang="en-US" sz="5400" i="1" dirty="0"/>
              <a:t> </a:t>
            </a:r>
            <a:r>
              <a:rPr lang="en-US" sz="5400" i="1" dirty="0" err="1"/>
              <a:t>cảm</a:t>
            </a:r>
            <a:r>
              <a:rPr lang="en-US" sz="5400" i="1" dirty="0"/>
              <a:t> </a:t>
            </a:r>
            <a:r>
              <a:rPr lang="en-US" sz="5400" i="1" dirty="0" err="1"/>
              <a:t>theo</a:t>
            </a:r>
            <a:r>
              <a:rPr lang="en-US" sz="5400" i="1" dirty="0"/>
              <a:t> </a:t>
            </a:r>
            <a:r>
              <a:rPr lang="en-US" sz="5400" i="1" dirty="0" err="1"/>
              <a:t>cao</a:t>
            </a:r>
            <a:r>
              <a:rPr lang="en-US" sz="5400" i="1" dirty="0"/>
              <a:t> </a:t>
            </a:r>
            <a:r>
              <a:rPr lang="en-US" sz="5400" i="1" dirty="0" err="1"/>
              <a:t>trào</a:t>
            </a:r>
            <a:r>
              <a:rPr lang="en-US" sz="5400" i="1" dirty="0"/>
              <a:t> </a:t>
            </a:r>
            <a:r>
              <a:rPr lang="en-US" sz="5400" i="1" dirty="0" err="1"/>
              <a:t>của</a:t>
            </a:r>
            <a:r>
              <a:rPr lang="en-US" sz="5400" i="1" dirty="0"/>
              <a:t> </a:t>
            </a:r>
            <a:r>
              <a:rPr lang="en-US" sz="5400" i="1" dirty="0" err="1"/>
              <a:t>người</a:t>
            </a:r>
            <a:r>
              <a:rPr lang="en-US" sz="5400" i="1" dirty="0"/>
              <a:t> </a:t>
            </a:r>
            <a:r>
              <a:rPr lang="en-US" sz="5400" i="1" dirty="0" err="1"/>
              <a:t>viết</a:t>
            </a:r>
            <a:endParaRPr lang="en-US" sz="287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9800" y="2476500"/>
            <a:ext cx="88589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ĐỌC NỐI TIẾP LẦN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3258" y="4909384"/>
            <a:ext cx="76230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14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68987"/>
            <a:ext cx="9449619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ydlyk0">
      <a:majorFont>
        <a:latin typeface="字魂27号-布丁体" panose="020F0302020204030204"/>
        <a:ea typeface="字魂27号-布丁体"/>
        <a:cs typeface=""/>
      </a:majorFont>
      <a:minorFont>
        <a:latin typeface="字魂27号-布丁体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ydlyk0">
      <a:majorFont>
        <a:latin typeface="字魂27号-布丁体" panose="020F0302020204030204"/>
        <a:ea typeface="字魂27号-布丁体"/>
        <a:cs typeface=""/>
      </a:majorFont>
      <a:minorFont>
        <a:latin typeface="字魂27号-布丁体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ydlyk0">
      <a:majorFont>
        <a:latin typeface="字魂27号-布丁体" panose="020F0302020204030204"/>
        <a:ea typeface="字魂27号-布丁体"/>
        <a:cs typeface=""/>
      </a:majorFont>
      <a:minorFont>
        <a:latin typeface="字魂27号-布丁体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ydlyk0">
      <a:majorFont>
        <a:latin typeface="字魂27号-布丁体" panose="020F0302020204030204"/>
        <a:ea typeface="字魂27号-布丁体"/>
        <a:cs typeface=""/>
      </a:majorFont>
      <a:minorFont>
        <a:latin typeface="字魂27号-布丁体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1162</Words>
  <Application>Microsoft Office PowerPoint</Application>
  <PresentationFormat>Custom</PresentationFormat>
  <Paragraphs>63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Cambria</vt:lpstr>
      <vt:lpstr>SVN-Yahoo</vt:lpstr>
      <vt:lpstr>Times New Roman</vt:lpstr>
      <vt:lpstr>等线</vt:lpstr>
      <vt:lpstr>Calibri</vt:lpstr>
      <vt:lpstr>Office 主题​​</vt:lpstr>
      <vt:lpstr>1_Office 主题​​</vt:lpstr>
      <vt:lpstr>2_Office 主题​​</vt:lpstr>
      <vt:lpstr>3_Office 主题​​</vt:lpstr>
      <vt:lpstr>4_Office 主题​​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Hồng Tím Họa Tiết Dễ Thương Hình Nền Máy Tính Đáng Yêu</dc:title>
  <dc:creator>PC</dc:creator>
  <cp:lastModifiedBy>ngọc nguyễn</cp:lastModifiedBy>
  <cp:revision>24</cp:revision>
  <dcterms:created xsi:type="dcterms:W3CDTF">2006-08-16T00:00:00Z</dcterms:created>
  <dcterms:modified xsi:type="dcterms:W3CDTF">2024-04-17T05:46:09Z</dcterms:modified>
  <dc:identifier>DAGBniKJSs0</dc:identifier>
</cp:coreProperties>
</file>