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291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1" r:id="rId23"/>
    <p:sldId id="289" r:id="rId24"/>
    <p:sldId id="450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ACC7C-C9A3-4C89-A290-DCA10BA243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7A95-CCCE-4B8A-8A1C-56531957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99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2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9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xmlns="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xmlns="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xmlns="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xmlns="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xmlns="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xmlns="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xmlns="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xmlns="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xmlns="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xmlns="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xmlns="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60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3: </a:t>
            </a:r>
            <a:r>
              <a:rPr lang="en-US" sz="48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Thực</a:t>
            </a:r>
            <a:r>
              <a:rPr lang="en-US" sz="4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hành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1938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371475" y="268236"/>
            <a:ext cx="11687175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làm chuồn chuồn thăng bằng theo các bước dưới đây.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80332" y="1060366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485012" y="693960"/>
              <a:ext cx="7975137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1. Làm cánh chuồn chuồn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619125" y="2324100"/>
            <a:ext cx="1125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tấm bìa hình chữ nhật lớn, đo, vẽ và cắt cánh chuồn chuồn theo các kích thước có trong Hình 1b để được cánh chuồn chuồn như Hình 3.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08C397-036E-00B4-E747-95E7AA715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3419476"/>
            <a:ext cx="4972216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3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2. Làm thân chuồn chuồn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666750" y="1704975"/>
            <a:ext cx="1125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Đo, vẽ hình thân chuồn chuồn trên tấm bìa hình chữ nhật nhỏ theo kích thước như Hình 1c và cắt để tạo thân chuồn chuồn như Hình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4130CA-97CF-620C-CEFE-5821C313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7" y="3009900"/>
            <a:ext cx="252240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7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xmlns="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3. Trang trí sản phẩm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476250" y="1609725"/>
            <a:ext cx="1125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 màu, trang trí cánh và thân chuồn chuồn (Hình 5).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003AEB-30E0-E93B-57C8-2622C458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87" y="2452687"/>
            <a:ext cx="3400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20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4. Hoàn thiện sản phẩm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476250" y="1609725"/>
            <a:ext cx="1125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dập ghim (hoặc keo dán) gắn thân chuồn chuồn vào giữa hai cánh chuồn chuồn để được sản phẩm như Hình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F6180-43CB-4184-F5D2-7386F581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9" y="2933699"/>
            <a:ext cx="457402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15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561975" y="647700"/>
            <a:ext cx="1125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đất nặn để gắn vào hai đầu cánh sao cho chuồn chuồn thăng bằng được (Hình 7).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FEDB53-60AF-B61B-A936-7EE97B99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37" y="1952624"/>
            <a:ext cx="4433428" cy="2428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BF11B-CB94-1717-6D70-59DB243AF050}"/>
              </a:ext>
            </a:extLst>
          </p:cNvPr>
          <p:cNvSpPr txBox="1"/>
          <p:nvPr/>
        </p:nvSpPr>
        <p:spPr>
          <a:xfrm>
            <a:off x="1000125" y="4495800"/>
            <a:ext cx="1070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Thu dọn và vệ sinh chỗ học tập sau khi làm xong sản phẩm.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Sử dụng tiết kiệm vật liệu.</a:t>
            </a:r>
          </a:p>
        </p:txBody>
      </p:sp>
    </p:spTree>
    <p:extLst>
      <p:ext uri="{BB962C8B-B14F-4D97-AF65-F5344CB8AC3E}">
        <p14:creationId xmlns:p14="http://schemas.microsoft.com/office/powerpoint/2010/main" val="2551568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1" y="1522638"/>
            <a:ext cx="9968753" cy="3137648"/>
            <a:chOff x="1308848" y="913038"/>
            <a:chExt cx="9968753" cy="3137648"/>
          </a:xfrm>
        </p:grpSpPr>
        <p:sp>
          <p:nvSpPr>
            <p:cNvPr id="5" name="Rectangle 4"/>
            <p:cNvSpPr/>
            <p:nvPr/>
          </p:nvSpPr>
          <p:spPr>
            <a:xfrm>
              <a:off x="1308848" y="913038"/>
              <a:ext cx="9968753" cy="31376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03294" y="1461264"/>
              <a:ext cx="917985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nl-NL" sz="3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 Kể </a:t>
              </a:r>
              <a:r>
                <a:rPr lang="nl-NL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tên và tính toán chi phí cho các vật liệu dùng để làm chuồn chuồn thăng bằng.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3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- Mô </a:t>
              </a:r>
              <a:r>
                <a:rPr lang="nl-NL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tả các bước làm chuồn chuồn thăng bằng.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59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xmlns="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xmlns="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xmlns="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xmlns="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xmlns="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608</Words>
  <Application>Microsoft Office PowerPoint</Application>
  <PresentationFormat>Widescreen</PresentationFormat>
  <Paragraphs>64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18</cp:revision>
  <dcterms:created xsi:type="dcterms:W3CDTF">2024-02-07T09:56:32Z</dcterms:created>
  <dcterms:modified xsi:type="dcterms:W3CDTF">2024-04-15T06:55:01Z</dcterms:modified>
</cp:coreProperties>
</file>