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1" r:id="rId7"/>
    <p:sldId id="282" r:id="rId8"/>
    <p:sldId id="283" r:id="rId9"/>
    <p:sldId id="284" r:id="rId10"/>
    <p:sldId id="286" r:id="rId11"/>
    <p:sldId id="264" r:id="rId12"/>
    <p:sldId id="285" r:id="rId13"/>
    <p:sldId id="287" r:id="rId14"/>
    <p:sldId id="288" r:id="rId15"/>
    <p:sldId id="289" r:id="rId16"/>
    <p:sldId id="260" r:id="rId17"/>
    <p:sldId id="273" r:id="rId18"/>
    <p:sldId id="290" r:id="rId19"/>
    <p:sldId id="291" r:id="rId20"/>
    <p:sldId id="272" r:id="rId21"/>
    <p:sldId id="275" r:id="rId22"/>
    <p:sldId id="292" r:id="rId23"/>
    <p:sldId id="293" r:id="rId24"/>
    <p:sldId id="294" r:id="rId25"/>
    <p:sldId id="271" r:id="rId26"/>
    <p:sldId id="278" r:id="rId27"/>
    <p:sldId id="277" r:id="rId28"/>
    <p:sldId id="279" r:id="rId29"/>
    <p:sldId id="280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38164"/>
            <a:ext cx="1523956" cy="150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8" y="958451"/>
            <a:ext cx="89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13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247" y="3106271"/>
            <a:ext cx="6252882" cy="1600200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Cambria" panose="02040503050406030204" pitchFamily="18" charset="0"/>
                <a:ea typeface="Cambria" panose="02040503050406030204" pitchFamily="18" charset="0"/>
              </a:rPr>
              <a:t>Đứng ở đầu câu</a:t>
            </a:r>
            <a:endParaRPr lang="en-US" sz="6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nguyên nhân,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</a:p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đâu?</a:t>
            </a:r>
            <a:endParaRPr lang="en-US" sz="48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</a:t>
              </a:r>
              <a:r>
                <a:rPr lang="en-US" sz="44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đích, </a:t>
              </a:r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</a:t>
            </a:r>
          </a:p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 mục đích gì?</a:t>
            </a:r>
            <a:endParaRPr lang="en-US" sz="48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</a:t>
              </a:r>
              <a:r>
                <a:rPr lang="vi-VN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1528073"/>
            <a:ext cx="1153757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08529" y="2043953"/>
            <a:ext cx="56692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5082" y="3083647"/>
            <a:ext cx="49377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922" y="4123341"/>
            <a:ext cx="80467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8529" y="5167305"/>
            <a:ext cx="65836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59" y="0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493" y="1217207"/>
            <a:ext cx="10905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trạng ngữ chỉ nguyên nhân,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phân biệt và sử dụng đúng trạng ngữ chỉ nguyên nhân, trạng ngữ chỉ mục </a:t>
            </a:r>
            <a:r>
              <a:rPr lang="en-US" sz="30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đích.</a:t>
            </a:r>
            <a:endParaRPr lang="en-US" sz="30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được câu có trạng ngữ chỉ nguyên nhân, trạng ngữ chỉ mục </a:t>
            </a:r>
            <a:r>
              <a:rPr lang="en-US" sz="30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đích.</a:t>
            </a:r>
            <a:endParaRPr lang="en-US" sz="30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mở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bác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mưa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0799" y="516537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" y="1985409"/>
            <a:ext cx="3832913" cy="452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298" y="3347242"/>
            <a:ext cx="679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079" y="324513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 tranh, đặt một câu có trạng ngữ chỉ nguyên nhân, một câu có </a:t>
              </a:r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0282" y="2496850"/>
            <a:ext cx="679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3" y="2259106"/>
            <a:ext cx="4027105" cy="4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 tranh, đặt một câu có trạng ngữ chỉ nguyên nhân, một câu có </a:t>
              </a:r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9040" y="28900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" y="1752307"/>
            <a:ext cx="4019028" cy="4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9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6966589" y="3070116"/>
              <a:ext cx="41087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A,B,C đều đúng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vì sao?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4800" b="1" kern="0" noProof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ại sao?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nhờ đâu?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72353" y="349624"/>
            <a:ext cx="11031715" cy="21680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846891" y="396012"/>
            <a:ext cx="106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câu dưới đây: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Nhờ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chuyến đi cùng bố, cậu bé hiểu được lí do bố cậu yêu quý và kính trọng thầy giáo cũ của mình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831547" y="2869176"/>
              <a:ext cx="417456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Nhờ chuyến đi cùng bố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hờ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</a:t>
              </a: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phất phơ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8"/>
            <a:ext cx="11158174" cy="2261325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trong câu sau là trạng ngữ chỉ gì?</a:t>
            </a:r>
          </a:p>
          <a:p>
            <a:pPr algn="ctr"/>
            <a:r>
              <a:rPr lang="en-US" sz="3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3800" b="1" u="sng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có một cơ thể khỏe mạnh</a:t>
            </a:r>
            <a:r>
              <a:rPr lang="en-US" sz="3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em phải siêng tập thể dục”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6523840" y="3894275"/>
            <a:ext cx="4537107" cy="1804517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2985340"/>
              <a:ext cx="3750829" cy="828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Trạng ngữ chỉ mục đích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27587" y="3894276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Trạng</a:t>
              </a:r>
              <a:r>
                <a:rPr kumimoji="0" lang="en-US" sz="4000" b="1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ngữ chỉ nguyên nhân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12364" y="4412128"/>
            <a:ext cx="1518921" cy="11298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764379" y="3930738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20526" y="409828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4482" y="4455849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bài Viết: Viết bài văn thuật lại một sự việc.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513" y="1656678"/>
            <a:ext cx="94760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Xác </a:t>
            </a: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định trạng ngữ trong các câu:</a:t>
            </a:r>
            <a:endParaRPr lang="en-US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+ Vì mưa, đường trơn lầy </a:t>
            </a: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nl-NL" sz="4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+ Để đạt thành tích cao trong học tập, em cố gắng rèn luyện mỗi ngày.</a:t>
            </a:r>
            <a:endParaRPr lang="en-US" sz="3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61457" y="3004457"/>
            <a:ext cx="1583872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2471" y="3788228"/>
            <a:ext cx="793568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0952" y="2447365"/>
            <a:ext cx="50292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nl-NL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lí do bố cậu yêu quý và kính trọng thầy giáo cũ của mình”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825541"/>
            <a:ext cx="12191998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81634" y="2447365"/>
            <a:ext cx="84124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“các liệt sĩ được nhân dân đời đời ghi ơn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948518"/>
            <a:ext cx="1219199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4740" y="2447365"/>
            <a:ext cx="106070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mục đích của hoạt động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‘‘trường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em đã tổ chức hoạt động đền ơn đáp nghĩa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1358</Words>
  <Application>Microsoft Office PowerPoint</Application>
  <PresentationFormat>Widescreen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等线</vt:lpstr>
      <vt:lpstr>#9Slide05 Pattaya</vt:lpstr>
      <vt:lpstr>#9Slide07 HoneyCream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71</cp:revision>
  <dcterms:created xsi:type="dcterms:W3CDTF">2023-09-24T11:37:25Z</dcterms:created>
  <dcterms:modified xsi:type="dcterms:W3CDTF">2024-03-06T06:10:12Z</dcterms:modified>
</cp:coreProperties>
</file>