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5" r:id="rId10"/>
    <p:sldId id="283" r:id="rId11"/>
    <p:sldId id="266" r:id="rId12"/>
    <p:sldId id="267" r:id="rId13"/>
    <p:sldId id="284" r:id="rId14"/>
    <p:sldId id="270" r:id="rId15"/>
    <p:sldId id="271" r:id="rId16"/>
    <p:sldId id="272" r:id="rId17"/>
    <p:sldId id="273" r:id="rId18"/>
    <p:sldId id="274" r:id="rId19"/>
    <p:sldId id="275" r:id="rId20"/>
    <p:sldId id="276" r:id="rId21"/>
    <p:sldId id="286" r:id="rId22"/>
    <p:sldId id="285" r:id="rId23"/>
    <p:sldId id="281" r:id="rId24"/>
    <p:sldId id="28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83A"/>
    <a:srgbClr val="FECBCB"/>
    <a:srgbClr val="FAD486"/>
    <a:srgbClr val="8387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660" y="7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53EB-E40E-1B8A-C217-609E095AA7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4C1FD9-972C-D317-16C5-ED2761B5B2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E06BB-E949-3210-C5D9-A02C0DE30E2A}"/>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5" name="Footer Placeholder 4">
            <a:extLst>
              <a:ext uri="{FF2B5EF4-FFF2-40B4-BE49-F238E27FC236}">
                <a16:creationId xmlns:a16="http://schemas.microsoft.com/office/drawing/2014/main" id="{460CE284-AA0B-0B7E-580E-37A6E1972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B4E2B-AD95-6BEB-598E-7E3CC00ED4FF}"/>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420354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AA8BF-0F7E-A26E-061E-93276E652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B3D3CF-9C93-0492-9458-785B2FD87A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2419F-CFA1-7A8E-0809-7446F516B4C6}"/>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5" name="Footer Placeholder 4">
            <a:extLst>
              <a:ext uri="{FF2B5EF4-FFF2-40B4-BE49-F238E27FC236}">
                <a16:creationId xmlns:a16="http://schemas.microsoft.com/office/drawing/2014/main" id="{FBE18D46-3200-2A9F-B681-60317AE7A5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DA9EEF-7C43-D37D-363E-DDF7DDE1326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284231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40F3-ECB1-991F-BAA8-F5CB7B7414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421333-ED80-2E8A-AB60-A5634A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AC01C-243D-2643-2D20-DC5FD40AC570}"/>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5" name="Footer Placeholder 4">
            <a:extLst>
              <a:ext uri="{FF2B5EF4-FFF2-40B4-BE49-F238E27FC236}">
                <a16:creationId xmlns:a16="http://schemas.microsoft.com/office/drawing/2014/main" id="{9587E391-03DF-8703-B56F-740185D87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9CC1A0-0E43-2A21-80D5-C1897680C2D1}"/>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190143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70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28019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5120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2289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44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4379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11024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0637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C219-60BF-A3E9-9AC6-7BD481161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4C486B-A276-D266-AC43-3B5189B1A9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C400B-A278-4705-F2A7-18C1AD1FCDFC}"/>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5" name="Footer Placeholder 4">
            <a:extLst>
              <a:ext uri="{FF2B5EF4-FFF2-40B4-BE49-F238E27FC236}">
                <a16:creationId xmlns:a16="http://schemas.microsoft.com/office/drawing/2014/main" id="{84434498-A7F6-AB02-67A2-5C27D9227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4D22B-289A-440D-8244-66E99E61F16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2217161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7927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9577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4718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7268E-4A8F-F6A9-0AA3-424E2C2068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1B03C6-99DB-B0D2-AF5B-D47B9BC46D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8B16F5-50F6-62D3-613D-936F6E0F45A4}"/>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5" name="Footer Placeholder 4">
            <a:extLst>
              <a:ext uri="{FF2B5EF4-FFF2-40B4-BE49-F238E27FC236}">
                <a16:creationId xmlns:a16="http://schemas.microsoft.com/office/drawing/2014/main" id="{7D69001F-9BF2-B38E-429C-519D166A7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452A99-33E9-283C-FF47-A8A483248103}"/>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195603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30299-86F3-8C3A-4C28-2742BCA7D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24F78-1013-7C9D-E453-16D20DC99B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59AA23-7516-AAFC-F447-0A4D44D80C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D162E4-8F0C-6E7D-97F1-DE9EE3577399}"/>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6" name="Footer Placeholder 5">
            <a:extLst>
              <a:ext uri="{FF2B5EF4-FFF2-40B4-BE49-F238E27FC236}">
                <a16:creationId xmlns:a16="http://schemas.microsoft.com/office/drawing/2014/main" id="{29EF80F2-F30E-D945-F147-2441B43C84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09E8A-BC12-4560-7CF2-47A0C1BAB39E}"/>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538676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5D13E-785B-E0C1-3C86-388FB3412A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0F781-B469-B1FD-AECF-D6ABDA1649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C05EF7-1555-0406-1E2A-D37815458D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43934A-F173-EAD8-54FA-2E91A449D6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93AD66-1F0D-F8E9-3B9C-4C65766D58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DD2021-80A7-A0C1-C53A-34CDB7ED8263}"/>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8" name="Footer Placeholder 7">
            <a:extLst>
              <a:ext uri="{FF2B5EF4-FFF2-40B4-BE49-F238E27FC236}">
                <a16:creationId xmlns:a16="http://schemas.microsoft.com/office/drawing/2014/main" id="{9BBD81D3-7047-C80C-4374-086ED47C00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677757-0276-1ED3-5C1E-E478050021C2}"/>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788369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A4987-CDD1-8B13-FEB4-02C8E1F0C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45649-A503-2BBA-7DB1-C6683E83A0C2}"/>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4" name="Footer Placeholder 3">
            <a:extLst>
              <a:ext uri="{FF2B5EF4-FFF2-40B4-BE49-F238E27FC236}">
                <a16:creationId xmlns:a16="http://schemas.microsoft.com/office/drawing/2014/main" id="{543BB9A6-FFDF-C9A2-B257-FA7054C317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005FDC-9ADA-5A43-8234-1411F624F264}"/>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8873719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34A01C-4FF0-76EF-82E0-DF63BB484F9A}"/>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3" name="Footer Placeholder 2">
            <a:extLst>
              <a:ext uri="{FF2B5EF4-FFF2-40B4-BE49-F238E27FC236}">
                <a16:creationId xmlns:a16="http://schemas.microsoft.com/office/drawing/2014/main" id="{D825AA60-5825-A2C4-3AD8-2BAA3141F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A3985-6E2A-3869-215F-914D11231AC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3376164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1E6D-C0D5-40E9-B876-901FC905D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77C01-D111-3F77-5A70-3546EB491B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7ADA87-9B36-F6A8-63D6-92A10C3188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A39738-5BFF-B667-A326-1606FCF1D01B}"/>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6" name="Footer Placeholder 5">
            <a:extLst>
              <a:ext uri="{FF2B5EF4-FFF2-40B4-BE49-F238E27FC236}">
                <a16:creationId xmlns:a16="http://schemas.microsoft.com/office/drawing/2014/main" id="{AC515976-6AB6-E2B4-25D0-1D482E867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BFBA47-1BD4-BC8D-4025-D2EFC8C75170}"/>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1321779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E69BC-2F8B-C8E3-98E3-687DCE1D9D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418F3-06F1-1531-3496-E13A1EFE68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421AB5-8C81-D519-3760-0746B5B89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96AF49-95C3-D84C-1BD6-A196B107C9BF}"/>
              </a:ext>
            </a:extLst>
          </p:cNvPr>
          <p:cNvSpPr>
            <a:spLocks noGrp="1"/>
          </p:cNvSpPr>
          <p:nvPr>
            <p:ph type="dt" sz="half" idx="10"/>
          </p:nvPr>
        </p:nvSpPr>
        <p:spPr/>
        <p:txBody>
          <a:bodyPr/>
          <a:lstStyle/>
          <a:p>
            <a:fld id="{14BECD84-C54A-484B-BDDA-FA2026D524D8}" type="datetimeFigureOut">
              <a:rPr lang="en-US" smtClean="0"/>
              <a:t>3/6/2024</a:t>
            </a:fld>
            <a:endParaRPr lang="en-US"/>
          </a:p>
        </p:txBody>
      </p:sp>
      <p:sp>
        <p:nvSpPr>
          <p:cNvPr id="6" name="Footer Placeholder 5">
            <a:extLst>
              <a:ext uri="{FF2B5EF4-FFF2-40B4-BE49-F238E27FC236}">
                <a16:creationId xmlns:a16="http://schemas.microsoft.com/office/drawing/2014/main" id="{620BE299-E793-F622-403E-91991D60C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7B62D8-559D-BA11-46B5-09D83452A83A}"/>
              </a:ext>
            </a:extLst>
          </p:cNvPr>
          <p:cNvSpPr>
            <a:spLocks noGrp="1"/>
          </p:cNvSpPr>
          <p:nvPr>
            <p:ph type="sldNum" sz="quarter" idx="12"/>
          </p:nvPr>
        </p:nvSpPr>
        <p:spPr/>
        <p:txBody>
          <a:bodyPr/>
          <a:lstStyle/>
          <a:p>
            <a:fld id="{344DAE19-14A3-4C0A-A06A-87D9868A9BFA}" type="slidenum">
              <a:rPr lang="en-US" smtClean="0"/>
              <a:t>‹#›</a:t>
            </a:fld>
            <a:endParaRPr lang="en-US"/>
          </a:p>
        </p:txBody>
      </p:sp>
    </p:spTree>
    <p:extLst>
      <p:ext uri="{BB962C8B-B14F-4D97-AF65-F5344CB8AC3E}">
        <p14:creationId xmlns:p14="http://schemas.microsoft.com/office/powerpoint/2010/main" val="4045954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4EAB8-6CC4-BE9A-5F01-7B0356A973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27C8FB-A803-43D6-29BF-77558B3D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C27C0-8ADE-2662-2B21-EDF5C68241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ECD84-C54A-484B-BDDA-FA2026D524D8}" type="datetimeFigureOut">
              <a:rPr lang="en-US" smtClean="0"/>
              <a:t>3/6/2024</a:t>
            </a:fld>
            <a:endParaRPr lang="en-US"/>
          </a:p>
        </p:txBody>
      </p:sp>
      <p:sp>
        <p:nvSpPr>
          <p:cNvPr id="5" name="Footer Placeholder 4">
            <a:extLst>
              <a:ext uri="{FF2B5EF4-FFF2-40B4-BE49-F238E27FC236}">
                <a16:creationId xmlns:a16="http://schemas.microsoft.com/office/drawing/2014/main" id="{8489D52B-5A51-B621-AEE6-FC5AEFBC1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23E4BC-89BE-27A4-2031-3DFF7914A3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4DAE19-14A3-4C0A-A06A-87D9868A9BFA}" type="slidenum">
              <a:rPr lang="en-US" smtClean="0"/>
              <a:t>‹#›</a:t>
            </a:fld>
            <a:endParaRPr lang="en-US"/>
          </a:p>
        </p:txBody>
      </p:sp>
      <p:sp>
        <p:nvSpPr>
          <p:cNvPr id="7" name="TextBox 3">
            <a:extLst>
              <a:ext uri="{FF2B5EF4-FFF2-40B4-BE49-F238E27FC236}">
                <a16:creationId xmlns:a16="http://schemas.microsoft.com/office/drawing/2014/main" id="{F99828F5-3E7E-3859-CF0F-C0AA4482393C}"/>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09801D98-0E5B-FC35-5FEC-FA3DBAABDC22}"/>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E79EBD66-C011-A6A9-3288-A08085C6B7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781F3A17-530F-8457-C7DF-D7C61F1DF4C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2C7B8E16-A921-B720-26F0-0C7D8FC17CB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D600364-C577-2D3B-F4EB-43BF1F2ED0A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73AB5463-70A1-D800-4B57-FD3072CA116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12595279-B875-F124-FC31-4E2F145C2BA0}"/>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A28AA8E3-BB14-77AC-4240-2449E8A9DCAE}"/>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76790701-7406-454E-15F0-0052FB948FBD}"/>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129280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3/6/2024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
        <p:nvSpPr>
          <p:cNvPr id="7" name="TextBox 3">
            <a:extLst>
              <a:ext uri="{FF2B5EF4-FFF2-40B4-BE49-F238E27FC236}">
                <a16:creationId xmlns:a16="http://schemas.microsoft.com/office/drawing/2014/main" id="{6E564C01-3E8A-FADF-ECA6-7023AA9C3857}"/>
              </a:ext>
            </a:extLst>
          </p:cNvPr>
          <p:cNvSpPr txBox="1"/>
          <p:nvPr userDrawn="1"/>
        </p:nvSpPr>
        <p:spPr>
          <a:xfrm>
            <a:off x="4634118" y="8482866"/>
            <a:ext cx="3425501" cy="701731"/>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90"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251460" rtl="0" eaLnBrk="1" fontAlgn="auto" latinLnBrk="0" hangingPunct="1">
              <a:lnSpc>
                <a:spcPct val="100000"/>
              </a:lnSpc>
              <a:spcBef>
                <a:spcPts val="0"/>
              </a:spcBef>
              <a:spcAft>
                <a:spcPts val="0"/>
              </a:spcAft>
              <a:buClrTx/>
              <a:buSzTx/>
              <a:buFontTx/>
              <a:buNone/>
              <a:tabLst/>
              <a:defRPr/>
            </a:pPr>
            <a:r>
              <a:rPr lang="en-US" sz="990" b="1">
                <a:latin typeface="Times New Roman" panose="02020603050405020304" pitchFamily="18" charset="0"/>
                <a:cs typeface="Times New Roman" panose="02020603050405020304" pitchFamily="18" charset="0"/>
              </a:rPr>
              <a:t>Mời </a:t>
            </a:r>
            <a:r>
              <a:rPr lang="en-US" sz="990" b="1" dirty="0" err="1">
                <a:latin typeface="Times New Roman" panose="02020603050405020304" pitchFamily="18" charset="0"/>
                <a:cs typeface="Times New Roman" panose="02020603050405020304" pitchFamily="18" charset="0"/>
              </a:rPr>
              <a:t>truy</a:t>
            </a:r>
            <a:r>
              <a:rPr lang="en-US" sz="990" b="1" dirty="0">
                <a:latin typeface="Times New Roman" panose="02020603050405020304" pitchFamily="18" charset="0"/>
                <a:cs typeface="Times New Roman" panose="02020603050405020304" pitchFamily="18" charset="0"/>
              </a:rPr>
              <a:t> </a:t>
            </a:r>
            <a:r>
              <a:rPr lang="en-US" sz="990" b="1" dirty="0" err="1">
                <a:latin typeface="Times New Roman" panose="02020603050405020304" pitchFamily="18" charset="0"/>
                <a:cs typeface="Times New Roman" panose="02020603050405020304" pitchFamily="18" charset="0"/>
              </a:rPr>
              <a:t>cập</a:t>
            </a:r>
            <a:r>
              <a:rPr lang="en-US" sz="990" b="1" dirty="0">
                <a:latin typeface="Times New Roman" panose="02020603050405020304" pitchFamily="18" charset="0"/>
                <a:cs typeface="Times New Roman" panose="02020603050405020304" pitchFamily="18" charset="0"/>
              </a:rPr>
              <a:t>: </a:t>
            </a:r>
            <a:r>
              <a:rPr lang="en-US" sz="990" dirty="0">
                <a:solidFill>
                  <a:srgbClr val="FF0066"/>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xmlns="" val="tx"/>
                    </a:ext>
                  </a:extLst>
                </a:hlinkClick>
              </a:rPr>
              <a:t>MĂNG NON- TÀI LIỆU TIỂU HỌC | Facebook</a:t>
            </a:r>
            <a:endParaRPr lang="en-US" sz="990" dirty="0">
              <a:solidFill>
                <a:srgbClr val="FF0066"/>
              </a:solidFill>
              <a:latin typeface="SVN-Newton" panose="02040603050506020204" pitchFamily="18" charset="0"/>
              <a:cs typeface="Times New Roman" panose="02020603050405020304" pitchFamily="18" charset="0"/>
            </a:endParaRPr>
          </a:p>
          <a:p>
            <a:pPr algn="ctr"/>
            <a:r>
              <a:rPr lang="en-US" sz="990" b="1" dirty="0">
                <a:solidFill>
                  <a:srgbClr val="0D4370"/>
                </a:solidFill>
                <a:latin typeface="SVN-Newton" panose="02040603050506020204" pitchFamily="18" charset="0"/>
                <a:cs typeface="Times New Roman" panose="02020603050405020304" pitchFamily="18" charset="0"/>
              </a:rPr>
              <a:t>SĐT ZALO : </a:t>
            </a:r>
            <a:r>
              <a:rPr lang="en-US" sz="990" b="1" u="sng" dirty="0">
                <a:solidFill>
                  <a:srgbClr val="0D4370"/>
                </a:solidFill>
                <a:latin typeface="SVN-Newton" panose="02040603050506020204" pitchFamily="18" charset="0"/>
              </a:rPr>
              <a:t>0382348780</a:t>
            </a:r>
            <a:r>
              <a:rPr lang="en-US" sz="990" b="1" dirty="0">
                <a:solidFill>
                  <a:srgbClr val="0D4370"/>
                </a:solidFill>
                <a:latin typeface="SVN-Newton" panose="02040603050506020204" pitchFamily="18" charset="0"/>
              </a:rPr>
              <a:t> - </a:t>
            </a:r>
            <a:r>
              <a:rPr lang="en-US" sz="990" b="1" u="sng" dirty="0">
                <a:solidFill>
                  <a:srgbClr val="0D4370"/>
                </a:solidFill>
                <a:latin typeface="SVN-Newton" panose="02040603050506020204" pitchFamily="18" charset="0"/>
              </a:rPr>
              <a:t>0984848929</a:t>
            </a:r>
            <a:endParaRPr lang="en-US" sz="990" b="1" dirty="0">
              <a:solidFill>
                <a:srgbClr val="0D4370"/>
              </a:solidFill>
              <a:latin typeface="SVN-Newton" panose="020406030505060202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DA69A3D-9714-02BB-B4DC-8B13B29AF2EA}"/>
              </a:ext>
            </a:extLst>
          </p:cNvPr>
          <p:cNvSpPr txBox="1">
            <a:spLocks/>
          </p:cNvSpPr>
          <p:nvPr userDrawn="1"/>
        </p:nvSpPr>
        <p:spPr>
          <a:xfrm>
            <a:off x="11485704" y="0"/>
            <a:ext cx="847003" cy="178709"/>
          </a:xfrm>
          <a:prstGeom prst="rect">
            <a:avLst/>
          </a:prstGeom>
        </p:spPr>
        <p:txBody>
          <a:bodyPr vert="horz" lIns="50292" tIns="25146" rIns="50292" bIns="25146"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0" dirty="0" err="1">
                <a:solidFill>
                  <a:schemeClr val="bg1"/>
                </a:solidFill>
                <a:latin typeface="#9Slide07 HoneyCream" pitchFamily="2" charset="0"/>
              </a:rPr>
              <a:t>Măng</a:t>
            </a:r>
            <a:r>
              <a:rPr lang="en-US" sz="1100" b="0" dirty="0">
                <a:solidFill>
                  <a:schemeClr val="bg1"/>
                </a:solidFill>
                <a:latin typeface="#9Slide07 HoneyCream" pitchFamily="2" charset="0"/>
              </a:rPr>
              <a:t> Non</a:t>
            </a:r>
          </a:p>
        </p:txBody>
      </p:sp>
      <p:pic>
        <p:nvPicPr>
          <p:cNvPr id="9" name="Picture 8">
            <a:extLst>
              <a:ext uri="{FF2B5EF4-FFF2-40B4-BE49-F238E27FC236}">
                <a16:creationId xmlns:a16="http://schemas.microsoft.com/office/drawing/2014/main" id="{6505833E-E138-88A6-82DF-FCC32A2673B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0728DBFE-5ACC-289D-C940-FBE5B1BBF40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0F95A429-D81A-92A0-1DC5-7F804DEE5FF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FC1C0AAA-6599-F3D8-EC9A-817BB865BB3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
        <p:nvSpPr>
          <p:cNvPr id="13" name="Title 1">
            <a:extLst>
              <a:ext uri="{FF2B5EF4-FFF2-40B4-BE49-F238E27FC236}">
                <a16:creationId xmlns:a16="http://schemas.microsoft.com/office/drawing/2014/main" id="{14F36D7D-5AD1-E671-9F38-7621A8C2E47E}"/>
              </a:ext>
            </a:extLst>
          </p:cNvPr>
          <p:cNvSpPr txBox="1">
            <a:spLocks/>
          </p:cNvSpPr>
          <p:nvPr userDrawn="1"/>
        </p:nvSpPr>
        <p:spPr>
          <a:xfrm>
            <a:off x="10766172" y="-688627"/>
            <a:ext cx="1960990" cy="298319"/>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 b="0" dirty="0">
                <a:solidFill>
                  <a:schemeClr val="accent6">
                    <a:lumMod val="50000"/>
                    <a:alpha val="41000"/>
                  </a:schemeClr>
                </a:solidFill>
                <a:latin typeface="SVN-Ready" panose="02040603050506020204" pitchFamily="18" charset="0"/>
              </a:rPr>
              <a:t>By </a:t>
            </a:r>
            <a:r>
              <a:rPr lang="en-US" sz="880" b="0" dirty="0" err="1">
                <a:solidFill>
                  <a:schemeClr val="accent6">
                    <a:lumMod val="50000"/>
                    <a:alpha val="41000"/>
                  </a:schemeClr>
                </a:solidFill>
                <a:latin typeface="SVN-Ready" panose="02040603050506020204" pitchFamily="18" charset="0"/>
              </a:rPr>
              <a:t>Khánh</a:t>
            </a:r>
            <a:r>
              <a:rPr lang="en-US" sz="880" b="0" dirty="0">
                <a:solidFill>
                  <a:schemeClr val="accent6">
                    <a:lumMod val="50000"/>
                    <a:alpha val="41000"/>
                  </a:schemeClr>
                </a:solidFill>
                <a:latin typeface="SVN-Ready" panose="02040603050506020204" pitchFamily="18" charset="0"/>
              </a:rPr>
              <a:t> </a:t>
            </a:r>
            <a:r>
              <a:rPr lang="en-US" sz="880" b="0" dirty="0" err="1">
                <a:solidFill>
                  <a:schemeClr val="accent6">
                    <a:lumMod val="50000"/>
                    <a:alpha val="41000"/>
                  </a:schemeClr>
                </a:solidFill>
                <a:latin typeface="SVN-Ready" panose="02040603050506020204" pitchFamily="18" charset="0"/>
              </a:rPr>
              <a:t>Huyền</a:t>
            </a:r>
            <a:endParaRPr lang="en-US" sz="880" b="0" dirty="0">
              <a:solidFill>
                <a:schemeClr val="accent6">
                  <a:lumMod val="50000"/>
                  <a:alpha val="41000"/>
                </a:schemeClr>
              </a:solidFill>
              <a:latin typeface="SVN-Ready" panose="02040603050506020204" pitchFamily="18" charset="0"/>
            </a:endParaRPr>
          </a:p>
        </p:txBody>
      </p:sp>
      <p:sp>
        <p:nvSpPr>
          <p:cNvPr id="14" name="Title 1">
            <a:extLst>
              <a:ext uri="{FF2B5EF4-FFF2-40B4-BE49-F238E27FC236}">
                <a16:creationId xmlns:a16="http://schemas.microsoft.com/office/drawing/2014/main" id="{2C171909-E30D-AC78-44FB-3EF27415C26E}"/>
              </a:ext>
            </a:extLst>
          </p:cNvPr>
          <p:cNvSpPr txBox="1">
            <a:spLocks/>
          </p:cNvSpPr>
          <p:nvPr userDrawn="1"/>
        </p:nvSpPr>
        <p:spPr>
          <a:xfrm>
            <a:off x="-283737" y="6424930"/>
            <a:ext cx="1202436" cy="433070"/>
          </a:xfrm>
          <a:prstGeom prst="rect">
            <a:avLst/>
          </a:prstGeom>
        </p:spPr>
        <p:txBody>
          <a:bodyPr vert="horz" lIns="50292" tIns="25146" rIns="50292" bIns="25146"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990" b="0" dirty="0" err="1">
                <a:solidFill>
                  <a:schemeClr val="bg1"/>
                </a:solidFill>
                <a:latin typeface="#9Slide07 HoneyCream" pitchFamily="2" charset="0"/>
              </a:rPr>
              <a:t>Măng</a:t>
            </a:r>
            <a:r>
              <a:rPr lang="en-US" sz="990" b="0" dirty="0">
                <a:solidFill>
                  <a:schemeClr val="bg1"/>
                </a:solidFill>
                <a:latin typeface="#9Slide07 HoneyCream" pitchFamily="2" charset="0"/>
              </a:rPr>
              <a:t> Non</a:t>
            </a:r>
          </a:p>
        </p:txBody>
      </p:sp>
      <p:pic>
        <p:nvPicPr>
          <p:cNvPr id="15" name="Picture 14">
            <a:extLst>
              <a:ext uri="{FF2B5EF4-FFF2-40B4-BE49-F238E27FC236}">
                <a16:creationId xmlns:a16="http://schemas.microsoft.com/office/drawing/2014/main" id="{6F0F254B-FD8C-7FDE-9C7B-057C77F77691}"/>
              </a:ext>
            </a:extLst>
          </p:cNvPr>
          <p:cNvPicPr>
            <a:picLocks noChangeAspect="1"/>
          </p:cNvPicPr>
          <p:nvPr userDrawn="1"/>
        </p:nvPicPr>
        <p:blipFill>
          <a:blip r:embed="rId15"/>
          <a:stretch>
            <a:fillRect/>
          </a:stretch>
        </p:blipFill>
        <p:spPr>
          <a:xfrm>
            <a:off x="3245371" y="7825468"/>
            <a:ext cx="1203760" cy="1461947"/>
          </a:xfrm>
          <a:prstGeom prst="rect">
            <a:avLst/>
          </a:prstGeom>
        </p:spPr>
      </p:pic>
      <p:pic>
        <p:nvPicPr>
          <p:cNvPr id="16" name="Picture 15">
            <a:extLst>
              <a:ext uri="{FF2B5EF4-FFF2-40B4-BE49-F238E27FC236}">
                <a16:creationId xmlns:a16="http://schemas.microsoft.com/office/drawing/2014/main" id="{03039642-2DD4-BB23-7AEB-135434040E06}"/>
              </a:ext>
            </a:extLst>
          </p:cNvPr>
          <p:cNvPicPr>
            <a:picLocks noChangeAspect="1"/>
          </p:cNvPicPr>
          <p:nvPr userDrawn="1"/>
        </p:nvPicPr>
        <p:blipFill>
          <a:blip r:embed="rId15"/>
          <a:stretch>
            <a:fillRect/>
          </a:stretch>
        </p:blipFill>
        <p:spPr>
          <a:xfrm>
            <a:off x="-1659241" y="607019"/>
            <a:ext cx="1203760" cy="1461947"/>
          </a:xfrm>
          <a:prstGeom prst="rect">
            <a:avLst/>
          </a:prstGeom>
        </p:spPr>
      </p:pic>
    </p:spTree>
    <p:extLst>
      <p:ext uri="{BB962C8B-B14F-4D97-AF65-F5344CB8AC3E}">
        <p14:creationId xmlns:p14="http://schemas.microsoft.com/office/powerpoint/2010/main" val="28891344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svg"/><Relationship Id="rId18" Type="http://schemas.openxmlformats.org/officeDocument/2006/relationships/image" Target="../media/image11.png"/><Relationship Id="rId3" Type="http://schemas.openxmlformats.org/officeDocument/2006/relationships/image" Target="../media/image10.svg"/><Relationship Id="rId21" Type="http://schemas.openxmlformats.org/officeDocument/2006/relationships/image" Target="../media/image14.png"/><Relationship Id="rId7" Type="http://schemas.openxmlformats.org/officeDocument/2006/relationships/image" Target="../media/image14.svg"/><Relationship Id="rId12" Type="http://schemas.openxmlformats.org/officeDocument/2006/relationships/image" Target="../media/image8.png"/><Relationship Id="rId17" Type="http://schemas.openxmlformats.org/officeDocument/2006/relationships/image" Target="../media/image24.sv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7.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6.sv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45.png"/><Relationship Id="rId4" Type="http://schemas.openxmlformats.org/officeDocument/2006/relationships/image" Target="../media/image37.png"/><Relationship Id="rId9" Type="http://schemas.openxmlformats.org/officeDocument/2006/relationships/image" Target="../media/image73.sv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7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66.svg"/><Relationship Id="rId5" Type="http://schemas.openxmlformats.org/officeDocument/2006/relationships/image" Target="../media/image71.svg"/><Relationship Id="rId10" Type="http://schemas.openxmlformats.org/officeDocument/2006/relationships/image" Target="../media/image34.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46.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7.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9.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0.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49.png"/><Relationship Id="rId5" Type="http://schemas.openxmlformats.org/officeDocument/2006/relationships/image" Target="../media/image71.svg"/><Relationship Id="rId10" Type="http://schemas.openxmlformats.org/officeDocument/2006/relationships/image" Target="../media/image48.png"/><Relationship Id="rId4" Type="http://schemas.openxmlformats.org/officeDocument/2006/relationships/image" Target="../media/image37.png"/><Relationship Id="rId9" Type="http://schemas.openxmlformats.org/officeDocument/2006/relationships/image" Target="../media/image73.sv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3.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2.svg"/><Relationship Id="rId2" Type="http://schemas.openxmlformats.org/officeDocument/2006/relationships/image" Target="../media/image36.png"/><Relationship Id="rId16" Type="http://schemas.openxmlformats.org/officeDocument/2006/relationships/image" Target="../media/image96.sv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2.png"/><Relationship Id="rId5" Type="http://schemas.openxmlformats.org/officeDocument/2006/relationships/image" Target="../media/image71.svg"/><Relationship Id="rId1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94.sv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96.svg"/><Relationship Id="rId5" Type="http://schemas.openxmlformats.org/officeDocument/2006/relationships/image" Target="../media/image71.svg"/><Relationship Id="rId10" Type="http://schemas.openxmlformats.org/officeDocument/2006/relationships/image" Target="../media/image54.png"/><Relationship Id="rId4" Type="http://schemas.openxmlformats.org/officeDocument/2006/relationships/image" Target="../media/image37.png"/><Relationship Id="rId9" Type="http://schemas.openxmlformats.org/officeDocument/2006/relationships/image" Target="../media/image73.sv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99.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56.png"/><Relationship Id="rId5" Type="http://schemas.openxmlformats.org/officeDocument/2006/relationships/image" Target="../media/image71.svg"/><Relationship Id="rId10" Type="http://schemas.openxmlformats.org/officeDocument/2006/relationships/image" Target="../media/image55.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79.sv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9.pn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58.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01.svg"/><Relationship Id="rId5" Type="http://schemas.openxmlformats.org/officeDocument/2006/relationships/image" Target="../media/image71.svg"/><Relationship Id="rId10" Type="http://schemas.openxmlformats.org/officeDocument/2006/relationships/image" Target="../media/image57.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104.sv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08.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61.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06.svg"/><Relationship Id="rId5" Type="http://schemas.openxmlformats.org/officeDocument/2006/relationships/image" Target="../media/image71.svg"/><Relationship Id="rId10" Type="http://schemas.openxmlformats.org/officeDocument/2006/relationships/image" Target="../media/image60.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40.svg"/><Relationship Id="rId18" Type="http://schemas.openxmlformats.org/officeDocument/2006/relationships/image" Target="../media/image23.png"/><Relationship Id="rId3" Type="http://schemas.openxmlformats.org/officeDocument/2006/relationships/image" Target="../media/image30.svg"/><Relationship Id="rId21" Type="http://schemas.openxmlformats.org/officeDocument/2006/relationships/image" Target="../media/image48.svg"/><Relationship Id="rId7" Type="http://schemas.openxmlformats.org/officeDocument/2006/relationships/image" Target="../media/image34.svg"/><Relationship Id="rId12" Type="http://schemas.openxmlformats.org/officeDocument/2006/relationships/image" Target="../media/image20.png"/><Relationship Id="rId17" Type="http://schemas.openxmlformats.org/officeDocument/2006/relationships/image" Target="../media/image44.sv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38.svg"/><Relationship Id="rId5" Type="http://schemas.openxmlformats.org/officeDocument/2006/relationships/image" Target="../media/image32.svg"/><Relationship Id="rId15" Type="http://schemas.openxmlformats.org/officeDocument/2006/relationships/image" Target="../media/image42.svg"/><Relationship Id="rId10" Type="http://schemas.openxmlformats.org/officeDocument/2006/relationships/image" Target="../media/image19.png"/><Relationship Id="rId19" Type="http://schemas.openxmlformats.org/officeDocument/2006/relationships/image" Target="../media/image46.svg"/><Relationship Id="rId4" Type="http://schemas.openxmlformats.org/officeDocument/2006/relationships/image" Target="../media/image16.png"/><Relationship Id="rId9" Type="http://schemas.openxmlformats.org/officeDocument/2006/relationships/image" Target="../media/image36.svg"/><Relationship Id="rId14" Type="http://schemas.openxmlformats.org/officeDocument/2006/relationships/image" Target="../media/image21.png"/><Relationship Id="rId22"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106.svg"/><Relationship Id="rId5" Type="http://schemas.openxmlformats.org/officeDocument/2006/relationships/image" Target="../media/image71.svg"/><Relationship Id="rId10" Type="http://schemas.openxmlformats.org/officeDocument/2006/relationships/image" Target="../media/image60.png"/><Relationship Id="rId4" Type="http://schemas.openxmlformats.org/officeDocument/2006/relationships/image" Target="../media/image37.png"/><Relationship Id="rId9" Type="http://schemas.openxmlformats.org/officeDocument/2006/relationships/image" Target="../media/image73.sv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104.svg"/><Relationship Id="rId3" Type="http://schemas.openxmlformats.org/officeDocument/2006/relationships/image" Target="../media/image117.svg"/><Relationship Id="rId7" Type="http://schemas.openxmlformats.org/officeDocument/2006/relationships/image" Target="../media/image121.svg"/><Relationship Id="rId12" Type="http://schemas.openxmlformats.org/officeDocument/2006/relationships/image" Target="../media/image59.png"/><Relationship Id="rId2" Type="http://schemas.openxmlformats.org/officeDocument/2006/relationships/image" Target="../media/image63.png"/><Relationship Id="rId16" Type="http://schemas.openxmlformats.org/officeDocument/2006/relationships/image" Target="../media/image69.png"/><Relationship Id="rId1" Type="http://schemas.openxmlformats.org/officeDocument/2006/relationships/slideLayout" Target="../slideLayouts/slideLayout18.xml"/><Relationship Id="rId6" Type="http://schemas.openxmlformats.org/officeDocument/2006/relationships/image" Target="../media/image65.png"/><Relationship Id="rId11" Type="http://schemas.openxmlformats.org/officeDocument/2006/relationships/image" Target="../media/image125.svg"/><Relationship Id="rId5" Type="http://schemas.openxmlformats.org/officeDocument/2006/relationships/image" Target="../media/image119.svg"/><Relationship Id="rId15" Type="http://schemas.openxmlformats.org/officeDocument/2006/relationships/image" Target="../media/image127.svg"/><Relationship Id="rId10" Type="http://schemas.openxmlformats.org/officeDocument/2006/relationships/image" Target="../media/image67.png"/><Relationship Id="rId4" Type="http://schemas.openxmlformats.org/officeDocument/2006/relationships/image" Target="../media/image64.png"/><Relationship Id="rId9" Type="http://schemas.openxmlformats.org/officeDocument/2006/relationships/image" Target="../media/image123.svg"/><Relationship Id="rId14"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138.svg"/><Relationship Id="rId3" Type="http://schemas.openxmlformats.org/officeDocument/2006/relationships/image" Target="../media/image51.svg"/><Relationship Id="rId7" Type="http://schemas.openxmlformats.org/officeDocument/2006/relationships/image" Target="../media/image132.svg"/><Relationship Id="rId12" Type="http://schemas.openxmlformats.org/officeDocument/2006/relationships/image" Target="../media/image74.png"/><Relationship Id="rId2" Type="http://schemas.openxmlformats.org/officeDocument/2006/relationships/image" Target="../media/image26.png"/><Relationship Id="rId16" Type="http://schemas.openxmlformats.org/officeDocument/2006/relationships/image" Target="../media/image75.png"/><Relationship Id="rId1" Type="http://schemas.openxmlformats.org/officeDocument/2006/relationships/slideLayout" Target="../slideLayouts/slideLayout18.xml"/><Relationship Id="rId6" Type="http://schemas.openxmlformats.org/officeDocument/2006/relationships/image" Target="../media/image71.png"/><Relationship Id="rId11" Type="http://schemas.openxmlformats.org/officeDocument/2006/relationships/image" Target="../media/image136.svg"/><Relationship Id="rId5" Type="http://schemas.openxmlformats.org/officeDocument/2006/relationships/image" Target="../media/image130.svg"/><Relationship Id="rId15" Type="http://schemas.openxmlformats.org/officeDocument/2006/relationships/image" Target="../media/image66.svg"/><Relationship Id="rId10" Type="http://schemas.openxmlformats.org/officeDocument/2006/relationships/image" Target="../media/image73.png"/><Relationship Id="rId4" Type="http://schemas.openxmlformats.org/officeDocument/2006/relationships/image" Target="../media/image70.png"/><Relationship Id="rId9" Type="http://schemas.openxmlformats.org/officeDocument/2006/relationships/image" Target="../media/image134.sv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35.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73.sv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9.svg"/><Relationship Id="rId7" Type="http://schemas.openxmlformats.org/officeDocument/2006/relationships/image" Target="../media/image57.sv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71.svg"/><Relationship Id="rId4" Type="http://schemas.openxmlformats.org/officeDocument/2006/relationships/image" Target="../media/image37.png"/><Relationship Id="rId9"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0.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81.svg"/><Relationship Id="rId3" Type="http://schemas.openxmlformats.org/officeDocument/2006/relationships/image" Target="../media/image69.svg"/><Relationship Id="rId7" Type="http://schemas.openxmlformats.org/officeDocument/2006/relationships/image" Target="../media/image57.svg"/><Relationship Id="rId12" Type="http://schemas.openxmlformats.org/officeDocument/2006/relationships/image" Target="../media/image43.png"/><Relationship Id="rId2" Type="http://schemas.openxmlformats.org/officeDocument/2006/relationships/image" Target="../media/image36.png"/><Relationship Id="rId1" Type="http://schemas.openxmlformats.org/officeDocument/2006/relationships/slideLayout" Target="../slideLayouts/slideLayout18.xml"/><Relationship Id="rId6" Type="http://schemas.openxmlformats.org/officeDocument/2006/relationships/image" Target="../media/image29.png"/><Relationship Id="rId11" Type="http://schemas.openxmlformats.org/officeDocument/2006/relationships/image" Target="../media/image79.svg"/><Relationship Id="rId5" Type="http://schemas.openxmlformats.org/officeDocument/2006/relationships/image" Target="../media/image71.svg"/><Relationship Id="rId10" Type="http://schemas.openxmlformats.org/officeDocument/2006/relationships/image" Target="../media/image42.png"/><Relationship Id="rId4" Type="http://schemas.openxmlformats.org/officeDocument/2006/relationships/image" Target="../media/image37.png"/><Relationship Id="rId9" Type="http://schemas.openxmlformats.org/officeDocument/2006/relationships/image" Target="../media/image73.svg"/><Relationship Id="rId14"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57.svg"/><Relationship Id="rId18" Type="http://schemas.openxmlformats.org/officeDocument/2006/relationships/image" Target="../media/image32.png"/><Relationship Id="rId3" Type="http://schemas.openxmlformats.org/officeDocument/2006/relationships/image" Target="../media/image51.svg"/><Relationship Id="rId21" Type="http://schemas.openxmlformats.org/officeDocument/2006/relationships/image" Target="../media/image34.png"/><Relationship Id="rId7" Type="http://schemas.openxmlformats.org/officeDocument/2006/relationships/image" Target="../media/image46.svg"/><Relationship Id="rId12" Type="http://schemas.openxmlformats.org/officeDocument/2006/relationships/image" Target="../media/image29.png"/><Relationship Id="rId17" Type="http://schemas.openxmlformats.org/officeDocument/2006/relationships/image" Target="../media/image61.svg"/><Relationship Id="rId2" Type="http://schemas.openxmlformats.org/officeDocument/2006/relationships/image" Target="../media/image26.png"/><Relationship Id="rId16" Type="http://schemas.openxmlformats.org/officeDocument/2006/relationships/image" Target="../media/image31.png"/><Relationship Id="rId20" Type="http://schemas.openxmlformats.org/officeDocument/2006/relationships/image" Target="../media/image64.sv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44.svg"/><Relationship Id="rId15" Type="http://schemas.openxmlformats.org/officeDocument/2006/relationships/image" Target="../media/image59.svg"/><Relationship Id="rId10" Type="http://schemas.openxmlformats.org/officeDocument/2006/relationships/image" Target="../media/image28.png"/><Relationship Id="rId19"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53.svg"/><Relationship Id="rId14" Type="http://schemas.openxmlformats.org/officeDocument/2006/relationships/image" Target="../media/image30.png"/><Relationship Id="rId22" Type="http://schemas.openxmlformats.org/officeDocument/2006/relationships/image" Target="../media/image6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rot="292895">
            <a:off x="583251" y="494470"/>
            <a:ext cx="7778283" cy="5777491"/>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rot="2512920" flipH="1">
            <a:off x="9942013" y="108957"/>
            <a:ext cx="2678431" cy="1246688"/>
          </a:xfrm>
          <a:custGeom>
            <a:avLst/>
            <a:gdLst/>
            <a:ahLst/>
            <a:cxnLst/>
            <a:rect l="l" t="t" r="r" b="b"/>
            <a:pathLst>
              <a:path w="4017647" h="1870032">
                <a:moveTo>
                  <a:pt x="4017648" y="0"/>
                </a:moveTo>
                <a:lnTo>
                  <a:pt x="0" y="0"/>
                </a:lnTo>
                <a:lnTo>
                  <a:pt x="0" y="1870032"/>
                </a:lnTo>
                <a:lnTo>
                  <a:pt x="4017648" y="1870032"/>
                </a:lnTo>
                <a:lnTo>
                  <a:pt x="4017648"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1051175">
            <a:off x="924873" y="957339"/>
            <a:ext cx="1993333" cy="1228392"/>
          </a:xfrm>
          <a:custGeom>
            <a:avLst/>
            <a:gdLst/>
            <a:ahLst/>
            <a:cxnLst/>
            <a:rect l="l" t="t" r="r" b="b"/>
            <a:pathLst>
              <a:path w="2990000" h="1842588">
                <a:moveTo>
                  <a:pt x="0" y="0"/>
                </a:moveTo>
                <a:lnTo>
                  <a:pt x="2990001" y="0"/>
                </a:lnTo>
                <a:lnTo>
                  <a:pt x="2990001" y="1842588"/>
                </a:lnTo>
                <a:lnTo>
                  <a:pt x="0" y="184258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017632">
            <a:off x="5782664" y="4718910"/>
            <a:ext cx="1315737" cy="1289422"/>
          </a:xfrm>
          <a:custGeom>
            <a:avLst/>
            <a:gdLst/>
            <a:ahLst/>
            <a:cxnLst/>
            <a:rect l="l" t="t" r="r" b="b"/>
            <a:pathLst>
              <a:path w="1973605" h="1934133">
                <a:moveTo>
                  <a:pt x="0" y="0"/>
                </a:moveTo>
                <a:lnTo>
                  <a:pt x="1973605" y="0"/>
                </a:lnTo>
                <a:lnTo>
                  <a:pt x="1973605" y="1934133"/>
                </a:lnTo>
                <a:lnTo>
                  <a:pt x="0" y="193413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712330" y="4289559"/>
            <a:ext cx="2152789" cy="1773115"/>
          </a:xfrm>
          <a:custGeom>
            <a:avLst/>
            <a:gdLst/>
            <a:ahLst/>
            <a:cxnLst/>
            <a:rect l="l" t="t" r="r" b="b"/>
            <a:pathLst>
              <a:path w="3229184" h="2659673">
                <a:moveTo>
                  <a:pt x="0" y="0"/>
                </a:moveTo>
                <a:lnTo>
                  <a:pt x="3229183" y="0"/>
                </a:lnTo>
                <a:lnTo>
                  <a:pt x="3229183" y="2659673"/>
                </a:lnTo>
                <a:lnTo>
                  <a:pt x="0" y="2659673"/>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1001810">
            <a:off x="6851749" y="937487"/>
            <a:ext cx="1262823" cy="1262823"/>
          </a:xfrm>
          <a:custGeom>
            <a:avLst/>
            <a:gdLst/>
            <a:ahLst/>
            <a:cxnLst/>
            <a:rect l="l" t="t" r="r" b="b"/>
            <a:pathLst>
              <a:path w="1894235" h="1894235">
                <a:moveTo>
                  <a:pt x="0" y="0"/>
                </a:moveTo>
                <a:lnTo>
                  <a:pt x="1894234" y="0"/>
                </a:lnTo>
                <a:lnTo>
                  <a:pt x="1894234" y="1894234"/>
                </a:lnTo>
                <a:lnTo>
                  <a:pt x="0" y="189423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a:off x="-685144" y="-1156022"/>
            <a:ext cx="2121300" cy="2312043"/>
          </a:xfrm>
          <a:custGeom>
            <a:avLst/>
            <a:gdLst/>
            <a:ahLst/>
            <a:cxnLst/>
            <a:rect l="l" t="t" r="r" b="b"/>
            <a:pathLst>
              <a:path w="3181950" h="3468065">
                <a:moveTo>
                  <a:pt x="0" y="0"/>
                </a:moveTo>
                <a:lnTo>
                  <a:pt x="3181950" y="0"/>
                </a:lnTo>
                <a:lnTo>
                  <a:pt x="3181950" y="3468066"/>
                </a:lnTo>
                <a:lnTo>
                  <a:pt x="0" y="3468066"/>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2512920" flipH="1" flipV="1">
            <a:off x="-963710" y="5852941"/>
            <a:ext cx="2678431" cy="1246688"/>
          </a:xfrm>
          <a:custGeom>
            <a:avLst/>
            <a:gdLst/>
            <a:ahLst/>
            <a:cxnLst/>
            <a:rect l="l" t="t" r="r" b="b"/>
            <a:pathLst>
              <a:path w="4017647" h="1870032">
                <a:moveTo>
                  <a:pt x="4017648" y="1870032"/>
                </a:moveTo>
                <a:lnTo>
                  <a:pt x="0" y="1870032"/>
                </a:lnTo>
                <a:lnTo>
                  <a:pt x="0" y="0"/>
                </a:lnTo>
                <a:lnTo>
                  <a:pt x="4017648" y="0"/>
                </a:lnTo>
                <a:lnTo>
                  <a:pt x="4017648" y="1870032"/>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8146282" y="308001"/>
            <a:ext cx="3273405" cy="6418440"/>
          </a:xfrm>
          <a:custGeom>
            <a:avLst/>
            <a:gdLst/>
            <a:ahLst/>
            <a:cxnLst/>
            <a:rect l="l" t="t" r="r" b="b"/>
            <a:pathLst>
              <a:path w="4910107" h="9627660">
                <a:moveTo>
                  <a:pt x="0" y="0"/>
                </a:moveTo>
                <a:lnTo>
                  <a:pt x="4910107" y="0"/>
                </a:lnTo>
                <a:lnTo>
                  <a:pt x="4910107" y="9627660"/>
                </a:lnTo>
                <a:lnTo>
                  <a:pt x="0" y="9627660"/>
                </a:lnTo>
                <a:lnTo>
                  <a:pt x="0" y="0"/>
                </a:lnTo>
                <a:close/>
              </a:path>
            </a:pathLst>
          </a:custGeom>
          <a:blipFill>
            <a:blip r:embed="rId18"/>
            <a:stretch>
              <a:fillRect/>
            </a:stretch>
          </a:blipFill>
        </p:spPr>
      </p:sp>
      <p:pic>
        <p:nvPicPr>
          <p:cNvPr id="15" name="Picture 14">
            <a:extLst>
              <a:ext uri="{FF2B5EF4-FFF2-40B4-BE49-F238E27FC236}">
                <a16:creationId xmlns:a16="http://schemas.microsoft.com/office/drawing/2014/main" id="{99CC5B9A-2181-6ED4-24E4-F35B3559FC7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90310" y="-149182"/>
            <a:ext cx="1346257" cy="1346257"/>
          </a:xfrm>
          <a:prstGeom prst="rect">
            <a:avLst/>
          </a:prstGeom>
        </p:spPr>
      </p:pic>
      <p:pic>
        <p:nvPicPr>
          <p:cNvPr id="14" name="Picture 13">
            <a:extLst>
              <a:ext uri="{FF2B5EF4-FFF2-40B4-BE49-F238E27FC236}">
                <a16:creationId xmlns:a16="http://schemas.microsoft.com/office/drawing/2014/main" id="{C34AF95B-0069-2F26-A123-F27F773026B8}"/>
              </a:ext>
            </a:extLst>
          </p:cNvPr>
          <p:cNvPicPr>
            <a:picLocks noChangeAspect="1"/>
          </p:cNvPicPr>
          <p:nvPr/>
        </p:nvPicPr>
        <p:blipFill>
          <a:blip r:embed="rId20"/>
          <a:stretch>
            <a:fillRect/>
          </a:stretch>
        </p:blipFill>
        <p:spPr>
          <a:xfrm>
            <a:off x="1536567" y="2090453"/>
            <a:ext cx="6059949" cy="3968840"/>
          </a:xfrm>
          <a:prstGeom prst="rect">
            <a:avLst/>
          </a:prstGeom>
        </p:spPr>
      </p:pic>
      <p:pic>
        <p:nvPicPr>
          <p:cNvPr id="12" name="Picture 11">
            <a:extLst>
              <a:ext uri="{FF2B5EF4-FFF2-40B4-BE49-F238E27FC236}">
                <a16:creationId xmlns:a16="http://schemas.microsoft.com/office/drawing/2014/main" id="{B3AD4034-F176-1114-4C73-7399DEB397E1}"/>
              </a:ext>
            </a:extLst>
          </p:cNvPr>
          <p:cNvPicPr>
            <a:picLocks noChangeAspect="1"/>
          </p:cNvPicPr>
          <p:nvPr/>
        </p:nvPicPr>
        <p:blipFill>
          <a:blip r:embed="rId21"/>
          <a:stretch>
            <a:fillRect/>
          </a:stretch>
        </p:blipFill>
        <p:spPr>
          <a:xfrm>
            <a:off x="3326660" y="1094149"/>
            <a:ext cx="2188654" cy="196308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98983" y="341571"/>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624016" y="2057400"/>
            <a:ext cx="10719255" cy="1904817"/>
          </a:xfrm>
          <a:prstGeom prst="rect">
            <a:avLst/>
          </a:prstGeom>
        </p:spPr>
        <p:txBody>
          <a:bodyPr lIns="0" tIns="0" rIns="0" bIns="0" rtlCol="0" anchor="t">
            <a:spAutoFit/>
          </a:bodyPr>
          <a:lstStyle/>
          <a:p>
            <a:pPr defTabSz="609630">
              <a:lnSpc>
                <a:spcPts val="5102"/>
              </a:lnSpc>
              <a:spcBef>
                <a:spcPct val="0"/>
              </a:spcBef>
            </a:pPr>
            <a:r>
              <a:rPr lang="en-US" sz="3644" dirty="0">
                <a:solidFill>
                  <a:srgbClr val="000000"/>
                </a:solidFill>
                <a:latin typeface="Cambria"/>
              </a:rPr>
              <a:t> </a:t>
            </a:r>
            <a:r>
              <a:rPr lang="en-US" sz="3644" dirty="0" err="1">
                <a:solidFill>
                  <a:srgbClr val="000000"/>
                </a:solidFill>
                <a:latin typeface="Cambria"/>
              </a:rPr>
              <a:t>Hôm</a:t>
            </a:r>
            <a:r>
              <a:rPr lang="en-US" sz="3644" dirty="0">
                <a:solidFill>
                  <a:srgbClr val="000000"/>
                </a:solidFill>
                <a:latin typeface="Cambria"/>
              </a:rPr>
              <a:t> qua,</a:t>
            </a:r>
            <a:r>
              <a:rPr lang="en-US" sz="3644" b="1" dirty="0">
                <a:solidFill>
                  <a:srgbClr val="D2583A"/>
                </a:solidFill>
                <a:latin typeface="Cambria"/>
              </a:rPr>
              <a:t>/ </a:t>
            </a:r>
            <a:r>
              <a:rPr lang="en-US" sz="3644" dirty="0" err="1">
                <a:solidFill>
                  <a:srgbClr val="000000"/>
                </a:solidFill>
                <a:latin typeface="Cambria"/>
              </a:rPr>
              <a:t>bố</a:t>
            </a:r>
            <a:r>
              <a:rPr lang="en-US" sz="3644" dirty="0">
                <a:solidFill>
                  <a:srgbClr val="000000"/>
                </a:solidFill>
                <a:latin typeface="Cambria"/>
              </a:rPr>
              <a:t> </a:t>
            </a:r>
            <a:r>
              <a:rPr lang="en-US" sz="3644" dirty="0" err="1">
                <a:solidFill>
                  <a:srgbClr val="000000"/>
                </a:solidFill>
                <a:latin typeface="Cambria"/>
              </a:rPr>
              <a:t>rủ</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đi</a:t>
            </a:r>
            <a:r>
              <a:rPr lang="en-US" sz="3644" dirty="0">
                <a:solidFill>
                  <a:srgbClr val="000000"/>
                </a:solidFill>
                <a:latin typeface="Cambria"/>
              </a:rPr>
              <a:t> </a:t>
            </a:r>
            <a:r>
              <a:rPr lang="en-US" sz="3644" dirty="0" err="1">
                <a:solidFill>
                  <a:srgbClr val="000000"/>
                </a:solidFill>
                <a:latin typeface="Cambria"/>
              </a:rPr>
              <a:t>tàu</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thăm</a:t>
            </a:r>
            <a:r>
              <a:rPr lang="en-US" sz="3644" dirty="0">
                <a:solidFill>
                  <a:srgbClr val="000000"/>
                </a:solidFill>
                <a:latin typeface="Cambria"/>
              </a:rPr>
              <a:t> </a:t>
            </a:r>
            <a:r>
              <a:rPr lang="en-US" sz="3644" dirty="0" err="1">
                <a:solidFill>
                  <a:srgbClr val="000000"/>
                </a:solidFill>
                <a:latin typeface="Cambria"/>
              </a:rPr>
              <a:t>người</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đầu</a:t>
            </a:r>
            <a:r>
              <a:rPr lang="en-US" sz="3644" dirty="0">
                <a:solidFill>
                  <a:srgbClr val="000000"/>
                </a:solidFill>
                <a:latin typeface="Cambria"/>
              </a:rPr>
              <a:t> </a:t>
            </a:r>
            <a:r>
              <a:rPr lang="en-US" sz="3644" dirty="0" err="1">
                <a:solidFill>
                  <a:srgbClr val="000000"/>
                </a:solidFill>
                <a:latin typeface="Cambria"/>
              </a:rPr>
              <a:t>tiên</a:t>
            </a:r>
            <a:r>
              <a:rPr lang="en-US" sz="3644" dirty="0">
                <a:solidFill>
                  <a:srgbClr val="000000"/>
                </a:solidFill>
                <a:latin typeface="Cambria"/>
              </a:rPr>
              <a:t> </a:t>
            </a:r>
            <a:r>
              <a:rPr lang="en-US" sz="3644" dirty="0" err="1">
                <a:solidFill>
                  <a:srgbClr val="000000"/>
                </a:solidFill>
                <a:latin typeface="Cambria"/>
              </a:rPr>
              <a:t>của</a:t>
            </a:r>
            <a:r>
              <a:rPr lang="en-US" sz="3644" dirty="0">
                <a:solidFill>
                  <a:srgbClr val="000000"/>
                </a:solidFill>
                <a:latin typeface="Cambria"/>
              </a:rPr>
              <a:t> </a:t>
            </a:r>
            <a:r>
              <a:rPr lang="en-US" sz="3644" dirty="0" err="1">
                <a:solidFill>
                  <a:srgbClr val="000000"/>
                </a:solidFill>
                <a:latin typeface="Cambria"/>
              </a:rPr>
              <a:t>bố</a:t>
            </a:r>
            <a:r>
              <a:rPr lang="en-US" sz="3644" dirty="0">
                <a:solidFill>
                  <a:srgbClr val="000000"/>
                </a:solidFill>
                <a:latin typeface="Cambria"/>
              </a:rPr>
              <a:t>,</a:t>
            </a:r>
            <a:r>
              <a:rPr lang="en-US" sz="3644" b="1" dirty="0">
                <a:solidFill>
                  <a:srgbClr val="D2583A"/>
                </a:solidFill>
                <a:latin typeface="Cambria"/>
              </a:rPr>
              <a:t>/ </a:t>
            </a:r>
            <a:r>
              <a:rPr lang="en-US" sz="3644" dirty="0" err="1">
                <a:solidFill>
                  <a:srgbClr val="000000"/>
                </a:solidFill>
                <a:latin typeface="Cambria"/>
              </a:rPr>
              <a:t>thầy</a:t>
            </a:r>
            <a:r>
              <a:rPr lang="en-US" sz="3644" dirty="0">
                <a:solidFill>
                  <a:srgbClr val="000000"/>
                </a:solidFill>
                <a:latin typeface="Cambria"/>
              </a:rPr>
              <a:t> </a:t>
            </a:r>
            <a:r>
              <a:rPr lang="en-US" sz="3644" dirty="0" err="1">
                <a:solidFill>
                  <a:srgbClr val="000000"/>
                </a:solidFill>
                <a:latin typeface="Cambria"/>
              </a:rPr>
              <a:t>Cơ-rô-xét-ti</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năm</a:t>
            </a:r>
            <a:r>
              <a:rPr lang="en-US" sz="3644" dirty="0">
                <a:solidFill>
                  <a:srgbClr val="000000"/>
                </a:solidFill>
                <a:latin typeface="Cambria"/>
              </a:rPr>
              <a:t> nay </a:t>
            </a:r>
            <a:r>
              <a:rPr lang="en-US" sz="3644" dirty="0" err="1">
                <a:solidFill>
                  <a:srgbClr val="000000"/>
                </a:solidFill>
                <a:latin typeface="Cambria"/>
              </a:rPr>
              <a:t>đã</a:t>
            </a:r>
            <a:r>
              <a:rPr lang="en-US" sz="3644" dirty="0">
                <a:solidFill>
                  <a:srgbClr val="000000"/>
                </a:solidFill>
                <a:latin typeface="Cambria"/>
              </a:rPr>
              <a:t> </a:t>
            </a:r>
            <a:r>
              <a:rPr lang="en-US" sz="3644" dirty="0" err="1">
                <a:solidFill>
                  <a:srgbClr val="000000"/>
                </a:solidFill>
                <a:latin typeface="Cambria"/>
              </a:rPr>
              <a:t>tám</a:t>
            </a:r>
            <a:r>
              <a:rPr lang="en-US" sz="3644" dirty="0">
                <a:solidFill>
                  <a:srgbClr val="000000"/>
                </a:solidFill>
                <a:latin typeface="Cambria"/>
              </a:rPr>
              <a:t> </a:t>
            </a:r>
            <a:r>
              <a:rPr lang="en-US" sz="3644" dirty="0" err="1">
                <a:solidFill>
                  <a:srgbClr val="000000"/>
                </a:solidFill>
                <a:latin typeface="Cambria"/>
              </a:rPr>
              <a:t>mươi</a:t>
            </a:r>
            <a:r>
              <a:rPr lang="en-US" sz="3644" dirty="0">
                <a:solidFill>
                  <a:srgbClr val="000000"/>
                </a:solidFill>
                <a:latin typeface="Cambria"/>
              </a:rPr>
              <a:t> </a:t>
            </a:r>
            <a:r>
              <a:rPr lang="en-US" sz="3644" dirty="0" err="1">
                <a:solidFill>
                  <a:srgbClr val="000000"/>
                </a:solidFill>
                <a:latin typeface="Cambria"/>
              </a:rPr>
              <a:t>tuổi</a:t>
            </a:r>
            <a:r>
              <a:rPr lang="en-US" sz="3644" dirty="0">
                <a:solidFill>
                  <a:srgbClr val="000000"/>
                </a:solidFill>
                <a:latin typeface="Cambria"/>
              </a:rPr>
              <a:t>.</a:t>
            </a:r>
            <a:r>
              <a:rPr lang="en-US" sz="3644" b="1" dirty="0">
                <a:solidFill>
                  <a:srgbClr val="D2583A"/>
                </a:solidFill>
                <a:latin typeface="Cambria"/>
              </a:rPr>
              <a:t>//</a:t>
            </a:r>
          </a:p>
        </p:txBody>
      </p:sp>
      <p:sp>
        <p:nvSpPr>
          <p:cNvPr id="10" name="TextBox 10"/>
          <p:cNvSpPr txBox="1"/>
          <p:nvPr/>
        </p:nvSpPr>
        <p:spPr>
          <a:xfrm>
            <a:off x="624016" y="4104532"/>
            <a:ext cx="10719255" cy="1250792"/>
          </a:xfrm>
          <a:prstGeom prst="rect">
            <a:avLst/>
          </a:prstGeom>
        </p:spPr>
        <p:txBody>
          <a:bodyPr lIns="0" tIns="0" rIns="0" bIns="0" rtlCol="0" anchor="t">
            <a:spAutoFit/>
          </a:bodyPr>
          <a:lstStyle/>
          <a:p>
            <a:pPr defTabSz="609630">
              <a:lnSpc>
                <a:spcPts val="5102"/>
              </a:lnSpc>
              <a:spcBef>
                <a:spcPct val="0"/>
              </a:spcBef>
            </a:pPr>
            <a:r>
              <a:rPr lang="en-US" sz="3644" dirty="0" err="1">
                <a:solidFill>
                  <a:srgbClr val="000000"/>
                </a:solidFill>
                <a:latin typeface="Cambria"/>
              </a:rPr>
              <a:t>Xuống</a:t>
            </a:r>
            <a:r>
              <a:rPr lang="en-US" sz="3644" dirty="0">
                <a:solidFill>
                  <a:srgbClr val="000000"/>
                </a:solidFill>
                <a:latin typeface="Cambria"/>
              </a:rPr>
              <a:t> </a:t>
            </a:r>
            <a:r>
              <a:rPr lang="en-US" sz="3644" dirty="0" err="1">
                <a:solidFill>
                  <a:srgbClr val="000000"/>
                </a:solidFill>
                <a:latin typeface="Cambria"/>
              </a:rPr>
              <a:t>tàu</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chúng</a:t>
            </a:r>
            <a:r>
              <a:rPr lang="en-US" sz="3644" dirty="0">
                <a:solidFill>
                  <a:srgbClr val="000000"/>
                </a:solidFill>
                <a:latin typeface="Cambria"/>
              </a:rPr>
              <a:t> </a:t>
            </a:r>
            <a:r>
              <a:rPr lang="en-US" sz="3644" dirty="0" err="1">
                <a:solidFill>
                  <a:srgbClr val="000000"/>
                </a:solidFill>
                <a:latin typeface="Cambria"/>
              </a:rPr>
              <a:t>tôi</a:t>
            </a:r>
            <a:r>
              <a:rPr lang="en-US" sz="3644" dirty="0">
                <a:solidFill>
                  <a:srgbClr val="000000"/>
                </a:solidFill>
                <a:latin typeface="Cambria"/>
              </a:rPr>
              <a:t> </a:t>
            </a:r>
            <a:r>
              <a:rPr lang="en-US" sz="3644" dirty="0" err="1">
                <a:solidFill>
                  <a:srgbClr val="000000"/>
                </a:solidFill>
                <a:latin typeface="Cambria"/>
              </a:rPr>
              <a:t>hỏi</a:t>
            </a:r>
            <a:r>
              <a:rPr lang="en-US" sz="3644" dirty="0">
                <a:solidFill>
                  <a:srgbClr val="000000"/>
                </a:solidFill>
                <a:latin typeface="Cambria"/>
              </a:rPr>
              <a:t> </a:t>
            </a:r>
            <a:r>
              <a:rPr lang="en-US" sz="3644" dirty="0" err="1">
                <a:solidFill>
                  <a:srgbClr val="000000"/>
                </a:solidFill>
                <a:latin typeface="Cambria"/>
              </a:rPr>
              <a:t>thăm</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đường</a:t>
            </a:r>
            <a:r>
              <a:rPr lang="en-US" sz="3644" dirty="0">
                <a:solidFill>
                  <a:srgbClr val="000000"/>
                </a:solidFill>
                <a:latin typeface="Cambria"/>
              </a:rPr>
              <a:t> </a:t>
            </a:r>
            <a:r>
              <a:rPr lang="en-US" sz="3644" dirty="0" err="1">
                <a:solidFill>
                  <a:srgbClr val="000000"/>
                </a:solidFill>
                <a:latin typeface="Cambria"/>
              </a:rPr>
              <a:t>đến</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thầy</a:t>
            </a:r>
            <a:r>
              <a:rPr lang="en-US" sz="3644" dirty="0">
                <a:solidFill>
                  <a:srgbClr val="000000"/>
                </a:solidFill>
                <a:latin typeface="Cambria"/>
              </a:rPr>
              <a:t>,</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một</a:t>
            </a:r>
            <a:r>
              <a:rPr lang="en-US" sz="3644" dirty="0">
                <a:solidFill>
                  <a:srgbClr val="000000"/>
                </a:solidFill>
                <a:latin typeface="Cambria"/>
              </a:rPr>
              <a:t> </a:t>
            </a:r>
            <a:r>
              <a:rPr lang="en-US" sz="3644" dirty="0" err="1">
                <a:solidFill>
                  <a:srgbClr val="000000"/>
                </a:solidFill>
                <a:latin typeface="Cambria"/>
              </a:rPr>
              <a:t>ngôi</a:t>
            </a:r>
            <a:r>
              <a:rPr lang="en-US" sz="3644" dirty="0">
                <a:solidFill>
                  <a:srgbClr val="000000"/>
                </a:solidFill>
                <a:latin typeface="Cambria"/>
              </a:rPr>
              <a:t> </a:t>
            </a:r>
            <a:r>
              <a:rPr lang="en-US" sz="3644" dirty="0" err="1">
                <a:solidFill>
                  <a:srgbClr val="000000"/>
                </a:solidFill>
                <a:latin typeface="Cambria"/>
              </a:rPr>
              <a:t>nhà</a:t>
            </a:r>
            <a:r>
              <a:rPr lang="en-US" sz="3644" dirty="0">
                <a:solidFill>
                  <a:srgbClr val="000000"/>
                </a:solidFill>
                <a:latin typeface="Cambria"/>
              </a:rPr>
              <a:t> </a:t>
            </a:r>
            <a:r>
              <a:rPr lang="en-US" sz="3644" dirty="0" err="1">
                <a:solidFill>
                  <a:srgbClr val="000000"/>
                </a:solidFill>
                <a:latin typeface="Cambria"/>
              </a:rPr>
              <a:t>nhỏ</a:t>
            </a:r>
            <a:r>
              <a:rPr lang="en-US" sz="3644" b="1" dirty="0">
                <a:solidFill>
                  <a:srgbClr val="D2583A"/>
                </a:solidFill>
                <a:latin typeface="Cambria"/>
              </a:rPr>
              <a:t>/</a:t>
            </a:r>
            <a:r>
              <a:rPr lang="en-US" sz="3644" dirty="0">
                <a:solidFill>
                  <a:srgbClr val="000000"/>
                </a:solidFill>
                <a:latin typeface="Cambria"/>
              </a:rPr>
              <a:t> </a:t>
            </a:r>
            <a:r>
              <a:rPr lang="en-US" sz="3644" dirty="0" err="1">
                <a:solidFill>
                  <a:srgbClr val="000000"/>
                </a:solidFill>
                <a:latin typeface="Cambria"/>
              </a:rPr>
              <a:t>cuối</a:t>
            </a:r>
            <a:r>
              <a:rPr lang="en-US" sz="3644" dirty="0">
                <a:solidFill>
                  <a:srgbClr val="000000"/>
                </a:solidFill>
                <a:latin typeface="Cambria"/>
              </a:rPr>
              <a:t> </a:t>
            </a:r>
            <a:r>
              <a:rPr lang="en-US" sz="3644" dirty="0" err="1">
                <a:solidFill>
                  <a:srgbClr val="000000"/>
                </a:solidFill>
                <a:latin typeface="Cambria"/>
              </a:rPr>
              <a:t>làng</a:t>
            </a:r>
            <a:r>
              <a:rPr lang="en-US" sz="3644" dirty="0">
                <a:solidFill>
                  <a:srgbClr val="000000"/>
                </a:solidFill>
                <a:latin typeface="Cambria"/>
              </a:rPr>
              <a:t>.</a:t>
            </a:r>
            <a:r>
              <a:rPr lang="en-US" sz="3644" b="1" dirty="0">
                <a:solidFill>
                  <a:srgbClr val="D2583A"/>
                </a:solidFill>
                <a:latin typeface="Cambria"/>
              </a:rPr>
              <a:t>//</a:t>
            </a:r>
          </a:p>
        </p:txBody>
      </p:sp>
      <p:pic>
        <p:nvPicPr>
          <p:cNvPr id="11" name="Picture 10">
            <a:extLst>
              <a:ext uri="{FF2B5EF4-FFF2-40B4-BE49-F238E27FC236}">
                <a16:creationId xmlns:a16="http://schemas.microsoft.com/office/drawing/2014/main" id="{9E3D4124-E215-908D-D271-5C3681A7F6FD}"/>
              </a:ext>
            </a:extLst>
          </p:cNvPr>
          <p:cNvPicPr>
            <a:picLocks noChangeAspect="1"/>
          </p:cNvPicPr>
          <p:nvPr/>
        </p:nvPicPr>
        <p:blipFill>
          <a:blip r:embed="rId10"/>
          <a:stretch>
            <a:fillRect/>
          </a:stretch>
        </p:blipFill>
        <p:spPr>
          <a:xfrm>
            <a:off x="2665054" y="245130"/>
            <a:ext cx="6407451"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8040766" y="1142032"/>
            <a:ext cx="3116609" cy="5030169"/>
          </a:xfrm>
          <a:custGeom>
            <a:avLst/>
            <a:gdLst/>
            <a:ahLst/>
            <a:cxnLst/>
            <a:rect l="l" t="t" r="r" b="b"/>
            <a:pathLst>
              <a:path w="4674913" h="7545253">
                <a:moveTo>
                  <a:pt x="0" y="0"/>
                </a:moveTo>
                <a:lnTo>
                  <a:pt x="4674913" y="0"/>
                </a:lnTo>
                <a:lnTo>
                  <a:pt x="4674913" y="7545253"/>
                </a:lnTo>
                <a:lnTo>
                  <a:pt x="0" y="754525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592370" y="2057400"/>
            <a:ext cx="8005220" cy="3830444"/>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450739" y="2539450"/>
            <a:ext cx="6139888" cy="3013646"/>
          </a:xfrm>
          <a:prstGeom prst="rect">
            <a:avLst/>
          </a:prstGeom>
        </p:spPr>
        <p:txBody>
          <a:bodyPr lIns="0" tIns="0" rIns="0" bIns="0" rtlCol="0" anchor="t">
            <a:spAutoFit/>
          </a:bodyPr>
          <a:lstStyle/>
          <a:p>
            <a:pPr algn="just" defTabSz="609630">
              <a:lnSpc>
                <a:spcPts val="4672"/>
              </a:lnSpc>
            </a:pP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diễn</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thể</a:t>
            </a:r>
            <a:r>
              <a:rPr lang="en-US" sz="3993" spc="-35" dirty="0">
                <a:solidFill>
                  <a:srgbClr val="000000"/>
                </a:solidFill>
                <a:latin typeface="Cambria"/>
              </a:rPr>
              <a:t> </a:t>
            </a:r>
            <a:r>
              <a:rPr lang="en-US" sz="3993" spc="-35" dirty="0" err="1">
                <a:solidFill>
                  <a:srgbClr val="000000"/>
                </a:solidFill>
                <a:latin typeface="Cambria"/>
              </a:rPr>
              <a:t>hiện</a:t>
            </a:r>
            <a:r>
              <a:rPr lang="en-US" sz="3993" spc="-35" dirty="0">
                <a:solidFill>
                  <a:srgbClr val="000000"/>
                </a:solidFill>
                <a:latin typeface="Cambria"/>
              </a:rPr>
              <a:t> </a:t>
            </a:r>
            <a:r>
              <a:rPr lang="en-US" sz="3993" spc="-35" dirty="0" err="1">
                <a:solidFill>
                  <a:srgbClr val="000000"/>
                </a:solidFill>
                <a:latin typeface="Cambria"/>
              </a:rPr>
              <a:t>tâm</a:t>
            </a:r>
            <a:r>
              <a:rPr lang="en-US" sz="3993" spc="-35" dirty="0">
                <a:solidFill>
                  <a:srgbClr val="000000"/>
                </a:solidFill>
                <a:latin typeface="Cambria"/>
              </a:rPr>
              <a:t> </a:t>
            </a:r>
            <a:r>
              <a:rPr lang="en-US" sz="3993" spc="-35" dirty="0" err="1">
                <a:solidFill>
                  <a:srgbClr val="000000"/>
                </a:solidFill>
                <a:latin typeface="Cambria"/>
              </a:rPr>
              <a:t>trạng</a:t>
            </a:r>
            <a:r>
              <a:rPr lang="en-US" sz="3993" spc="-35" dirty="0">
                <a:solidFill>
                  <a:srgbClr val="000000"/>
                </a:solidFill>
                <a:latin typeface="Cambria"/>
              </a:rPr>
              <a:t> </a:t>
            </a:r>
            <a:r>
              <a:rPr lang="en-US" sz="3993" spc="-35" dirty="0" err="1">
                <a:solidFill>
                  <a:srgbClr val="000000"/>
                </a:solidFill>
                <a:latin typeface="Cambria"/>
              </a:rPr>
              <a:t>nhân</a:t>
            </a:r>
            <a:r>
              <a:rPr lang="en-US" sz="3993" spc="-35" dirty="0">
                <a:solidFill>
                  <a:srgbClr val="000000"/>
                </a:solidFill>
                <a:latin typeface="Cambria"/>
              </a:rPr>
              <a:t> </a:t>
            </a:r>
            <a:r>
              <a:rPr lang="en-US" sz="3993" spc="-35" dirty="0" err="1">
                <a:solidFill>
                  <a:srgbClr val="000000"/>
                </a:solidFill>
                <a:latin typeface="Cambria"/>
              </a:rPr>
              <a:t>vật</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đọc</a:t>
            </a:r>
            <a:r>
              <a:rPr lang="en-US" sz="3993" spc="-35" dirty="0">
                <a:solidFill>
                  <a:srgbClr val="000000"/>
                </a:solidFill>
                <a:latin typeface="Cambria"/>
              </a:rPr>
              <a:t> </a:t>
            </a:r>
            <a:r>
              <a:rPr lang="en-US" sz="3993" spc="-35" dirty="0" err="1">
                <a:solidFill>
                  <a:srgbClr val="000000"/>
                </a:solidFill>
                <a:latin typeface="Cambria"/>
              </a:rPr>
              <a:t>nhẹ</a:t>
            </a:r>
            <a:r>
              <a:rPr lang="en-US" sz="3993" spc="-35" dirty="0">
                <a:solidFill>
                  <a:srgbClr val="000000"/>
                </a:solidFill>
                <a:latin typeface="Cambria"/>
              </a:rPr>
              <a:t> </a:t>
            </a:r>
            <a:r>
              <a:rPr lang="en-US" sz="3993" spc="-35" dirty="0" err="1">
                <a:solidFill>
                  <a:srgbClr val="000000"/>
                </a:solidFill>
                <a:latin typeface="Cambria"/>
              </a:rPr>
              <a:t>nhàng</a:t>
            </a:r>
            <a:r>
              <a:rPr lang="en-US" sz="3993" spc="-35" dirty="0">
                <a:solidFill>
                  <a:srgbClr val="000000"/>
                </a:solidFill>
                <a:latin typeface="Cambria"/>
              </a:rPr>
              <a:t>, </a:t>
            </a:r>
            <a:r>
              <a:rPr lang="en-US" sz="3993" spc="-35" dirty="0" err="1">
                <a:solidFill>
                  <a:srgbClr val="000000"/>
                </a:solidFill>
                <a:latin typeface="Cambria"/>
              </a:rPr>
              <a:t>tình</a:t>
            </a:r>
            <a:r>
              <a:rPr lang="en-US" sz="3993" spc="-35" dirty="0">
                <a:solidFill>
                  <a:srgbClr val="000000"/>
                </a:solidFill>
                <a:latin typeface="Cambria"/>
              </a:rPr>
              <a:t> </a:t>
            </a:r>
            <a:r>
              <a:rPr lang="en-US" sz="3993" spc="-35" dirty="0" err="1">
                <a:solidFill>
                  <a:srgbClr val="000000"/>
                </a:solidFill>
                <a:latin typeface="Cambria"/>
              </a:rPr>
              <a:t>cảm</a:t>
            </a:r>
            <a:r>
              <a:rPr lang="en-US" sz="3993" spc="-35" dirty="0">
                <a:solidFill>
                  <a:srgbClr val="000000"/>
                </a:solidFill>
                <a:latin typeface="Cambria"/>
              </a:rPr>
              <a:t>. </a:t>
            </a:r>
            <a:r>
              <a:rPr lang="en-US" sz="3993" spc="-35" dirty="0" err="1">
                <a:solidFill>
                  <a:srgbClr val="000000"/>
                </a:solidFill>
                <a:latin typeface="Cambria"/>
              </a:rPr>
              <a:t>Nhấn</a:t>
            </a:r>
            <a:r>
              <a:rPr lang="en-US" sz="3993" spc="-35" dirty="0">
                <a:solidFill>
                  <a:srgbClr val="000000"/>
                </a:solidFill>
                <a:latin typeface="Cambria"/>
              </a:rPr>
              <a:t> </a:t>
            </a:r>
            <a:r>
              <a:rPr lang="en-US" sz="3993" spc="-35" dirty="0" err="1">
                <a:solidFill>
                  <a:srgbClr val="000000"/>
                </a:solidFill>
                <a:latin typeface="Cambria"/>
              </a:rPr>
              <a:t>giọng</a:t>
            </a:r>
            <a:r>
              <a:rPr lang="en-US" sz="3993" spc="-35" dirty="0">
                <a:solidFill>
                  <a:srgbClr val="000000"/>
                </a:solidFill>
                <a:latin typeface="Cambria"/>
              </a:rPr>
              <a:t> </a:t>
            </a:r>
            <a:r>
              <a:rPr lang="en-US" sz="3993" spc="-35" dirty="0" err="1">
                <a:solidFill>
                  <a:srgbClr val="000000"/>
                </a:solidFill>
                <a:latin typeface="Cambria"/>
              </a:rPr>
              <a:t>vào</a:t>
            </a:r>
            <a:r>
              <a:rPr lang="en-US" sz="3993" spc="-35" dirty="0">
                <a:solidFill>
                  <a:srgbClr val="000000"/>
                </a:solidFill>
                <a:latin typeface="Cambria"/>
              </a:rPr>
              <a:t> </a:t>
            </a:r>
            <a:r>
              <a:rPr lang="en-US" sz="3993" spc="-35" dirty="0" err="1">
                <a:solidFill>
                  <a:srgbClr val="000000"/>
                </a:solidFill>
                <a:latin typeface="Cambria"/>
              </a:rPr>
              <a:t>những</a:t>
            </a:r>
            <a:r>
              <a:rPr lang="en-US" sz="3993" spc="-35" dirty="0">
                <a:solidFill>
                  <a:srgbClr val="000000"/>
                </a:solidFill>
                <a:latin typeface="Cambria"/>
              </a:rPr>
              <a:t> </a:t>
            </a:r>
            <a:r>
              <a:rPr lang="en-US" sz="3993" spc="-35" dirty="0" err="1">
                <a:solidFill>
                  <a:srgbClr val="000000"/>
                </a:solidFill>
                <a:latin typeface="Cambria"/>
              </a:rPr>
              <a:t>thông</a:t>
            </a:r>
            <a:r>
              <a:rPr lang="en-US" sz="3993" spc="-35" dirty="0">
                <a:solidFill>
                  <a:srgbClr val="000000"/>
                </a:solidFill>
                <a:latin typeface="Cambria"/>
              </a:rPr>
              <a:t> tin </a:t>
            </a:r>
            <a:r>
              <a:rPr lang="en-US" sz="3993" spc="-35" dirty="0" err="1">
                <a:solidFill>
                  <a:srgbClr val="000000"/>
                </a:solidFill>
                <a:latin typeface="Cambria"/>
              </a:rPr>
              <a:t>quan</a:t>
            </a:r>
            <a:r>
              <a:rPr lang="en-US" sz="3993" spc="-35" dirty="0">
                <a:solidFill>
                  <a:srgbClr val="000000"/>
                </a:solidFill>
                <a:latin typeface="Cambria"/>
              </a:rPr>
              <a:t> </a:t>
            </a:r>
            <a:r>
              <a:rPr lang="en-US" sz="3993" spc="-35" dirty="0" err="1">
                <a:solidFill>
                  <a:srgbClr val="000000"/>
                </a:solidFill>
                <a:latin typeface="Cambria"/>
              </a:rPr>
              <a:t>trọng</a:t>
            </a:r>
            <a:endParaRPr lang="en-US" sz="3993" spc="-35" dirty="0">
              <a:solidFill>
                <a:srgbClr val="000000"/>
              </a:solidFill>
              <a:latin typeface="Cambria"/>
            </a:endParaRPr>
          </a:p>
        </p:txBody>
      </p:sp>
      <p:pic>
        <p:nvPicPr>
          <p:cNvPr id="10" name="Picture 9">
            <a:extLst>
              <a:ext uri="{FF2B5EF4-FFF2-40B4-BE49-F238E27FC236}">
                <a16:creationId xmlns:a16="http://schemas.microsoft.com/office/drawing/2014/main" id="{3541507F-21F0-7391-D45B-5BE6AD84DFB1}"/>
              </a:ext>
            </a:extLst>
          </p:cNvPr>
          <p:cNvPicPr>
            <a:picLocks noChangeAspect="1"/>
          </p:cNvPicPr>
          <p:nvPr/>
        </p:nvPicPr>
        <p:blipFill>
          <a:blip r:embed="rId14"/>
          <a:stretch>
            <a:fillRect/>
          </a:stretch>
        </p:blipFill>
        <p:spPr>
          <a:xfrm>
            <a:off x="-140375" y="245131"/>
            <a:ext cx="9644708"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15" name="TextBox 12"/>
          <p:cNvSpPr txBox="1"/>
          <p:nvPr/>
        </p:nvSpPr>
        <p:spPr>
          <a:xfrm>
            <a:off x="2552580" y="3170834"/>
            <a:ext cx="6139888" cy="661976"/>
          </a:xfrm>
          <a:prstGeom prst="rect">
            <a:avLst/>
          </a:prstGeom>
        </p:spPr>
        <p:txBody>
          <a:bodyPr lIns="0" tIns="0" rIns="0" bIns="0" rtlCol="0" anchor="t">
            <a:spAutoFit/>
          </a:bodyPr>
          <a:lstStyle/>
          <a:p>
            <a:pPr algn="just" defTabSz="609630">
              <a:lnSpc>
                <a:spcPts val="4672"/>
              </a:lnSpc>
            </a:pPr>
            <a:r>
              <a:rPr lang="en-US" sz="6600" b="1" spc="-35" smtClean="0">
                <a:solidFill>
                  <a:srgbClr val="000000"/>
                </a:solidFill>
                <a:latin typeface="Cambria"/>
              </a:rPr>
              <a:t>ĐỌC NHÓM 2</a:t>
            </a:r>
            <a:endParaRPr lang="en-US" sz="6600" b="1" spc="-35" dirty="0">
              <a:solidFill>
                <a:srgbClr val="000000"/>
              </a:solidFill>
              <a:latin typeface="Cambria"/>
            </a:endParaRPr>
          </a:p>
        </p:txBody>
      </p:sp>
    </p:spTree>
    <p:extLst>
      <p:ext uri="{BB962C8B-B14F-4D97-AF65-F5344CB8AC3E}">
        <p14:creationId xmlns:p14="http://schemas.microsoft.com/office/powerpoint/2010/main" val="3831366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6C81BA8F-1ABA-4DB0-7D68-388306AEEA72}"/>
              </a:ext>
            </a:extLst>
          </p:cNvPr>
          <p:cNvPicPr>
            <a:picLocks noChangeAspect="1"/>
          </p:cNvPicPr>
          <p:nvPr/>
        </p:nvPicPr>
        <p:blipFill>
          <a:blip r:embed="rId23"/>
          <a:stretch>
            <a:fillRect/>
          </a:stretch>
        </p:blipFill>
        <p:spPr>
          <a:xfrm>
            <a:off x="1724999" y="1304263"/>
            <a:ext cx="7291448"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973107" y="633141"/>
            <a:ext cx="452622" cy="858729"/>
          </a:xfrm>
          <a:custGeom>
            <a:avLst/>
            <a:gdLst/>
            <a:ahLst/>
            <a:cxnLst/>
            <a:rect l="l" t="t" r="r" b="b"/>
            <a:pathLst>
              <a:path w="678933" h="1288094">
                <a:moveTo>
                  <a:pt x="0" y="0"/>
                </a:moveTo>
                <a:lnTo>
                  <a:pt x="678933" y="0"/>
                </a:lnTo>
                <a:lnTo>
                  <a:pt x="678933" y="1288093"/>
                </a:lnTo>
                <a:lnTo>
                  <a:pt x="0" y="1288093"/>
                </a:lnTo>
                <a:lnTo>
                  <a:pt x="0" y="0"/>
                </a:lnTo>
                <a:close/>
              </a:path>
            </a:pathLst>
          </a:custGeom>
          <a:blipFill>
            <a:blip r:embed="rId10"/>
            <a:stretch>
              <a:fillRect/>
            </a:stretch>
          </a:blipFill>
        </p:spPr>
      </p:sp>
      <p:sp>
        <p:nvSpPr>
          <p:cNvPr id="11" name="Freeform 11"/>
          <p:cNvSpPr/>
          <p:nvPr/>
        </p:nvSpPr>
        <p:spPr>
          <a:xfrm>
            <a:off x="7856869" y="2348595"/>
            <a:ext cx="3837997" cy="3823605"/>
          </a:xfrm>
          <a:custGeom>
            <a:avLst/>
            <a:gdLst/>
            <a:ahLst/>
            <a:cxnLst/>
            <a:rect l="l" t="t" r="r" b="b"/>
            <a:pathLst>
              <a:path w="5756996" h="5735408">
                <a:moveTo>
                  <a:pt x="0" y="0"/>
                </a:moveTo>
                <a:lnTo>
                  <a:pt x="5756996" y="0"/>
                </a:lnTo>
                <a:lnTo>
                  <a:pt x="5756996" y="5735408"/>
                </a:lnTo>
                <a:lnTo>
                  <a:pt x="0" y="5735408"/>
                </a:lnTo>
                <a:lnTo>
                  <a:pt x="0" y="0"/>
                </a:lnTo>
                <a:close/>
              </a:path>
            </a:pathLst>
          </a:custGeom>
          <a:blipFill>
            <a:blip r:embed="rId11"/>
            <a:stretch>
              <a:fillRect/>
            </a:stretch>
          </a:blipFill>
        </p:spPr>
      </p:sp>
      <p:grpSp>
        <p:nvGrpSpPr>
          <p:cNvPr id="14" name="Group 13">
            <a:extLst>
              <a:ext uri="{FF2B5EF4-FFF2-40B4-BE49-F238E27FC236}">
                <a16:creationId xmlns:a16="http://schemas.microsoft.com/office/drawing/2014/main" id="{4482C0A1-90B6-5415-4085-99A160FAF065}"/>
              </a:ext>
            </a:extLst>
          </p:cNvPr>
          <p:cNvGrpSpPr/>
          <p:nvPr/>
        </p:nvGrpSpPr>
        <p:grpSpPr>
          <a:xfrm>
            <a:off x="1760513" y="377302"/>
            <a:ext cx="10114539" cy="1680098"/>
            <a:chOff x="1760513" y="377302"/>
            <a:chExt cx="10114539" cy="1680098"/>
          </a:xfrm>
        </p:grpSpPr>
        <p:sp>
          <p:nvSpPr>
            <p:cNvPr id="10" name="Freeform 10"/>
            <p:cNvSpPr/>
            <p:nvPr/>
          </p:nvSpPr>
          <p:spPr>
            <a:xfrm>
              <a:off x="1760513" y="377302"/>
              <a:ext cx="1011453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2262753" y="726384"/>
              <a:ext cx="9243447" cy="1054006"/>
            </a:xfrm>
            <a:prstGeom prst="rect">
              <a:avLst/>
            </a:prstGeom>
          </p:spPr>
          <p:txBody>
            <a:bodyPr wrap="square" lIns="0" tIns="0" rIns="0" bIns="0" rtlCol="0" anchor="t">
              <a:spAutoFit/>
            </a:bodyPr>
            <a:lstStyle/>
            <a:p>
              <a:pPr algn="ctr" defTabSz="609630">
                <a:lnSpc>
                  <a:spcPts val="4273"/>
                </a:lnSpc>
                <a:spcBef>
                  <a:spcPct val="0"/>
                </a:spcBef>
              </a:pPr>
              <a:r>
                <a:rPr lang="en-US" sz="3052" dirty="0" err="1">
                  <a:solidFill>
                    <a:srgbClr val="000000"/>
                  </a:solidFill>
                  <a:latin typeface="Cambria Bold"/>
                </a:rPr>
                <a:t>Hành</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r>
                <a:rPr lang="en-US" sz="3052" dirty="0" err="1">
                  <a:solidFill>
                    <a:srgbClr val="000000"/>
                  </a:solidFill>
                  <a:latin typeface="Cambria Bold"/>
                </a:rPr>
                <a:t>bỏ</a:t>
              </a:r>
              <a:r>
                <a:rPr lang="en-US" sz="3052" dirty="0">
                  <a:solidFill>
                    <a:srgbClr val="000000"/>
                  </a:solidFill>
                  <a:latin typeface="Cambria Bold"/>
                </a:rPr>
                <a:t> </a:t>
              </a:r>
              <a:r>
                <a:rPr lang="en-US" sz="3052" dirty="0" err="1">
                  <a:solidFill>
                    <a:srgbClr val="000000"/>
                  </a:solidFill>
                  <a:latin typeface="Cambria Bold"/>
                </a:rPr>
                <a:t>mũ</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chào</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cũ</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lên</a:t>
              </a:r>
              <a:r>
                <a:rPr lang="en-US" sz="3052" dirty="0">
                  <a:solidFill>
                    <a:srgbClr val="000000"/>
                  </a:solidFill>
                  <a:latin typeface="Cambria Bold"/>
                </a:rPr>
                <a:t> </a:t>
              </a:r>
              <a:r>
                <a:rPr lang="en-US" sz="3052" dirty="0" err="1">
                  <a:solidFill>
                    <a:srgbClr val="000000"/>
                  </a:solidFill>
                  <a:latin typeface="Cambria Bold"/>
                </a:rPr>
                <a:t>điều</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p>
          </p:txBody>
        </p:sp>
      </p:grpSp>
      <p:sp>
        <p:nvSpPr>
          <p:cNvPr id="13" name="TextBox 13"/>
          <p:cNvSpPr txBox="1"/>
          <p:nvPr/>
        </p:nvSpPr>
        <p:spPr>
          <a:xfrm>
            <a:off x="685800" y="2392569"/>
            <a:ext cx="6637459" cy="3591368"/>
          </a:xfrm>
          <a:prstGeom prst="rect">
            <a:avLst/>
          </a:prstGeom>
        </p:spPr>
        <p:txBody>
          <a:bodyPr lIns="0" tIns="0" rIns="0" bIns="0" rtlCol="0" anchor="t">
            <a:spAutoFit/>
          </a:bodyPr>
          <a:lstStyle/>
          <a:p>
            <a:pPr algn="just" defTabSz="609630">
              <a:lnSpc>
                <a:spcPts val="5725"/>
              </a:lnSpc>
              <a:spcBef>
                <a:spcPct val="0"/>
              </a:spcBef>
            </a:pPr>
            <a:r>
              <a:rPr lang="en-US" sz="4089" dirty="0">
                <a:solidFill>
                  <a:srgbClr val="000000"/>
                </a:solidFill>
                <a:latin typeface="Cambria Bold"/>
              </a:rPr>
              <a:t>   </a:t>
            </a:r>
            <a:r>
              <a:rPr lang="en-US" sz="4089" dirty="0" err="1">
                <a:solidFill>
                  <a:srgbClr val="000000"/>
                </a:solidFill>
                <a:latin typeface="Cambria Bold"/>
              </a:rPr>
              <a:t>Hành</a:t>
            </a:r>
            <a:r>
              <a:rPr lang="en-US" sz="4089" dirty="0">
                <a:solidFill>
                  <a:srgbClr val="000000"/>
                </a:solidFill>
                <a:latin typeface="Cambria Bold"/>
              </a:rPr>
              <a:t> </a:t>
            </a:r>
            <a:r>
              <a:rPr lang="en-US" sz="4089" dirty="0" err="1">
                <a:solidFill>
                  <a:srgbClr val="000000"/>
                </a:solidFill>
                <a:latin typeface="Cambria Bold"/>
              </a:rPr>
              <a:t>động</a:t>
            </a:r>
            <a:r>
              <a:rPr lang="en-US" sz="4089" dirty="0">
                <a:solidFill>
                  <a:srgbClr val="000000"/>
                </a:solidFill>
                <a:latin typeface="Cambria Bold"/>
              </a:rPr>
              <a:t> </a:t>
            </a:r>
            <a:r>
              <a:rPr lang="en-US" sz="4089" dirty="0" err="1">
                <a:solidFill>
                  <a:srgbClr val="000000"/>
                </a:solidFill>
                <a:latin typeface="Cambria Bold"/>
              </a:rPr>
              <a:t>bỏ</a:t>
            </a:r>
            <a:r>
              <a:rPr lang="en-US" sz="4089" dirty="0">
                <a:solidFill>
                  <a:srgbClr val="000000"/>
                </a:solidFill>
                <a:latin typeface="Cambria Bold"/>
              </a:rPr>
              <a:t> </a:t>
            </a:r>
            <a:r>
              <a:rPr lang="en-US" sz="4089" dirty="0" err="1">
                <a:solidFill>
                  <a:srgbClr val="000000"/>
                </a:solidFill>
                <a:latin typeface="Cambria Bold"/>
              </a:rPr>
              <a:t>mũ</a:t>
            </a:r>
            <a:r>
              <a:rPr lang="en-US" sz="4089" dirty="0">
                <a:solidFill>
                  <a:srgbClr val="000000"/>
                </a:solidFill>
                <a:latin typeface="Cambria Bold"/>
              </a:rPr>
              <a:t> </a:t>
            </a:r>
            <a:r>
              <a:rPr lang="en-US" sz="4089" dirty="0" err="1">
                <a:solidFill>
                  <a:srgbClr val="000000"/>
                </a:solidFill>
                <a:latin typeface="Cambria Bold"/>
              </a:rPr>
              <a:t>khi</a:t>
            </a:r>
            <a:r>
              <a:rPr lang="en-US" sz="4089" dirty="0">
                <a:solidFill>
                  <a:srgbClr val="000000"/>
                </a:solidFill>
                <a:latin typeface="Cambria Bold"/>
              </a:rPr>
              <a:t> </a:t>
            </a:r>
            <a:r>
              <a:rPr lang="en-US" sz="4089" dirty="0" err="1">
                <a:solidFill>
                  <a:srgbClr val="000000"/>
                </a:solidFill>
                <a:latin typeface="Cambria Bold"/>
              </a:rPr>
              <a:t>chào</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cũ</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nói</a:t>
            </a:r>
            <a:r>
              <a:rPr lang="en-US" sz="4089" dirty="0">
                <a:solidFill>
                  <a:srgbClr val="000000"/>
                </a:solidFill>
                <a:latin typeface="Cambria Bold"/>
              </a:rPr>
              <a:t> </a:t>
            </a:r>
            <a:r>
              <a:rPr lang="en-US" sz="4089" dirty="0" err="1">
                <a:solidFill>
                  <a:srgbClr val="000000"/>
                </a:solidFill>
                <a:latin typeface="Cambria Bold"/>
              </a:rPr>
              <a:t>lên</a:t>
            </a:r>
            <a:r>
              <a:rPr lang="en-US" sz="4089" dirty="0">
                <a:solidFill>
                  <a:srgbClr val="000000"/>
                </a:solidFill>
                <a:latin typeface="Cambria Bold"/>
              </a:rPr>
              <a:t> </a:t>
            </a:r>
            <a:r>
              <a:rPr lang="en-US" sz="4089" dirty="0" err="1">
                <a:solidFill>
                  <a:srgbClr val="000000"/>
                </a:solidFill>
                <a:latin typeface="Cambria Bold"/>
              </a:rPr>
              <a:t>bố</a:t>
            </a:r>
            <a:r>
              <a:rPr lang="en-US" sz="4089" dirty="0">
                <a:solidFill>
                  <a:srgbClr val="000000"/>
                </a:solidFill>
                <a:latin typeface="Cambria Bold"/>
              </a:rPr>
              <a:t> </a:t>
            </a:r>
            <a:r>
              <a:rPr lang="en-US" sz="4089" dirty="0" err="1">
                <a:solidFill>
                  <a:srgbClr val="000000"/>
                </a:solidFill>
                <a:latin typeface="Cambria Bold"/>
              </a:rPr>
              <a:t>bạn</a:t>
            </a:r>
            <a:r>
              <a:rPr lang="en-US" sz="4089" dirty="0">
                <a:solidFill>
                  <a:srgbClr val="000000"/>
                </a:solidFill>
                <a:latin typeface="Cambria Bold"/>
              </a:rPr>
              <a:t> </a:t>
            </a:r>
            <a:r>
              <a:rPr lang="en-US" sz="4089" dirty="0" err="1">
                <a:solidFill>
                  <a:srgbClr val="000000"/>
                </a:solidFill>
                <a:latin typeface="Cambria Bold"/>
              </a:rPr>
              <a:t>nhỏ</a:t>
            </a:r>
            <a:r>
              <a:rPr lang="en-US" sz="4089" dirty="0">
                <a:solidFill>
                  <a:srgbClr val="000000"/>
                </a:solidFill>
                <a:latin typeface="Cambria Bold"/>
              </a:rPr>
              <a:t> </a:t>
            </a:r>
            <a:r>
              <a:rPr lang="en-US" sz="4089" dirty="0" err="1">
                <a:solidFill>
                  <a:srgbClr val="000000"/>
                </a:solidFill>
                <a:latin typeface="Cambria Bold"/>
              </a:rPr>
              <a:t>rất</a:t>
            </a:r>
            <a:r>
              <a:rPr lang="en-US" sz="4089" dirty="0">
                <a:solidFill>
                  <a:srgbClr val="000000"/>
                </a:solidFill>
                <a:latin typeface="Cambria Bold"/>
              </a:rPr>
              <a:t> </a:t>
            </a:r>
            <a:r>
              <a:rPr lang="en-US" sz="4089" dirty="0" err="1">
                <a:solidFill>
                  <a:srgbClr val="000000"/>
                </a:solidFill>
                <a:latin typeface="Cambria Bold"/>
              </a:rPr>
              <a:t>lịch</a:t>
            </a:r>
            <a:r>
              <a:rPr lang="en-US" sz="4089" dirty="0">
                <a:solidFill>
                  <a:srgbClr val="000000"/>
                </a:solidFill>
                <a:latin typeface="Cambria Bold"/>
              </a:rPr>
              <a:t> </a:t>
            </a:r>
            <a:r>
              <a:rPr lang="en-US" sz="4089" dirty="0" err="1">
                <a:solidFill>
                  <a:srgbClr val="000000"/>
                </a:solidFill>
                <a:latin typeface="Cambria Bold"/>
              </a:rPr>
              <a:t>sự</a:t>
            </a:r>
            <a:r>
              <a:rPr lang="en-US" sz="4089" dirty="0">
                <a:solidFill>
                  <a:srgbClr val="000000"/>
                </a:solidFill>
                <a:latin typeface="Cambria Bold"/>
              </a:rPr>
              <a:t> </a:t>
            </a:r>
            <a:r>
              <a:rPr lang="en-US" sz="4089" dirty="0" err="1">
                <a:solidFill>
                  <a:srgbClr val="000000"/>
                </a:solidFill>
                <a:latin typeface="Cambria Bold"/>
              </a:rPr>
              <a:t>và</a:t>
            </a:r>
            <a:r>
              <a:rPr lang="en-US" sz="4089" dirty="0">
                <a:solidFill>
                  <a:srgbClr val="000000"/>
                </a:solidFill>
                <a:latin typeface="Cambria Bold"/>
              </a:rPr>
              <a:t> </a:t>
            </a:r>
            <a:r>
              <a:rPr lang="en-US" sz="4089" dirty="0" err="1">
                <a:solidFill>
                  <a:srgbClr val="000000"/>
                </a:solidFill>
                <a:latin typeface="Cambria Bold"/>
              </a:rPr>
              <a:t>tôn</a:t>
            </a:r>
            <a:r>
              <a:rPr lang="en-US" sz="4089" dirty="0">
                <a:solidFill>
                  <a:srgbClr val="000000"/>
                </a:solidFill>
                <a:latin typeface="Cambria Bold"/>
              </a:rPr>
              <a:t> </a:t>
            </a:r>
            <a:r>
              <a:rPr lang="en-US" sz="4089" dirty="0" err="1">
                <a:solidFill>
                  <a:srgbClr val="000000"/>
                </a:solidFill>
                <a:latin typeface="Cambria Bold"/>
              </a:rPr>
              <a:t>trọng</a:t>
            </a:r>
            <a:r>
              <a:rPr lang="en-US" sz="4089" dirty="0">
                <a:solidFill>
                  <a:srgbClr val="000000"/>
                </a:solidFill>
                <a:latin typeface="Cambria Bold"/>
              </a:rPr>
              <a:t> </a:t>
            </a:r>
            <a:r>
              <a:rPr lang="en-US" sz="4089" dirty="0" err="1">
                <a:solidFill>
                  <a:srgbClr val="000000"/>
                </a:solidFill>
                <a:latin typeface="Cambria Bold"/>
              </a:rPr>
              <a:t>người</a:t>
            </a:r>
            <a:r>
              <a:rPr lang="en-US" sz="4089" dirty="0">
                <a:solidFill>
                  <a:srgbClr val="000000"/>
                </a:solidFill>
                <a:latin typeface="Cambria Bold"/>
              </a:rPr>
              <a:t> </a:t>
            </a:r>
            <a:r>
              <a:rPr lang="en-US" sz="4089" dirty="0" err="1">
                <a:solidFill>
                  <a:srgbClr val="000000"/>
                </a:solidFill>
                <a:latin typeface="Cambria Bold"/>
              </a:rPr>
              <a:t>thầy</a:t>
            </a:r>
            <a:r>
              <a:rPr lang="en-US" sz="4089" dirty="0">
                <a:solidFill>
                  <a:srgbClr val="000000"/>
                </a:solidFill>
                <a:latin typeface="Cambria Bold"/>
              </a:rPr>
              <a:t> </a:t>
            </a:r>
            <a:r>
              <a:rPr lang="en-US" sz="4089" dirty="0" err="1">
                <a:solidFill>
                  <a:srgbClr val="000000"/>
                </a:solidFill>
                <a:latin typeface="Cambria Bold"/>
              </a:rPr>
              <a:t>giáo</a:t>
            </a:r>
            <a:r>
              <a:rPr lang="en-US" sz="4089" dirty="0">
                <a:solidFill>
                  <a:srgbClr val="000000"/>
                </a:solidFill>
                <a:latin typeface="Cambria Bold"/>
              </a:rPr>
              <a:t> </a:t>
            </a:r>
            <a:r>
              <a:rPr lang="en-US" sz="4089" dirty="0" err="1">
                <a:solidFill>
                  <a:srgbClr val="000000"/>
                </a:solidFill>
                <a:latin typeface="Cambria Bold"/>
              </a:rPr>
              <a:t>của</a:t>
            </a:r>
            <a:r>
              <a:rPr lang="en-US" sz="4089" dirty="0">
                <a:solidFill>
                  <a:srgbClr val="000000"/>
                </a:solidFill>
                <a:latin typeface="Cambria Bold"/>
              </a:rPr>
              <a:t> </a:t>
            </a:r>
            <a:r>
              <a:rPr lang="en-US" sz="4089" dirty="0" err="1">
                <a:solidFill>
                  <a:srgbClr val="000000"/>
                </a:solidFill>
                <a:latin typeface="Cambria Bold"/>
              </a:rPr>
              <a:t>mình</a:t>
            </a:r>
            <a:r>
              <a:rPr lang="en-US" sz="4089" dirty="0">
                <a:solidFill>
                  <a:srgbClr val="000000"/>
                </a:solidFill>
                <a:latin typeface="Cambria Bold"/>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472907" y="515566"/>
            <a:ext cx="803383" cy="1099269"/>
          </a:xfrm>
          <a:custGeom>
            <a:avLst/>
            <a:gdLst/>
            <a:ahLst/>
            <a:cxnLst/>
            <a:rect l="l" t="t" r="r" b="b"/>
            <a:pathLst>
              <a:path w="1205074" h="1648904">
                <a:moveTo>
                  <a:pt x="0" y="0"/>
                </a:moveTo>
                <a:lnTo>
                  <a:pt x="1205074" y="0"/>
                </a:lnTo>
                <a:lnTo>
                  <a:pt x="1205074" y="1648904"/>
                </a:lnTo>
                <a:lnTo>
                  <a:pt x="0" y="1648904"/>
                </a:lnTo>
                <a:lnTo>
                  <a:pt x="0" y="0"/>
                </a:lnTo>
                <a:close/>
              </a:path>
            </a:pathLst>
          </a:custGeom>
          <a:blipFill>
            <a:blip r:embed="rId10"/>
            <a:stretch>
              <a:fillRect/>
            </a:stretch>
          </a:blipFill>
        </p:spPr>
      </p:sp>
      <p:grpSp>
        <p:nvGrpSpPr>
          <p:cNvPr id="16" name="Group 15">
            <a:extLst>
              <a:ext uri="{FF2B5EF4-FFF2-40B4-BE49-F238E27FC236}">
                <a16:creationId xmlns:a16="http://schemas.microsoft.com/office/drawing/2014/main" id="{14AA3627-09A6-965D-2469-45943DB8B737}"/>
              </a:ext>
            </a:extLst>
          </p:cNvPr>
          <p:cNvGrpSpPr/>
          <p:nvPr/>
        </p:nvGrpSpPr>
        <p:grpSpPr>
          <a:xfrm>
            <a:off x="1760513" y="377302"/>
            <a:ext cx="10026706" cy="1858942"/>
            <a:chOff x="1760513" y="377302"/>
            <a:chExt cx="10026706" cy="1858942"/>
          </a:xfrm>
        </p:grpSpPr>
        <p:sp>
          <p:nvSpPr>
            <p:cNvPr id="10" name="Freeform 10"/>
            <p:cNvSpPr/>
            <p:nvPr/>
          </p:nvSpPr>
          <p:spPr>
            <a:xfrm>
              <a:off x="1760513" y="377302"/>
              <a:ext cx="10026706"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2369152" y="630805"/>
              <a:ext cx="8841059" cy="1605439"/>
            </a:xfrm>
            <a:prstGeom prst="rect">
              <a:avLst/>
            </a:prstGeom>
          </p:spPr>
          <p:txBody>
            <a:bodyPr wrap="square" lIns="0" tIns="0" rIns="0" bIns="0" rtlCol="0" anchor="t">
              <a:spAutoFit/>
            </a:bodyPr>
            <a:lstStyle/>
            <a:p>
              <a:pPr algn="ctr" defTabSz="609630">
                <a:lnSpc>
                  <a:spcPts val="4273"/>
                </a:lnSpc>
              </a:pPr>
              <a:r>
                <a:rPr lang="en-US" sz="3052" dirty="0" err="1">
                  <a:solidFill>
                    <a:srgbClr val="000000"/>
                  </a:solidFill>
                  <a:latin typeface="Cambria Bold"/>
                </a:rPr>
                <a:t>Những</a:t>
              </a:r>
              <a:r>
                <a:rPr lang="en-US" sz="3052" dirty="0">
                  <a:solidFill>
                    <a:srgbClr val="000000"/>
                  </a:solidFill>
                  <a:latin typeface="Cambria Bold"/>
                </a:rPr>
                <a:t> </a:t>
              </a:r>
              <a:r>
                <a:rPr lang="en-US" sz="3052" dirty="0" err="1">
                  <a:solidFill>
                    <a:srgbClr val="000000"/>
                  </a:solidFill>
                  <a:latin typeface="Cambria Bold"/>
                </a:rPr>
                <a:t>cử</a:t>
              </a:r>
              <a:r>
                <a:rPr lang="en-US" sz="3052" dirty="0">
                  <a:solidFill>
                    <a:srgbClr val="000000"/>
                  </a:solidFill>
                  <a:latin typeface="Cambria Bold"/>
                </a:rPr>
                <a:t> </a:t>
              </a:r>
              <a:r>
                <a:rPr lang="en-US" sz="3052" dirty="0" err="1">
                  <a:solidFill>
                    <a:srgbClr val="000000"/>
                  </a:solidFill>
                  <a:latin typeface="Cambria Bold"/>
                </a:rPr>
                <a:t>chỉ</a:t>
              </a:r>
              <a:r>
                <a:rPr lang="en-US" sz="3052" dirty="0">
                  <a:solidFill>
                    <a:srgbClr val="000000"/>
                  </a:solidFill>
                  <a:latin typeface="Cambria Bold"/>
                </a:rPr>
                <a:t>, </a:t>
              </a:r>
              <a:r>
                <a:rPr lang="en-US" sz="3052" dirty="0" err="1">
                  <a:solidFill>
                    <a:srgbClr val="000000"/>
                  </a:solidFill>
                  <a:latin typeface="Cambria Bold"/>
                </a:rPr>
                <a:t>lời</a:t>
              </a:r>
              <a:r>
                <a:rPr lang="en-US" sz="3052" dirty="0">
                  <a:solidFill>
                    <a:srgbClr val="000000"/>
                  </a:solidFill>
                  <a:latin typeface="Cambria Bold"/>
                </a:rPr>
                <a:t> </a:t>
              </a:r>
              <a:r>
                <a:rPr lang="en-US" sz="3052" dirty="0" err="1">
                  <a:solidFill>
                    <a:srgbClr val="000000"/>
                  </a:solidFill>
                  <a:latin typeface="Cambria Bold"/>
                </a:rPr>
                <a:t>nói</a:t>
              </a:r>
              <a:r>
                <a:rPr lang="en-US" sz="3052" dirty="0">
                  <a:solidFill>
                    <a:srgbClr val="000000"/>
                  </a:solidFill>
                  <a:latin typeface="Cambria Bold"/>
                </a:rPr>
                <a:t>, </a:t>
              </a:r>
              <a:r>
                <a:rPr lang="en-US" sz="3052" dirty="0" err="1">
                  <a:solidFill>
                    <a:srgbClr val="000000"/>
                  </a:solidFill>
                  <a:latin typeface="Cambria Bold"/>
                </a:rPr>
                <a:t>việc</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nào</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giáo</a:t>
              </a:r>
              <a:r>
                <a:rPr lang="en-US" sz="3052" dirty="0">
                  <a:solidFill>
                    <a:srgbClr val="000000"/>
                  </a:solidFill>
                  <a:latin typeface="Cambria Bold"/>
                </a:rPr>
                <a:t> </a:t>
              </a:r>
              <a:r>
                <a:rPr lang="en-US" sz="3052" dirty="0" err="1">
                  <a:solidFill>
                    <a:srgbClr val="000000"/>
                  </a:solidFill>
                  <a:latin typeface="Cambria Bold"/>
                </a:rPr>
                <a:t>già</a:t>
              </a:r>
              <a:r>
                <a:rPr lang="en-US" sz="3052" dirty="0">
                  <a:solidFill>
                    <a:srgbClr val="000000"/>
                  </a:solidFill>
                  <a:latin typeface="Cambria Bold"/>
                </a:rPr>
                <a:t> </a:t>
              </a:r>
              <a:r>
                <a:rPr lang="en-US" sz="3052" dirty="0" err="1">
                  <a:solidFill>
                    <a:srgbClr val="000000"/>
                  </a:solidFill>
                  <a:latin typeface="Cambria Bold"/>
                </a:rPr>
                <a:t>làm</a:t>
              </a:r>
              <a:r>
                <a:rPr lang="en-US" sz="3052" dirty="0">
                  <a:solidFill>
                    <a:srgbClr val="000000"/>
                  </a:solidFill>
                  <a:latin typeface="Cambria Bold"/>
                </a:rPr>
                <a:t> </a:t>
              </a:r>
              <a:r>
                <a:rPr lang="en-US" sz="3052" dirty="0" err="1">
                  <a:solidFill>
                    <a:srgbClr val="000000"/>
                  </a:solidFill>
                  <a:latin typeface="Cambria Bold"/>
                </a:rPr>
                <a:t>cho</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xúc</a:t>
              </a:r>
              <a:r>
                <a:rPr lang="en-US" sz="3052" dirty="0">
                  <a:solidFill>
                    <a:srgbClr val="000000"/>
                  </a:solidFill>
                  <a:latin typeface="Cambria Bold"/>
                </a:rPr>
                <a:t> </a:t>
              </a:r>
              <a:r>
                <a:rPr lang="en-US" sz="3052" dirty="0" err="1">
                  <a:solidFill>
                    <a:srgbClr val="000000"/>
                  </a:solidFill>
                  <a:latin typeface="Cambria Bold"/>
                </a:rPr>
                <a:t>động</a:t>
              </a:r>
              <a:r>
                <a:rPr lang="en-US" sz="3052" dirty="0">
                  <a:solidFill>
                    <a:srgbClr val="000000"/>
                  </a:solidFill>
                  <a:latin typeface="Cambria Bold"/>
                </a:rPr>
                <a:t>? </a:t>
              </a:r>
            </a:p>
            <a:p>
              <a:pPr algn="ctr" defTabSz="609630">
                <a:lnSpc>
                  <a:spcPts val="4273"/>
                </a:lnSpc>
                <a:spcBef>
                  <a:spcPct val="0"/>
                </a:spcBef>
              </a:pPr>
              <a:endParaRPr lang="en-US" sz="3052" dirty="0">
                <a:solidFill>
                  <a:srgbClr val="000000"/>
                </a:solidFill>
                <a:latin typeface="Cambria Bold"/>
              </a:endParaRPr>
            </a:p>
          </p:txBody>
        </p:sp>
      </p:grpSp>
      <p:grpSp>
        <p:nvGrpSpPr>
          <p:cNvPr id="17" name="Group 16">
            <a:extLst>
              <a:ext uri="{FF2B5EF4-FFF2-40B4-BE49-F238E27FC236}">
                <a16:creationId xmlns:a16="http://schemas.microsoft.com/office/drawing/2014/main" id="{4AF60B35-E5FC-F2A0-B0A4-2BC16F4C9331}"/>
              </a:ext>
            </a:extLst>
          </p:cNvPr>
          <p:cNvGrpSpPr/>
          <p:nvPr/>
        </p:nvGrpSpPr>
        <p:grpSpPr>
          <a:xfrm>
            <a:off x="685800" y="2018809"/>
            <a:ext cx="4922538" cy="4153391"/>
            <a:chOff x="685800" y="2018809"/>
            <a:chExt cx="4922538" cy="4153391"/>
          </a:xfrm>
        </p:grpSpPr>
        <p:sp>
          <p:nvSpPr>
            <p:cNvPr id="12" name="Freeform 12"/>
            <p:cNvSpPr/>
            <p:nvPr/>
          </p:nvSpPr>
          <p:spPr>
            <a:xfrm>
              <a:off x="685800"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a:ln w="38100" cap="sq">
              <a:solidFill>
                <a:srgbClr val="000000"/>
              </a:solidFill>
              <a:prstDash val="solid"/>
              <a:miter/>
            </a:ln>
          </p:spPr>
        </p:sp>
        <p:sp>
          <p:nvSpPr>
            <p:cNvPr id="14" name="TextBox 14"/>
            <p:cNvSpPr txBox="1"/>
            <p:nvPr/>
          </p:nvSpPr>
          <p:spPr>
            <a:xfrm>
              <a:off x="971340" y="2862078"/>
              <a:ext cx="4351459" cy="2106346"/>
            </a:xfrm>
            <a:prstGeom prst="rect">
              <a:avLst/>
            </a:prstGeom>
          </p:spPr>
          <p:txBody>
            <a:bodyPr lIns="0" tIns="0" rIns="0" bIns="0" rtlCol="0" anchor="t">
              <a:spAutoFit/>
            </a:bodyPr>
            <a:lstStyle/>
            <a:p>
              <a:pPr algn="just" defTabSz="609630">
                <a:lnSpc>
                  <a:spcPts val="4157"/>
                </a:lnSpc>
              </a:pPr>
              <a:r>
                <a:rPr lang="en-US" sz="2969">
                  <a:solidFill>
                    <a:srgbClr val="000000"/>
                  </a:solidFill>
                  <a:latin typeface="Cambria Bold"/>
                </a:rPr>
                <a:t>- Những cử chỉ: </a:t>
              </a:r>
            </a:p>
            <a:p>
              <a:pPr algn="just" defTabSz="609630">
                <a:lnSpc>
                  <a:spcPts val="4157"/>
                </a:lnSpc>
              </a:pPr>
              <a:r>
                <a:rPr lang="en-US" sz="2969">
                  <a:solidFill>
                    <a:srgbClr val="000000"/>
                  </a:solidFill>
                  <a:latin typeface="Cambria Bold"/>
                </a:rPr>
                <a:t>+ Cụ bước tới ôm hôn bố.</a:t>
              </a:r>
            </a:p>
            <a:p>
              <a:pPr algn="just" defTabSz="609630">
                <a:lnSpc>
                  <a:spcPts val="4157"/>
                </a:lnSpc>
                <a:spcBef>
                  <a:spcPct val="0"/>
                </a:spcBef>
              </a:pPr>
              <a:r>
                <a:rPr lang="en-US" sz="2969">
                  <a:solidFill>
                    <a:srgbClr val="000000"/>
                  </a:solidFill>
                  <a:latin typeface="Cambria Bold"/>
                </a:rPr>
                <a:t>+ Cụ trò chuyện cùng bố tôi như chưa hề xa cách.</a:t>
              </a:r>
            </a:p>
          </p:txBody>
        </p:sp>
      </p:grpSp>
      <p:grpSp>
        <p:nvGrpSpPr>
          <p:cNvPr id="18" name="Group 17">
            <a:extLst>
              <a:ext uri="{FF2B5EF4-FFF2-40B4-BE49-F238E27FC236}">
                <a16:creationId xmlns:a16="http://schemas.microsoft.com/office/drawing/2014/main" id="{C36A928A-538C-8DE2-7352-BF8301530C97}"/>
              </a:ext>
            </a:extLst>
          </p:cNvPr>
          <p:cNvGrpSpPr/>
          <p:nvPr/>
        </p:nvGrpSpPr>
        <p:grpSpPr>
          <a:xfrm>
            <a:off x="5913562" y="2018809"/>
            <a:ext cx="4922538" cy="4153391"/>
            <a:chOff x="5913562" y="2018809"/>
            <a:chExt cx="4922538" cy="4153391"/>
          </a:xfrm>
        </p:grpSpPr>
        <p:sp>
          <p:nvSpPr>
            <p:cNvPr id="13" name="Freeform 13"/>
            <p:cNvSpPr/>
            <p:nvPr/>
          </p:nvSpPr>
          <p:spPr>
            <a:xfrm>
              <a:off x="5913562" y="2018809"/>
              <a:ext cx="4922538" cy="4153391"/>
            </a:xfrm>
            <a:custGeom>
              <a:avLst/>
              <a:gdLst/>
              <a:ahLst/>
              <a:cxnLst/>
              <a:rect l="l" t="t" r="r" b="b"/>
              <a:pathLst>
                <a:path w="7383807" h="6230087">
                  <a:moveTo>
                    <a:pt x="0" y="0"/>
                  </a:moveTo>
                  <a:lnTo>
                    <a:pt x="7383807" y="0"/>
                  </a:lnTo>
                  <a:lnTo>
                    <a:pt x="7383807" y="6230087"/>
                  </a:lnTo>
                  <a:lnTo>
                    <a:pt x="0" y="6230087"/>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a:ln w="38100" cap="sq">
              <a:solidFill>
                <a:srgbClr val="000000"/>
              </a:solidFill>
              <a:prstDash val="solid"/>
              <a:miter/>
            </a:ln>
          </p:spPr>
        </p:sp>
        <p:sp>
          <p:nvSpPr>
            <p:cNvPr id="15" name="TextBox 15"/>
            <p:cNvSpPr txBox="1"/>
            <p:nvPr/>
          </p:nvSpPr>
          <p:spPr>
            <a:xfrm>
              <a:off x="6236080" y="2526068"/>
              <a:ext cx="4171890" cy="2709268"/>
            </a:xfrm>
            <a:prstGeom prst="rect">
              <a:avLst/>
            </a:prstGeom>
          </p:spPr>
          <p:txBody>
            <a:bodyPr lIns="0" tIns="0" rIns="0" bIns="0" rtlCol="0" anchor="t">
              <a:spAutoFit/>
            </a:bodyPr>
            <a:lstStyle/>
            <a:p>
              <a:pPr algn="just" defTabSz="609630">
                <a:lnSpc>
                  <a:spcPts val="4320"/>
                </a:lnSpc>
              </a:pPr>
              <a:r>
                <a:rPr lang="en-US" sz="3085" dirty="0">
                  <a:solidFill>
                    <a:srgbClr val="000000"/>
                  </a:solidFill>
                  <a:latin typeface="Cambria Bold"/>
                </a:rPr>
                <a:t>- </a:t>
              </a:r>
              <a:r>
                <a:rPr lang="en-US" sz="3085" dirty="0" err="1">
                  <a:solidFill>
                    <a:srgbClr val="000000"/>
                  </a:solidFill>
                  <a:latin typeface="Cambria Bold"/>
                </a:rPr>
                <a:t>Hành</a:t>
              </a:r>
              <a:r>
                <a:rPr lang="en-US" sz="3085" dirty="0">
                  <a:solidFill>
                    <a:srgbClr val="000000"/>
                  </a:solidFill>
                  <a:latin typeface="Cambria Bold"/>
                </a:rPr>
                <a:t> </a:t>
              </a:r>
              <a:r>
                <a:rPr lang="en-US" sz="3085" dirty="0" err="1">
                  <a:solidFill>
                    <a:srgbClr val="000000"/>
                  </a:solidFill>
                  <a:latin typeface="Cambria Bold"/>
                </a:rPr>
                <a:t>động</a:t>
              </a:r>
              <a:r>
                <a:rPr lang="en-US" sz="3085" dirty="0">
                  <a:solidFill>
                    <a:srgbClr val="000000"/>
                  </a:solidFill>
                  <a:latin typeface="Cambria Bold"/>
                </a:rPr>
                <a:t>:</a:t>
              </a:r>
            </a:p>
            <a:p>
              <a:pPr algn="just" defTabSz="609630">
                <a:lnSpc>
                  <a:spcPts val="4320"/>
                </a:lnSpc>
                <a:spcBef>
                  <a:spcPct val="0"/>
                </a:spcBef>
              </a:pPr>
              <a:r>
                <a:rPr lang="en-US" sz="3085" dirty="0">
                  <a:solidFill>
                    <a:srgbClr val="000000"/>
                  </a:solidFill>
                  <a:latin typeface="Cambria Bold"/>
                </a:rPr>
                <a:t> </a:t>
              </a:r>
              <a:r>
                <a:rPr lang="en-US" sz="3085" dirty="0" err="1">
                  <a:solidFill>
                    <a:srgbClr val="000000"/>
                  </a:solidFill>
                  <a:latin typeface="Cambria Bold"/>
                </a:rPr>
                <a:t>Cụ</a:t>
              </a:r>
              <a:r>
                <a:rPr lang="en-US" sz="3085" dirty="0">
                  <a:solidFill>
                    <a:srgbClr val="000000"/>
                  </a:solidFill>
                  <a:latin typeface="Cambria Bold"/>
                </a:rPr>
                <a:t> </a:t>
              </a:r>
              <a:r>
                <a:rPr lang="en-US" sz="3085" dirty="0" err="1">
                  <a:solidFill>
                    <a:srgbClr val="000000"/>
                  </a:solidFill>
                  <a:latin typeface="Cambria Bold"/>
                </a:rPr>
                <a:t>lục</a:t>
              </a:r>
              <a:r>
                <a:rPr lang="en-US" sz="3085" dirty="0">
                  <a:solidFill>
                    <a:srgbClr val="000000"/>
                  </a:solidFill>
                  <a:latin typeface="Cambria Bold"/>
                </a:rPr>
                <a:t> </a:t>
              </a:r>
              <a:r>
                <a:rPr lang="en-US" sz="3085" dirty="0" err="1">
                  <a:solidFill>
                    <a:srgbClr val="000000"/>
                  </a:solidFill>
                  <a:latin typeface="Cambria Bold"/>
                </a:rPr>
                <a:t>tìm</a:t>
              </a:r>
              <a:r>
                <a:rPr lang="en-US" sz="3085" dirty="0">
                  <a:solidFill>
                    <a:srgbClr val="000000"/>
                  </a:solidFill>
                  <a:latin typeface="Cambria Bold"/>
                </a:rPr>
                <a:t> </a:t>
              </a:r>
              <a:r>
                <a:rPr lang="en-US" sz="3085" dirty="0" err="1">
                  <a:solidFill>
                    <a:srgbClr val="000000"/>
                  </a:solidFill>
                  <a:latin typeface="Cambria Bold"/>
                </a:rPr>
                <a:t>trên</a:t>
              </a:r>
              <a:r>
                <a:rPr lang="en-US" sz="3085" dirty="0">
                  <a:solidFill>
                    <a:srgbClr val="000000"/>
                  </a:solidFill>
                  <a:latin typeface="Cambria Bold"/>
                </a:rPr>
                <a:t> </a:t>
              </a:r>
              <a:r>
                <a:rPr lang="en-US" sz="3085" dirty="0" err="1">
                  <a:solidFill>
                    <a:srgbClr val="000000"/>
                  </a:solidFill>
                  <a:latin typeface="Cambria Bold"/>
                </a:rPr>
                <a:t>giá</a:t>
              </a:r>
              <a:r>
                <a:rPr lang="en-US" sz="3085" dirty="0">
                  <a:solidFill>
                    <a:srgbClr val="000000"/>
                  </a:solidFill>
                  <a:latin typeface="Cambria Bold"/>
                </a:rPr>
                <a:t> </a:t>
              </a:r>
              <a:r>
                <a:rPr lang="en-US" sz="3085" dirty="0" err="1">
                  <a:solidFill>
                    <a:srgbClr val="000000"/>
                  </a:solidFill>
                  <a:latin typeface="Cambria Bold"/>
                </a:rPr>
                <a:t>sách</a:t>
              </a:r>
              <a:r>
                <a:rPr lang="en-US" sz="3085" dirty="0">
                  <a:solidFill>
                    <a:srgbClr val="000000"/>
                  </a:solidFill>
                  <a:latin typeface="Cambria Bold"/>
                </a:rPr>
                <a:t>, </a:t>
              </a:r>
              <a:r>
                <a:rPr lang="en-US" sz="3085" dirty="0" err="1">
                  <a:solidFill>
                    <a:srgbClr val="000000"/>
                  </a:solidFill>
                  <a:latin typeface="Cambria Bold"/>
                </a:rPr>
                <a:t>rút</a:t>
              </a:r>
              <a:r>
                <a:rPr lang="en-US" sz="3085" dirty="0">
                  <a:solidFill>
                    <a:srgbClr val="000000"/>
                  </a:solidFill>
                  <a:latin typeface="Cambria Bold"/>
                </a:rPr>
                <a:t> </a:t>
              </a:r>
              <a:r>
                <a:rPr lang="en-US" sz="3085" dirty="0" err="1">
                  <a:solidFill>
                    <a:srgbClr val="000000"/>
                  </a:solidFill>
                  <a:latin typeface="Cambria Bold"/>
                </a:rPr>
                <a:t>ra</a:t>
              </a:r>
              <a:r>
                <a:rPr lang="en-US" sz="3085" dirty="0">
                  <a:solidFill>
                    <a:srgbClr val="000000"/>
                  </a:solidFill>
                  <a:latin typeface="Cambria Bold"/>
                </a:rPr>
                <a:t> </a:t>
              </a:r>
              <a:r>
                <a:rPr lang="en-US" sz="3085" dirty="0" err="1">
                  <a:solidFill>
                    <a:srgbClr val="000000"/>
                  </a:solidFill>
                  <a:latin typeface="Cambria Bold"/>
                </a:rPr>
                <a:t>một</a:t>
              </a:r>
              <a:r>
                <a:rPr lang="en-US" sz="3085" dirty="0">
                  <a:solidFill>
                    <a:srgbClr val="000000"/>
                  </a:solidFill>
                  <a:latin typeface="Cambria Bold"/>
                </a:rPr>
                <a:t> </a:t>
              </a:r>
              <a:r>
                <a:rPr lang="en-US" sz="3085" dirty="0" err="1">
                  <a:solidFill>
                    <a:srgbClr val="000000"/>
                  </a:solidFill>
                  <a:latin typeface="Cambria Bold"/>
                </a:rPr>
                <a:t>tờ</a:t>
              </a:r>
              <a:r>
                <a:rPr lang="en-US" sz="3085" dirty="0">
                  <a:solidFill>
                    <a:srgbClr val="000000"/>
                  </a:solidFill>
                  <a:latin typeface="Cambria Bold"/>
                </a:rPr>
                <a:t> </a:t>
              </a:r>
              <a:r>
                <a:rPr lang="en-US" sz="3085" dirty="0" err="1">
                  <a:solidFill>
                    <a:srgbClr val="000000"/>
                  </a:solidFill>
                  <a:latin typeface="Cambria Bold"/>
                </a:rPr>
                <a:t>giấy</a:t>
              </a:r>
              <a:r>
                <a:rPr lang="en-US" sz="3085" dirty="0">
                  <a:solidFill>
                    <a:srgbClr val="000000"/>
                  </a:solidFill>
                  <a:latin typeface="Cambria Bold"/>
                </a:rPr>
                <a:t> </a:t>
              </a:r>
              <a:r>
                <a:rPr lang="en-US" sz="3085" dirty="0" err="1">
                  <a:solidFill>
                    <a:srgbClr val="000000"/>
                  </a:solidFill>
                  <a:latin typeface="Cambria Bold"/>
                </a:rPr>
                <a:t>đã</a:t>
              </a:r>
              <a:r>
                <a:rPr lang="en-US" sz="3085" dirty="0">
                  <a:solidFill>
                    <a:srgbClr val="000000"/>
                  </a:solidFill>
                  <a:latin typeface="Cambria Bold"/>
                </a:rPr>
                <a:t> </a:t>
              </a:r>
              <a:r>
                <a:rPr lang="en-US" sz="3085" dirty="0" err="1">
                  <a:solidFill>
                    <a:srgbClr val="000000"/>
                  </a:solidFill>
                  <a:latin typeface="Cambria Bold"/>
                </a:rPr>
                <a:t>ngả</a:t>
              </a:r>
              <a:r>
                <a:rPr lang="en-US" sz="3085" dirty="0">
                  <a:solidFill>
                    <a:srgbClr val="000000"/>
                  </a:solidFill>
                  <a:latin typeface="Cambria Bold"/>
                </a:rPr>
                <a:t> </a:t>
              </a:r>
              <a:r>
                <a:rPr lang="en-US" sz="3085" dirty="0" err="1">
                  <a:solidFill>
                    <a:srgbClr val="000000"/>
                  </a:solidFill>
                  <a:latin typeface="Cambria Bold"/>
                </a:rPr>
                <a:t>vàng</a:t>
              </a:r>
              <a:r>
                <a:rPr lang="en-US" sz="3085" dirty="0">
                  <a:solidFill>
                    <a:srgbClr val="000000"/>
                  </a:solidFill>
                  <a:latin typeface="Cambria Bold"/>
                </a:rPr>
                <a:t> </a:t>
              </a:r>
              <a:r>
                <a:rPr lang="en-US" sz="3085" dirty="0" err="1">
                  <a:solidFill>
                    <a:srgbClr val="000000"/>
                  </a:solidFill>
                  <a:latin typeface="Cambria Bold"/>
                </a:rPr>
                <a:t>đưa</a:t>
              </a:r>
              <a:r>
                <a:rPr lang="en-US" sz="3085" dirty="0">
                  <a:solidFill>
                    <a:srgbClr val="000000"/>
                  </a:solidFill>
                  <a:latin typeface="Cambria Bold"/>
                </a:rPr>
                <a:t> </a:t>
              </a:r>
              <a:r>
                <a:rPr lang="en-US" sz="3085" dirty="0" err="1">
                  <a:solidFill>
                    <a:srgbClr val="000000"/>
                  </a:solidFill>
                  <a:latin typeface="Cambria Bold"/>
                </a:rPr>
                <a:t>cho</a:t>
              </a:r>
              <a:r>
                <a:rPr lang="en-US" sz="3085" dirty="0">
                  <a:solidFill>
                    <a:srgbClr val="000000"/>
                  </a:solidFill>
                  <a:latin typeface="Cambria Bold"/>
                </a:rPr>
                <a:t> </a:t>
              </a:r>
              <a:r>
                <a:rPr lang="en-US" sz="3085" dirty="0" err="1">
                  <a:solidFill>
                    <a:srgbClr val="000000"/>
                  </a:solidFill>
                  <a:latin typeface="Cambria Bold"/>
                </a:rPr>
                <a:t>bố</a:t>
              </a:r>
              <a:r>
                <a:rPr lang="en-US" sz="308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1" name="Group 10">
            <a:extLst>
              <a:ext uri="{FF2B5EF4-FFF2-40B4-BE49-F238E27FC236}">
                <a16:creationId xmlns:a16="http://schemas.microsoft.com/office/drawing/2014/main" id="{65C050F6-2410-858C-D21E-2FBE85A1EDE3}"/>
              </a:ext>
            </a:extLst>
          </p:cNvPr>
          <p:cNvGrpSpPr/>
          <p:nvPr/>
        </p:nvGrpSpPr>
        <p:grpSpPr>
          <a:xfrm>
            <a:off x="889930" y="771831"/>
            <a:ext cx="10376210" cy="5112381"/>
            <a:chOff x="685800" y="953882"/>
            <a:chExt cx="10376210" cy="5112381"/>
          </a:xfrm>
        </p:grpSpPr>
        <p:sp>
          <p:nvSpPr>
            <p:cNvPr id="9" name="Freeform 9"/>
            <p:cNvSpPr/>
            <p:nvPr/>
          </p:nvSpPr>
          <p:spPr>
            <a:xfrm>
              <a:off x="685800" y="953882"/>
              <a:ext cx="10376210" cy="5112381"/>
            </a:xfrm>
            <a:custGeom>
              <a:avLst/>
              <a:gdLst/>
              <a:ahLst/>
              <a:cxnLst/>
              <a:rect l="l" t="t" r="r" b="b"/>
              <a:pathLst>
                <a:path w="8940008" h="7543132">
                  <a:moveTo>
                    <a:pt x="0" y="0"/>
                  </a:moveTo>
                  <a:lnTo>
                    <a:pt x="8940008" y="0"/>
                  </a:lnTo>
                  <a:lnTo>
                    <a:pt x="8940008" y="7543132"/>
                  </a:lnTo>
                  <a:lnTo>
                    <a:pt x="0" y="7543132"/>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w="38100" cap="sq">
              <a:solidFill>
                <a:srgbClr val="000000"/>
              </a:solidFill>
              <a:prstDash val="solid"/>
              <a:miter/>
            </a:ln>
          </p:spPr>
        </p:sp>
        <p:sp>
          <p:nvSpPr>
            <p:cNvPr id="10" name="TextBox 10"/>
            <p:cNvSpPr txBox="1"/>
            <p:nvPr/>
          </p:nvSpPr>
          <p:spPr>
            <a:xfrm>
              <a:off x="1536230" y="1603748"/>
              <a:ext cx="8412044" cy="3812647"/>
            </a:xfrm>
            <a:prstGeom prst="rect">
              <a:avLst/>
            </a:prstGeom>
          </p:spPr>
          <p:txBody>
            <a:bodyPr lIns="0" tIns="0" rIns="0" bIns="0" rtlCol="0" anchor="t">
              <a:spAutoFit/>
            </a:bodyPr>
            <a:lstStyle/>
            <a:p>
              <a:pPr algn="just" defTabSz="609630">
                <a:lnSpc>
                  <a:spcPts val="4345"/>
                </a:lnSpc>
              </a:pPr>
              <a:r>
                <a:rPr lang="en-US" sz="3103" dirty="0">
                  <a:solidFill>
                    <a:srgbClr val="000000"/>
                  </a:solidFill>
                  <a:latin typeface="Cambria Bold"/>
                </a:rPr>
                <a:t>- </a:t>
              </a:r>
              <a:r>
                <a:rPr lang="en-US" sz="3103" dirty="0" err="1">
                  <a:solidFill>
                    <a:srgbClr val="000000"/>
                  </a:solidFill>
                  <a:latin typeface="Cambria Bold"/>
                </a:rPr>
                <a:t>Những</a:t>
              </a:r>
              <a:r>
                <a:rPr lang="en-US" sz="3103" dirty="0">
                  <a:solidFill>
                    <a:srgbClr val="000000"/>
                  </a:solidFill>
                  <a:latin typeface="Cambria Bold"/>
                </a:rPr>
                <a:t> </a:t>
              </a:r>
              <a:r>
                <a:rPr lang="en-US" sz="3103" dirty="0" err="1">
                  <a:solidFill>
                    <a:srgbClr val="000000"/>
                  </a:solidFill>
                  <a:latin typeface="Cambria Bold"/>
                </a:rPr>
                <a:t>lời</a:t>
              </a:r>
              <a:r>
                <a:rPr lang="en-US" sz="3103" dirty="0">
                  <a:solidFill>
                    <a:srgbClr val="000000"/>
                  </a:solidFill>
                  <a:latin typeface="Cambria Bold"/>
                </a:rPr>
                <a:t> </a:t>
              </a:r>
              <a:r>
                <a:rPr lang="en-US" sz="3103" dirty="0" err="1">
                  <a:solidFill>
                    <a:srgbClr val="000000"/>
                  </a:solidFill>
                  <a:latin typeface="Cambria Bold"/>
                </a:rPr>
                <a:t>nói</a:t>
              </a:r>
              <a:r>
                <a:rPr lang="en-US" sz="3103" dirty="0">
                  <a:solidFill>
                    <a:srgbClr val="000000"/>
                  </a:solidFill>
                  <a:latin typeface="Cambria Bold"/>
                </a:rPr>
                <a:t>: </a:t>
              </a:r>
            </a:p>
            <a:p>
              <a:pPr algn="just" defTabSz="609630">
                <a:lnSpc>
                  <a:spcPts val="4345"/>
                </a:lnSpc>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Bốt-ti-ni</a:t>
              </a:r>
              <a:r>
                <a:rPr lang="en-US" sz="3103" dirty="0">
                  <a:solidFill>
                    <a:srgbClr val="000000"/>
                  </a:solidFill>
                  <a:latin typeface="Cambria Bold"/>
                </a:rPr>
                <a:t>?</a:t>
              </a:r>
            </a:p>
            <a:p>
              <a:pPr algn="just" defTabSz="609630">
                <a:lnSpc>
                  <a:spcPts val="4345"/>
                </a:lnSpc>
                <a:spcBef>
                  <a:spcPct val="0"/>
                </a:spcBef>
              </a:pPr>
              <a:r>
                <a:rPr lang="en-US" sz="3103" dirty="0">
                  <a:solidFill>
                    <a:srgbClr val="000000"/>
                  </a:solidFill>
                  <a:latin typeface="Cambria Bold"/>
                </a:rPr>
                <a:t>+ An-</a:t>
              </a:r>
              <a:r>
                <a:rPr lang="en-US" sz="3103" dirty="0" err="1">
                  <a:solidFill>
                    <a:srgbClr val="000000"/>
                  </a:solidFill>
                  <a:latin typeface="Cambria Bold"/>
                </a:rPr>
                <a:t>béc</a:t>
              </a:r>
              <a:r>
                <a:rPr lang="en-US" sz="3103" dirty="0">
                  <a:solidFill>
                    <a:srgbClr val="000000"/>
                  </a:solidFill>
                  <a:latin typeface="Cambria Bold"/>
                </a:rPr>
                <a:t>-</a:t>
              </a:r>
              <a:r>
                <a:rPr lang="en-US" sz="3103" dirty="0" err="1">
                  <a:solidFill>
                    <a:srgbClr val="000000"/>
                  </a:solidFill>
                  <a:latin typeface="Cambria Bold"/>
                </a:rPr>
                <a:t>tô</a:t>
              </a:r>
              <a:r>
                <a:rPr lang="en-US" sz="3103" dirty="0">
                  <a:solidFill>
                    <a:srgbClr val="000000"/>
                  </a:solidFill>
                  <a:latin typeface="Cambria Bold"/>
                </a:rPr>
                <a:t>, </a:t>
              </a:r>
              <a:r>
                <a:rPr lang="en-US" sz="3103" dirty="0" err="1">
                  <a:solidFill>
                    <a:srgbClr val="000000"/>
                  </a:solidFill>
                  <a:latin typeface="Cambria Bold"/>
                </a:rPr>
                <a:t>tôi</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chứ</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ngồi</a:t>
              </a:r>
              <a:r>
                <a:rPr lang="en-US" sz="3103" dirty="0">
                  <a:solidFill>
                    <a:srgbClr val="000000"/>
                  </a:solidFill>
                  <a:latin typeface="Cambria Bold"/>
                </a:rPr>
                <a:t> </a:t>
              </a:r>
              <a:r>
                <a:rPr lang="en-US" sz="3103" dirty="0" err="1">
                  <a:solidFill>
                    <a:srgbClr val="000000"/>
                  </a:solidFill>
                  <a:latin typeface="Cambria Bold"/>
                </a:rPr>
                <a:t>bên</a:t>
              </a:r>
              <a:r>
                <a:rPr lang="en-US" sz="3103" dirty="0">
                  <a:solidFill>
                    <a:srgbClr val="000000"/>
                  </a:solidFill>
                  <a:latin typeface="Cambria Bold"/>
                </a:rPr>
                <a:t> </a:t>
              </a:r>
              <a:r>
                <a:rPr lang="en-US" sz="3103" dirty="0" err="1">
                  <a:solidFill>
                    <a:srgbClr val="000000"/>
                  </a:solidFill>
                  <a:latin typeface="Cambria Bold"/>
                </a:rPr>
                <a:t>trái</a:t>
              </a:r>
              <a:r>
                <a:rPr lang="en-US" sz="3103" dirty="0">
                  <a:solidFill>
                    <a:srgbClr val="000000"/>
                  </a:solidFill>
                  <a:latin typeface="Cambria Bold"/>
                </a:rPr>
                <a:t> </a:t>
              </a:r>
              <a:r>
                <a:rPr lang="en-US" sz="3103" dirty="0" err="1">
                  <a:solidFill>
                    <a:srgbClr val="000000"/>
                  </a:solidFill>
                  <a:latin typeface="Cambria Bold"/>
                </a:rPr>
                <a:t>cạnh</a:t>
              </a:r>
              <a:r>
                <a:rPr lang="en-US" sz="3103" dirty="0">
                  <a:solidFill>
                    <a:srgbClr val="000000"/>
                  </a:solidFill>
                  <a:latin typeface="Cambria Bold"/>
                </a:rPr>
                <a:t> </a:t>
              </a:r>
              <a:r>
                <a:rPr lang="en-US" sz="3103" dirty="0" err="1">
                  <a:solidFill>
                    <a:srgbClr val="000000"/>
                  </a:solidFill>
                  <a:latin typeface="Cambria Bold"/>
                </a:rPr>
                <a:t>cửa</a:t>
              </a:r>
              <a:r>
                <a:rPr lang="en-US" sz="3103" dirty="0">
                  <a:solidFill>
                    <a:srgbClr val="000000"/>
                  </a:solidFill>
                  <a:latin typeface="Cambria Bold"/>
                </a:rPr>
                <a:t> </a:t>
              </a:r>
              <a:r>
                <a:rPr lang="en-US" sz="3103" dirty="0" err="1">
                  <a:solidFill>
                    <a:srgbClr val="000000"/>
                  </a:solidFill>
                  <a:latin typeface="Cambria Bold"/>
                </a:rPr>
                <a:t>sổ</a:t>
              </a:r>
              <a:r>
                <a:rPr lang="en-US" sz="3103" dirty="0">
                  <a:solidFill>
                    <a:srgbClr val="000000"/>
                  </a:solidFill>
                  <a:latin typeface="Cambria Bold"/>
                </a:rPr>
                <a:t>. </a:t>
              </a:r>
              <a:r>
                <a:rPr lang="en-US" sz="3103" dirty="0" err="1">
                  <a:solidFill>
                    <a:srgbClr val="000000"/>
                  </a:solidFill>
                  <a:latin typeface="Cambria Bold"/>
                </a:rPr>
                <a:t>Hồi</a:t>
              </a:r>
              <a:r>
                <a:rPr lang="en-US" sz="3103" dirty="0">
                  <a:solidFill>
                    <a:srgbClr val="000000"/>
                  </a:solidFill>
                  <a:latin typeface="Cambria Bold"/>
                </a:rPr>
                <a:t> </a:t>
              </a:r>
              <a:r>
                <a:rPr lang="en-US" sz="3103" dirty="0" err="1">
                  <a:solidFill>
                    <a:srgbClr val="000000"/>
                  </a:solidFill>
                  <a:latin typeface="Cambria Bold"/>
                </a:rPr>
                <a:t>đó</a:t>
              </a:r>
              <a:r>
                <a:rPr lang="en-US" sz="3103" dirty="0">
                  <a:solidFill>
                    <a:srgbClr val="000000"/>
                  </a:solidFill>
                  <a:latin typeface="Cambria Bold"/>
                </a:rPr>
                <a:t>,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rất</a:t>
              </a:r>
              <a:r>
                <a:rPr lang="en-US" sz="3103" dirty="0">
                  <a:solidFill>
                    <a:srgbClr val="000000"/>
                  </a:solidFill>
                  <a:latin typeface="Cambria Bold"/>
                </a:rPr>
                <a:t> </a:t>
              </a:r>
              <a:r>
                <a:rPr lang="en-US" sz="3103" dirty="0" err="1">
                  <a:solidFill>
                    <a:srgbClr val="000000"/>
                  </a:solidFill>
                  <a:latin typeface="Cambria Bold"/>
                </a:rPr>
                <a:t>hiếu</a:t>
              </a:r>
              <a:r>
                <a:rPr lang="en-US" sz="3103" dirty="0">
                  <a:solidFill>
                    <a:srgbClr val="000000"/>
                  </a:solidFill>
                  <a:latin typeface="Cambria Bold"/>
                </a:rPr>
                <a:t> </a:t>
              </a:r>
              <a:r>
                <a:rPr lang="en-US" sz="3103" dirty="0" err="1">
                  <a:solidFill>
                    <a:srgbClr val="000000"/>
                  </a:solidFill>
                  <a:latin typeface="Cambria Bold"/>
                </a:rPr>
                <a:t>động</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lớp</a:t>
              </a:r>
              <a:r>
                <a:rPr lang="en-US" sz="3103" dirty="0">
                  <a:solidFill>
                    <a:srgbClr val="000000"/>
                  </a:solidFill>
                  <a:latin typeface="Cambria Bold"/>
                </a:rPr>
                <a:t> Hai, </a:t>
              </a:r>
              <a:r>
                <a:rPr lang="en-US" sz="3103" dirty="0" err="1">
                  <a:solidFill>
                    <a:srgbClr val="000000"/>
                  </a:solidFill>
                  <a:latin typeface="Cambria Bold"/>
                </a:rPr>
                <a:t>anh</a:t>
              </a:r>
              <a:r>
                <a:rPr lang="en-US" sz="3103" dirty="0">
                  <a:solidFill>
                    <a:srgbClr val="000000"/>
                  </a:solidFill>
                  <a:latin typeface="Cambria Bold"/>
                </a:rPr>
                <a:t> </a:t>
              </a:r>
              <a:r>
                <a:rPr lang="en-US" sz="3103" dirty="0" err="1">
                  <a:solidFill>
                    <a:srgbClr val="000000"/>
                  </a:solidFill>
                  <a:latin typeface="Cambria Bold"/>
                </a:rPr>
                <a:t>bị</a:t>
              </a:r>
              <a:r>
                <a:rPr lang="en-US" sz="3103" dirty="0">
                  <a:solidFill>
                    <a:srgbClr val="000000"/>
                  </a:solidFill>
                  <a:latin typeface="Cambria Bold"/>
                </a:rPr>
                <a:t> </a:t>
              </a:r>
              <a:r>
                <a:rPr lang="en-US" sz="3103" dirty="0" err="1">
                  <a:solidFill>
                    <a:srgbClr val="000000"/>
                  </a:solidFill>
                  <a:latin typeface="Cambria Bold"/>
                </a:rPr>
                <a:t>ốm</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nghỉ</a:t>
              </a:r>
              <a:r>
                <a:rPr lang="en-US" sz="3103" dirty="0">
                  <a:solidFill>
                    <a:srgbClr val="000000"/>
                  </a:solidFill>
                  <a:latin typeface="Cambria Bold"/>
                </a:rPr>
                <a:t> </a:t>
              </a:r>
              <a:r>
                <a:rPr lang="en-US" sz="3103" dirty="0" err="1">
                  <a:solidFill>
                    <a:srgbClr val="000000"/>
                  </a:solidFill>
                  <a:latin typeface="Cambria Bold"/>
                </a:rPr>
                <a:t>một</a:t>
              </a:r>
              <a:r>
                <a:rPr lang="en-US" sz="3103" dirty="0">
                  <a:solidFill>
                    <a:srgbClr val="000000"/>
                  </a:solidFill>
                  <a:latin typeface="Cambria Bold"/>
                </a:rPr>
                <a:t> </a:t>
              </a:r>
              <a:r>
                <a:rPr lang="en-US" sz="3103" dirty="0" err="1">
                  <a:solidFill>
                    <a:srgbClr val="000000"/>
                  </a:solidFill>
                  <a:latin typeface="Cambria Bold"/>
                </a:rPr>
                <a:t>tuần</a:t>
              </a:r>
              <a:r>
                <a:rPr lang="en-US" sz="3103" dirty="0">
                  <a:solidFill>
                    <a:srgbClr val="000000"/>
                  </a:solidFill>
                  <a:latin typeface="Cambria Bold"/>
                </a:rPr>
                <a:t>, </a:t>
              </a:r>
              <a:r>
                <a:rPr lang="en-US" sz="3103" dirty="0" err="1">
                  <a:solidFill>
                    <a:srgbClr val="000000"/>
                  </a:solidFill>
                  <a:latin typeface="Cambria Bold"/>
                </a:rPr>
                <a:t>phải</a:t>
              </a:r>
              <a:r>
                <a:rPr lang="en-US" sz="3103" dirty="0">
                  <a:solidFill>
                    <a:srgbClr val="000000"/>
                  </a:solidFill>
                  <a:latin typeface="Cambria Bold"/>
                </a:rPr>
                <a:t> </a:t>
              </a:r>
              <a:r>
                <a:rPr lang="en-US" sz="3103" dirty="0" err="1">
                  <a:solidFill>
                    <a:srgbClr val="000000"/>
                  </a:solidFill>
                  <a:latin typeface="Cambria Bold"/>
                </a:rPr>
                <a:t>không</a:t>
              </a:r>
              <a:r>
                <a:rPr lang="en-US" sz="3103" dirty="0">
                  <a:solidFill>
                    <a:srgbClr val="000000"/>
                  </a:solidFill>
                  <a:latin typeface="Cambria Bold"/>
                </a:rPr>
                <a:t> </a:t>
              </a:r>
              <a:r>
                <a:rPr lang="en-US" sz="3103" dirty="0" err="1">
                  <a:solidFill>
                    <a:srgbClr val="000000"/>
                  </a:solidFill>
                  <a:latin typeface="Cambria Bold"/>
                </a:rPr>
                <a:t>nào</a:t>
              </a:r>
              <a:r>
                <a:rPr lang="en-US" sz="3103" dirty="0">
                  <a:solidFill>
                    <a:srgbClr val="000000"/>
                  </a:solidFill>
                  <a:latin typeface="Cambria Bold"/>
                </a:rPr>
                <a:t>? Anh </a:t>
              </a:r>
              <a:r>
                <a:rPr lang="en-US" sz="3103" dirty="0" err="1">
                  <a:solidFill>
                    <a:srgbClr val="000000"/>
                  </a:solidFill>
                  <a:latin typeface="Cambria Bold"/>
                </a:rPr>
                <a:t>còn</a:t>
              </a:r>
              <a:r>
                <a:rPr lang="en-US" sz="3103" dirty="0">
                  <a:solidFill>
                    <a:srgbClr val="000000"/>
                  </a:solidFill>
                  <a:latin typeface="Cambria Bold"/>
                </a:rPr>
                <a:t> </a:t>
              </a:r>
              <a:r>
                <a:rPr lang="en-US" sz="3103" dirty="0" err="1">
                  <a:solidFill>
                    <a:srgbClr val="000000"/>
                  </a:solidFill>
                  <a:latin typeface="Cambria Bold"/>
                </a:rPr>
                <a:t>nhớ</a:t>
              </a:r>
              <a:r>
                <a:rPr lang="en-US" sz="3103" dirty="0">
                  <a:solidFill>
                    <a:srgbClr val="000000"/>
                  </a:solidFill>
                  <a:latin typeface="Cambria Bold"/>
                </a:rPr>
                <a:t> </a:t>
              </a:r>
              <a:r>
                <a:rPr lang="en-US" sz="3103" dirty="0" err="1">
                  <a:solidFill>
                    <a:srgbClr val="000000"/>
                  </a:solidFill>
                  <a:latin typeface="Cambria Bold"/>
                </a:rPr>
                <a:t>đến</a:t>
              </a:r>
              <a:r>
                <a:rPr lang="en-US" sz="3103" dirty="0">
                  <a:solidFill>
                    <a:srgbClr val="000000"/>
                  </a:solidFill>
                  <a:latin typeface="Cambria Bold"/>
                </a:rPr>
                <a:t> </a:t>
              </a:r>
              <a:r>
                <a:rPr lang="en-US" sz="3103" dirty="0" err="1">
                  <a:solidFill>
                    <a:srgbClr val="000000"/>
                  </a:solidFill>
                  <a:latin typeface="Cambria Bold"/>
                </a:rPr>
                <a:t>người</a:t>
              </a:r>
              <a:r>
                <a:rPr lang="en-US" sz="3103" dirty="0">
                  <a:solidFill>
                    <a:srgbClr val="000000"/>
                  </a:solidFill>
                  <a:latin typeface="Cambria Bold"/>
                </a:rPr>
                <a:t> </a:t>
              </a:r>
              <a:r>
                <a:rPr lang="en-US" sz="3103" dirty="0" err="1">
                  <a:solidFill>
                    <a:srgbClr val="000000"/>
                  </a:solidFill>
                  <a:latin typeface="Cambria Bold"/>
                </a:rPr>
                <a:t>thầy</a:t>
              </a:r>
              <a:r>
                <a:rPr lang="en-US" sz="3103" dirty="0">
                  <a:solidFill>
                    <a:srgbClr val="000000"/>
                  </a:solidFill>
                  <a:latin typeface="Cambria Bold"/>
                </a:rPr>
                <a:t> </a:t>
              </a:r>
              <a:r>
                <a:rPr lang="en-US" sz="3103" dirty="0" err="1">
                  <a:solidFill>
                    <a:srgbClr val="000000"/>
                  </a:solidFill>
                  <a:latin typeface="Cambria Bold"/>
                </a:rPr>
                <a:t>giáo</a:t>
              </a:r>
              <a:r>
                <a:rPr lang="en-US" sz="3103" dirty="0">
                  <a:solidFill>
                    <a:srgbClr val="000000"/>
                  </a:solidFill>
                  <a:latin typeface="Cambria Bold"/>
                </a:rPr>
                <a:t> </a:t>
              </a:r>
              <a:r>
                <a:rPr lang="en-US" sz="3103" dirty="0" err="1">
                  <a:solidFill>
                    <a:srgbClr val="000000"/>
                  </a:solidFill>
                  <a:latin typeface="Cambria Bold"/>
                </a:rPr>
                <a:t>già</a:t>
              </a:r>
              <a:r>
                <a:rPr lang="en-US" sz="3103" dirty="0">
                  <a:solidFill>
                    <a:srgbClr val="000000"/>
                  </a:solidFill>
                  <a:latin typeface="Cambria Bold"/>
                </a:rPr>
                <a:t> </a:t>
              </a:r>
              <a:r>
                <a:rPr lang="en-US" sz="3103" dirty="0" err="1">
                  <a:solidFill>
                    <a:srgbClr val="000000"/>
                  </a:solidFill>
                  <a:latin typeface="Cambria Bold"/>
                </a:rPr>
                <a:t>của</a:t>
              </a:r>
              <a:r>
                <a:rPr lang="en-US" sz="3103" dirty="0">
                  <a:solidFill>
                    <a:srgbClr val="000000"/>
                  </a:solidFill>
                  <a:latin typeface="Cambria Bold"/>
                </a:rPr>
                <a:t> </a:t>
              </a:r>
              <a:r>
                <a:rPr lang="en-US" sz="3103" dirty="0" err="1">
                  <a:solidFill>
                    <a:srgbClr val="000000"/>
                  </a:solidFill>
                  <a:latin typeface="Cambria Bold"/>
                </a:rPr>
                <a:t>mình</a:t>
              </a:r>
              <a:r>
                <a:rPr lang="en-US" sz="3103" dirty="0">
                  <a:solidFill>
                    <a:srgbClr val="000000"/>
                  </a:solidFill>
                  <a:latin typeface="Cambria Bold"/>
                </a:rPr>
                <a:t>, </a:t>
              </a:r>
              <a:r>
                <a:rPr lang="en-US" sz="3103" dirty="0" err="1">
                  <a:solidFill>
                    <a:srgbClr val="000000"/>
                  </a:solidFill>
                  <a:latin typeface="Cambria Bold"/>
                </a:rPr>
                <a:t>thật</a:t>
              </a:r>
              <a:r>
                <a:rPr lang="en-US" sz="3103" dirty="0">
                  <a:solidFill>
                    <a:srgbClr val="000000"/>
                  </a:solidFill>
                  <a:latin typeface="Cambria Bold"/>
                </a:rPr>
                <a:t> </a:t>
              </a:r>
              <a:r>
                <a:rPr lang="en-US" sz="3103" dirty="0" err="1">
                  <a:solidFill>
                    <a:srgbClr val="000000"/>
                  </a:solidFill>
                  <a:latin typeface="Cambria Bold"/>
                </a:rPr>
                <a:t>quý</a:t>
              </a:r>
              <a:r>
                <a:rPr lang="en-US" sz="3103" dirty="0">
                  <a:solidFill>
                    <a:srgbClr val="000000"/>
                  </a:solidFill>
                  <a:latin typeface="Cambria Bold"/>
                </a:rPr>
                <a:t> </a:t>
              </a:r>
              <a:r>
                <a:rPr lang="en-US" sz="3103" dirty="0" err="1">
                  <a:solidFill>
                    <a:srgbClr val="000000"/>
                  </a:solidFill>
                  <a:latin typeface="Cambria Bold"/>
                </a:rPr>
                <a:t>hoá</a:t>
              </a:r>
              <a:r>
                <a:rPr lang="en-US" sz="3103"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525173" y="535021"/>
            <a:ext cx="868783" cy="1250048"/>
          </a:xfrm>
          <a:custGeom>
            <a:avLst/>
            <a:gdLst/>
            <a:ahLst/>
            <a:cxnLst/>
            <a:rect l="l" t="t" r="r" b="b"/>
            <a:pathLst>
              <a:path w="1303175" h="1875072">
                <a:moveTo>
                  <a:pt x="0" y="0"/>
                </a:moveTo>
                <a:lnTo>
                  <a:pt x="1303175" y="0"/>
                </a:lnTo>
                <a:lnTo>
                  <a:pt x="1303175" y="1875072"/>
                </a:lnTo>
                <a:lnTo>
                  <a:pt x="0" y="1875072"/>
                </a:lnTo>
                <a:lnTo>
                  <a:pt x="0" y="0"/>
                </a:lnTo>
                <a:close/>
              </a:path>
            </a:pathLst>
          </a:custGeom>
          <a:blipFill>
            <a:blip r:embed="rId10"/>
            <a:stretch>
              <a:fillRect/>
            </a:stretch>
          </a:blipFill>
        </p:spPr>
      </p:sp>
      <p:grpSp>
        <p:nvGrpSpPr>
          <p:cNvPr id="14" name="Group 13">
            <a:extLst>
              <a:ext uri="{FF2B5EF4-FFF2-40B4-BE49-F238E27FC236}">
                <a16:creationId xmlns:a16="http://schemas.microsoft.com/office/drawing/2014/main" id="{747DE391-91CA-F94D-C179-4B1DFA7F8229}"/>
              </a:ext>
            </a:extLst>
          </p:cNvPr>
          <p:cNvGrpSpPr/>
          <p:nvPr/>
        </p:nvGrpSpPr>
        <p:grpSpPr>
          <a:xfrm>
            <a:off x="1450739" y="377302"/>
            <a:ext cx="10216088" cy="1680098"/>
            <a:chOff x="1450739" y="377302"/>
            <a:chExt cx="10216088" cy="1680098"/>
          </a:xfrm>
        </p:grpSpPr>
        <p:sp>
          <p:nvSpPr>
            <p:cNvPr id="10" name="Freeform 10"/>
            <p:cNvSpPr/>
            <p:nvPr/>
          </p:nvSpPr>
          <p:spPr>
            <a:xfrm>
              <a:off x="1450739" y="377302"/>
              <a:ext cx="10216088"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TextBox 11"/>
            <p:cNvSpPr txBox="1"/>
            <p:nvPr/>
          </p:nvSpPr>
          <p:spPr>
            <a:xfrm>
              <a:off x="1550090" y="726384"/>
              <a:ext cx="9494047" cy="1054006"/>
            </a:xfrm>
            <a:prstGeom prst="rect">
              <a:avLst/>
            </a:prstGeom>
          </p:spPr>
          <p:txBody>
            <a:bodyPr lIns="0" tIns="0" rIns="0" bIns="0" rtlCol="0" anchor="t">
              <a:spAutoFit/>
            </a:bodyPr>
            <a:lstStyle/>
            <a:p>
              <a:pPr algn="ctr" defTabSz="609630">
                <a:lnSpc>
                  <a:spcPts val="4273"/>
                </a:lnSpc>
                <a:spcBef>
                  <a:spcPct val="0"/>
                </a:spcBef>
              </a:pPr>
              <a:r>
                <a:rPr lang="en-US" sz="3052" dirty="0" err="1">
                  <a:solidFill>
                    <a:schemeClr val="bg1"/>
                  </a:solidFill>
                  <a:latin typeface="Cambria Bold"/>
                </a:rPr>
                <a:t>Vì</a:t>
              </a:r>
              <a:r>
                <a:rPr lang="en-US" sz="3052" dirty="0">
                  <a:solidFill>
                    <a:schemeClr val="bg1"/>
                  </a:solidFill>
                  <a:latin typeface="Cambria Bold"/>
                </a:rPr>
                <a:t> </a:t>
              </a:r>
              <a:r>
                <a:rPr lang="en-US" sz="3052" dirty="0" err="1">
                  <a:solidFill>
                    <a:schemeClr val="bg1"/>
                  </a:solidFill>
                  <a:latin typeface="Cambria Bold"/>
                </a:rPr>
                <a:t>sao</a:t>
              </a:r>
              <a:r>
                <a:rPr lang="en-US" sz="3052" dirty="0">
                  <a:solidFill>
                    <a:schemeClr val="bg1"/>
                  </a:solidFill>
                  <a:latin typeface="Cambria Bold"/>
                </a:rPr>
                <a:t> </a:t>
              </a:r>
              <a:r>
                <a:rPr lang="en-US" sz="3052" dirty="0" err="1">
                  <a:solidFill>
                    <a:schemeClr val="bg1"/>
                  </a:solidFill>
                  <a:latin typeface="Cambria Bold"/>
                </a:rPr>
                <a:t>bố</a:t>
              </a:r>
              <a:r>
                <a:rPr lang="en-US" sz="3052" dirty="0">
                  <a:solidFill>
                    <a:schemeClr val="bg1"/>
                  </a:solidFill>
                  <a:latin typeface="Cambria Bold"/>
                </a:rPr>
                <a:t> </a:t>
              </a:r>
              <a:r>
                <a:rPr lang="en-US" sz="3052" dirty="0" err="1">
                  <a:solidFill>
                    <a:schemeClr val="bg1"/>
                  </a:solidFill>
                  <a:latin typeface="Cambria Bold"/>
                </a:rPr>
                <a:t>bạn</a:t>
              </a:r>
              <a:r>
                <a:rPr lang="en-US" sz="3052" dirty="0">
                  <a:solidFill>
                    <a:schemeClr val="bg1"/>
                  </a:solidFill>
                  <a:latin typeface="Cambria Bold"/>
                </a:rPr>
                <a:t> </a:t>
              </a:r>
              <a:r>
                <a:rPr lang="en-US" sz="3052" dirty="0" err="1">
                  <a:solidFill>
                    <a:schemeClr val="bg1"/>
                  </a:solidFill>
                  <a:latin typeface="Cambria Bold"/>
                </a:rPr>
                <a:t>nhỏ</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rưng</a:t>
              </a:r>
              <a:r>
                <a:rPr lang="en-US" sz="3052" dirty="0">
                  <a:solidFill>
                    <a:schemeClr val="bg1"/>
                  </a:solidFill>
                  <a:latin typeface="Cambria Bold"/>
                </a:rPr>
                <a:t> </a:t>
              </a:r>
              <a:r>
                <a:rPr lang="en-US" sz="3052" dirty="0" err="1">
                  <a:solidFill>
                    <a:schemeClr val="bg1"/>
                  </a:solidFill>
                  <a:latin typeface="Cambria Bold"/>
                </a:rPr>
                <a:t>nước</a:t>
              </a:r>
              <a:r>
                <a:rPr lang="en-US" sz="3052" dirty="0">
                  <a:solidFill>
                    <a:schemeClr val="bg1"/>
                  </a:solidFill>
                  <a:latin typeface="Cambria Bold"/>
                </a:rPr>
                <a:t> </a:t>
              </a:r>
              <a:r>
                <a:rPr lang="en-US" sz="3052" dirty="0" err="1">
                  <a:solidFill>
                    <a:schemeClr val="bg1"/>
                  </a:solidFill>
                  <a:latin typeface="Cambria Bold"/>
                </a:rPr>
                <a:t>mắt</a:t>
              </a:r>
              <a:r>
                <a:rPr lang="en-US" sz="3052" dirty="0">
                  <a:solidFill>
                    <a:schemeClr val="bg1"/>
                  </a:solidFill>
                  <a:latin typeface="Cambria Bold"/>
                </a:rPr>
                <a:t> </a:t>
              </a:r>
              <a:r>
                <a:rPr lang="en-US" sz="3052" dirty="0" err="1">
                  <a:solidFill>
                    <a:schemeClr val="bg1"/>
                  </a:solidFill>
                  <a:latin typeface="Cambria Bold"/>
                </a:rPr>
                <a:t>khi</a:t>
              </a:r>
              <a:r>
                <a:rPr lang="en-US" sz="3052" dirty="0">
                  <a:solidFill>
                    <a:schemeClr val="bg1"/>
                  </a:solidFill>
                  <a:latin typeface="Cambria Bold"/>
                </a:rPr>
                <a:t> </a:t>
              </a:r>
              <a:r>
                <a:rPr lang="en-US" sz="3052" dirty="0" err="1">
                  <a:solidFill>
                    <a:schemeClr val="bg1"/>
                  </a:solidFill>
                  <a:latin typeface="Cambria Bold"/>
                </a:rPr>
                <a:t>nhận</a:t>
              </a:r>
              <a:r>
                <a:rPr lang="en-US" sz="3052" dirty="0">
                  <a:solidFill>
                    <a:schemeClr val="bg1"/>
                  </a:solidFill>
                  <a:latin typeface="Cambria Bold"/>
                </a:rPr>
                <a:t> </a:t>
              </a:r>
              <a:r>
                <a:rPr lang="en-US" sz="3052" dirty="0" err="1">
                  <a:solidFill>
                    <a:schemeClr val="bg1"/>
                  </a:solidFill>
                  <a:latin typeface="Cambria Bold"/>
                </a:rPr>
                <a:t>lại</a:t>
              </a:r>
              <a:r>
                <a:rPr lang="en-US" sz="3052" dirty="0">
                  <a:solidFill>
                    <a:schemeClr val="bg1"/>
                  </a:solidFill>
                  <a:latin typeface="Cambria Bold"/>
                </a:rPr>
                <a:t> </a:t>
              </a:r>
              <a:r>
                <a:rPr lang="en-US" sz="3052" dirty="0" err="1">
                  <a:solidFill>
                    <a:schemeClr val="bg1"/>
                  </a:solidFill>
                  <a:latin typeface="Cambria Bold"/>
                </a:rPr>
                <a:t>bài</a:t>
              </a:r>
              <a:r>
                <a:rPr lang="en-US" sz="3052" dirty="0">
                  <a:solidFill>
                    <a:schemeClr val="bg1"/>
                  </a:solidFill>
                  <a:latin typeface="Cambria Bold"/>
                </a:rPr>
                <a:t> </a:t>
              </a:r>
              <a:r>
                <a:rPr lang="en-US" sz="3052" dirty="0" err="1">
                  <a:solidFill>
                    <a:schemeClr val="bg1"/>
                  </a:solidFill>
                  <a:latin typeface="Cambria Bold"/>
                </a:rPr>
                <a:t>chính</a:t>
              </a:r>
              <a:r>
                <a:rPr lang="en-US" sz="3052" dirty="0">
                  <a:solidFill>
                    <a:schemeClr val="bg1"/>
                  </a:solidFill>
                  <a:latin typeface="Cambria Bold"/>
                </a:rPr>
                <a:t> </a:t>
              </a:r>
              <a:r>
                <a:rPr lang="en-US" sz="3052" dirty="0" err="1">
                  <a:solidFill>
                    <a:schemeClr val="bg1"/>
                  </a:solidFill>
                  <a:latin typeface="Cambria Bold"/>
                </a:rPr>
                <a:t>tả</a:t>
              </a:r>
              <a:r>
                <a:rPr lang="en-US" sz="3052" dirty="0">
                  <a:solidFill>
                    <a:schemeClr val="bg1"/>
                  </a:solidFill>
                  <a:latin typeface="Cambria Bold"/>
                </a:rPr>
                <a:t> </a:t>
              </a:r>
              <a:r>
                <a:rPr lang="en-US" sz="3052" dirty="0" err="1">
                  <a:solidFill>
                    <a:schemeClr val="bg1"/>
                  </a:solidFill>
                  <a:latin typeface="Cambria Bold"/>
                </a:rPr>
                <a:t>cũ</a:t>
              </a:r>
              <a:r>
                <a:rPr lang="en-US" sz="3052" dirty="0">
                  <a:solidFill>
                    <a:schemeClr val="bg1"/>
                  </a:solidFill>
                  <a:latin typeface="Cambria Bold"/>
                </a:rPr>
                <a:t> </a:t>
              </a:r>
              <a:r>
                <a:rPr lang="en-US" sz="3052" dirty="0" err="1">
                  <a:solidFill>
                    <a:schemeClr val="bg1"/>
                  </a:solidFill>
                  <a:latin typeface="Cambria Bold"/>
                </a:rPr>
                <a:t>của</a:t>
              </a:r>
              <a:r>
                <a:rPr lang="en-US" sz="3052" dirty="0">
                  <a:solidFill>
                    <a:schemeClr val="bg1"/>
                  </a:solidFill>
                  <a:latin typeface="Cambria Bold"/>
                </a:rPr>
                <a:t> </a:t>
              </a:r>
              <a:r>
                <a:rPr lang="en-US" sz="3052" dirty="0" err="1">
                  <a:solidFill>
                    <a:schemeClr val="bg1"/>
                  </a:solidFill>
                  <a:latin typeface="Cambria Bold"/>
                </a:rPr>
                <a:t>mình</a:t>
              </a:r>
              <a:r>
                <a:rPr lang="en-US" sz="3052" dirty="0">
                  <a:solidFill>
                    <a:schemeClr val="bg1"/>
                  </a:solidFill>
                  <a:latin typeface="Cambria Bold"/>
                </a:rPr>
                <a:t>?</a:t>
              </a:r>
            </a:p>
          </p:txBody>
        </p:sp>
      </p:grpSp>
      <p:grpSp>
        <p:nvGrpSpPr>
          <p:cNvPr id="15" name="Group 14">
            <a:extLst>
              <a:ext uri="{FF2B5EF4-FFF2-40B4-BE49-F238E27FC236}">
                <a16:creationId xmlns:a16="http://schemas.microsoft.com/office/drawing/2014/main" id="{A56DD040-4998-6433-49E3-39004C672C16}"/>
              </a:ext>
            </a:extLst>
          </p:cNvPr>
          <p:cNvGrpSpPr/>
          <p:nvPr/>
        </p:nvGrpSpPr>
        <p:grpSpPr>
          <a:xfrm>
            <a:off x="592370" y="2250849"/>
            <a:ext cx="10603454" cy="4072130"/>
            <a:chOff x="592370" y="2250849"/>
            <a:chExt cx="10603454" cy="4072130"/>
          </a:xfrm>
        </p:grpSpPr>
        <p:sp>
          <p:nvSpPr>
            <p:cNvPr id="12" name="Freeform 12"/>
            <p:cNvSpPr/>
            <p:nvPr/>
          </p:nvSpPr>
          <p:spPr>
            <a:xfrm>
              <a:off x="592370" y="2250849"/>
              <a:ext cx="10603454" cy="4072130"/>
            </a:xfrm>
            <a:custGeom>
              <a:avLst/>
              <a:gdLst/>
              <a:ahLst/>
              <a:cxnLst/>
              <a:rect l="l" t="t" r="r" b="b"/>
              <a:pathLst>
                <a:path w="10853495" h="5625728">
                  <a:moveTo>
                    <a:pt x="0" y="0"/>
                  </a:moveTo>
                  <a:lnTo>
                    <a:pt x="10853494" y="0"/>
                  </a:lnTo>
                  <a:lnTo>
                    <a:pt x="10853494" y="5625728"/>
                  </a:lnTo>
                  <a:lnTo>
                    <a:pt x="0" y="5625728"/>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13"/>
            <p:cNvSpPr txBox="1"/>
            <p:nvPr/>
          </p:nvSpPr>
          <p:spPr>
            <a:xfrm>
              <a:off x="1627819" y="2802918"/>
              <a:ext cx="8651135" cy="2967992"/>
            </a:xfrm>
            <a:prstGeom prst="rect">
              <a:avLst/>
            </a:prstGeom>
          </p:spPr>
          <p:txBody>
            <a:bodyPr wrap="square" lIns="0" tIns="0" rIns="0" bIns="0" rtlCol="0" anchor="t">
              <a:spAutoFit/>
            </a:bodyPr>
            <a:lstStyle/>
            <a:p>
              <a:pPr algn="just" defTabSz="609630">
                <a:lnSpc>
                  <a:spcPts val="4672"/>
                </a:lnSpc>
              </a:pP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bạn</a:t>
              </a:r>
              <a:r>
                <a:rPr lang="en-US" sz="3600" spc="-35" dirty="0">
                  <a:solidFill>
                    <a:srgbClr val="000000"/>
                  </a:solidFill>
                  <a:latin typeface="Cambria"/>
                </a:rPr>
                <a:t> </a:t>
              </a:r>
              <a:r>
                <a:rPr lang="en-US" sz="3600" spc="-35" dirty="0" err="1">
                  <a:solidFill>
                    <a:srgbClr val="000000"/>
                  </a:solidFill>
                  <a:latin typeface="Cambria"/>
                </a:rPr>
                <a:t>nhỏ</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rưng</a:t>
              </a:r>
              <a:r>
                <a:rPr lang="en-US" sz="3600" spc="-35" dirty="0">
                  <a:solidFill>
                    <a:srgbClr val="000000"/>
                  </a:solidFill>
                  <a:latin typeface="Cambria"/>
                </a:rPr>
                <a:t> </a:t>
              </a:r>
              <a:r>
                <a:rPr lang="en-US" sz="3600" spc="-35" dirty="0" err="1">
                  <a:solidFill>
                    <a:srgbClr val="000000"/>
                  </a:solidFill>
                  <a:latin typeface="Cambria"/>
                </a:rPr>
                <a:t>nước</a:t>
              </a:r>
              <a:r>
                <a:rPr lang="en-US" sz="3600" spc="-35" dirty="0">
                  <a:solidFill>
                    <a:srgbClr val="000000"/>
                  </a:solidFill>
                  <a:latin typeface="Cambria"/>
                </a:rPr>
                <a:t> </a:t>
              </a:r>
              <a:r>
                <a:rPr lang="en-US" sz="3600" spc="-35" dirty="0" err="1">
                  <a:solidFill>
                    <a:srgbClr val="000000"/>
                  </a:solidFill>
                  <a:latin typeface="Cambria"/>
                </a:rPr>
                <a:t>mắt</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nhận</a:t>
              </a:r>
              <a:r>
                <a:rPr lang="en-US" sz="3600" spc="-35" dirty="0">
                  <a:solidFill>
                    <a:srgbClr val="000000"/>
                  </a:solidFill>
                  <a:latin typeface="Cambria"/>
                </a:rPr>
                <a:t> </a:t>
              </a:r>
              <a:r>
                <a:rPr lang="en-US" sz="3600" spc="-35" dirty="0" err="1">
                  <a:solidFill>
                    <a:srgbClr val="000000"/>
                  </a:solidFill>
                  <a:latin typeface="Cambria"/>
                </a:rPr>
                <a:t>lại</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cũ</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sự</a:t>
              </a:r>
              <a:r>
                <a:rPr lang="en-US" sz="3600" spc="-35" dirty="0">
                  <a:solidFill>
                    <a:srgbClr val="000000"/>
                  </a:solidFill>
                  <a:latin typeface="Cambria"/>
                </a:rPr>
                <a:t> </a:t>
              </a:r>
              <a:r>
                <a:rPr lang="en-US" sz="3600" spc="-35" dirty="0" err="1">
                  <a:solidFill>
                    <a:srgbClr val="000000"/>
                  </a:solidFill>
                  <a:latin typeface="Cambria"/>
                </a:rPr>
                <a:t>xúc</a:t>
              </a:r>
              <a:r>
                <a:rPr lang="en-US" sz="3600" spc="-35" dirty="0">
                  <a:solidFill>
                    <a:srgbClr val="000000"/>
                  </a:solidFill>
                  <a:latin typeface="Cambria"/>
                </a:rPr>
                <a:t> </a:t>
              </a:r>
              <a:r>
                <a:rPr lang="en-US" sz="3600" spc="-35" dirty="0" err="1">
                  <a:solidFill>
                    <a:srgbClr val="000000"/>
                  </a:solidFill>
                  <a:latin typeface="Cambria"/>
                </a:rPr>
                <a:t>động</a:t>
              </a:r>
              <a:r>
                <a:rPr lang="en-US" sz="3600" spc="-35" dirty="0">
                  <a:solidFill>
                    <a:srgbClr val="000000"/>
                  </a:solidFill>
                  <a:latin typeface="Cambria"/>
                </a:rPr>
                <a:t> </a:t>
              </a:r>
              <a:r>
                <a:rPr lang="en-US" sz="3600" spc="-35" dirty="0" err="1">
                  <a:solidFill>
                    <a:srgbClr val="000000"/>
                  </a:solidFill>
                  <a:latin typeface="Cambria"/>
                </a:rPr>
                <a:t>khi</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thầy</a:t>
              </a:r>
              <a:r>
                <a:rPr lang="en-US" sz="3600" spc="-35" dirty="0">
                  <a:solidFill>
                    <a:srgbClr val="000000"/>
                  </a:solidFill>
                  <a:latin typeface="Cambria"/>
                </a:rPr>
                <a:t> </a:t>
              </a:r>
              <a:r>
                <a:rPr lang="en-US" sz="3600" spc="-35" dirty="0" err="1">
                  <a:solidFill>
                    <a:srgbClr val="000000"/>
                  </a:solidFill>
                  <a:latin typeface="Cambria"/>
                </a:rPr>
                <a:t>vẫn</a:t>
              </a:r>
              <a:r>
                <a:rPr lang="en-US" sz="3600" spc="-35" dirty="0">
                  <a:solidFill>
                    <a:srgbClr val="000000"/>
                  </a:solidFill>
                  <a:latin typeface="Cambria"/>
                </a:rPr>
                <a:t> </a:t>
              </a:r>
              <a:r>
                <a:rPr lang="en-US" sz="3600" spc="-35" dirty="0" err="1">
                  <a:solidFill>
                    <a:srgbClr val="000000"/>
                  </a:solidFill>
                  <a:latin typeface="Cambria"/>
                </a:rPr>
                <a:t>còn</a:t>
              </a:r>
              <a:r>
                <a:rPr lang="en-US" sz="3600" spc="-35" dirty="0">
                  <a:solidFill>
                    <a:srgbClr val="000000"/>
                  </a:solidFill>
                  <a:latin typeface="Cambria"/>
                </a:rPr>
                <a:t> </a:t>
              </a:r>
              <a:r>
                <a:rPr lang="en-US" sz="3600" spc="-35" dirty="0" err="1">
                  <a:solidFill>
                    <a:srgbClr val="000000"/>
                  </a:solidFill>
                  <a:latin typeface="Cambria"/>
                </a:rPr>
                <a:t>nhớ</a:t>
              </a:r>
              <a:r>
                <a:rPr lang="en-US" sz="3600" spc="-35" dirty="0">
                  <a:solidFill>
                    <a:srgbClr val="000000"/>
                  </a:solidFill>
                  <a:latin typeface="Cambria"/>
                </a:rPr>
                <a:t> </a:t>
              </a:r>
              <a:r>
                <a:rPr lang="en-US" sz="3600" spc="-35" dirty="0" err="1">
                  <a:solidFill>
                    <a:srgbClr val="000000"/>
                  </a:solidFill>
                  <a:latin typeface="Cambria"/>
                </a:rPr>
                <a:t>và</a:t>
              </a:r>
              <a:r>
                <a:rPr lang="en-US" sz="3600" spc="-35" dirty="0">
                  <a:solidFill>
                    <a:srgbClr val="000000"/>
                  </a:solidFill>
                  <a:latin typeface="Cambria"/>
                </a:rPr>
                <a:t> </a:t>
              </a:r>
              <a:r>
                <a:rPr lang="en-US" sz="3600" spc="-35" dirty="0" err="1">
                  <a:solidFill>
                    <a:srgbClr val="000000"/>
                  </a:solidFill>
                  <a:latin typeface="Cambria"/>
                </a:rPr>
                <a:t>giữ</a:t>
              </a:r>
              <a:r>
                <a:rPr lang="en-US" sz="3600" spc="-35" dirty="0">
                  <a:solidFill>
                    <a:srgbClr val="000000"/>
                  </a:solidFill>
                  <a:latin typeface="Cambria"/>
                </a:rPr>
                <a:t> </a:t>
              </a:r>
              <a:r>
                <a:rPr lang="en-US" sz="3600" spc="-35" dirty="0" err="1">
                  <a:solidFill>
                    <a:srgbClr val="000000"/>
                  </a:solidFill>
                  <a:latin typeface="Cambria"/>
                </a:rPr>
                <a:t>bài</a:t>
              </a:r>
              <a:r>
                <a:rPr lang="en-US" sz="3600" spc="-35" dirty="0">
                  <a:solidFill>
                    <a:srgbClr val="000000"/>
                  </a:solidFill>
                  <a:latin typeface="Cambria"/>
                </a:rPr>
                <a:t> </a:t>
              </a:r>
              <a:r>
                <a:rPr lang="en-US" sz="3600" spc="-35" dirty="0" err="1">
                  <a:solidFill>
                    <a:srgbClr val="000000"/>
                  </a:solidFill>
                  <a:latin typeface="Cambria"/>
                </a:rPr>
                <a:t>chính</a:t>
              </a:r>
              <a:r>
                <a:rPr lang="en-US" sz="3600" spc="-35" dirty="0">
                  <a:solidFill>
                    <a:srgbClr val="000000"/>
                  </a:solidFill>
                  <a:latin typeface="Cambria"/>
                </a:rPr>
                <a:t> </a:t>
              </a:r>
              <a:r>
                <a:rPr lang="en-US" sz="3600" spc="-35" dirty="0" err="1">
                  <a:solidFill>
                    <a:srgbClr val="000000"/>
                  </a:solidFill>
                  <a:latin typeface="Cambria"/>
                </a:rPr>
                <a:t>tả</a:t>
              </a:r>
              <a:r>
                <a:rPr lang="en-US" sz="3600" spc="-35" dirty="0">
                  <a:solidFill>
                    <a:srgbClr val="000000"/>
                  </a:solidFill>
                  <a:latin typeface="Cambria"/>
                </a:rPr>
                <a:t> </a:t>
              </a:r>
              <a:r>
                <a:rPr lang="en-US" sz="3600" spc="-35" dirty="0" err="1">
                  <a:solidFill>
                    <a:srgbClr val="000000"/>
                  </a:solidFill>
                  <a:latin typeface="Cambria"/>
                </a:rPr>
                <a:t>của</a:t>
              </a:r>
              <a:r>
                <a:rPr lang="en-US" sz="3600" spc="-35" dirty="0">
                  <a:solidFill>
                    <a:srgbClr val="000000"/>
                  </a:solidFill>
                  <a:latin typeface="Cambria"/>
                </a:rPr>
                <a:t> </a:t>
              </a:r>
              <a:r>
                <a:rPr lang="en-US" sz="3600" spc="-35" dirty="0" err="1">
                  <a:solidFill>
                    <a:srgbClr val="000000"/>
                  </a:solidFill>
                  <a:latin typeface="Cambria"/>
                </a:rPr>
                <a:t>mình</a:t>
              </a:r>
              <a:r>
                <a:rPr lang="en-US" sz="3600" spc="-35" dirty="0">
                  <a:solidFill>
                    <a:srgbClr val="000000"/>
                  </a:solidFill>
                  <a:latin typeface="Cambria"/>
                </a:rPr>
                <a:t>. </a:t>
              </a:r>
              <a:r>
                <a:rPr lang="en-US" sz="3600" spc="-35" dirty="0" err="1">
                  <a:solidFill>
                    <a:srgbClr val="000000"/>
                  </a:solidFill>
                  <a:latin typeface="Cambria"/>
                </a:rPr>
                <a:t>Đồng</a:t>
              </a:r>
              <a:r>
                <a:rPr lang="en-US" sz="3600" spc="-35" dirty="0">
                  <a:solidFill>
                    <a:srgbClr val="000000"/>
                  </a:solidFill>
                  <a:latin typeface="Cambria"/>
                </a:rPr>
                <a:t> </a:t>
              </a:r>
              <a:r>
                <a:rPr lang="en-US" sz="3600" spc="-35" dirty="0" err="1">
                  <a:solidFill>
                    <a:srgbClr val="000000"/>
                  </a:solidFill>
                  <a:latin typeface="Cambria"/>
                </a:rPr>
                <a:t>thời</a:t>
              </a:r>
              <a:r>
                <a:rPr lang="en-US" sz="3600" spc="-35" dirty="0">
                  <a:solidFill>
                    <a:srgbClr val="000000"/>
                  </a:solidFill>
                  <a:latin typeface="Cambria"/>
                </a:rPr>
                <a:t> </a:t>
              </a:r>
              <a:r>
                <a:rPr lang="en-US" sz="3600" spc="-35" dirty="0" err="1">
                  <a:solidFill>
                    <a:srgbClr val="000000"/>
                  </a:solidFill>
                  <a:latin typeface="Cambria"/>
                </a:rPr>
                <a:t>là</a:t>
              </a:r>
              <a:r>
                <a:rPr lang="en-US" sz="3600" spc="-35" dirty="0">
                  <a:solidFill>
                    <a:srgbClr val="000000"/>
                  </a:solidFill>
                  <a:latin typeface="Cambria"/>
                </a:rPr>
                <a:t> </a:t>
              </a:r>
              <a:r>
                <a:rPr lang="en-US" sz="3600" spc="-35" dirty="0" err="1">
                  <a:solidFill>
                    <a:srgbClr val="000000"/>
                  </a:solidFill>
                  <a:latin typeface="Cambria"/>
                </a:rPr>
                <a:t>vì</a:t>
              </a:r>
              <a:r>
                <a:rPr lang="en-US" sz="3600" spc="-35" dirty="0">
                  <a:solidFill>
                    <a:srgbClr val="000000"/>
                  </a:solidFill>
                  <a:latin typeface="Cambria"/>
                </a:rPr>
                <a:t> </a:t>
              </a:r>
              <a:r>
                <a:rPr lang="en-US" sz="3600" spc="-35" dirty="0" err="1">
                  <a:solidFill>
                    <a:srgbClr val="000000"/>
                  </a:solidFill>
                  <a:latin typeface="Cambria"/>
                </a:rPr>
                <a:t>người</a:t>
              </a:r>
              <a:r>
                <a:rPr lang="en-US" sz="3600" spc="-35" dirty="0">
                  <a:solidFill>
                    <a:srgbClr val="000000"/>
                  </a:solidFill>
                  <a:latin typeface="Cambria"/>
                </a:rPr>
                <a:t> </a:t>
              </a:r>
              <a:r>
                <a:rPr lang="en-US" sz="3600" spc="-35" dirty="0" err="1">
                  <a:solidFill>
                    <a:srgbClr val="000000"/>
                  </a:solidFill>
                  <a:latin typeface="Cambria"/>
                </a:rPr>
                <a:t>bố</a:t>
              </a:r>
              <a:r>
                <a:rPr lang="en-US" sz="3600" spc="-35" dirty="0">
                  <a:solidFill>
                    <a:srgbClr val="000000"/>
                  </a:solidFill>
                  <a:latin typeface="Cambria"/>
                </a:rPr>
                <a:t> </a:t>
              </a:r>
              <a:r>
                <a:rPr lang="en-US" sz="3600" spc="-35" dirty="0" err="1">
                  <a:solidFill>
                    <a:srgbClr val="000000"/>
                  </a:solidFill>
                  <a:latin typeface="Cambria"/>
                </a:rPr>
                <a:t>nhìn</a:t>
              </a:r>
              <a:r>
                <a:rPr lang="en-US" sz="3600" spc="-35" dirty="0">
                  <a:solidFill>
                    <a:srgbClr val="000000"/>
                  </a:solidFill>
                  <a:latin typeface="Cambria"/>
                </a:rPr>
                <a:t> </a:t>
              </a:r>
              <a:r>
                <a:rPr lang="en-US" sz="3600" spc="-35" dirty="0" err="1">
                  <a:solidFill>
                    <a:srgbClr val="000000"/>
                  </a:solidFill>
                  <a:latin typeface="Cambria"/>
                </a:rPr>
                <a:t>thấy</a:t>
              </a:r>
              <a:r>
                <a:rPr lang="en-US" sz="3600" spc="-35" dirty="0">
                  <a:solidFill>
                    <a:srgbClr val="000000"/>
                  </a:solidFill>
                  <a:latin typeface="Cambria"/>
                </a:rPr>
                <a:t> </a:t>
              </a:r>
              <a:r>
                <a:rPr lang="en-US" sz="3600" spc="-35" dirty="0" err="1">
                  <a:solidFill>
                    <a:srgbClr val="000000"/>
                  </a:solidFill>
                  <a:latin typeface="Cambria"/>
                </a:rPr>
                <a:t>kí</a:t>
              </a:r>
              <a:r>
                <a:rPr lang="en-US" sz="3600" spc="-35" dirty="0">
                  <a:solidFill>
                    <a:srgbClr val="000000"/>
                  </a:solidFill>
                  <a:latin typeface="Cambria"/>
                </a:rPr>
                <a:t> </a:t>
              </a:r>
              <a:r>
                <a:rPr lang="en-US" sz="3600" spc="-35" dirty="0" err="1">
                  <a:solidFill>
                    <a:srgbClr val="000000"/>
                  </a:solidFill>
                  <a:latin typeface="Cambria"/>
                </a:rPr>
                <a:t>ức</a:t>
              </a:r>
              <a:r>
                <a:rPr lang="en-US" sz="3600" spc="-35" dirty="0">
                  <a:solidFill>
                    <a:srgbClr val="000000"/>
                  </a:solidFill>
                  <a:latin typeface="Cambria"/>
                </a:rPr>
                <a:t> </a:t>
              </a:r>
              <a:r>
                <a:rPr lang="en-US" sz="3600" spc="-35" dirty="0" err="1">
                  <a:solidFill>
                    <a:srgbClr val="000000"/>
                  </a:solidFill>
                  <a:latin typeface="Cambria"/>
                </a:rPr>
                <a:t>tuổi</a:t>
              </a:r>
              <a:r>
                <a:rPr lang="en-US" sz="3600" spc="-35" dirty="0">
                  <a:solidFill>
                    <a:srgbClr val="000000"/>
                  </a:solidFill>
                  <a:latin typeface="Cambria"/>
                </a:rPr>
                <a:t> </a:t>
              </a:r>
              <a:r>
                <a:rPr lang="en-US" sz="3600" spc="-35" dirty="0" err="1">
                  <a:solidFill>
                    <a:srgbClr val="000000"/>
                  </a:solidFill>
                  <a:latin typeface="Cambria"/>
                </a:rPr>
                <a:t>thơ</a:t>
              </a:r>
              <a:r>
                <a:rPr lang="en-US" sz="3600" spc="-35" dirty="0">
                  <a:solidFill>
                    <a:srgbClr val="000000"/>
                  </a:solidFill>
                  <a:latin typeface="Cambria"/>
                </a:rPr>
                <a:t> </a:t>
              </a:r>
              <a:r>
                <a:rPr lang="en-US" sz="3600" spc="-35" dirty="0" err="1">
                  <a:solidFill>
                    <a:srgbClr val="000000"/>
                  </a:solidFill>
                  <a:latin typeface="Cambria"/>
                </a:rPr>
                <a:t>tưởng</a:t>
              </a:r>
              <a:r>
                <a:rPr lang="en-US" sz="3600" spc="-35" dirty="0">
                  <a:solidFill>
                    <a:srgbClr val="000000"/>
                  </a:solidFill>
                  <a:latin typeface="Cambria"/>
                </a:rPr>
                <a:t> </a:t>
              </a:r>
              <a:r>
                <a:rPr lang="en-US" sz="3600" spc="-35" dirty="0" err="1">
                  <a:solidFill>
                    <a:srgbClr val="000000"/>
                  </a:solidFill>
                  <a:latin typeface="Cambria"/>
                </a:rPr>
                <a:t>như</a:t>
              </a:r>
              <a:r>
                <a:rPr lang="en-US" sz="3600" spc="-35" dirty="0">
                  <a:solidFill>
                    <a:srgbClr val="000000"/>
                  </a:solidFill>
                  <a:latin typeface="Cambria"/>
                </a:rPr>
                <a:t> </a:t>
              </a:r>
              <a:r>
                <a:rPr lang="en-US" sz="3600" spc="-35" dirty="0" err="1">
                  <a:solidFill>
                    <a:srgbClr val="000000"/>
                  </a:solidFill>
                  <a:latin typeface="Cambria"/>
                </a:rPr>
                <a:t>đã</a:t>
              </a:r>
              <a:r>
                <a:rPr lang="en-US" sz="3600" spc="-35" dirty="0">
                  <a:solidFill>
                    <a:srgbClr val="000000"/>
                  </a:solidFill>
                  <a:latin typeface="Cambria"/>
                </a:rPr>
                <a:t> </a:t>
              </a:r>
              <a:r>
                <a:rPr lang="en-US" sz="3600" spc="-35" dirty="0" err="1">
                  <a:solidFill>
                    <a:srgbClr val="000000"/>
                  </a:solidFill>
                  <a:latin typeface="Cambria"/>
                </a:rPr>
                <a:t>đi</a:t>
              </a:r>
              <a:r>
                <a:rPr lang="en-US" sz="3600" spc="-35" dirty="0">
                  <a:solidFill>
                    <a:srgbClr val="000000"/>
                  </a:solidFill>
                  <a:latin typeface="Cambria"/>
                </a:rPr>
                <a:t> </a:t>
              </a:r>
              <a:r>
                <a:rPr lang="en-US" sz="3600" spc="-35" dirty="0" err="1">
                  <a:solidFill>
                    <a:srgbClr val="000000"/>
                  </a:solidFill>
                  <a:latin typeface="Cambria"/>
                </a:rPr>
                <a:t>vào</a:t>
              </a:r>
              <a:r>
                <a:rPr lang="en-US" sz="3600" spc="-35" dirty="0">
                  <a:solidFill>
                    <a:srgbClr val="000000"/>
                  </a:solidFill>
                  <a:latin typeface="Cambria"/>
                </a:rPr>
                <a:t> </a:t>
              </a:r>
              <a:r>
                <a:rPr lang="en-US" sz="3600" spc="-35" dirty="0" err="1">
                  <a:solidFill>
                    <a:srgbClr val="000000"/>
                  </a:solidFill>
                  <a:latin typeface="Cambria"/>
                </a:rPr>
                <a:t>dĩ</a:t>
              </a:r>
              <a:r>
                <a:rPr lang="en-US" sz="3600" spc="-35" dirty="0">
                  <a:solidFill>
                    <a:srgbClr val="000000"/>
                  </a:solidFill>
                  <a:latin typeface="Cambria"/>
                </a:rPr>
                <a:t> </a:t>
              </a:r>
              <a:r>
                <a:rPr lang="en-US" sz="3600" spc="-35" dirty="0" err="1">
                  <a:solidFill>
                    <a:srgbClr val="000000"/>
                  </a:solidFill>
                  <a:latin typeface="Cambria"/>
                </a:rPr>
                <a:t>vãng</a:t>
              </a:r>
              <a:r>
                <a:rPr lang="en-US" sz="3600" spc="-35" dirty="0">
                  <a:solidFill>
                    <a:srgbClr val="000000"/>
                  </a:solidFill>
                  <a:latin typeface="Cambria"/>
                </a:rPr>
                <a:t>. </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29257D5A-36F9-77F4-5FAF-8E600CC0424B}"/>
              </a:ext>
            </a:extLst>
          </p:cNvPr>
          <p:cNvGrpSpPr/>
          <p:nvPr/>
        </p:nvGrpSpPr>
        <p:grpSpPr>
          <a:xfrm>
            <a:off x="1955066" y="341572"/>
            <a:ext cx="8195599" cy="1680098"/>
            <a:chOff x="1955066" y="341572"/>
            <a:chExt cx="8195599" cy="1680098"/>
          </a:xfrm>
        </p:grpSpPr>
        <p:sp>
          <p:nvSpPr>
            <p:cNvPr id="9" name="Freeform 9"/>
            <p:cNvSpPr/>
            <p:nvPr/>
          </p:nvSpPr>
          <p:spPr>
            <a:xfrm>
              <a:off x="1955066" y="341572"/>
              <a:ext cx="8195599" cy="1680098"/>
            </a:xfrm>
            <a:custGeom>
              <a:avLst/>
              <a:gdLst/>
              <a:ahLst/>
              <a:cxnLst/>
              <a:rect l="l" t="t" r="r" b="b"/>
              <a:pathLst>
                <a:path w="12293399" h="2520147">
                  <a:moveTo>
                    <a:pt x="0" y="0"/>
                  </a:moveTo>
                  <a:lnTo>
                    <a:pt x="12293398" y="0"/>
                  </a:lnTo>
                  <a:lnTo>
                    <a:pt x="12293398" y="2520147"/>
                  </a:lnTo>
                  <a:lnTo>
                    <a:pt x="0" y="25201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157011" y="552983"/>
              <a:ext cx="7791707" cy="1054006"/>
            </a:xfrm>
            <a:prstGeom prst="rect">
              <a:avLst/>
            </a:prstGeom>
          </p:spPr>
          <p:txBody>
            <a:bodyPr lIns="0" tIns="0" rIns="0" bIns="0" rtlCol="0" anchor="t">
              <a:spAutoFit/>
            </a:bodyPr>
            <a:lstStyle/>
            <a:p>
              <a:pPr algn="ctr" defTabSz="609630">
                <a:lnSpc>
                  <a:spcPts val="4273"/>
                </a:lnSpc>
                <a:spcBef>
                  <a:spcPct val="0"/>
                </a:spcBef>
              </a:pPr>
              <a:r>
                <a:rPr lang="en-US" sz="3052" dirty="0">
                  <a:solidFill>
                    <a:srgbClr val="000000"/>
                  </a:solidFill>
                  <a:latin typeface="Cambria Bold"/>
                </a:rPr>
                <a:t>Theo </a:t>
              </a:r>
              <a:r>
                <a:rPr lang="en-US" sz="3052" dirty="0" err="1">
                  <a:solidFill>
                    <a:srgbClr val="000000"/>
                  </a:solidFill>
                  <a:latin typeface="Cambria Bold"/>
                </a:rPr>
                <a:t>em</a:t>
              </a:r>
              <a:r>
                <a:rPr lang="en-US" sz="3052" dirty="0">
                  <a:solidFill>
                    <a:srgbClr val="000000"/>
                  </a:solidFill>
                  <a:latin typeface="Cambria Bold"/>
                </a:rPr>
                <a:t>, </a:t>
              </a:r>
              <a:r>
                <a:rPr lang="en-US" sz="3052" dirty="0" err="1">
                  <a:solidFill>
                    <a:srgbClr val="000000"/>
                  </a:solidFill>
                  <a:latin typeface="Cambria Bold"/>
                </a:rPr>
                <a:t>bạn</a:t>
              </a:r>
              <a:r>
                <a:rPr lang="en-US" sz="3052" dirty="0">
                  <a:solidFill>
                    <a:srgbClr val="000000"/>
                  </a:solidFill>
                  <a:latin typeface="Cambria Bold"/>
                </a:rPr>
                <a:t> </a:t>
              </a:r>
              <a:r>
                <a:rPr lang="en-US" sz="3052" dirty="0" err="1">
                  <a:solidFill>
                    <a:srgbClr val="000000"/>
                  </a:solidFill>
                  <a:latin typeface="Cambria Bold"/>
                </a:rPr>
                <a:t>nhỏ</a:t>
              </a:r>
              <a:r>
                <a:rPr lang="en-US" sz="3052" dirty="0">
                  <a:solidFill>
                    <a:srgbClr val="000000"/>
                  </a:solidFill>
                  <a:latin typeface="Cambria Bold"/>
                </a:rPr>
                <a:t> </a:t>
              </a:r>
              <a:r>
                <a:rPr lang="en-US" sz="3052" dirty="0" err="1">
                  <a:solidFill>
                    <a:srgbClr val="000000"/>
                  </a:solidFill>
                  <a:latin typeface="Cambria Bold"/>
                </a:rPr>
                <a:t>có</a:t>
              </a:r>
              <a:r>
                <a:rPr lang="en-US" sz="3052" dirty="0">
                  <a:solidFill>
                    <a:srgbClr val="000000"/>
                  </a:solidFill>
                  <a:latin typeface="Cambria Bold"/>
                </a:rPr>
                <a:t> </a:t>
              </a:r>
              <a:r>
                <a:rPr lang="en-US" sz="3052" dirty="0" err="1">
                  <a:solidFill>
                    <a:srgbClr val="000000"/>
                  </a:solidFill>
                  <a:latin typeface="Cambria Bold"/>
                </a:rPr>
                <a:t>cảm</a:t>
              </a:r>
              <a:r>
                <a:rPr lang="en-US" sz="3052" dirty="0">
                  <a:solidFill>
                    <a:srgbClr val="000000"/>
                  </a:solidFill>
                  <a:latin typeface="Cambria Bold"/>
                </a:rPr>
                <a:t> </a:t>
              </a:r>
              <a:r>
                <a:rPr lang="en-US" sz="3052" dirty="0" err="1">
                  <a:solidFill>
                    <a:srgbClr val="000000"/>
                  </a:solidFill>
                  <a:latin typeface="Cambria Bold"/>
                </a:rPr>
                <a:t>nghĩ</a:t>
              </a:r>
              <a:r>
                <a:rPr lang="en-US" sz="3052" dirty="0">
                  <a:solidFill>
                    <a:srgbClr val="000000"/>
                  </a:solidFill>
                  <a:latin typeface="Cambria Bold"/>
                </a:rPr>
                <a:t> </a:t>
              </a:r>
              <a:r>
                <a:rPr lang="en-US" sz="3052" dirty="0" err="1">
                  <a:solidFill>
                    <a:srgbClr val="000000"/>
                  </a:solidFill>
                  <a:latin typeface="Cambria Bold"/>
                </a:rPr>
                <a:t>gì</a:t>
              </a:r>
              <a:r>
                <a:rPr lang="en-US" sz="3052" dirty="0">
                  <a:solidFill>
                    <a:srgbClr val="000000"/>
                  </a:solidFill>
                  <a:latin typeface="Cambria Bold"/>
                </a:rPr>
                <a:t> </a:t>
              </a:r>
              <a:r>
                <a:rPr lang="en-US" sz="3052" dirty="0" err="1">
                  <a:solidFill>
                    <a:srgbClr val="000000"/>
                  </a:solidFill>
                  <a:latin typeface="Cambria Bold"/>
                </a:rPr>
                <a:t>khi</a:t>
              </a:r>
              <a:r>
                <a:rPr lang="en-US" sz="3052" dirty="0">
                  <a:solidFill>
                    <a:srgbClr val="000000"/>
                  </a:solidFill>
                  <a:latin typeface="Cambria Bold"/>
                </a:rPr>
                <a:t> </a:t>
              </a:r>
              <a:r>
                <a:rPr lang="en-US" sz="3052" dirty="0" err="1">
                  <a:solidFill>
                    <a:srgbClr val="000000"/>
                  </a:solidFill>
                  <a:latin typeface="Cambria Bold"/>
                </a:rPr>
                <a:t>được</a:t>
              </a:r>
              <a:r>
                <a:rPr lang="en-US" sz="3052" dirty="0">
                  <a:solidFill>
                    <a:srgbClr val="000000"/>
                  </a:solidFill>
                  <a:latin typeface="Cambria Bold"/>
                </a:rPr>
                <a:t> </a:t>
              </a:r>
              <a:r>
                <a:rPr lang="en-US" sz="3052" dirty="0" err="1">
                  <a:solidFill>
                    <a:srgbClr val="000000"/>
                  </a:solidFill>
                  <a:latin typeface="Cambria Bold"/>
                </a:rPr>
                <a:t>tới</a:t>
              </a:r>
              <a:r>
                <a:rPr lang="en-US" sz="3052" dirty="0">
                  <a:solidFill>
                    <a:srgbClr val="000000"/>
                  </a:solidFill>
                  <a:latin typeface="Cambria Bold"/>
                </a:rPr>
                <a:t> </a:t>
              </a:r>
              <a:r>
                <a:rPr lang="en-US" sz="3052" dirty="0" err="1">
                  <a:solidFill>
                    <a:srgbClr val="000000"/>
                  </a:solidFill>
                  <a:latin typeface="Cambria Bold"/>
                </a:rPr>
                <a:t>thăm</a:t>
              </a:r>
              <a:r>
                <a:rPr lang="en-US" sz="3052" dirty="0">
                  <a:solidFill>
                    <a:srgbClr val="000000"/>
                  </a:solidFill>
                  <a:latin typeface="Cambria Bold"/>
                </a:rPr>
                <a:t> </a:t>
              </a:r>
              <a:r>
                <a:rPr lang="en-US" sz="3052" dirty="0" err="1">
                  <a:solidFill>
                    <a:srgbClr val="000000"/>
                  </a:solidFill>
                  <a:latin typeface="Cambria Bold"/>
                </a:rPr>
                <a:t>người</a:t>
              </a:r>
              <a:r>
                <a:rPr lang="en-US" sz="3052" dirty="0">
                  <a:solidFill>
                    <a:srgbClr val="000000"/>
                  </a:solidFill>
                  <a:latin typeface="Cambria Bold"/>
                </a:rPr>
                <a:t> </a:t>
              </a:r>
              <a:r>
                <a:rPr lang="en-US" sz="3052" dirty="0" err="1">
                  <a:solidFill>
                    <a:srgbClr val="000000"/>
                  </a:solidFill>
                  <a:latin typeface="Cambria Bold"/>
                </a:rPr>
                <a:t>thầy</a:t>
              </a:r>
              <a:r>
                <a:rPr lang="en-US" sz="3052" dirty="0">
                  <a:solidFill>
                    <a:srgbClr val="000000"/>
                  </a:solidFill>
                  <a:latin typeface="Cambria Bold"/>
                </a:rPr>
                <a:t> </a:t>
              </a:r>
              <a:r>
                <a:rPr lang="en-US" sz="3052" dirty="0" err="1">
                  <a:solidFill>
                    <a:srgbClr val="000000"/>
                  </a:solidFill>
                  <a:latin typeface="Cambria Bold"/>
                </a:rPr>
                <a:t>đầu</a:t>
              </a:r>
              <a:r>
                <a:rPr lang="en-US" sz="3052" dirty="0">
                  <a:solidFill>
                    <a:srgbClr val="000000"/>
                  </a:solidFill>
                  <a:latin typeface="Cambria Bold"/>
                </a:rPr>
                <a:t> </a:t>
              </a:r>
              <a:r>
                <a:rPr lang="en-US" sz="3052" dirty="0" err="1">
                  <a:solidFill>
                    <a:srgbClr val="000000"/>
                  </a:solidFill>
                  <a:latin typeface="Cambria Bold"/>
                </a:rPr>
                <a:t>tiên</a:t>
              </a:r>
              <a:r>
                <a:rPr lang="en-US" sz="3052" dirty="0">
                  <a:solidFill>
                    <a:srgbClr val="000000"/>
                  </a:solidFill>
                  <a:latin typeface="Cambria Bold"/>
                </a:rPr>
                <a:t> </a:t>
              </a:r>
              <a:r>
                <a:rPr lang="en-US" sz="3052" dirty="0" err="1">
                  <a:solidFill>
                    <a:srgbClr val="000000"/>
                  </a:solidFill>
                  <a:latin typeface="Cambria Bold"/>
                </a:rPr>
                <a:t>của</a:t>
              </a:r>
              <a:r>
                <a:rPr lang="en-US" sz="3052" dirty="0">
                  <a:solidFill>
                    <a:srgbClr val="000000"/>
                  </a:solidFill>
                  <a:latin typeface="Cambria Bold"/>
                </a:rPr>
                <a:t> </a:t>
              </a:r>
              <a:r>
                <a:rPr lang="en-US" sz="3052" dirty="0" err="1">
                  <a:solidFill>
                    <a:srgbClr val="000000"/>
                  </a:solidFill>
                  <a:latin typeface="Cambria Bold"/>
                </a:rPr>
                <a:t>bố</a:t>
              </a:r>
              <a:r>
                <a:rPr lang="en-US" sz="3052" dirty="0">
                  <a:solidFill>
                    <a:srgbClr val="000000"/>
                  </a:solidFill>
                  <a:latin typeface="Cambria Bold"/>
                </a:rPr>
                <a:t>? </a:t>
              </a:r>
            </a:p>
          </p:txBody>
        </p:sp>
      </p:grpSp>
      <p:sp>
        <p:nvSpPr>
          <p:cNvPr id="11" name="Freeform 11"/>
          <p:cNvSpPr/>
          <p:nvPr/>
        </p:nvSpPr>
        <p:spPr>
          <a:xfrm>
            <a:off x="685800" y="616483"/>
            <a:ext cx="848686" cy="1168587"/>
          </a:xfrm>
          <a:custGeom>
            <a:avLst/>
            <a:gdLst/>
            <a:ahLst/>
            <a:cxnLst/>
            <a:rect l="l" t="t" r="r" b="b"/>
            <a:pathLst>
              <a:path w="1273029" h="1752880">
                <a:moveTo>
                  <a:pt x="0" y="0"/>
                </a:moveTo>
                <a:lnTo>
                  <a:pt x="1273029" y="0"/>
                </a:lnTo>
                <a:lnTo>
                  <a:pt x="1273029" y="1752880"/>
                </a:lnTo>
                <a:lnTo>
                  <a:pt x="0" y="1752880"/>
                </a:lnTo>
                <a:lnTo>
                  <a:pt x="0" y="0"/>
                </a:lnTo>
                <a:close/>
              </a:path>
            </a:pathLst>
          </a:custGeom>
          <a:blipFill>
            <a:blip r:embed="rId12"/>
            <a:stretch>
              <a:fillRect/>
            </a:stretch>
          </a:blipFill>
        </p:spPr>
      </p:sp>
      <p:grpSp>
        <p:nvGrpSpPr>
          <p:cNvPr id="15" name="Group 14">
            <a:extLst>
              <a:ext uri="{FF2B5EF4-FFF2-40B4-BE49-F238E27FC236}">
                <a16:creationId xmlns:a16="http://schemas.microsoft.com/office/drawing/2014/main" id="{3D754A34-5897-099F-E9FD-DE16586CD049}"/>
              </a:ext>
            </a:extLst>
          </p:cNvPr>
          <p:cNvGrpSpPr/>
          <p:nvPr/>
        </p:nvGrpSpPr>
        <p:grpSpPr>
          <a:xfrm>
            <a:off x="1747319" y="1881510"/>
            <a:ext cx="8820254" cy="4169682"/>
            <a:chOff x="1747319" y="1881510"/>
            <a:chExt cx="8820254" cy="4169682"/>
          </a:xfrm>
        </p:grpSpPr>
        <p:sp>
          <p:nvSpPr>
            <p:cNvPr id="12" name="Freeform 12"/>
            <p:cNvSpPr/>
            <p:nvPr/>
          </p:nvSpPr>
          <p:spPr>
            <a:xfrm>
              <a:off x="1747319" y="1881510"/>
              <a:ext cx="8820254" cy="4169682"/>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3" name="TextBox 13"/>
            <p:cNvSpPr txBox="1"/>
            <p:nvPr/>
          </p:nvSpPr>
          <p:spPr>
            <a:xfrm>
              <a:off x="2366175" y="2407448"/>
              <a:ext cx="7582543" cy="3402406"/>
            </a:xfrm>
            <a:prstGeom prst="rect">
              <a:avLst/>
            </a:prstGeom>
          </p:spPr>
          <p:txBody>
            <a:bodyPr lIns="0" tIns="0" rIns="0" bIns="0" rtlCol="0" anchor="t">
              <a:spAutoFit/>
            </a:bodyPr>
            <a:lstStyle/>
            <a:p>
              <a:pPr algn="just" defTabSz="609630">
                <a:lnSpc>
                  <a:spcPts val="5425"/>
                </a:lnSpc>
                <a:spcBef>
                  <a:spcPct val="0"/>
                </a:spcBef>
              </a:pPr>
              <a:r>
                <a:rPr lang="en-US" sz="3875" dirty="0">
                  <a:solidFill>
                    <a:srgbClr val="000000"/>
                  </a:solidFill>
                  <a:latin typeface="Cambria Bold"/>
                </a:rPr>
                <a:t>  Ban </a:t>
              </a:r>
              <a:r>
                <a:rPr lang="en-US" sz="3875" dirty="0" err="1">
                  <a:solidFill>
                    <a:srgbClr val="000000"/>
                  </a:solidFill>
                  <a:latin typeface="Cambria Bold"/>
                </a:rPr>
                <a:t>đầu</a:t>
              </a:r>
              <a:r>
                <a:rPr lang="en-US" sz="3875" dirty="0">
                  <a:solidFill>
                    <a:srgbClr val="000000"/>
                  </a:solidFill>
                  <a:latin typeface="Cambria Bold"/>
                </a:rPr>
                <a:t>, </a:t>
              </a:r>
              <a:r>
                <a:rPr lang="en-US" sz="3875" dirty="0" err="1">
                  <a:solidFill>
                    <a:srgbClr val="000000"/>
                  </a:solidFill>
                  <a:latin typeface="Cambria Bold"/>
                </a:rPr>
                <a:t>bạn</a:t>
              </a:r>
              <a:r>
                <a:rPr lang="en-US" sz="3875" dirty="0">
                  <a:solidFill>
                    <a:srgbClr val="000000"/>
                  </a:solidFill>
                  <a:latin typeface="Cambria Bold"/>
                </a:rPr>
                <a:t> </a:t>
              </a:r>
              <a:r>
                <a:rPr lang="en-US" sz="3875" dirty="0" err="1">
                  <a:solidFill>
                    <a:srgbClr val="000000"/>
                  </a:solidFill>
                  <a:latin typeface="Cambria Bold"/>
                </a:rPr>
                <a:t>nhỏ</a:t>
              </a:r>
              <a:r>
                <a:rPr lang="en-US" sz="3875" dirty="0">
                  <a:solidFill>
                    <a:srgbClr val="000000"/>
                  </a:solidFill>
                  <a:latin typeface="Cambria Bold"/>
                </a:rPr>
                <a:t> </a:t>
              </a:r>
              <a:r>
                <a:rPr lang="en-US" sz="3875" dirty="0" err="1">
                  <a:solidFill>
                    <a:srgbClr val="000000"/>
                  </a:solidFill>
                  <a:latin typeface="Cambria Bold"/>
                </a:rPr>
                <a:t>sẽ</a:t>
              </a:r>
              <a:r>
                <a:rPr lang="en-US" sz="3875" dirty="0">
                  <a:solidFill>
                    <a:srgbClr val="000000"/>
                  </a:solidFill>
                  <a:latin typeface="Cambria Bold"/>
                </a:rPr>
                <a:t> </a:t>
              </a:r>
              <a:r>
                <a:rPr lang="en-US" sz="3875" dirty="0" err="1">
                  <a:solidFill>
                    <a:srgbClr val="000000"/>
                  </a:solidFill>
                  <a:latin typeface="Cambria Bold"/>
                </a:rPr>
                <a:t>thấy</a:t>
              </a:r>
              <a:r>
                <a:rPr lang="en-US" sz="3875" dirty="0">
                  <a:solidFill>
                    <a:srgbClr val="000000"/>
                  </a:solidFill>
                  <a:latin typeface="Cambria Bold"/>
                </a:rPr>
                <a:t> </a:t>
              </a:r>
              <a:r>
                <a:rPr lang="en-US" sz="3875" dirty="0" err="1">
                  <a:solidFill>
                    <a:srgbClr val="000000"/>
                  </a:solidFill>
                  <a:latin typeface="Cambria Bold"/>
                </a:rPr>
                <a:t>tò</a:t>
              </a:r>
              <a:r>
                <a:rPr lang="en-US" sz="3875" dirty="0">
                  <a:solidFill>
                    <a:srgbClr val="000000"/>
                  </a:solidFill>
                  <a:latin typeface="Cambria Bold"/>
                </a:rPr>
                <a:t> </a:t>
              </a:r>
              <a:r>
                <a:rPr lang="en-US" sz="3875" dirty="0" err="1">
                  <a:solidFill>
                    <a:srgbClr val="000000"/>
                  </a:solidFill>
                  <a:latin typeface="Cambria Bold"/>
                </a:rPr>
                <a:t>mò</a:t>
              </a:r>
              <a:r>
                <a:rPr lang="en-US" sz="3875" dirty="0">
                  <a:solidFill>
                    <a:srgbClr val="000000"/>
                  </a:solidFill>
                  <a:latin typeface="Cambria Bold"/>
                </a:rPr>
                <a:t>, </a:t>
              </a:r>
              <a:r>
                <a:rPr lang="en-US" sz="3875" dirty="0" err="1">
                  <a:solidFill>
                    <a:srgbClr val="000000"/>
                  </a:solidFill>
                  <a:latin typeface="Cambria Bold"/>
                </a:rPr>
                <a:t>hào</a:t>
              </a:r>
              <a:r>
                <a:rPr lang="en-US" sz="3875" dirty="0">
                  <a:solidFill>
                    <a:srgbClr val="000000"/>
                  </a:solidFill>
                  <a:latin typeface="Cambria Bold"/>
                </a:rPr>
                <a:t> </a:t>
              </a:r>
              <a:r>
                <a:rPr lang="en-US" sz="3875" dirty="0" err="1">
                  <a:solidFill>
                    <a:srgbClr val="000000"/>
                  </a:solidFill>
                  <a:latin typeface="Cambria Bold"/>
                </a:rPr>
                <a:t>hứng</a:t>
              </a:r>
              <a:r>
                <a:rPr lang="en-US" sz="3875" dirty="0">
                  <a:solidFill>
                    <a:srgbClr val="000000"/>
                  </a:solidFill>
                  <a:latin typeface="Cambria Bold"/>
                </a:rPr>
                <a:t> </a:t>
              </a:r>
              <a:r>
                <a:rPr lang="en-US" sz="3875" dirty="0" err="1">
                  <a:solidFill>
                    <a:srgbClr val="000000"/>
                  </a:solidFill>
                  <a:latin typeface="Cambria Bold"/>
                </a:rPr>
                <a:t>vì</a:t>
              </a:r>
              <a:r>
                <a:rPr lang="en-US" sz="3875" dirty="0">
                  <a:solidFill>
                    <a:srgbClr val="000000"/>
                  </a:solidFill>
                  <a:latin typeface="Cambria Bold"/>
                </a:rPr>
                <a:t> </a:t>
              </a:r>
              <a:r>
                <a:rPr lang="en-US" sz="3875" dirty="0" err="1">
                  <a:solidFill>
                    <a:srgbClr val="000000"/>
                  </a:solidFill>
                  <a:latin typeface="Cambria Bold"/>
                </a:rPr>
                <a:t>được</a:t>
              </a:r>
              <a:r>
                <a:rPr lang="en-US" sz="3875" dirty="0">
                  <a:solidFill>
                    <a:srgbClr val="000000"/>
                  </a:solidFill>
                  <a:latin typeface="Cambria Bold"/>
                </a:rPr>
                <a:t> </a:t>
              </a:r>
              <a:r>
                <a:rPr lang="en-US" sz="3875" dirty="0" err="1">
                  <a:solidFill>
                    <a:srgbClr val="000000"/>
                  </a:solidFill>
                  <a:latin typeface="Cambria Bold"/>
                </a:rPr>
                <a:t>tới</a:t>
              </a:r>
              <a:r>
                <a:rPr lang="en-US" sz="3875" dirty="0">
                  <a:solidFill>
                    <a:srgbClr val="000000"/>
                  </a:solidFill>
                  <a:latin typeface="Cambria Bold"/>
                </a:rPr>
                <a:t> </a:t>
              </a:r>
              <a:r>
                <a:rPr lang="en-US" sz="3875" dirty="0" err="1">
                  <a:solidFill>
                    <a:srgbClr val="000000"/>
                  </a:solidFill>
                  <a:latin typeface="Cambria Bold"/>
                </a:rPr>
                <a:t>thăm</a:t>
              </a:r>
              <a:r>
                <a:rPr lang="en-US" sz="3875" dirty="0">
                  <a:solidFill>
                    <a:srgbClr val="000000"/>
                  </a:solidFill>
                  <a:latin typeface="Cambria Bold"/>
                </a:rPr>
                <a:t> </a:t>
              </a:r>
              <a:r>
                <a:rPr lang="en-US" sz="3875" dirty="0" err="1">
                  <a:solidFill>
                    <a:srgbClr val="000000"/>
                  </a:solidFill>
                  <a:latin typeface="Cambria Bold"/>
                </a:rPr>
                <a:t>người</a:t>
              </a:r>
              <a:r>
                <a:rPr lang="en-US" sz="3875" dirty="0">
                  <a:solidFill>
                    <a:srgbClr val="000000"/>
                  </a:solidFill>
                  <a:latin typeface="Cambria Bold"/>
                </a:rPr>
                <a:t> </a:t>
              </a:r>
              <a:r>
                <a:rPr lang="en-US" sz="3875" dirty="0" err="1">
                  <a:solidFill>
                    <a:srgbClr val="000000"/>
                  </a:solidFill>
                  <a:latin typeface="Cambria Bold"/>
                </a:rPr>
                <a:t>thầy</a:t>
              </a:r>
              <a:r>
                <a:rPr lang="en-US" sz="3875" dirty="0">
                  <a:solidFill>
                    <a:srgbClr val="000000"/>
                  </a:solidFill>
                  <a:latin typeface="Cambria Bold"/>
                </a:rPr>
                <a:t> </a:t>
              </a:r>
              <a:r>
                <a:rPr lang="en-US" sz="3875" dirty="0" err="1">
                  <a:solidFill>
                    <a:srgbClr val="000000"/>
                  </a:solidFill>
                  <a:latin typeface="Cambria Bold"/>
                </a:rPr>
                <a:t>của</a:t>
              </a:r>
              <a:r>
                <a:rPr lang="en-US" sz="3875" dirty="0">
                  <a:solidFill>
                    <a:srgbClr val="000000"/>
                  </a:solidFill>
                  <a:latin typeface="Cambria Bold"/>
                </a:rPr>
                <a:t> </a:t>
              </a:r>
              <a:r>
                <a:rPr lang="en-US" sz="3875" dirty="0" err="1">
                  <a:solidFill>
                    <a:srgbClr val="000000"/>
                  </a:solidFill>
                  <a:latin typeface="Cambria Bold"/>
                </a:rPr>
                <a:t>bố</a:t>
              </a:r>
              <a:r>
                <a:rPr lang="en-US" sz="3875" dirty="0">
                  <a:solidFill>
                    <a:srgbClr val="000000"/>
                  </a:solidFill>
                  <a:latin typeface="Cambria Bold"/>
                </a:rPr>
                <a:t>. Sau </a:t>
              </a:r>
              <a:r>
                <a:rPr lang="en-US" sz="3875" dirty="0" err="1">
                  <a:solidFill>
                    <a:srgbClr val="000000"/>
                  </a:solidFill>
                  <a:latin typeface="Cambria Bold"/>
                </a:rPr>
                <a:t>đó</a:t>
              </a:r>
              <a:r>
                <a:rPr lang="en-US" sz="3875" dirty="0">
                  <a:solidFill>
                    <a:srgbClr val="000000"/>
                  </a:solidFill>
                  <a:latin typeface="Cambria Bold"/>
                </a:rPr>
                <a:t>, </a:t>
              </a:r>
              <a:r>
                <a:rPr lang="en-US" sz="3875" dirty="0" err="1">
                  <a:solidFill>
                    <a:srgbClr val="000000"/>
                  </a:solidFill>
                  <a:latin typeface="Cambria Bold"/>
                </a:rPr>
                <a:t>cậu</a:t>
              </a:r>
              <a:r>
                <a:rPr lang="en-US" sz="3875" dirty="0">
                  <a:solidFill>
                    <a:srgbClr val="000000"/>
                  </a:solidFill>
                  <a:latin typeface="Cambria Bold"/>
                </a:rPr>
                <a:t> </a:t>
              </a:r>
              <a:r>
                <a:rPr lang="en-US" sz="3875" dirty="0" err="1">
                  <a:solidFill>
                    <a:srgbClr val="000000"/>
                  </a:solidFill>
                  <a:latin typeface="Cambria Bold"/>
                </a:rPr>
                <a:t>rất</a:t>
              </a:r>
              <a:r>
                <a:rPr lang="en-US" sz="3875" dirty="0">
                  <a:solidFill>
                    <a:srgbClr val="000000"/>
                  </a:solidFill>
                  <a:latin typeface="Cambria Bold"/>
                </a:rPr>
                <a:t> </a:t>
              </a:r>
              <a:r>
                <a:rPr lang="en-US" sz="3875" dirty="0" err="1">
                  <a:solidFill>
                    <a:srgbClr val="000000"/>
                  </a:solidFill>
                  <a:latin typeface="Cambria Bold"/>
                </a:rPr>
                <a:t>xúc</a:t>
              </a:r>
              <a:r>
                <a:rPr lang="en-US" sz="3875" dirty="0">
                  <a:solidFill>
                    <a:srgbClr val="000000"/>
                  </a:solidFill>
                  <a:latin typeface="Cambria Bold"/>
                </a:rPr>
                <a:t> </a:t>
              </a:r>
              <a:r>
                <a:rPr lang="en-US" sz="3875" dirty="0" err="1">
                  <a:solidFill>
                    <a:srgbClr val="000000"/>
                  </a:solidFill>
                  <a:latin typeface="Cambria Bold"/>
                </a:rPr>
                <a:t>động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 </a:t>
              </a:r>
              <a:r>
                <a:rPr lang="en-US" sz="3875" dirty="0" err="1">
                  <a:solidFill>
                    <a:srgbClr val="000000"/>
                  </a:solidFill>
                  <a:latin typeface="Cambria Bold"/>
                </a:rPr>
                <a:t>và</a:t>
              </a:r>
              <a:r>
                <a:rPr lang="en-US" sz="3875" dirty="0">
                  <a:solidFill>
                    <a:srgbClr val="000000"/>
                  </a:solidFill>
                  <a:latin typeface="Cambria Bold"/>
                </a:rPr>
                <a:t> </a:t>
              </a:r>
              <a:r>
                <a:rPr lang="en-US" sz="3875" dirty="0" err="1">
                  <a:solidFill>
                    <a:srgbClr val="000000"/>
                  </a:solidFill>
                  <a:latin typeface="Cambria Bold"/>
                </a:rPr>
                <a:t>rút</a:t>
              </a:r>
              <a:r>
                <a:rPr lang="en-US" sz="3875" dirty="0">
                  <a:solidFill>
                    <a:srgbClr val="000000"/>
                  </a:solidFill>
                  <a:latin typeface="Cambria Bold"/>
                </a:rPr>
                <a:t> </a:t>
              </a:r>
              <a:r>
                <a:rPr lang="en-US" sz="3875" dirty="0" err="1">
                  <a:solidFill>
                    <a:srgbClr val="000000"/>
                  </a:solidFill>
                  <a:latin typeface="Cambria Bold"/>
                </a:rPr>
                <a:t>ra</a:t>
              </a:r>
              <a:r>
                <a:rPr lang="en-US" sz="3875" dirty="0">
                  <a:solidFill>
                    <a:srgbClr val="000000"/>
                  </a:solidFill>
                  <a:latin typeface="Cambria Bold"/>
                </a:rPr>
                <a:t> </a:t>
              </a:r>
              <a:r>
                <a:rPr lang="en-US" sz="3875" dirty="0" err="1">
                  <a:solidFill>
                    <a:srgbClr val="000000"/>
                  </a:solidFill>
                  <a:latin typeface="Cambria Bold"/>
                </a:rPr>
                <a:t>cho</a:t>
              </a:r>
              <a:r>
                <a:rPr lang="en-US" sz="3875" dirty="0">
                  <a:solidFill>
                    <a:srgbClr val="000000"/>
                  </a:solidFill>
                  <a:latin typeface="Cambria Bold"/>
                </a:rPr>
                <a:t> </a:t>
              </a:r>
              <a:r>
                <a:rPr lang="en-US" sz="3875" dirty="0" err="1">
                  <a:solidFill>
                    <a:srgbClr val="000000"/>
                  </a:solidFill>
                  <a:latin typeface="Cambria Bold"/>
                </a:rPr>
                <a:t>mình</a:t>
              </a:r>
              <a:r>
                <a:rPr lang="en-US" sz="3875" dirty="0">
                  <a:solidFill>
                    <a:srgbClr val="000000"/>
                  </a:solidFill>
                  <a:latin typeface="Cambria Bold"/>
                </a:rPr>
                <a:t> </a:t>
              </a:r>
              <a:r>
                <a:rPr lang="en-US" sz="3875" dirty="0" err="1">
                  <a:solidFill>
                    <a:srgbClr val="000000"/>
                  </a:solidFill>
                  <a:latin typeface="Cambria Bold"/>
                </a:rPr>
                <a:t>một</a:t>
              </a:r>
              <a:r>
                <a:rPr lang="en-US" sz="3875" dirty="0">
                  <a:solidFill>
                    <a:srgbClr val="000000"/>
                  </a:solidFill>
                  <a:latin typeface="Cambria Bold"/>
                </a:rPr>
                <a:t> </a:t>
              </a:r>
              <a:r>
                <a:rPr lang="en-US" sz="3875" dirty="0" err="1">
                  <a:solidFill>
                    <a:srgbClr val="000000"/>
                  </a:solidFill>
                  <a:latin typeface="Cambria Bold"/>
                </a:rPr>
                <a:t>bài</a:t>
              </a:r>
              <a:r>
                <a:rPr lang="en-US" sz="3875" dirty="0">
                  <a:solidFill>
                    <a:srgbClr val="000000"/>
                  </a:solidFill>
                  <a:latin typeface="Cambria Bold"/>
                </a:rPr>
                <a:t> </a:t>
              </a:r>
              <a:r>
                <a:rPr lang="en-US" sz="3875" dirty="0" err="1">
                  <a:solidFill>
                    <a:srgbClr val="000000"/>
                  </a:solidFill>
                  <a:latin typeface="Cambria Bold"/>
                </a:rPr>
                <a:t>học</a:t>
              </a:r>
              <a:r>
                <a:rPr lang="en-US" sz="3875" dirty="0">
                  <a:solidFill>
                    <a:srgbClr val="000000"/>
                  </a:solidFill>
                  <a:latin typeface="Cambria Bold"/>
                </a:rPr>
                <a:t> </a:t>
              </a:r>
              <a:r>
                <a:rPr lang="en-US" sz="3875" dirty="0" err="1">
                  <a:solidFill>
                    <a:srgbClr val="000000"/>
                  </a:solidFill>
                  <a:latin typeface="Cambria Bold"/>
                </a:rPr>
                <a:t>về</a:t>
              </a:r>
              <a:r>
                <a:rPr lang="en-US" sz="3875" dirty="0">
                  <a:solidFill>
                    <a:srgbClr val="000000"/>
                  </a:solidFill>
                  <a:latin typeface="Cambria Bold"/>
                </a:rPr>
                <a:t> </a:t>
              </a:r>
              <a:r>
                <a:rPr lang="en-US" sz="3875" dirty="0" err="1">
                  <a:solidFill>
                    <a:srgbClr val="000000"/>
                  </a:solidFill>
                  <a:latin typeface="Cambria Bold"/>
                </a:rPr>
                <a:t>lòng</a:t>
              </a:r>
              <a:r>
                <a:rPr lang="en-US" sz="3875" dirty="0">
                  <a:solidFill>
                    <a:srgbClr val="000000"/>
                  </a:solidFill>
                  <a:latin typeface="Cambria Bold"/>
                </a:rPr>
                <a:t> </a:t>
              </a:r>
              <a:r>
                <a:rPr lang="en-US" sz="3875" dirty="0" err="1">
                  <a:solidFill>
                    <a:srgbClr val="000000"/>
                  </a:solidFill>
                  <a:latin typeface="Cambria Bold"/>
                </a:rPr>
                <a:t>biết</a:t>
              </a:r>
              <a:r>
                <a:rPr lang="en-US" sz="3875" dirty="0">
                  <a:solidFill>
                    <a:srgbClr val="000000"/>
                  </a:solidFill>
                  <a:latin typeface="Cambria Bold"/>
                </a:rPr>
                <a:t> </a:t>
              </a:r>
              <a:r>
                <a:rPr lang="en-US" sz="3875" dirty="0" err="1">
                  <a:solidFill>
                    <a:srgbClr val="000000"/>
                  </a:solidFill>
                  <a:latin typeface="Cambria Bold"/>
                </a:rPr>
                <a:t>ơn</a:t>
              </a:r>
              <a:r>
                <a:rPr lang="en-US" sz="3875" dirty="0">
                  <a:solidFill>
                    <a:srgbClr val="000000"/>
                  </a:solidFill>
                  <a:latin typeface="Cambria Bold"/>
                </a:rPr>
                <a:t>.</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084252" y="453050"/>
            <a:ext cx="7791707" cy="1443498"/>
            <a:chOff x="2084252" y="453050"/>
            <a:chExt cx="7791707" cy="1443498"/>
          </a:xfrm>
        </p:grpSpPr>
        <p:sp>
          <p:nvSpPr>
            <p:cNvPr id="9" name="Freeform 9"/>
            <p:cNvSpPr/>
            <p:nvPr/>
          </p:nvSpPr>
          <p:spPr>
            <a:xfrm>
              <a:off x="2366176" y="453050"/>
              <a:ext cx="7041455" cy="1443498"/>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084252" y="892065"/>
              <a:ext cx="7791707" cy="551433"/>
            </a:xfrm>
            <a:prstGeom prst="rect">
              <a:avLst/>
            </a:prstGeom>
          </p:spPr>
          <p:txBody>
            <a:bodyPr lIns="0" tIns="0" rIns="0" bIns="0" rtlCol="0" anchor="t">
              <a:spAutoFit/>
            </a:bodyPr>
            <a:lstStyle/>
            <a:p>
              <a:pPr algn="ctr" defTabSz="609630">
                <a:lnSpc>
                  <a:spcPts val="4273"/>
                </a:lnSpc>
                <a:spcBef>
                  <a:spcPct val="0"/>
                </a:spcBef>
              </a:pPr>
              <a:r>
                <a:rPr lang="en-US" sz="4000" dirty="0" err="1">
                  <a:solidFill>
                    <a:srgbClr val="000000"/>
                  </a:solidFill>
                  <a:latin typeface="Cambria Bold"/>
                </a:rPr>
                <a:t>Nêu</a:t>
              </a:r>
              <a:r>
                <a:rPr lang="en-US" sz="4000" dirty="0">
                  <a:solidFill>
                    <a:srgbClr val="000000"/>
                  </a:solidFill>
                  <a:latin typeface="Cambria Bold"/>
                </a:rPr>
                <a:t> ý </a:t>
              </a:r>
              <a:r>
                <a:rPr lang="en-US" sz="4000" dirty="0" err="1">
                  <a:solidFill>
                    <a:srgbClr val="000000"/>
                  </a:solidFill>
                  <a:latin typeface="Cambria Bold"/>
                </a:rPr>
                <a:t>nghĩa</a:t>
              </a:r>
              <a:r>
                <a:rPr lang="en-US" sz="4000" dirty="0">
                  <a:solidFill>
                    <a:srgbClr val="000000"/>
                  </a:solidFill>
                  <a:latin typeface="Cambria Bold"/>
                </a:rPr>
                <a:t> </a:t>
              </a:r>
              <a:r>
                <a:rPr lang="en-US" sz="4000" dirty="0" err="1">
                  <a:solidFill>
                    <a:srgbClr val="000000"/>
                  </a:solidFill>
                  <a:latin typeface="Cambria Bold"/>
                </a:rPr>
                <a:t>của</a:t>
              </a:r>
              <a:r>
                <a:rPr lang="en-US" sz="4000" dirty="0">
                  <a:solidFill>
                    <a:srgbClr val="000000"/>
                  </a:solidFill>
                  <a:latin typeface="Cambria Bold"/>
                </a:rPr>
                <a:t> </a:t>
              </a:r>
              <a:r>
                <a:rPr lang="en-US" sz="4000" dirty="0" err="1">
                  <a:solidFill>
                    <a:srgbClr val="000000"/>
                  </a:solidFill>
                  <a:latin typeface="Cambria Bold"/>
                </a:rPr>
                <a:t>câu</a:t>
              </a:r>
              <a:r>
                <a:rPr lang="en-US" sz="4000" dirty="0">
                  <a:solidFill>
                    <a:srgbClr val="000000"/>
                  </a:solidFill>
                  <a:latin typeface="Cambria Bold"/>
                </a:rPr>
                <a:t> </a:t>
              </a:r>
              <a:r>
                <a:rPr lang="en-US" sz="4000" dirty="0" err="1">
                  <a:solidFill>
                    <a:srgbClr val="000000"/>
                  </a:solidFill>
                  <a:latin typeface="Cambria Bold"/>
                </a:rPr>
                <a:t>chuyện</a:t>
              </a:r>
              <a:r>
                <a:rPr lang="en-US" sz="4000" dirty="0">
                  <a:solidFill>
                    <a:srgbClr val="000000"/>
                  </a:solidFill>
                  <a:latin typeface="Cambria Bold"/>
                </a:rPr>
                <a:t>.</a:t>
              </a:r>
            </a:p>
          </p:txBody>
        </p:sp>
      </p:grpSp>
      <p:grpSp>
        <p:nvGrpSpPr>
          <p:cNvPr id="15" name="Group 14">
            <a:extLst>
              <a:ext uri="{FF2B5EF4-FFF2-40B4-BE49-F238E27FC236}">
                <a16:creationId xmlns:a16="http://schemas.microsoft.com/office/drawing/2014/main" id="{CC28B5CE-2592-8017-805D-AADD9A035D07}"/>
              </a:ext>
            </a:extLst>
          </p:cNvPr>
          <p:cNvGrpSpPr/>
          <p:nvPr/>
        </p:nvGrpSpPr>
        <p:grpSpPr>
          <a:xfrm>
            <a:off x="1716229" y="1785069"/>
            <a:ext cx="9427052" cy="4325799"/>
            <a:chOff x="1102213" y="1881510"/>
            <a:chExt cx="8723611" cy="4325799"/>
          </a:xfrm>
        </p:grpSpPr>
        <p:sp>
          <p:nvSpPr>
            <p:cNvPr id="11" name="Freeform 11"/>
            <p:cNvSpPr/>
            <p:nvPr/>
          </p:nvSpPr>
          <p:spPr>
            <a:xfrm>
              <a:off x="1102213" y="1881510"/>
              <a:ext cx="8723611" cy="4325799"/>
            </a:xfrm>
            <a:custGeom>
              <a:avLst/>
              <a:gdLst/>
              <a:ahLst/>
              <a:cxnLst/>
              <a:rect l="l" t="t" r="r" b="b"/>
              <a:pathLst>
                <a:path w="12097993" h="6721806">
                  <a:moveTo>
                    <a:pt x="0" y="0"/>
                  </a:moveTo>
                  <a:lnTo>
                    <a:pt x="12097992" y="0"/>
                  </a:lnTo>
                  <a:lnTo>
                    <a:pt x="12097992" y="6721806"/>
                  </a:lnTo>
                  <a:lnTo>
                    <a:pt x="0" y="67218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605778" y="2347230"/>
              <a:ext cx="7602346" cy="3264099"/>
            </a:xfrm>
            <a:prstGeom prst="rect">
              <a:avLst/>
            </a:prstGeom>
          </p:spPr>
          <p:txBody>
            <a:bodyPr wrap="square" lIns="0" tIns="0" rIns="0" bIns="0" rtlCol="0" anchor="t">
              <a:spAutoFit/>
            </a:bodyPr>
            <a:lstStyle/>
            <a:p>
              <a:pPr algn="just" defTabSz="609630">
                <a:lnSpc>
                  <a:spcPts val="4342"/>
                </a:lnSpc>
                <a:spcBef>
                  <a:spcPct val="0"/>
                </a:spcBef>
              </a:pPr>
              <a:r>
                <a:rPr lang="en-US" sz="3200" dirty="0">
                  <a:solidFill>
                    <a:srgbClr val="000000"/>
                  </a:solidFill>
                  <a:latin typeface="Cambria Bold"/>
                </a:rPr>
                <a:t>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nói</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truyền</a:t>
              </a:r>
              <a:r>
                <a:rPr lang="en-US" sz="3200" dirty="0">
                  <a:solidFill>
                    <a:srgbClr val="000000"/>
                  </a:solidFill>
                  <a:latin typeface="Cambria Bold"/>
                </a:rPr>
                <a:t> </a:t>
              </a:r>
              <a:r>
                <a:rPr lang="en-US" sz="3200" dirty="0" err="1">
                  <a:solidFill>
                    <a:srgbClr val="000000"/>
                  </a:solidFill>
                  <a:latin typeface="Cambria Bold"/>
                </a:rPr>
                <a:t>thống</a:t>
              </a:r>
              <a:r>
                <a:rPr lang="en-US" sz="3200" dirty="0">
                  <a:solidFill>
                    <a:srgbClr val="000000"/>
                  </a:solidFill>
                  <a:latin typeface="Cambria Bold"/>
                </a:rPr>
                <a:t> </a:t>
              </a:r>
              <a:r>
                <a:rPr lang="en-US" sz="3200" dirty="0" err="1">
                  <a:solidFill>
                    <a:srgbClr val="000000"/>
                  </a:solidFill>
                  <a:latin typeface="Cambria Bold"/>
                </a:rPr>
                <a:t>tôn</a:t>
              </a:r>
              <a:r>
                <a:rPr lang="en-US" sz="3200" dirty="0">
                  <a:solidFill>
                    <a:srgbClr val="000000"/>
                  </a:solidFill>
                  <a:latin typeface="Cambria Bold"/>
                </a:rPr>
                <a:t> </a:t>
              </a:r>
              <a:r>
                <a:rPr lang="en-US" sz="3200" dirty="0" err="1">
                  <a:solidFill>
                    <a:srgbClr val="000000"/>
                  </a:solidFill>
                  <a:latin typeface="Cambria Bold"/>
                </a:rPr>
                <a:t>sư</a:t>
              </a:r>
              <a:r>
                <a:rPr lang="en-US" sz="3200" dirty="0">
                  <a:solidFill>
                    <a:srgbClr val="000000"/>
                  </a:solidFill>
                  <a:latin typeface="Cambria Bold"/>
                </a:rPr>
                <a:t> </a:t>
              </a:r>
              <a:r>
                <a:rPr lang="en-US" sz="3200" dirty="0" err="1">
                  <a:solidFill>
                    <a:srgbClr val="000000"/>
                  </a:solidFill>
                  <a:latin typeface="Cambria Bold"/>
                </a:rPr>
                <a:t>trọng</a:t>
              </a:r>
              <a:r>
                <a:rPr lang="en-US" sz="3200" dirty="0">
                  <a:solidFill>
                    <a:srgbClr val="000000"/>
                  </a:solidFill>
                  <a:latin typeface="Cambria Bold"/>
                </a:rPr>
                <a:t> </a:t>
              </a:r>
              <a:r>
                <a:rPr lang="en-US" sz="3200" dirty="0" err="1">
                  <a:solidFill>
                    <a:srgbClr val="000000"/>
                  </a:solidFill>
                  <a:latin typeface="Cambria Bold"/>
                </a:rPr>
                <a:t>đạo</a:t>
              </a:r>
              <a:r>
                <a:rPr lang="en-US" sz="3200" dirty="0">
                  <a:solidFill>
                    <a:srgbClr val="000000"/>
                  </a:solidFill>
                  <a:latin typeface="Cambria Bold"/>
                </a:rPr>
                <a:t>. Qua </a:t>
              </a:r>
              <a:r>
                <a:rPr lang="en-US" sz="3200" dirty="0" err="1">
                  <a:solidFill>
                    <a:srgbClr val="000000"/>
                  </a:solidFill>
                  <a:latin typeface="Cambria Bold"/>
                </a:rPr>
                <a:t>câu</a:t>
              </a:r>
              <a:r>
                <a:rPr lang="en-US" sz="3200" dirty="0">
                  <a:solidFill>
                    <a:srgbClr val="000000"/>
                  </a:solidFill>
                  <a:latin typeface="Cambria Bold"/>
                </a:rPr>
                <a:t> </a:t>
              </a:r>
              <a:r>
                <a:rPr lang="en-US" sz="3200" dirty="0" err="1">
                  <a:solidFill>
                    <a:srgbClr val="000000"/>
                  </a:solidFill>
                  <a:latin typeface="Cambria Bold"/>
                </a:rPr>
                <a:t>chuyện</a:t>
              </a:r>
              <a:r>
                <a:rPr lang="en-US" sz="3200" dirty="0">
                  <a:solidFill>
                    <a:srgbClr val="000000"/>
                  </a:solidFill>
                  <a:latin typeface="Cambria Bold"/>
                </a:rPr>
                <a:t> </a:t>
              </a:r>
              <a:r>
                <a:rPr lang="en-US" sz="3200" dirty="0" err="1">
                  <a:solidFill>
                    <a:srgbClr val="000000"/>
                  </a:solidFill>
                  <a:latin typeface="Cambria Bold"/>
                </a:rPr>
                <a:t>có</a:t>
              </a:r>
              <a:r>
                <a:rPr lang="en-US" sz="3200" dirty="0">
                  <a:solidFill>
                    <a:srgbClr val="000000"/>
                  </a:solidFill>
                  <a:latin typeface="Cambria Bold"/>
                </a:rPr>
                <a:t> </a:t>
              </a:r>
              <a:r>
                <a:rPr lang="en-US" sz="3200" dirty="0" err="1">
                  <a:solidFill>
                    <a:srgbClr val="000000"/>
                  </a:solidFill>
                  <a:latin typeface="Cambria Bold"/>
                </a:rPr>
                <a:t>thể</a:t>
              </a:r>
              <a:r>
                <a:rPr lang="en-US" sz="3200" dirty="0">
                  <a:solidFill>
                    <a:srgbClr val="000000"/>
                  </a:solidFill>
                  <a:latin typeface="Cambria Bold"/>
                </a:rPr>
                <a:t> </a:t>
              </a:r>
              <a:r>
                <a:rPr lang="en-US" sz="3200" dirty="0" err="1">
                  <a:solidFill>
                    <a:srgbClr val="000000"/>
                  </a:solidFill>
                  <a:latin typeface="Cambria Bold"/>
                </a:rPr>
                <a:t>thấy</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trò</a:t>
              </a:r>
              <a:r>
                <a:rPr lang="en-US" sz="3200" dirty="0">
                  <a:solidFill>
                    <a:srgbClr val="000000"/>
                  </a:solidFill>
                  <a:latin typeface="Cambria Bold"/>
                </a:rPr>
                <a:t> </a:t>
              </a:r>
              <a:r>
                <a:rPr lang="en-US" sz="3200" dirty="0" err="1">
                  <a:solidFill>
                    <a:srgbClr val="000000"/>
                  </a:solidFill>
                  <a:latin typeface="Cambria Bold"/>
                </a:rPr>
                <a:t>là</a:t>
              </a:r>
              <a:r>
                <a:rPr lang="en-US" sz="3200" dirty="0">
                  <a:solidFill>
                    <a:srgbClr val="000000"/>
                  </a:solidFill>
                  <a:latin typeface="Cambria Bold"/>
                </a:rPr>
                <a:t> </a:t>
              </a:r>
              <a:r>
                <a:rPr lang="en-US" sz="3200" dirty="0" err="1">
                  <a:solidFill>
                    <a:srgbClr val="000000"/>
                  </a:solidFill>
                  <a:latin typeface="Cambria Bold"/>
                </a:rPr>
                <a:t>tình</a:t>
              </a:r>
              <a:r>
                <a:rPr lang="en-US" sz="3200" dirty="0">
                  <a:solidFill>
                    <a:srgbClr val="000000"/>
                  </a:solidFill>
                  <a:latin typeface="Cambria Bold"/>
                </a:rPr>
                <a:t> </a:t>
              </a:r>
              <a:r>
                <a:rPr lang="en-US" sz="3200" dirty="0" err="1">
                  <a:solidFill>
                    <a:srgbClr val="000000"/>
                  </a:solidFill>
                  <a:latin typeface="Cambria Bold"/>
                </a:rPr>
                <a:t>cảm</a:t>
              </a:r>
              <a:r>
                <a:rPr lang="en-US" sz="3200" dirty="0">
                  <a:solidFill>
                    <a:srgbClr val="000000"/>
                  </a:solidFill>
                  <a:latin typeface="Cambria Bold"/>
                </a:rPr>
                <a:t> </a:t>
              </a:r>
              <a:r>
                <a:rPr lang="en-US" sz="3200" dirty="0" err="1">
                  <a:solidFill>
                    <a:srgbClr val="000000"/>
                  </a:solidFill>
                  <a:latin typeface="Cambria Bold"/>
                </a:rPr>
                <a:t>rất</a:t>
              </a:r>
              <a:r>
                <a:rPr lang="en-US" sz="3200" dirty="0">
                  <a:solidFill>
                    <a:srgbClr val="000000"/>
                  </a:solidFill>
                  <a:latin typeface="Cambria Bold"/>
                </a:rPr>
                <a:t> </a:t>
              </a:r>
              <a:r>
                <a:rPr lang="en-US" sz="3200" dirty="0" err="1">
                  <a:solidFill>
                    <a:srgbClr val="000000"/>
                  </a:solidFill>
                  <a:latin typeface="Cambria Bold"/>
                </a:rPr>
                <a:t>thiêng</a:t>
              </a:r>
              <a:r>
                <a:rPr lang="en-US" sz="3200" dirty="0">
                  <a:solidFill>
                    <a:srgbClr val="000000"/>
                  </a:solidFill>
                  <a:latin typeface="Cambria Bold"/>
                </a:rPr>
                <a:t> </a:t>
              </a:r>
              <a:r>
                <a:rPr lang="en-US" sz="3200" dirty="0" err="1">
                  <a:solidFill>
                    <a:srgbClr val="000000"/>
                  </a:solidFill>
                  <a:latin typeface="Cambria Bold"/>
                </a:rPr>
                <a:t>liêng</a:t>
              </a:r>
              <a:r>
                <a:rPr lang="en-US" sz="3200" dirty="0">
                  <a:solidFill>
                    <a:srgbClr val="000000"/>
                  </a:solidFill>
                  <a:latin typeface="Cambria Bold"/>
                </a:rPr>
                <a:t>, </a:t>
              </a:r>
              <a:r>
                <a:rPr lang="en-US" sz="3200" dirty="0" err="1">
                  <a:solidFill>
                    <a:srgbClr val="000000"/>
                  </a:solidFill>
                  <a:latin typeface="Cambria Bold"/>
                </a:rPr>
                <a:t>cao</a:t>
              </a:r>
              <a:r>
                <a:rPr lang="en-US" sz="3200" dirty="0">
                  <a:solidFill>
                    <a:srgbClr val="000000"/>
                  </a:solidFill>
                  <a:latin typeface="Cambria Bold"/>
                </a:rPr>
                <a:t> </a:t>
              </a:r>
              <a:r>
                <a:rPr lang="en-US" sz="3200" dirty="0" err="1">
                  <a:solidFill>
                    <a:srgbClr val="000000"/>
                  </a:solidFill>
                  <a:latin typeface="Cambria Bold"/>
                </a:rPr>
                <a:t>quý</a:t>
              </a:r>
              <a:r>
                <a:rPr lang="en-US" sz="3200" dirty="0">
                  <a:solidFill>
                    <a:srgbClr val="000000"/>
                  </a:solidFill>
                  <a:latin typeface="Cambria Bold"/>
                </a:rPr>
                <a:t> </a:t>
              </a:r>
              <a:r>
                <a:rPr lang="en-US" sz="3200" dirty="0" err="1">
                  <a:solidFill>
                    <a:srgbClr val="000000"/>
                  </a:solidFill>
                  <a:latin typeface="Cambria Bold"/>
                </a:rPr>
                <a:t>và</a:t>
              </a:r>
              <a:r>
                <a:rPr lang="en-US" sz="3200" dirty="0">
                  <a:solidFill>
                    <a:srgbClr val="000000"/>
                  </a:solidFill>
                  <a:latin typeface="Cambria Bold"/>
                </a:rPr>
                <a:t> </a:t>
              </a:r>
              <a:r>
                <a:rPr lang="en-US" sz="3200" dirty="0" err="1">
                  <a:solidFill>
                    <a:srgbClr val="000000"/>
                  </a:solidFill>
                  <a:latin typeface="Cambria Bold"/>
                </a:rPr>
                <a:t>cần</a:t>
              </a:r>
              <a:r>
                <a:rPr lang="en-US" sz="3200" dirty="0">
                  <a:solidFill>
                    <a:srgbClr val="000000"/>
                  </a:solidFill>
                  <a:latin typeface="Cambria Bold"/>
                </a:rPr>
                <a:t> </a:t>
              </a:r>
              <a:r>
                <a:rPr lang="en-US" sz="3200" dirty="0" err="1">
                  <a:solidFill>
                    <a:srgbClr val="000000"/>
                  </a:solidFill>
                  <a:latin typeface="Cambria Bold"/>
                </a:rPr>
                <a:t>được</a:t>
              </a:r>
              <a:r>
                <a:rPr lang="en-US" sz="3200" dirty="0">
                  <a:solidFill>
                    <a:srgbClr val="000000"/>
                  </a:solidFill>
                  <a:latin typeface="Cambria Bold"/>
                </a:rPr>
                <a:t> </a:t>
              </a:r>
              <a:r>
                <a:rPr lang="en-US" sz="3200" dirty="0" err="1">
                  <a:solidFill>
                    <a:srgbClr val="000000"/>
                  </a:solidFill>
                  <a:latin typeface="Cambria Bold"/>
                </a:rPr>
                <a:t>giữ</a:t>
              </a:r>
              <a:r>
                <a:rPr lang="en-US" sz="3200" dirty="0">
                  <a:solidFill>
                    <a:srgbClr val="000000"/>
                  </a:solidFill>
                  <a:latin typeface="Cambria Bold"/>
                </a:rPr>
                <a:t> </a:t>
              </a:r>
              <a:r>
                <a:rPr lang="en-US" sz="3200" dirty="0" err="1">
                  <a:solidFill>
                    <a:srgbClr val="000000"/>
                  </a:solidFill>
                  <a:latin typeface="Cambria Bold"/>
                </a:rPr>
                <a:t>gìn</a:t>
              </a:r>
              <a:r>
                <a:rPr lang="en-US" sz="3200" dirty="0">
                  <a:solidFill>
                    <a:srgbClr val="000000"/>
                  </a:solidFill>
                  <a:latin typeface="Cambria Bold"/>
                </a:rPr>
                <a:t>. </a:t>
              </a:r>
              <a:r>
                <a:rPr lang="en-US" sz="3200" dirty="0" err="1">
                  <a:solidFill>
                    <a:srgbClr val="000000"/>
                  </a:solidFill>
                  <a:latin typeface="Cambria Bold"/>
                </a:rPr>
                <a:t>Từ</a:t>
              </a:r>
              <a:r>
                <a:rPr lang="en-US" sz="3200" dirty="0">
                  <a:solidFill>
                    <a:srgbClr val="000000"/>
                  </a:solidFill>
                  <a:latin typeface="Cambria Bold"/>
                </a:rPr>
                <a:t> </a:t>
              </a:r>
              <a:r>
                <a:rPr lang="en-US" sz="3200" dirty="0" err="1">
                  <a:solidFill>
                    <a:srgbClr val="000000"/>
                  </a:solidFill>
                  <a:latin typeface="Cambria Bold"/>
                </a:rPr>
                <a:t>đó</a:t>
              </a:r>
              <a:r>
                <a:rPr lang="en-US" sz="3200" dirty="0">
                  <a:solidFill>
                    <a:srgbClr val="000000"/>
                  </a:solidFill>
                  <a:latin typeface="Cambria Bold"/>
                </a:rPr>
                <a:t>, </a:t>
              </a:r>
              <a:r>
                <a:rPr lang="en-US" sz="3200" dirty="0" err="1">
                  <a:solidFill>
                    <a:srgbClr val="000000"/>
                  </a:solidFill>
                  <a:latin typeface="Cambria Bold"/>
                </a:rPr>
                <a:t>nhắc</a:t>
              </a:r>
              <a:r>
                <a:rPr lang="en-US" sz="3200" dirty="0">
                  <a:solidFill>
                    <a:srgbClr val="000000"/>
                  </a:solidFill>
                  <a:latin typeface="Cambria Bold"/>
                </a:rPr>
                <a:t> </a:t>
              </a:r>
              <a:r>
                <a:rPr lang="en-US" sz="3200" dirty="0" err="1">
                  <a:solidFill>
                    <a:srgbClr val="000000"/>
                  </a:solidFill>
                  <a:latin typeface="Cambria Bold"/>
                </a:rPr>
                <a:t>nhở</a:t>
              </a:r>
              <a:r>
                <a:rPr lang="en-US" sz="3200" dirty="0">
                  <a:solidFill>
                    <a:srgbClr val="000000"/>
                  </a:solidFill>
                  <a:latin typeface="Cambria Bold"/>
                </a:rPr>
                <a:t> </a:t>
              </a:r>
              <a:r>
                <a:rPr lang="en-US" sz="3200" dirty="0" err="1">
                  <a:solidFill>
                    <a:srgbClr val="000000"/>
                  </a:solidFill>
                  <a:latin typeface="Cambria Bold"/>
                </a:rPr>
                <a:t>bạn</a:t>
              </a:r>
              <a:r>
                <a:rPr lang="en-US" sz="3200" dirty="0">
                  <a:solidFill>
                    <a:srgbClr val="000000"/>
                  </a:solidFill>
                  <a:latin typeface="Cambria Bold"/>
                </a:rPr>
                <a:t> </a:t>
              </a:r>
              <a:r>
                <a:rPr lang="en-US" sz="3200" dirty="0" err="1">
                  <a:solidFill>
                    <a:srgbClr val="000000"/>
                  </a:solidFill>
                  <a:latin typeface="Cambria Bold"/>
                </a:rPr>
                <a:t>đọc</a:t>
              </a:r>
              <a:r>
                <a:rPr lang="en-US" sz="3200" dirty="0">
                  <a:solidFill>
                    <a:srgbClr val="000000"/>
                  </a:solidFill>
                  <a:latin typeface="Cambria Bold"/>
                </a:rPr>
                <a:t> </a:t>
              </a:r>
              <a:r>
                <a:rPr lang="en-US" sz="3200" dirty="0" err="1">
                  <a:solidFill>
                    <a:srgbClr val="000000"/>
                  </a:solidFill>
                  <a:latin typeface="Cambria Bold"/>
                </a:rPr>
                <a:t>về</a:t>
              </a:r>
              <a:r>
                <a:rPr lang="en-US" sz="3200" dirty="0">
                  <a:solidFill>
                    <a:srgbClr val="000000"/>
                  </a:solidFill>
                  <a:latin typeface="Cambria Bold"/>
                </a:rPr>
                <a:t> </a:t>
              </a:r>
              <a:r>
                <a:rPr lang="en-US" sz="3200" dirty="0" err="1">
                  <a:solidFill>
                    <a:srgbClr val="000000"/>
                  </a:solidFill>
                  <a:latin typeface="Cambria Bold"/>
                </a:rPr>
                <a:t>lòng</a:t>
              </a:r>
              <a:r>
                <a:rPr lang="en-US" sz="3200" dirty="0">
                  <a:solidFill>
                    <a:srgbClr val="000000"/>
                  </a:solidFill>
                  <a:latin typeface="Cambria Bold"/>
                </a:rPr>
                <a:t> </a:t>
              </a:r>
              <a:r>
                <a:rPr lang="en-US" sz="3200" dirty="0" err="1">
                  <a:solidFill>
                    <a:srgbClr val="000000"/>
                  </a:solidFill>
                  <a:latin typeface="Cambria Bold"/>
                </a:rPr>
                <a:t>biết</a:t>
              </a:r>
              <a:r>
                <a:rPr lang="en-US" sz="3200" dirty="0">
                  <a:solidFill>
                    <a:srgbClr val="000000"/>
                  </a:solidFill>
                  <a:latin typeface="Cambria Bold"/>
                </a:rPr>
                <a:t> </a:t>
              </a:r>
              <a:r>
                <a:rPr lang="en-US" sz="3200" dirty="0" err="1">
                  <a:solidFill>
                    <a:srgbClr val="000000"/>
                  </a:solidFill>
                  <a:latin typeface="Cambria Bold"/>
                </a:rPr>
                <a:t>ơn</a:t>
              </a:r>
              <a:r>
                <a:rPr lang="en-US" sz="3200" dirty="0">
                  <a:solidFill>
                    <a:srgbClr val="000000"/>
                  </a:solidFill>
                  <a:latin typeface="Cambria Bold"/>
                </a:rPr>
                <a:t> </a:t>
              </a:r>
              <a:r>
                <a:rPr lang="en-US" sz="3200" dirty="0" err="1">
                  <a:solidFill>
                    <a:srgbClr val="000000"/>
                  </a:solidFill>
                  <a:latin typeface="Cambria Bold"/>
                </a:rPr>
                <a:t>đối</a:t>
              </a:r>
              <a:r>
                <a:rPr lang="en-US" sz="3200" dirty="0">
                  <a:solidFill>
                    <a:srgbClr val="000000"/>
                  </a:solidFill>
                  <a:latin typeface="Cambria Bold"/>
                </a:rPr>
                <a:t> </a:t>
              </a:r>
              <a:r>
                <a:rPr lang="en-US" sz="3200" dirty="0" err="1">
                  <a:solidFill>
                    <a:srgbClr val="000000"/>
                  </a:solidFill>
                  <a:latin typeface="Cambria Bold"/>
                </a:rPr>
                <a:t>với</a:t>
              </a:r>
              <a:r>
                <a:rPr lang="en-US" sz="3200" dirty="0">
                  <a:solidFill>
                    <a:srgbClr val="000000"/>
                  </a:solidFill>
                  <a:latin typeface="Cambria Bold"/>
                </a:rPr>
                <a:t> </a:t>
              </a:r>
              <a:r>
                <a:rPr lang="en-US" sz="3200" dirty="0" err="1">
                  <a:solidFill>
                    <a:srgbClr val="000000"/>
                  </a:solidFill>
                  <a:latin typeface="Cambria Bold"/>
                </a:rPr>
                <a:t>thầy</a:t>
              </a:r>
              <a:r>
                <a:rPr lang="en-US" sz="3200" dirty="0">
                  <a:solidFill>
                    <a:srgbClr val="000000"/>
                  </a:solidFill>
                  <a:latin typeface="Cambria Bold"/>
                </a:rPr>
                <a:t> </a:t>
              </a:r>
              <a:r>
                <a:rPr lang="en-US" sz="3200" dirty="0" err="1">
                  <a:solidFill>
                    <a:srgbClr val="000000"/>
                  </a:solidFill>
                  <a:latin typeface="Cambria Bold"/>
                </a:rPr>
                <a:t>cô</a:t>
              </a:r>
              <a:r>
                <a:rPr lang="en-US" sz="3200" dirty="0">
                  <a:solidFill>
                    <a:srgbClr val="000000"/>
                  </a:solidFill>
                  <a:latin typeface="Cambria Bold"/>
                </a:rPr>
                <a:t> </a:t>
              </a:r>
              <a:r>
                <a:rPr lang="en-US" sz="3200" dirty="0" err="1">
                  <a:solidFill>
                    <a:srgbClr val="000000"/>
                  </a:solidFill>
                  <a:latin typeface="Cambria Bold"/>
                </a:rPr>
                <a:t>của</a:t>
              </a:r>
              <a:r>
                <a:rPr lang="en-US" sz="3200" dirty="0">
                  <a:solidFill>
                    <a:srgbClr val="000000"/>
                  </a:solidFill>
                  <a:latin typeface="Cambria Bold"/>
                </a:rPr>
                <a:t> </a:t>
              </a:r>
              <a:r>
                <a:rPr lang="en-US" sz="3200" dirty="0" err="1">
                  <a:solidFill>
                    <a:srgbClr val="000000"/>
                  </a:solidFill>
                  <a:latin typeface="Cambria Bold"/>
                </a:rPr>
                <a:t>mình</a:t>
              </a:r>
              <a:r>
                <a:rPr lang="en-US" sz="3200" dirty="0">
                  <a:solidFill>
                    <a:srgbClr val="000000"/>
                  </a:solidFill>
                  <a:latin typeface="Cambria Bold"/>
                </a:rPr>
                <a:t>.</a:t>
              </a:r>
            </a:p>
          </p:txBody>
        </p:sp>
      </p:grpSp>
      <p:sp>
        <p:nvSpPr>
          <p:cNvPr id="13" name="Freeform 13"/>
          <p:cNvSpPr/>
          <p:nvPr/>
        </p:nvSpPr>
        <p:spPr>
          <a:xfrm>
            <a:off x="1292725" y="555310"/>
            <a:ext cx="784077" cy="1189770"/>
          </a:xfrm>
          <a:custGeom>
            <a:avLst/>
            <a:gdLst/>
            <a:ahLst/>
            <a:cxnLst/>
            <a:rect l="l" t="t" r="r" b="b"/>
            <a:pathLst>
              <a:path w="1499035" h="2185713">
                <a:moveTo>
                  <a:pt x="0" y="0"/>
                </a:moveTo>
                <a:lnTo>
                  <a:pt x="1499035" y="0"/>
                </a:lnTo>
                <a:lnTo>
                  <a:pt x="1499035" y="2185713"/>
                </a:lnTo>
                <a:lnTo>
                  <a:pt x="0" y="2185713"/>
                </a:lnTo>
                <a:lnTo>
                  <a:pt x="0" y="0"/>
                </a:lnTo>
                <a:close/>
              </a:path>
            </a:pathLst>
          </a:custGeom>
          <a:blipFill>
            <a:blip r:embed="rId14"/>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26985"/>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a:off x="464034" y="1456562"/>
            <a:ext cx="10030715" cy="5203433"/>
          </a:xfrm>
          <a:custGeom>
            <a:avLst/>
            <a:gdLst/>
            <a:ahLst/>
            <a:cxnLst/>
            <a:rect l="l" t="t" r="r" b="b"/>
            <a:pathLst>
              <a:path w="15046073" h="7805150">
                <a:moveTo>
                  <a:pt x="0" y="0"/>
                </a:moveTo>
                <a:lnTo>
                  <a:pt x="15046073" y="0"/>
                </a:lnTo>
                <a:lnTo>
                  <a:pt x="15046073" y="7805150"/>
                </a:lnTo>
                <a:lnTo>
                  <a:pt x="0" y="780515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9632153" y="1"/>
            <a:ext cx="2559847" cy="1790151"/>
          </a:xfrm>
          <a:custGeom>
            <a:avLst/>
            <a:gdLst/>
            <a:ahLst/>
            <a:cxnLst/>
            <a:rect l="l" t="t" r="r" b="b"/>
            <a:pathLst>
              <a:path w="3839771" h="2685227">
                <a:moveTo>
                  <a:pt x="0" y="0"/>
                </a:moveTo>
                <a:lnTo>
                  <a:pt x="3839771" y="0"/>
                </a:lnTo>
                <a:lnTo>
                  <a:pt x="3839771" y="2685227"/>
                </a:lnTo>
                <a:lnTo>
                  <a:pt x="0" y="26852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420688">
            <a:off x="9915318" y="874377"/>
            <a:ext cx="954297" cy="1164368"/>
          </a:xfrm>
          <a:custGeom>
            <a:avLst/>
            <a:gdLst/>
            <a:ahLst/>
            <a:cxnLst/>
            <a:rect l="l" t="t" r="r" b="b"/>
            <a:pathLst>
              <a:path w="1431445" h="1746552">
                <a:moveTo>
                  <a:pt x="0" y="0"/>
                </a:moveTo>
                <a:lnTo>
                  <a:pt x="1431445" y="0"/>
                </a:lnTo>
                <a:lnTo>
                  <a:pt x="1431445" y="1746551"/>
                </a:lnTo>
                <a:lnTo>
                  <a:pt x="0" y="1746551"/>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flipH="1">
            <a:off x="8725863" y="1151667"/>
            <a:ext cx="906291" cy="837564"/>
          </a:xfrm>
          <a:custGeom>
            <a:avLst/>
            <a:gdLst/>
            <a:ahLst/>
            <a:cxnLst/>
            <a:rect l="l" t="t" r="r" b="b"/>
            <a:pathLst>
              <a:path w="1359437" h="1256346">
                <a:moveTo>
                  <a:pt x="1359436" y="0"/>
                </a:moveTo>
                <a:lnTo>
                  <a:pt x="0" y="0"/>
                </a:lnTo>
                <a:lnTo>
                  <a:pt x="0" y="1256346"/>
                </a:lnTo>
                <a:lnTo>
                  <a:pt x="1359436" y="1256346"/>
                </a:lnTo>
                <a:lnTo>
                  <a:pt x="1359436"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a:off x="-264605" y="4674760"/>
            <a:ext cx="1912113" cy="2759514"/>
          </a:xfrm>
          <a:custGeom>
            <a:avLst/>
            <a:gdLst/>
            <a:ahLst/>
            <a:cxnLst/>
            <a:rect l="l" t="t" r="r" b="b"/>
            <a:pathLst>
              <a:path w="2868170" h="4139271">
                <a:moveTo>
                  <a:pt x="0" y="0"/>
                </a:moveTo>
                <a:lnTo>
                  <a:pt x="2868170" y="0"/>
                </a:lnTo>
                <a:lnTo>
                  <a:pt x="2868170" y="4139270"/>
                </a:lnTo>
                <a:lnTo>
                  <a:pt x="0" y="413927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7282432">
            <a:off x="-453220" y="-283460"/>
            <a:ext cx="2112679" cy="2070425"/>
          </a:xfrm>
          <a:custGeom>
            <a:avLst/>
            <a:gdLst/>
            <a:ahLst/>
            <a:cxnLst/>
            <a:rect l="l" t="t" r="r" b="b"/>
            <a:pathLst>
              <a:path w="3169018" h="3105638">
                <a:moveTo>
                  <a:pt x="0" y="0"/>
                </a:moveTo>
                <a:lnTo>
                  <a:pt x="3169018" y="0"/>
                </a:lnTo>
                <a:lnTo>
                  <a:pt x="3169018" y="3105637"/>
                </a:lnTo>
                <a:lnTo>
                  <a:pt x="0" y="3105637"/>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flipH="1">
            <a:off x="5562816" y="5741338"/>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flipH="1">
            <a:off x="6783120" y="5278992"/>
            <a:ext cx="1745550" cy="1304402"/>
          </a:xfrm>
          <a:custGeom>
            <a:avLst/>
            <a:gdLst/>
            <a:ahLst/>
            <a:cxnLst/>
            <a:rect l="l" t="t" r="r" b="b"/>
            <a:pathLst>
              <a:path w="2618325" h="1956603">
                <a:moveTo>
                  <a:pt x="2618325" y="0"/>
                </a:moveTo>
                <a:lnTo>
                  <a:pt x="0" y="0"/>
                </a:lnTo>
                <a:lnTo>
                  <a:pt x="0" y="1956603"/>
                </a:lnTo>
                <a:lnTo>
                  <a:pt x="2618325" y="1956603"/>
                </a:lnTo>
                <a:lnTo>
                  <a:pt x="2618325"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1" name="Freeform 11"/>
          <p:cNvSpPr/>
          <p:nvPr/>
        </p:nvSpPr>
        <p:spPr>
          <a:xfrm>
            <a:off x="8907552" y="2427343"/>
            <a:ext cx="2969827" cy="4309775"/>
          </a:xfrm>
          <a:custGeom>
            <a:avLst/>
            <a:gdLst/>
            <a:ahLst/>
            <a:cxnLst/>
            <a:rect l="l" t="t" r="r" b="b"/>
            <a:pathLst>
              <a:path w="4454740" h="6464662">
                <a:moveTo>
                  <a:pt x="0" y="0"/>
                </a:moveTo>
                <a:lnTo>
                  <a:pt x="4454740" y="0"/>
                </a:lnTo>
                <a:lnTo>
                  <a:pt x="4454740" y="6464662"/>
                </a:lnTo>
                <a:lnTo>
                  <a:pt x="0" y="6464662"/>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pic>
        <p:nvPicPr>
          <p:cNvPr id="13" name="Picture 12">
            <a:extLst>
              <a:ext uri="{FF2B5EF4-FFF2-40B4-BE49-F238E27FC236}">
                <a16:creationId xmlns:a16="http://schemas.microsoft.com/office/drawing/2014/main" id="{BDF51459-4CEC-332D-4983-2C658DAFDB07}"/>
              </a:ext>
            </a:extLst>
          </p:cNvPr>
          <p:cNvPicPr>
            <a:picLocks noChangeAspect="1"/>
          </p:cNvPicPr>
          <p:nvPr/>
        </p:nvPicPr>
        <p:blipFill>
          <a:blip r:embed="rId22"/>
          <a:stretch>
            <a:fillRect/>
          </a:stretch>
        </p:blipFill>
        <p:spPr>
          <a:xfrm>
            <a:off x="2245182" y="414022"/>
            <a:ext cx="6468417" cy="1780186"/>
          </a:xfrm>
          <a:prstGeom prst="rect">
            <a:avLst/>
          </a:prstGeom>
        </p:spPr>
      </p:pic>
      <p:sp>
        <p:nvSpPr>
          <p:cNvPr id="14" name="TextBox 13">
            <a:extLst>
              <a:ext uri="{FF2B5EF4-FFF2-40B4-BE49-F238E27FC236}">
                <a16:creationId xmlns:a16="http://schemas.microsoft.com/office/drawing/2014/main" id="{D6F757BA-C5D8-714F-82C9-6B95ED091A9F}"/>
              </a:ext>
            </a:extLst>
          </p:cNvPr>
          <p:cNvSpPr txBox="1"/>
          <p:nvPr/>
        </p:nvSpPr>
        <p:spPr>
          <a:xfrm>
            <a:off x="1464106" y="2088170"/>
            <a:ext cx="8168047" cy="3785652"/>
          </a:xfrm>
          <a:prstGeom prst="rect">
            <a:avLst/>
          </a:prstGeom>
          <a:noFill/>
        </p:spPr>
        <p:txBody>
          <a:bodyPr wrap="square">
            <a:spAutoFit/>
          </a:bodyPr>
          <a:lstStyle/>
          <a:p>
            <a:pPr algn="just"/>
            <a:r>
              <a:rPr lang="vi-VN" sz="2000" dirty="0">
                <a:latin typeface="Cambria" panose="02040503050406030204" pitchFamily="18" charset="0"/>
                <a:ea typeface="Cambria" panose="02040503050406030204" pitchFamily="18" charset="0"/>
              </a:rPr>
              <a:t>- Đọc đúng và đọc diễn cảm câu chuyện Người thầy đầu tiên của bố tôi. Biết đọc nhấn giọng vào những từ ngữ thể hiện tâm trạng cảm xúc của nhân vật trong câu chuyện, biết ngắt nghỉ sau dấu câu.</a:t>
            </a:r>
          </a:p>
          <a:p>
            <a:pPr algn="just"/>
            <a:r>
              <a:rPr lang="vi-VN" sz="2000" dirty="0">
                <a:latin typeface="Cambria" panose="02040503050406030204" pitchFamily="18" charset="0"/>
                <a:ea typeface="Cambria" panose="02040503050406030204" pitchFamily="18" charset="0"/>
              </a:rPr>
              <a:t>- Nhận biết được đặc điểm của nhân vật thể hiện qua từ ngữ, câu trong bài đọc. Nhận biết được ý chính của mỗi đoạn trong bài. Hiểu suy nghĩ cảm xúc của nhân vật dựa vào lời nói của nhân vật. </a:t>
            </a:r>
          </a:p>
          <a:p>
            <a:pPr algn="just"/>
            <a:r>
              <a:rPr lang="vi-VN" sz="2000" dirty="0">
                <a:latin typeface="Cambria" panose="02040503050406030204" pitchFamily="18" charset="0"/>
                <a:ea typeface="Cambria" panose="02040503050406030204" pitchFamily="18" charset="0"/>
              </a:rPr>
              <a:t>- Hiểu điều tác giả muốn nói qua câu chuyện</a:t>
            </a:r>
            <a:endParaRPr lang="en-US" sz="2000" dirty="0">
              <a:latin typeface="Cambria" panose="02040503050406030204" pitchFamily="18" charset="0"/>
              <a:ea typeface="Cambria" panose="02040503050406030204" pitchFamily="18" charset="0"/>
            </a:endParaRPr>
          </a:p>
          <a:p>
            <a:pPr algn="just"/>
            <a:r>
              <a:rPr lang="vi-VN" sz="2000" dirty="0">
                <a:latin typeface="Cambria" panose="02040503050406030204" pitchFamily="18" charset="0"/>
                <a:ea typeface="Cambria" panose="02040503050406030204" pitchFamily="18" charset="0"/>
              </a:rPr>
              <a:t>- Biết khám phá và trân trọng lòng biết ơn của những người xung quanh, có khả năng nhận biết và bày tỏ tình cảm, cảm xúc.</a:t>
            </a:r>
          </a:p>
          <a:p>
            <a:pPr algn="just"/>
            <a:r>
              <a:rPr lang="vi-VN" sz="2000" dirty="0">
                <a:latin typeface="Cambria" panose="02040503050406030204" pitchFamily="18" charset="0"/>
                <a:ea typeface="Cambria" panose="02040503050406030204" pitchFamily="18" charset="0"/>
              </a:rPr>
              <a:t>- Phát triển năng lực ngôn ngữ.</a:t>
            </a:r>
          </a:p>
          <a:p>
            <a:pPr algn="just"/>
            <a:r>
              <a:rPr lang="vi-VN" sz="2000" dirty="0">
                <a:latin typeface="Cambria" panose="02040503050406030204" pitchFamily="18" charset="0"/>
                <a:ea typeface="Cambria" panose="02040503050406030204" pitchFamily="18" charset="0"/>
              </a:rPr>
              <a:t>- Biết vận dụng bài học vào thực tiễn cuộc sống: Trân trọng, bày tỏ tình cảm của mình với công sức của thầy cô giáo trong sự nghiếp trồng người.</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15" name="TextBox 12"/>
          <p:cNvSpPr txBox="1"/>
          <p:nvPr/>
        </p:nvSpPr>
        <p:spPr>
          <a:xfrm>
            <a:off x="3026056" y="3259321"/>
            <a:ext cx="6139888" cy="661976"/>
          </a:xfrm>
          <a:prstGeom prst="rect">
            <a:avLst/>
          </a:prstGeom>
        </p:spPr>
        <p:txBody>
          <a:bodyPr lIns="0" tIns="0" rIns="0" bIns="0" rtlCol="0" anchor="t">
            <a:spAutoFit/>
          </a:bodyPr>
          <a:lstStyle/>
          <a:p>
            <a:pPr algn="just" defTabSz="609630">
              <a:lnSpc>
                <a:spcPts val="4672"/>
              </a:lnSpc>
            </a:pPr>
            <a:r>
              <a:rPr lang="en-US" sz="6600" b="1" spc="-35" smtClean="0">
                <a:solidFill>
                  <a:srgbClr val="000000"/>
                </a:solidFill>
                <a:latin typeface="Cambria"/>
              </a:rPr>
              <a:t>VẬN DỤNG</a:t>
            </a:r>
            <a:endParaRPr lang="en-US" sz="6600" b="1" spc="-35" dirty="0">
              <a:solidFill>
                <a:srgbClr val="000000"/>
              </a:solidFill>
              <a:latin typeface="Cambria"/>
            </a:endParaRPr>
          </a:p>
        </p:txBody>
      </p:sp>
    </p:spTree>
    <p:extLst>
      <p:ext uri="{BB962C8B-B14F-4D97-AF65-F5344CB8AC3E}">
        <p14:creationId xmlns:p14="http://schemas.microsoft.com/office/powerpoint/2010/main" val="2233476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4" name="Group 13">
            <a:extLst>
              <a:ext uri="{FF2B5EF4-FFF2-40B4-BE49-F238E27FC236}">
                <a16:creationId xmlns:a16="http://schemas.microsoft.com/office/drawing/2014/main" id="{0CEE9888-08B2-3656-1148-CE00919E258D}"/>
              </a:ext>
            </a:extLst>
          </p:cNvPr>
          <p:cNvGrpSpPr/>
          <p:nvPr/>
        </p:nvGrpSpPr>
        <p:grpSpPr>
          <a:xfrm>
            <a:off x="2236084" y="2153841"/>
            <a:ext cx="8503633" cy="2681102"/>
            <a:chOff x="2366176" y="453050"/>
            <a:chExt cx="8050812" cy="2262950"/>
          </a:xfrm>
        </p:grpSpPr>
        <p:sp>
          <p:nvSpPr>
            <p:cNvPr id="9" name="Freeform 9"/>
            <p:cNvSpPr/>
            <p:nvPr/>
          </p:nvSpPr>
          <p:spPr>
            <a:xfrm>
              <a:off x="2366176" y="453050"/>
              <a:ext cx="8050812" cy="2262950"/>
            </a:xfrm>
            <a:custGeom>
              <a:avLst/>
              <a:gdLst/>
              <a:ahLst/>
              <a:cxnLst/>
              <a:rect l="l" t="t" r="r" b="b"/>
              <a:pathLst>
                <a:path w="10562183" h="2165247">
                  <a:moveTo>
                    <a:pt x="0" y="0"/>
                  </a:moveTo>
                  <a:lnTo>
                    <a:pt x="10562183" y="0"/>
                  </a:lnTo>
                  <a:lnTo>
                    <a:pt x="10562183" y="2165247"/>
                  </a:lnTo>
                  <a:lnTo>
                    <a:pt x="0" y="216524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TextBox 10"/>
            <p:cNvSpPr txBox="1"/>
            <p:nvPr/>
          </p:nvSpPr>
          <p:spPr>
            <a:xfrm>
              <a:off x="2455769" y="954534"/>
              <a:ext cx="7791707" cy="1102866"/>
            </a:xfrm>
            <a:prstGeom prst="rect">
              <a:avLst/>
            </a:prstGeom>
          </p:spPr>
          <p:txBody>
            <a:bodyPr lIns="0" tIns="0" rIns="0" bIns="0" rtlCol="0" anchor="t">
              <a:spAutoFit/>
            </a:bodyPr>
            <a:lstStyle/>
            <a:p>
              <a:pPr algn="ctr" defTabSz="609630">
                <a:lnSpc>
                  <a:spcPts val="4273"/>
                </a:lnSpc>
                <a:spcBef>
                  <a:spcPct val="0"/>
                </a:spcBef>
              </a:pPr>
              <a:r>
                <a:rPr lang="vi-VN" sz="4000" smtClean="0">
                  <a:solidFill>
                    <a:srgbClr val="000000"/>
                  </a:solidFill>
                  <a:latin typeface="Cambria Bold"/>
                </a:rPr>
                <a:t>Con </a:t>
              </a:r>
              <a:r>
                <a:rPr lang="vi-VN" sz="4000">
                  <a:solidFill>
                    <a:srgbClr val="000000"/>
                  </a:solidFill>
                  <a:latin typeface="Cambria Bold"/>
                </a:rPr>
                <a:t>học tập được điều gì từ ông nhạc sĩ?</a:t>
              </a:r>
              <a:endParaRPr lang="en-US" sz="4000" dirty="0">
                <a:solidFill>
                  <a:srgbClr val="000000"/>
                </a:solidFill>
                <a:latin typeface="Cambria Bold"/>
              </a:endParaRPr>
            </a:p>
          </p:txBody>
        </p:sp>
      </p:grpSp>
    </p:spTree>
    <p:extLst>
      <p:ext uri="{BB962C8B-B14F-4D97-AF65-F5344CB8AC3E}">
        <p14:creationId xmlns:p14="http://schemas.microsoft.com/office/powerpoint/2010/main" val="3741249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386639" y="-1981201"/>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rot="-1541299">
            <a:off x="10272481" y="5945398"/>
            <a:ext cx="3131265" cy="1024777"/>
          </a:xfrm>
          <a:custGeom>
            <a:avLst/>
            <a:gdLst/>
            <a:ahLst/>
            <a:cxnLst/>
            <a:rect l="l" t="t" r="r" b="b"/>
            <a:pathLst>
              <a:path w="4696897" h="1537166">
                <a:moveTo>
                  <a:pt x="0" y="0"/>
                </a:moveTo>
                <a:lnTo>
                  <a:pt x="4696896" y="0"/>
                </a:lnTo>
                <a:lnTo>
                  <a:pt x="4696896" y="1537166"/>
                </a:lnTo>
                <a:lnTo>
                  <a:pt x="0" y="153716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872840" y="5969654"/>
            <a:ext cx="2270479" cy="1279725"/>
          </a:xfrm>
          <a:custGeom>
            <a:avLst/>
            <a:gdLst/>
            <a:ahLst/>
            <a:cxnLst/>
            <a:rect l="l" t="t" r="r" b="b"/>
            <a:pathLst>
              <a:path w="3405718" h="1919587">
                <a:moveTo>
                  <a:pt x="0" y="0"/>
                </a:moveTo>
                <a:lnTo>
                  <a:pt x="3405718" y="0"/>
                </a:lnTo>
                <a:lnTo>
                  <a:pt x="3405718" y="1919587"/>
                </a:lnTo>
                <a:lnTo>
                  <a:pt x="0" y="191958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flipV="1">
            <a:off x="10007706" y="-250612"/>
            <a:ext cx="2996989" cy="1689213"/>
          </a:xfrm>
          <a:custGeom>
            <a:avLst/>
            <a:gdLst/>
            <a:ahLst/>
            <a:cxnLst/>
            <a:rect l="l" t="t" r="r" b="b"/>
            <a:pathLst>
              <a:path w="4495484" h="2533819">
                <a:moveTo>
                  <a:pt x="0" y="2533818"/>
                </a:moveTo>
                <a:lnTo>
                  <a:pt x="4495484" y="2533818"/>
                </a:lnTo>
                <a:lnTo>
                  <a:pt x="4495484" y="0"/>
                </a:lnTo>
                <a:lnTo>
                  <a:pt x="0" y="0"/>
                </a:lnTo>
                <a:lnTo>
                  <a:pt x="0" y="2533818"/>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rot="-1541299" flipH="1" flipV="1">
            <a:off x="-1269530" y="281731"/>
            <a:ext cx="3910660" cy="1279853"/>
          </a:xfrm>
          <a:custGeom>
            <a:avLst/>
            <a:gdLst/>
            <a:ahLst/>
            <a:cxnLst/>
            <a:rect l="l" t="t" r="r" b="b"/>
            <a:pathLst>
              <a:path w="5865990" h="1919779">
                <a:moveTo>
                  <a:pt x="5865990" y="1919778"/>
                </a:moveTo>
                <a:lnTo>
                  <a:pt x="0" y="1919778"/>
                </a:lnTo>
                <a:lnTo>
                  <a:pt x="0" y="0"/>
                </a:lnTo>
                <a:lnTo>
                  <a:pt x="5865990" y="0"/>
                </a:lnTo>
                <a:lnTo>
                  <a:pt x="5865990" y="1919778"/>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4448804">
            <a:off x="10097436" y="3253984"/>
            <a:ext cx="1215238" cy="949405"/>
          </a:xfrm>
          <a:custGeom>
            <a:avLst/>
            <a:gdLst/>
            <a:ahLst/>
            <a:cxnLst/>
            <a:rect l="l" t="t" r="r" b="b"/>
            <a:pathLst>
              <a:path w="1822857" h="1424107">
                <a:moveTo>
                  <a:pt x="0" y="0"/>
                </a:moveTo>
                <a:lnTo>
                  <a:pt x="1822857" y="0"/>
                </a:lnTo>
                <a:lnTo>
                  <a:pt x="1822857" y="1424107"/>
                </a:lnTo>
                <a:lnTo>
                  <a:pt x="0" y="142410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2366083" y="1983782"/>
            <a:ext cx="8065329" cy="3274353"/>
          </a:xfrm>
          <a:custGeom>
            <a:avLst/>
            <a:gdLst/>
            <a:ahLst/>
            <a:cxnLst/>
            <a:rect l="l" t="t" r="r" b="b"/>
            <a:pathLst>
              <a:path w="12097993" h="6721806">
                <a:moveTo>
                  <a:pt x="0" y="0"/>
                </a:moveTo>
                <a:lnTo>
                  <a:pt x="12097993" y="0"/>
                </a:lnTo>
                <a:lnTo>
                  <a:pt x="12097993" y="6721806"/>
                </a:lnTo>
                <a:lnTo>
                  <a:pt x="0" y="672180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262400" y="2140457"/>
            <a:ext cx="4207367" cy="7440681"/>
          </a:xfrm>
          <a:custGeom>
            <a:avLst/>
            <a:gdLst/>
            <a:ahLst/>
            <a:cxnLst/>
            <a:rect l="l" t="t" r="r" b="b"/>
            <a:pathLst>
              <a:path w="6311050" h="11161021">
                <a:moveTo>
                  <a:pt x="0" y="0"/>
                </a:moveTo>
                <a:lnTo>
                  <a:pt x="6311050" y="0"/>
                </a:lnTo>
                <a:lnTo>
                  <a:pt x="6311050" y="11161021"/>
                </a:lnTo>
                <a:lnTo>
                  <a:pt x="0" y="11161021"/>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1" name="TextBox 11"/>
          <p:cNvSpPr txBox="1"/>
          <p:nvPr/>
        </p:nvSpPr>
        <p:spPr>
          <a:xfrm>
            <a:off x="2874729" y="2195852"/>
            <a:ext cx="6779347" cy="1520737"/>
          </a:xfrm>
          <a:prstGeom prst="rect">
            <a:avLst/>
          </a:prstGeom>
        </p:spPr>
        <p:txBody>
          <a:bodyPr lIns="0" tIns="0" rIns="0" bIns="0" rtlCol="0" anchor="t">
            <a:spAutoFit/>
          </a:bodyPr>
          <a:lstStyle/>
          <a:p>
            <a:pPr algn="ctr" defTabSz="609630">
              <a:lnSpc>
                <a:spcPts val="6207"/>
              </a:lnSpc>
              <a:spcBef>
                <a:spcPct val="0"/>
              </a:spcBef>
            </a:pPr>
            <a:r>
              <a:rPr lang="en-US" sz="4434">
                <a:solidFill>
                  <a:srgbClr val="000000"/>
                </a:solidFill>
                <a:latin typeface="Cambria Bold"/>
              </a:rPr>
              <a:t>Chia sẻ câu chuyện với người thân</a:t>
            </a:r>
          </a:p>
        </p:txBody>
      </p:sp>
      <p:sp>
        <p:nvSpPr>
          <p:cNvPr id="12" name="TextBox 12"/>
          <p:cNvSpPr txBox="1"/>
          <p:nvPr/>
        </p:nvSpPr>
        <p:spPr>
          <a:xfrm>
            <a:off x="3282331" y="3924225"/>
            <a:ext cx="6779347" cy="725648"/>
          </a:xfrm>
          <a:prstGeom prst="rect">
            <a:avLst/>
          </a:prstGeom>
        </p:spPr>
        <p:txBody>
          <a:bodyPr lIns="0" tIns="0" rIns="0" bIns="0" rtlCol="0" anchor="t">
            <a:spAutoFit/>
          </a:bodyPr>
          <a:lstStyle/>
          <a:p>
            <a:pPr algn="ctr" defTabSz="609630">
              <a:lnSpc>
                <a:spcPts val="6207"/>
              </a:lnSpc>
              <a:spcBef>
                <a:spcPct val="0"/>
              </a:spcBef>
            </a:pPr>
            <a:r>
              <a:rPr lang="en-US" sz="4434" dirty="0" err="1">
                <a:solidFill>
                  <a:srgbClr val="000000"/>
                </a:solidFill>
                <a:latin typeface="Cambria Bold"/>
              </a:rPr>
              <a:t>Chuẩn</a:t>
            </a:r>
            <a:r>
              <a:rPr lang="en-US" sz="4434" dirty="0">
                <a:solidFill>
                  <a:srgbClr val="000000"/>
                </a:solidFill>
                <a:latin typeface="Cambria Bold"/>
              </a:rPr>
              <a:t> </a:t>
            </a:r>
            <a:r>
              <a:rPr lang="en-US" sz="4434" dirty="0" err="1">
                <a:solidFill>
                  <a:srgbClr val="000000"/>
                </a:solidFill>
                <a:latin typeface="Cambria Bold"/>
              </a:rPr>
              <a:t>bị</a:t>
            </a:r>
            <a:r>
              <a:rPr lang="en-US" sz="4434" dirty="0">
                <a:solidFill>
                  <a:srgbClr val="000000"/>
                </a:solidFill>
                <a:latin typeface="Cambria Bold"/>
              </a:rPr>
              <a:t> </a:t>
            </a:r>
            <a:r>
              <a:rPr lang="en-US" sz="4434" dirty="0" err="1">
                <a:solidFill>
                  <a:srgbClr val="000000"/>
                </a:solidFill>
                <a:latin typeface="Cambria Bold"/>
              </a:rPr>
              <a:t>bài</a:t>
            </a:r>
            <a:r>
              <a:rPr lang="en-US" sz="4434" dirty="0">
                <a:solidFill>
                  <a:srgbClr val="000000"/>
                </a:solidFill>
                <a:latin typeface="Cambria Bold"/>
              </a:rPr>
              <a:t> </a:t>
            </a:r>
            <a:r>
              <a:rPr lang="en-US" sz="4434" dirty="0" err="1">
                <a:solidFill>
                  <a:srgbClr val="000000"/>
                </a:solidFill>
                <a:latin typeface="Cambria Bold"/>
              </a:rPr>
              <a:t>mới</a:t>
            </a:r>
            <a:endParaRPr lang="en-US" sz="4434" dirty="0">
              <a:solidFill>
                <a:srgbClr val="000000"/>
              </a:solidFill>
              <a:latin typeface="Cambria Bold"/>
            </a:endParaRPr>
          </a:p>
        </p:txBody>
      </p:sp>
      <p:pic>
        <p:nvPicPr>
          <p:cNvPr id="10" name="Picture 9">
            <a:extLst>
              <a:ext uri="{FF2B5EF4-FFF2-40B4-BE49-F238E27FC236}">
                <a16:creationId xmlns:a16="http://schemas.microsoft.com/office/drawing/2014/main" id="{31C45636-A430-44C3-A42C-A7B194C5C73B}"/>
              </a:ext>
            </a:extLst>
          </p:cNvPr>
          <p:cNvPicPr>
            <a:picLocks noChangeAspect="1"/>
          </p:cNvPicPr>
          <p:nvPr/>
        </p:nvPicPr>
        <p:blipFill>
          <a:blip r:embed="rId16"/>
          <a:stretch>
            <a:fillRect/>
          </a:stretch>
        </p:blipFill>
        <p:spPr>
          <a:xfrm>
            <a:off x="3230476" y="451545"/>
            <a:ext cx="5852667" cy="25666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223956" y="-1888453"/>
            <a:ext cx="5469041" cy="10820400"/>
          </a:xfrm>
          <a:custGeom>
            <a:avLst/>
            <a:gdLst/>
            <a:ahLst/>
            <a:cxnLst/>
            <a:rect l="l" t="t" r="r" b="b"/>
            <a:pathLst>
              <a:path w="8203561" h="16230600">
                <a:moveTo>
                  <a:pt x="0" y="0"/>
                </a:moveTo>
                <a:lnTo>
                  <a:pt x="8203562" y="0"/>
                </a:lnTo>
                <a:lnTo>
                  <a:pt x="8203562"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9773" r="-40590"/>
            </a:stretch>
          </a:blipFill>
        </p:spPr>
      </p:sp>
      <p:sp>
        <p:nvSpPr>
          <p:cNvPr id="3" name="Freeform 3"/>
          <p:cNvSpPr/>
          <p:nvPr/>
        </p:nvSpPr>
        <p:spPr>
          <a:xfrm rot="292895">
            <a:off x="3550576" y="718560"/>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flipV="1">
            <a:off x="-1017645" y="5269467"/>
            <a:ext cx="3605133" cy="2444935"/>
          </a:xfrm>
          <a:custGeom>
            <a:avLst/>
            <a:gdLst/>
            <a:ahLst/>
            <a:cxnLst/>
            <a:rect l="l" t="t" r="r" b="b"/>
            <a:pathLst>
              <a:path w="5407699" h="3667403">
                <a:moveTo>
                  <a:pt x="5407698" y="3667403"/>
                </a:moveTo>
                <a:lnTo>
                  <a:pt x="0" y="3667403"/>
                </a:lnTo>
                <a:lnTo>
                  <a:pt x="0" y="0"/>
                </a:lnTo>
                <a:lnTo>
                  <a:pt x="5407698" y="0"/>
                </a:lnTo>
                <a:lnTo>
                  <a:pt x="5407698" y="3667403"/>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9293533" y="-1042827"/>
            <a:ext cx="3605133" cy="2444935"/>
          </a:xfrm>
          <a:custGeom>
            <a:avLst/>
            <a:gdLst/>
            <a:ahLst/>
            <a:cxnLst/>
            <a:rect l="l" t="t" r="r" b="b"/>
            <a:pathLst>
              <a:path w="5407699" h="3667403">
                <a:moveTo>
                  <a:pt x="0" y="0"/>
                </a:moveTo>
                <a:lnTo>
                  <a:pt x="5407698" y="0"/>
                </a:lnTo>
                <a:lnTo>
                  <a:pt x="5407698" y="3667403"/>
                </a:lnTo>
                <a:lnTo>
                  <a:pt x="0" y="366740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446756" y="-584373"/>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10110320" y="4801198"/>
            <a:ext cx="3130207" cy="2743200"/>
          </a:xfrm>
          <a:custGeom>
            <a:avLst/>
            <a:gdLst/>
            <a:ahLst/>
            <a:cxnLst/>
            <a:rect l="l" t="t" r="r" b="b"/>
            <a:pathLst>
              <a:path w="4695311" h="4114800">
                <a:moveTo>
                  <a:pt x="4695311" y="0"/>
                </a:moveTo>
                <a:lnTo>
                  <a:pt x="0" y="0"/>
                </a:lnTo>
                <a:lnTo>
                  <a:pt x="0" y="4114800"/>
                </a:lnTo>
                <a:lnTo>
                  <a:pt x="4695311" y="4114800"/>
                </a:lnTo>
                <a:lnTo>
                  <a:pt x="4695311"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14">
            <a:extLst>
              <a:ext uri="{FF2B5EF4-FFF2-40B4-BE49-F238E27FC236}">
                <a16:creationId xmlns:a16="http://schemas.microsoft.com/office/drawing/2014/main" id="{58412E76-B09F-0BFA-DF78-92B90AC18C59}"/>
              </a:ext>
            </a:extLst>
          </p:cNvPr>
          <p:cNvSpPr/>
          <p:nvPr/>
        </p:nvSpPr>
        <p:spPr>
          <a:xfrm flipH="1">
            <a:off x="830712" y="719739"/>
            <a:ext cx="3511773" cy="6111481"/>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pic>
        <p:nvPicPr>
          <p:cNvPr id="8" name="Picture 7">
            <a:extLst>
              <a:ext uri="{FF2B5EF4-FFF2-40B4-BE49-F238E27FC236}">
                <a16:creationId xmlns:a16="http://schemas.microsoft.com/office/drawing/2014/main" id="{78657B97-0B55-CF7A-3A72-2115B4DCB336}"/>
              </a:ext>
            </a:extLst>
          </p:cNvPr>
          <p:cNvPicPr>
            <a:picLocks noChangeAspect="1"/>
          </p:cNvPicPr>
          <p:nvPr/>
        </p:nvPicPr>
        <p:blipFill>
          <a:blip r:embed="rId16"/>
          <a:stretch>
            <a:fillRect/>
          </a:stretch>
        </p:blipFill>
        <p:spPr>
          <a:xfrm>
            <a:off x="2939935" y="1769121"/>
            <a:ext cx="8742422" cy="43955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78CEE523-99BC-FBA6-8860-63B5D161DCD8}"/>
              </a:ext>
            </a:extLst>
          </p:cNvPr>
          <p:cNvPicPr>
            <a:picLocks noChangeAspect="1"/>
          </p:cNvPicPr>
          <p:nvPr/>
        </p:nvPicPr>
        <p:blipFill>
          <a:blip r:embed="rId23"/>
          <a:stretch>
            <a:fillRect/>
          </a:stretch>
        </p:blipFill>
        <p:spPr>
          <a:xfrm>
            <a:off x="1910136" y="1022369"/>
            <a:ext cx="6151397"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Freeform 9"/>
          <p:cNvSpPr/>
          <p:nvPr/>
        </p:nvSpPr>
        <p:spPr>
          <a:xfrm>
            <a:off x="2541175" y="2322044"/>
            <a:ext cx="7073719" cy="3850157"/>
          </a:xfrm>
          <a:custGeom>
            <a:avLst/>
            <a:gdLst/>
            <a:ahLst/>
            <a:cxnLst/>
            <a:rect l="l" t="t" r="r" b="b"/>
            <a:pathLst>
              <a:path w="10610578" h="5775235">
                <a:moveTo>
                  <a:pt x="0" y="0"/>
                </a:moveTo>
                <a:lnTo>
                  <a:pt x="10610578" y="0"/>
                </a:lnTo>
                <a:lnTo>
                  <a:pt x="10610578" y="5775235"/>
                </a:lnTo>
                <a:lnTo>
                  <a:pt x="0" y="5775235"/>
                </a:lnTo>
                <a:lnTo>
                  <a:pt x="0" y="0"/>
                </a:lnTo>
                <a:close/>
              </a:path>
            </a:pathLst>
          </a:custGeom>
          <a:blipFill>
            <a:blip r:embed="rId10"/>
            <a:stretch>
              <a:fillRect/>
            </a:stretch>
          </a:blipFill>
        </p:spPr>
      </p:sp>
      <p:sp>
        <p:nvSpPr>
          <p:cNvPr id="10" name="TextBox 10"/>
          <p:cNvSpPr txBox="1"/>
          <p:nvPr/>
        </p:nvSpPr>
        <p:spPr>
          <a:xfrm>
            <a:off x="2168652" y="603250"/>
            <a:ext cx="7854696" cy="1324786"/>
          </a:xfrm>
          <a:prstGeom prst="rect">
            <a:avLst/>
          </a:prstGeom>
        </p:spPr>
        <p:txBody>
          <a:bodyPr lIns="0" tIns="0" rIns="0" bIns="0" rtlCol="0" anchor="t">
            <a:spAutoFit/>
          </a:bodyPr>
          <a:lstStyle/>
          <a:p>
            <a:pPr algn="ctr" defTabSz="609630">
              <a:lnSpc>
                <a:spcPts val="5421"/>
              </a:lnSpc>
            </a:pPr>
            <a:r>
              <a:rPr lang="en-US" sz="3872" dirty="0">
                <a:solidFill>
                  <a:srgbClr val="000000"/>
                </a:solidFill>
                <a:latin typeface="Cambria"/>
              </a:rPr>
              <a:t>Em </a:t>
            </a:r>
            <a:r>
              <a:rPr lang="en-US" sz="3872" dirty="0" err="1">
                <a:solidFill>
                  <a:srgbClr val="000000"/>
                </a:solidFill>
                <a:latin typeface="Cambria"/>
              </a:rPr>
              <a:t>hiểu</a:t>
            </a:r>
            <a:r>
              <a:rPr lang="en-US" sz="3872" dirty="0">
                <a:solidFill>
                  <a:srgbClr val="000000"/>
                </a:solidFill>
                <a:latin typeface="Cambria"/>
              </a:rPr>
              <a:t> </a:t>
            </a:r>
            <a:r>
              <a:rPr lang="en-US" sz="3872" dirty="0" err="1">
                <a:solidFill>
                  <a:srgbClr val="000000"/>
                </a:solidFill>
                <a:latin typeface="Cambria"/>
              </a:rPr>
              <a:t>thế</a:t>
            </a:r>
            <a:r>
              <a:rPr lang="en-US" sz="3872" dirty="0">
                <a:solidFill>
                  <a:srgbClr val="000000"/>
                </a:solidFill>
                <a:latin typeface="Cambria"/>
              </a:rPr>
              <a:t> </a:t>
            </a:r>
            <a:r>
              <a:rPr lang="en-US" sz="3872" dirty="0" err="1">
                <a:solidFill>
                  <a:srgbClr val="000000"/>
                </a:solidFill>
                <a:latin typeface="Cambria"/>
              </a:rPr>
              <a:t>nào</a:t>
            </a:r>
            <a:r>
              <a:rPr lang="en-US" sz="3872" dirty="0">
                <a:solidFill>
                  <a:srgbClr val="000000"/>
                </a:solidFill>
                <a:latin typeface="Cambria"/>
              </a:rPr>
              <a:t> </a:t>
            </a:r>
            <a:r>
              <a:rPr lang="en-US" sz="3872" dirty="0" err="1">
                <a:solidFill>
                  <a:srgbClr val="000000"/>
                </a:solidFill>
                <a:latin typeface="Cambria"/>
              </a:rPr>
              <a:t>về</a:t>
            </a:r>
            <a:r>
              <a:rPr lang="en-US" sz="3872" dirty="0">
                <a:solidFill>
                  <a:srgbClr val="000000"/>
                </a:solidFill>
                <a:latin typeface="Cambria"/>
              </a:rPr>
              <a:t> </a:t>
            </a:r>
            <a:r>
              <a:rPr lang="en-US" sz="3872" dirty="0" err="1">
                <a:solidFill>
                  <a:srgbClr val="000000"/>
                </a:solidFill>
                <a:latin typeface="Cambria"/>
              </a:rPr>
              <a:t>câu</a:t>
            </a:r>
            <a:r>
              <a:rPr lang="en-US" sz="3872" dirty="0">
                <a:solidFill>
                  <a:srgbClr val="000000"/>
                </a:solidFill>
                <a:latin typeface="Cambria"/>
              </a:rPr>
              <a:t> </a:t>
            </a:r>
          </a:p>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34157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sp>
        <p:nvSpPr>
          <p:cNvPr id="9" name="TextBox 9"/>
          <p:cNvSpPr txBox="1"/>
          <p:nvPr/>
        </p:nvSpPr>
        <p:spPr>
          <a:xfrm>
            <a:off x="2168652" y="603250"/>
            <a:ext cx="7854696" cy="632289"/>
          </a:xfrm>
          <a:prstGeom prst="rect">
            <a:avLst/>
          </a:prstGeom>
        </p:spPr>
        <p:txBody>
          <a:bodyPr lIns="0" tIns="0" rIns="0" bIns="0" rtlCol="0" anchor="t">
            <a:spAutoFit/>
          </a:bodyPr>
          <a:lstStyle/>
          <a:p>
            <a:pPr algn="ctr" defTabSz="609630">
              <a:lnSpc>
                <a:spcPts val="5421"/>
              </a:lnSpc>
              <a:spcBef>
                <a:spcPct val="0"/>
              </a:spcBef>
            </a:pPr>
            <a:r>
              <a:rPr lang="en-US" sz="3872" dirty="0">
                <a:solidFill>
                  <a:srgbClr val="000000"/>
                </a:solidFill>
                <a:latin typeface="Cambria"/>
              </a:rPr>
              <a:t>“</a:t>
            </a:r>
            <a:r>
              <a:rPr lang="en-US" sz="3872" dirty="0" err="1">
                <a:solidFill>
                  <a:srgbClr val="E5645E"/>
                </a:solidFill>
                <a:latin typeface="Cambria Bold"/>
              </a:rPr>
              <a:t>Công</a:t>
            </a:r>
            <a:r>
              <a:rPr lang="en-US" sz="3872" dirty="0">
                <a:solidFill>
                  <a:srgbClr val="E5645E"/>
                </a:solidFill>
                <a:latin typeface="Cambria Bold"/>
              </a:rPr>
              <a:t> cha, </a:t>
            </a:r>
            <a:r>
              <a:rPr lang="en-US" sz="3872" dirty="0" err="1">
                <a:solidFill>
                  <a:srgbClr val="E5645E"/>
                </a:solidFill>
                <a:latin typeface="Cambria Bold"/>
              </a:rPr>
              <a:t>nghĩa</a:t>
            </a:r>
            <a:r>
              <a:rPr lang="en-US" sz="3872" dirty="0">
                <a:solidFill>
                  <a:srgbClr val="E5645E"/>
                </a:solidFill>
                <a:latin typeface="Cambria Bold"/>
              </a:rPr>
              <a:t> </a:t>
            </a:r>
            <a:r>
              <a:rPr lang="en-US" sz="3872" dirty="0" err="1">
                <a:solidFill>
                  <a:srgbClr val="E5645E"/>
                </a:solidFill>
                <a:latin typeface="Cambria Bold"/>
              </a:rPr>
              <a:t>mẹ</a:t>
            </a:r>
            <a:r>
              <a:rPr lang="en-US" sz="3872" dirty="0">
                <a:solidFill>
                  <a:srgbClr val="E5645E"/>
                </a:solidFill>
                <a:latin typeface="Cambria Bold"/>
              </a:rPr>
              <a:t>, </a:t>
            </a:r>
            <a:r>
              <a:rPr lang="en-US" sz="3872" dirty="0" err="1">
                <a:solidFill>
                  <a:srgbClr val="E5645E"/>
                </a:solidFill>
                <a:latin typeface="Cambria Bold"/>
              </a:rPr>
              <a:t>ơn</a:t>
            </a:r>
            <a:r>
              <a:rPr lang="en-US" sz="3872" dirty="0">
                <a:solidFill>
                  <a:srgbClr val="E5645E"/>
                </a:solidFill>
                <a:latin typeface="Cambria Bold"/>
              </a:rPr>
              <a:t> </a:t>
            </a:r>
            <a:r>
              <a:rPr lang="en-US" sz="3872" dirty="0" err="1">
                <a:solidFill>
                  <a:srgbClr val="E5645E"/>
                </a:solidFill>
                <a:latin typeface="Cambria Bold"/>
              </a:rPr>
              <a:t>thầy</a:t>
            </a:r>
            <a:r>
              <a:rPr lang="en-US" sz="3872" dirty="0">
                <a:solidFill>
                  <a:srgbClr val="000000"/>
                </a:solidFill>
                <a:latin typeface="Cambria"/>
              </a:rPr>
              <a:t>" </a:t>
            </a:r>
          </a:p>
        </p:txBody>
      </p:sp>
      <p:sp>
        <p:nvSpPr>
          <p:cNvPr id="10" name="TextBox 10"/>
          <p:cNvSpPr txBox="1"/>
          <p:nvPr/>
        </p:nvSpPr>
        <p:spPr>
          <a:xfrm>
            <a:off x="981046" y="1588746"/>
            <a:ext cx="10229910" cy="4262514"/>
          </a:xfrm>
          <a:prstGeom prst="rect">
            <a:avLst/>
          </a:prstGeom>
        </p:spPr>
        <p:txBody>
          <a:bodyPr lIns="0" tIns="0" rIns="0" bIns="0" rtlCol="0" anchor="t">
            <a:spAutoFit/>
          </a:bodyPr>
          <a:lstStyle/>
          <a:p>
            <a:pPr algn="just" defTabSz="609630">
              <a:lnSpc>
                <a:spcPts val="4239"/>
              </a:lnSpc>
              <a:spcBef>
                <a:spcPct val="0"/>
              </a:spcBef>
            </a:pPr>
            <a:r>
              <a:rPr lang="en-US" sz="3027" dirty="0">
                <a:solidFill>
                  <a:srgbClr val="000000"/>
                </a:solidFill>
                <a:latin typeface="Cambria"/>
              </a:rPr>
              <a:t>      “</a:t>
            </a:r>
            <a:r>
              <a:rPr lang="en-US" sz="3027" dirty="0" err="1">
                <a:solidFill>
                  <a:srgbClr val="000000"/>
                </a:solidFill>
                <a:latin typeface="Cambria Bold"/>
              </a:rPr>
              <a:t>Công</a:t>
            </a:r>
            <a:r>
              <a:rPr lang="en-US" sz="3027" dirty="0">
                <a:solidFill>
                  <a:srgbClr val="000000"/>
                </a:solidFill>
                <a:latin typeface="Cambria Bold"/>
              </a:rPr>
              <a:t> cha, </a:t>
            </a:r>
            <a:r>
              <a:rPr lang="en-US" sz="3027" dirty="0" err="1">
                <a:solidFill>
                  <a:srgbClr val="000000"/>
                </a:solidFill>
                <a:latin typeface="Cambria Bold"/>
              </a:rPr>
              <a:t>nghĩa</a:t>
            </a:r>
            <a:r>
              <a:rPr lang="en-US" sz="3027" dirty="0">
                <a:solidFill>
                  <a:srgbClr val="000000"/>
                </a:solidFill>
                <a:latin typeface="Cambria Bold"/>
              </a:rPr>
              <a:t> </a:t>
            </a:r>
            <a:r>
              <a:rPr lang="en-US" sz="3027" dirty="0" err="1">
                <a:solidFill>
                  <a:srgbClr val="000000"/>
                </a:solidFill>
                <a:latin typeface="Cambria Bold"/>
              </a:rPr>
              <a:t>mẹ</a:t>
            </a:r>
            <a:r>
              <a:rPr lang="en-US" sz="3027" dirty="0">
                <a:solidFill>
                  <a:srgbClr val="000000"/>
                </a:solidFill>
                <a:latin typeface="Cambria Bold"/>
              </a:rPr>
              <a:t>, </a:t>
            </a:r>
            <a:r>
              <a:rPr lang="en-US" sz="3027" dirty="0" err="1">
                <a:solidFill>
                  <a:srgbClr val="000000"/>
                </a:solidFill>
                <a:latin typeface="Cambria Bold"/>
              </a:rPr>
              <a:t>ơn</a:t>
            </a:r>
            <a:r>
              <a:rPr lang="en-US" sz="3027" dirty="0">
                <a:solidFill>
                  <a:srgbClr val="000000"/>
                </a:solidFill>
                <a:latin typeface="Cambria Bold"/>
              </a:rPr>
              <a:t> </a:t>
            </a:r>
            <a:r>
              <a:rPr lang="en-US" sz="3027" dirty="0" err="1">
                <a:solidFill>
                  <a:srgbClr val="000000"/>
                </a:solidFill>
                <a:latin typeface="Cambria Bold"/>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một</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những</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ngữ</a:t>
            </a:r>
            <a:r>
              <a:rPr lang="en-US" sz="3027" dirty="0">
                <a:solidFill>
                  <a:srgbClr val="000000"/>
                </a:solidFill>
                <a:latin typeface="Cambria"/>
              </a:rPr>
              <a:t> </a:t>
            </a:r>
            <a:r>
              <a:rPr lang="en-US" sz="3027" dirty="0" err="1">
                <a:solidFill>
                  <a:srgbClr val="000000"/>
                </a:solidFill>
                <a:latin typeface="Cambria"/>
              </a:rPr>
              <a:t>nhằm</a:t>
            </a:r>
            <a:r>
              <a:rPr lang="en-US" sz="3027" dirty="0">
                <a:solidFill>
                  <a:srgbClr val="000000"/>
                </a:solidFill>
                <a:latin typeface="Cambria"/>
              </a:rPr>
              <a:t> </a:t>
            </a:r>
            <a:r>
              <a:rPr lang="en-US" sz="3027" dirty="0" err="1">
                <a:solidFill>
                  <a:srgbClr val="000000"/>
                </a:solidFill>
                <a:latin typeface="Cambria"/>
              </a:rPr>
              <a:t>nhắc</a:t>
            </a:r>
            <a:r>
              <a:rPr lang="en-US" sz="3027" dirty="0">
                <a:solidFill>
                  <a:srgbClr val="000000"/>
                </a:solidFill>
                <a:latin typeface="Cambria"/>
              </a:rPr>
              <a:t> </a:t>
            </a:r>
            <a:r>
              <a:rPr lang="en-US" sz="3027" dirty="0" err="1">
                <a:solidFill>
                  <a:srgbClr val="000000"/>
                </a:solidFill>
                <a:latin typeface="Cambria"/>
              </a:rPr>
              <a:t>nhở</a:t>
            </a:r>
            <a:r>
              <a:rPr lang="en-US" sz="3027" dirty="0">
                <a:solidFill>
                  <a:srgbClr val="000000"/>
                </a:solidFill>
                <a:latin typeface="Cambria"/>
              </a:rPr>
              <a:t> </a:t>
            </a:r>
            <a:r>
              <a:rPr lang="en-US" sz="3027" dirty="0" err="1">
                <a:solidFill>
                  <a:srgbClr val="000000"/>
                </a:solidFill>
                <a:latin typeface="Cambria"/>
              </a:rPr>
              <a:t>đạo</a:t>
            </a:r>
            <a:r>
              <a:rPr lang="en-US" sz="3027" dirty="0">
                <a:solidFill>
                  <a:srgbClr val="000000"/>
                </a:solidFill>
                <a:latin typeface="Cambria"/>
              </a:rPr>
              <a:t> </a:t>
            </a:r>
            <a:r>
              <a:rPr lang="en-US" sz="3027" dirty="0" err="1">
                <a:solidFill>
                  <a:srgbClr val="000000"/>
                </a:solidFill>
                <a:latin typeface="Cambria"/>
              </a:rPr>
              <a:t>hiếu</a:t>
            </a:r>
            <a:r>
              <a:rPr lang="en-US" sz="3027" dirty="0">
                <a:solidFill>
                  <a:srgbClr val="000000"/>
                </a:solidFill>
                <a:latin typeface="Cambria"/>
              </a:rPr>
              <a:t> </a:t>
            </a:r>
            <a:r>
              <a:rPr lang="en-US" sz="3027" dirty="0" err="1">
                <a:solidFill>
                  <a:srgbClr val="000000"/>
                </a:solidFill>
                <a:latin typeface="Cambria"/>
              </a:rPr>
              <a:t>của</a:t>
            </a:r>
            <a:r>
              <a:rPr lang="en-US" sz="3027" dirty="0">
                <a:solidFill>
                  <a:srgbClr val="000000"/>
                </a:solidFill>
                <a:latin typeface="Cambria"/>
              </a:rPr>
              <a:t> </a:t>
            </a:r>
            <a:r>
              <a:rPr lang="en-US" sz="3027" dirty="0" err="1">
                <a:solidFill>
                  <a:srgbClr val="000000"/>
                </a:solidFill>
                <a:latin typeface="Cambria"/>
              </a:rPr>
              <a:t>mỗi</a:t>
            </a:r>
            <a:r>
              <a:rPr lang="en-US" sz="3027" dirty="0">
                <a:solidFill>
                  <a:srgbClr val="000000"/>
                </a:solidFill>
                <a:latin typeface="Cambria"/>
              </a:rPr>
              <a:t> </a:t>
            </a:r>
            <a:r>
              <a:rPr lang="en-US" sz="3027" dirty="0" err="1">
                <a:solidFill>
                  <a:srgbClr val="000000"/>
                </a:solidFill>
                <a:latin typeface="Cambria"/>
              </a:rPr>
              <a:t>chúng</a:t>
            </a:r>
            <a:r>
              <a:rPr lang="en-US" sz="3027" dirty="0">
                <a:solidFill>
                  <a:srgbClr val="000000"/>
                </a:solidFill>
                <a:latin typeface="Cambria"/>
              </a:rPr>
              <a:t> ta </a:t>
            </a:r>
            <a:r>
              <a:rPr lang="en-US" sz="3027" dirty="0" err="1">
                <a:solidFill>
                  <a:srgbClr val="000000"/>
                </a:solidFill>
                <a:latin typeface="Cambria"/>
              </a:rPr>
              <a:t>với</a:t>
            </a:r>
            <a:r>
              <a:rPr lang="en-US" sz="3027" dirty="0">
                <a:solidFill>
                  <a:srgbClr val="000000"/>
                </a:solidFill>
                <a:latin typeface="Cambria"/>
              </a:rPr>
              <a:t> </a:t>
            </a:r>
            <a:r>
              <a:rPr lang="en-US" sz="3027" dirty="0" err="1">
                <a:solidFill>
                  <a:srgbClr val="000000"/>
                </a:solidFill>
                <a:latin typeface="Cambria"/>
              </a:rPr>
              <a:t>ba</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có</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dưỡng</a:t>
            </a:r>
            <a:r>
              <a:rPr lang="en-US" sz="3027" dirty="0">
                <a:solidFill>
                  <a:srgbClr val="000000"/>
                </a:solidFill>
                <a:latin typeface="Cambria"/>
              </a:rPr>
              <a:t> </a:t>
            </a:r>
            <a:r>
              <a:rPr lang="en-US" sz="3027" dirty="0" err="1">
                <a:solidFill>
                  <a:srgbClr val="000000"/>
                </a:solidFill>
                <a:latin typeface="Cambria"/>
              </a:rPr>
              <a:t>dục</a:t>
            </a:r>
            <a:r>
              <a:rPr lang="en-US" sz="3027" dirty="0">
                <a:solidFill>
                  <a:srgbClr val="000000"/>
                </a:solidFill>
                <a:latin typeface="Cambria"/>
              </a:rPr>
              <a:t> </a:t>
            </a:r>
            <a:r>
              <a:rPr lang="en-US" sz="3027" dirty="0" err="1">
                <a:solidFill>
                  <a:srgbClr val="000000"/>
                </a:solidFill>
                <a:latin typeface="Cambria"/>
              </a:rPr>
              <a:t>trong</a:t>
            </a:r>
            <a:r>
              <a:rPr lang="en-US" sz="3027" dirty="0">
                <a:solidFill>
                  <a:srgbClr val="000000"/>
                </a:solidFill>
                <a:latin typeface="Cambria"/>
              </a:rPr>
              <a:t> </a:t>
            </a:r>
            <a:r>
              <a:rPr lang="en-US" sz="3027" dirty="0" err="1">
                <a:solidFill>
                  <a:srgbClr val="000000"/>
                </a:solidFill>
                <a:latin typeface="Cambria"/>
              </a:rPr>
              <a:t>suốt</a:t>
            </a:r>
            <a:r>
              <a:rPr lang="en-US" sz="3027" dirty="0">
                <a:solidFill>
                  <a:srgbClr val="000000"/>
                </a:solidFill>
                <a:latin typeface="Cambria"/>
              </a:rPr>
              <a:t> </a:t>
            </a:r>
            <a:r>
              <a:rPr lang="en-US" sz="3027" dirty="0" err="1">
                <a:solidFill>
                  <a:srgbClr val="000000"/>
                </a:solidFill>
                <a:latin typeface="Cambria"/>
              </a:rPr>
              <a:t>cuộc</a:t>
            </a:r>
            <a:r>
              <a:rPr lang="en-US" sz="3027" dirty="0">
                <a:solidFill>
                  <a:srgbClr val="000000"/>
                </a:solidFill>
                <a:latin typeface="Cambria"/>
              </a:rPr>
              <a:t> </a:t>
            </a:r>
            <a:r>
              <a:rPr lang="en-US" sz="3027" dirty="0" err="1">
                <a:solidFill>
                  <a:srgbClr val="000000"/>
                </a:solidFill>
                <a:latin typeface="Cambria"/>
              </a:rPr>
              <a:t>đời</a:t>
            </a:r>
            <a:r>
              <a:rPr lang="en-US" sz="3027" dirty="0">
                <a:solidFill>
                  <a:srgbClr val="000000"/>
                </a:solidFill>
                <a:latin typeface="Cambria"/>
              </a:rPr>
              <a:t>, </a:t>
            </a:r>
            <a:r>
              <a:rPr lang="en-US" sz="3027" dirty="0" err="1">
                <a:solidFill>
                  <a:srgbClr val="000000"/>
                </a:solidFill>
                <a:latin typeface="Cambria"/>
              </a:rPr>
              <a:t>đó</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Cha,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và</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cô</a:t>
            </a:r>
            <a:r>
              <a:rPr lang="en-US" sz="3027" dirty="0">
                <a:solidFill>
                  <a:srgbClr val="000000"/>
                </a:solidFill>
                <a:latin typeface="Cambria"/>
              </a:rPr>
              <a:t>. Ai </a:t>
            </a:r>
            <a:r>
              <a:rPr lang="en-US" sz="3027" dirty="0" err="1">
                <a:solidFill>
                  <a:srgbClr val="000000"/>
                </a:solidFill>
                <a:latin typeface="Cambria"/>
              </a:rPr>
              <a:t>cũng</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đến</a:t>
            </a:r>
            <a:r>
              <a:rPr lang="en-US" sz="3027" dirty="0">
                <a:solidFill>
                  <a:srgbClr val="000000"/>
                </a:solidFill>
                <a:latin typeface="Cambria"/>
              </a:rPr>
              <a:t> “</a:t>
            </a:r>
            <a:r>
              <a:rPr lang="en-US" sz="3027" dirty="0" err="1">
                <a:solidFill>
                  <a:srgbClr val="000000"/>
                </a:solidFill>
                <a:latin typeface="Cambria"/>
              </a:rPr>
              <a:t>công</a:t>
            </a:r>
            <a:r>
              <a:rPr lang="en-US" sz="3027" dirty="0">
                <a:solidFill>
                  <a:srgbClr val="000000"/>
                </a:solidFill>
                <a:latin typeface="Cambria"/>
              </a:rPr>
              <a:t> cha”,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đã</a:t>
            </a:r>
            <a:r>
              <a:rPr lang="en-US" sz="3027" dirty="0">
                <a:solidFill>
                  <a:srgbClr val="000000"/>
                </a:solidFill>
                <a:latin typeface="Cambria"/>
              </a:rPr>
              <a:t> </a:t>
            </a:r>
            <a:r>
              <a:rPr lang="en-US" sz="3027" dirty="0" err="1">
                <a:solidFill>
                  <a:srgbClr val="000000"/>
                </a:solidFill>
                <a:latin typeface="Cambria"/>
              </a:rPr>
              <a:t>lao</a:t>
            </a:r>
            <a:r>
              <a:rPr lang="en-US" sz="3027" dirty="0">
                <a:solidFill>
                  <a:srgbClr val="000000"/>
                </a:solidFill>
                <a:latin typeface="Cambria"/>
              </a:rPr>
              <a:t> </a:t>
            </a:r>
            <a:r>
              <a:rPr lang="en-US" sz="3027" dirty="0" err="1">
                <a:solidFill>
                  <a:srgbClr val="000000"/>
                </a:solidFill>
                <a:latin typeface="Cambria"/>
              </a:rPr>
              <a:t>động</a:t>
            </a:r>
            <a:r>
              <a:rPr lang="en-US" sz="3027" dirty="0">
                <a:solidFill>
                  <a:srgbClr val="000000"/>
                </a:solidFill>
                <a:latin typeface="Cambria"/>
              </a:rPr>
              <a:t> </a:t>
            </a:r>
            <a:r>
              <a:rPr lang="en-US" sz="3027" dirty="0" err="1">
                <a:solidFill>
                  <a:srgbClr val="000000"/>
                </a:solidFill>
                <a:latin typeface="Cambria"/>
              </a:rPr>
              <a:t>cực</a:t>
            </a:r>
            <a:r>
              <a:rPr lang="en-US" sz="3027" dirty="0">
                <a:solidFill>
                  <a:srgbClr val="000000"/>
                </a:solidFill>
                <a:latin typeface="Cambria"/>
              </a:rPr>
              <a:t> </a:t>
            </a:r>
            <a:r>
              <a:rPr lang="en-US" sz="3027" dirty="0" err="1">
                <a:solidFill>
                  <a:srgbClr val="000000"/>
                </a:solidFill>
                <a:latin typeface="Cambria"/>
              </a:rPr>
              <a:t>khổ</a:t>
            </a:r>
            <a:r>
              <a:rPr lang="en-US" sz="3027" dirty="0">
                <a:solidFill>
                  <a:srgbClr val="000000"/>
                </a:solidFill>
                <a:latin typeface="Cambria"/>
              </a:rPr>
              <a:t> </a:t>
            </a:r>
            <a:r>
              <a:rPr lang="en-US" sz="3027" dirty="0" err="1">
                <a:solidFill>
                  <a:srgbClr val="000000"/>
                </a:solidFill>
                <a:latin typeface="Cambria"/>
              </a:rPr>
              <a:t>kiếm</a:t>
            </a:r>
            <a:r>
              <a:rPr lang="en-US" sz="3027" dirty="0">
                <a:solidFill>
                  <a:srgbClr val="000000"/>
                </a:solidFill>
                <a:latin typeface="Cambria"/>
              </a:rPr>
              <a:t> </a:t>
            </a:r>
            <a:r>
              <a:rPr lang="en-US" sz="3027" dirty="0" err="1">
                <a:solidFill>
                  <a:srgbClr val="000000"/>
                </a:solidFill>
                <a:latin typeface="Cambria"/>
              </a:rPr>
              <a:t>sống</a:t>
            </a:r>
            <a:r>
              <a:rPr lang="en-US" sz="3027" dirty="0">
                <a:solidFill>
                  <a:srgbClr val="000000"/>
                </a:solidFill>
                <a:latin typeface="Cambria"/>
              </a:rPr>
              <a:t>, </a:t>
            </a:r>
            <a:r>
              <a:rPr lang="en-US" sz="3027" dirty="0" err="1">
                <a:solidFill>
                  <a:srgbClr val="000000"/>
                </a:solidFill>
                <a:latin typeface="Cambria"/>
              </a:rPr>
              <a:t>nuôi</a:t>
            </a:r>
            <a:r>
              <a:rPr lang="en-US" sz="3027" dirty="0">
                <a:solidFill>
                  <a:srgbClr val="000000"/>
                </a:solidFill>
                <a:latin typeface="Cambria"/>
              </a:rPr>
              <a:t> ta </a:t>
            </a:r>
            <a:r>
              <a:rPr lang="en-US" sz="3027" dirty="0" err="1">
                <a:solidFill>
                  <a:srgbClr val="000000"/>
                </a:solidFill>
                <a:latin typeface="Cambria"/>
              </a:rPr>
              <a:t>khôn</a:t>
            </a:r>
            <a:r>
              <a:rPr lang="en-US" sz="3027" dirty="0">
                <a:solidFill>
                  <a:srgbClr val="000000"/>
                </a:solidFill>
                <a:latin typeface="Cambria"/>
              </a:rPr>
              <a:t> </a:t>
            </a:r>
            <a:r>
              <a:rPr lang="en-US" sz="3027" dirty="0" err="1">
                <a:solidFill>
                  <a:srgbClr val="000000"/>
                </a:solidFill>
                <a:latin typeface="Cambria"/>
              </a:rPr>
              <a:t>lớn</a:t>
            </a:r>
            <a:r>
              <a:rPr lang="en-US" sz="3027" dirty="0">
                <a:solidFill>
                  <a:srgbClr val="000000"/>
                </a:solidFill>
                <a:latin typeface="Cambria"/>
              </a:rPr>
              <a:t>. </a:t>
            </a:r>
            <a:r>
              <a:rPr lang="en-US" sz="3027" dirty="0" err="1">
                <a:solidFill>
                  <a:srgbClr val="000000"/>
                </a:solidFill>
                <a:latin typeface="Cambria"/>
              </a:rPr>
              <a:t>Đồng</a:t>
            </a:r>
            <a:r>
              <a:rPr lang="en-US" sz="3027" dirty="0">
                <a:solidFill>
                  <a:srgbClr val="000000"/>
                </a:solidFill>
                <a:latin typeface="Cambria"/>
              </a:rPr>
              <a:t> </a:t>
            </a:r>
            <a:r>
              <a:rPr lang="en-US" sz="3027" dirty="0" err="1">
                <a:solidFill>
                  <a:srgbClr val="000000"/>
                </a:solidFill>
                <a:latin typeface="Cambria"/>
              </a:rPr>
              <a:t>thời</a:t>
            </a:r>
            <a:r>
              <a:rPr lang="en-US" sz="3027" dirty="0">
                <a:solidFill>
                  <a:srgbClr val="000000"/>
                </a:solidFill>
                <a:latin typeface="Cambria"/>
              </a:rPr>
              <a:t>, </a:t>
            </a:r>
            <a:r>
              <a:rPr lang="en-US" sz="3027" dirty="0" err="1">
                <a:solidFill>
                  <a:srgbClr val="000000"/>
                </a:solidFill>
                <a:latin typeface="Cambria"/>
              </a:rPr>
              <a:t>còn</a:t>
            </a:r>
            <a:r>
              <a:rPr lang="en-US" sz="3027" dirty="0">
                <a:solidFill>
                  <a:srgbClr val="000000"/>
                </a:solidFill>
                <a:latin typeface="Cambria"/>
              </a:rPr>
              <a:t> </a:t>
            </a:r>
            <a:r>
              <a:rPr lang="en-US" sz="3027" dirty="0" err="1">
                <a:solidFill>
                  <a:srgbClr val="000000"/>
                </a:solidFill>
                <a:latin typeface="Cambria"/>
              </a:rPr>
              <a:t>ghi</a:t>
            </a:r>
            <a:r>
              <a:rPr lang="en-US" sz="3027" dirty="0">
                <a:solidFill>
                  <a:srgbClr val="000000"/>
                </a:solidFill>
                <a:latin typeface="Cambria"/>
              </a:rPr>
              <a:t> </a:t>
            </a:r>
            <a:r>
              <a:rPr lang="en-US" sz="3027" dirty="0" err="1">
                <a:solidFill>
                  <a:srgbClr val="000000"/>
                </a:solidFill>
                <a:latin typeface="Cambria"/>
              </a:rPr>
              <a:t>nhớ</a:t>
            </a:r>
            <a:r>
              <a:rPr lang="en-US" sz="3027" dirty="0">
                <a:solidFill>
                  <a:srgbClr val="000000"/>
                </a:solidFill>
                <a:latin typeface="Cambria"/>
              </a:rPr>
              <a:t> “</a:t>
            </a:r>
            <a:r>
              <a:rPr lang="en-US" sz="3027" dirty="0" err="1">
                <a:solidFill>
                  <a:srgbClr val="000000"/>
                </a:solidFill>
                <a:latin typeface="Cambria"/>
              </a:rPr>
              <a:t>nghĩa</a:t>
            </a:r>
            <a:r>
              <a:rPr lang="en-US" sz="3027" dirty="0">
                <a:solidFill>
                  <a:srgbClr val="000000"/>
                </a:solidFill>
                <a:latin typeface="Cambria"/>
              </a:rPr>
              <a:t> </a:t>
            </a:r>
            <a:r>
              <a:rPr lang="en-US" sz="3027" dirty="0" err="1">
                <a:solidFill>
                  <a:srgbClr val="000000"/>
                </a:solidFill>
                <a:latin typeface="Cambria"/>
              </a:rPr>
              <a:t>mẹ</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sinh</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chăm</a:t>
            </a:r>
            <a:r>
              <a:rPr lang="en-US" sz="3027" dirty="0">
                <a:solidFill>
                  <a:srgbClr val="000000"/>
                </a:solidFill>
                <a:latin typeface="Cambria"/>
              </a:rPr>
              <a:t> </a:t>
            </a:r>
            <a:r>
              <a:rPr lang="en-US" sz="3027" dirty="0" err="1">
                <a:solidFill>
                  <a:srgbClr val="000000"/>
                </a:solidFill>
                <a:latin typeface="Cambria"/>
              </a:rPr>
              <a:t>sóc</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ta </a:t>
            </a:r>
            <a:r>
              <a:rPr lang="en-US" sz="3027" dirty="0" err="1">
                <a:solidFill>
                  <a:srgbClr val="000000"/>
                </a:solidFill>
                <a:latin typeface="Cambria"/>
              </a:rPr>
              <a:t>nên</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Ơn</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không</a:t>
            </a:r>
            <a:r>
              <a:rPr lang="en-US" sz="3027" dirty="0">
                <a:solidFill>
                  <a:srgbClr val="000000"/>
                </a:solidFill>
                <a:latin typeface="Cambria"/>
              </a:rPr>
              <a:t> </a:t>
            </a:r>
            <a:r>
              <a:rPr lang="en-US" sz="3027" dirty="0" err="1">
                <a:solidFill>
                  <a:srgbClr val="000000"/>
                </a:solidFill>
                <a:latin typeface="Cambria"/>
              </a:rPr>
              <a:t>thể</a:t>
            </a:r>
            <a:r>
              <a:rPr lang="en-US" sz="3027" dirty="0">
                <a:solidFill>
                  <a:srgbClr val="000000"/>
                </a:solidFill>
                <a:latin typeface="Cambria"/>
              </a:rPr>
              <a:t> </a:t>
            </a:r>
            <a:r>
              <a:rPr lang="en-US" sz="3027" dirty="0" err="1">
                <a:solidFill>
                  <a:srgbClr val="000000"/>
                </a:solidFill>
                <a:latin typeface="Cambria"/>
              </a:rPr>
              <a:t>nào</a:t>
            </a:r>
            <a:r>
              <a:rPr lang="en-US" sz="3027" dirty="0">
                <a:solidFill>
                  <a:srgbClr val="000000"/>
                </a:solidFill>
                <a:latin typeface="Cambria"/>
              </a:rPr>
              <a:t> </a:t>
            </a:r>
            <a:r>
              <a:rPr lang="en-US" sz="3027" dirty="0" err="1">
                <a:solidFill>
                  <a:srgbClr val="000000"/>
                </a:solidFill>
                <a:latin typeface="Cambria"/>
              </a:rPr>
              <a:t>quên</a:t>
            </a:r>
            <a:r>
              <a:rPr lang="en-US" sz="3027" dirty="0">
                <a:solidFill>
                  <a:srgbClr val="000000"/>
                </a:solidFill>
                <a:latin typeface="Cambria"/>
              </a:rPr>
              <a:t>, </a:t>
            </a:r>
            <a:r>
              <a:rPr lang="en-US" sz="3027" dirty="0" err="1">
                <a:solidFill>
                  <a:srgbClr val="000000"/>
                </a:solidFill>
                <a:latin typeface="Cambria"/>
              </a:rPr>
              <a:t>vì</a:t>
            </a:r>
            <a:r>
              <a:rPr lang="en-US" sz="3027" dirty="0">
                <a:solidFill>
                  <a:srgbClr val="000000"/>
                </a:solidFill>
                <a:latin typeface="Cambria"/>
              </a:rPr>
              <a:t> </a:t>
            </a:r>
            <a:r>
              <a:rPr lang="en-US" sz="3027" dirty="0" err="1">
                <a:solidFill>
                  <a:srgbClr val="000000"/>
                </a:solidFill>
                <a:latin typeface="Cambria"/>
              </a:rPr>
              <a:t>thầy</a:t>
            </a:r>
            <a:r>
              <a:rPr lang="en-US" sz="3027" dirty="0">
                <a:solidFill>
                  <a:srgbClr val="000000"/>
                </a:solidFill>
                <a:latin typeface="Cambria"/>
              </a:rPr>
              <a:t> </a:t>
            </a:r>
            <a:r>
              <a:rPr lang="en-US" sz="3027" dirty="0" err="1">
                <a:solidFill>
                  <a:srgbClr val="000000"/>
                </a:solidFill>
                <a:latin typeface="Cambria"/>
              </a:rPr>
              <a:t>là</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 </a:t>
            </a:r>
            <a:r>
              <a:rPr lang="en-US" sz="3027" dirty="0" err="1">
                <a:solidFill>
                  <a:srgbClr val="000000"/>
                </a:solidFill>
                <a:latin typeface="Cambria"/>
              </a:rPr>
              <a:t>dạy</a:t>
            </a:r>
            <a:r>
              <a:rPr lang="en-US" sz="3027" dirty="0">
                <a:solidFill>
                  <a:srgbClr val="000000"/>
                </a:solidFill>
                <a:latin typeface="Cambria"/>
              </a:rPr>
              <a:t> </a:t>
            </a:r>
            <a:r>
              <a:rPr lang="en-US" sz="3027" dirty="0" err="1">
                <a:solidFill>
                  <a:srgbClr val="000000"/>
                </a:solidFill>
                <a:latin typeface="Cambria"/>
              </a:rPr>
              <a:t>dỗ</a:t>
            </a:r>
            <a:r>
              <a:rPr lang="en-US" sz="3027" dirty="0">
                <a:solidFill>
                  <a:srgbClr val="000000"/>
                </a:solidFill>
                <a:latin typeface="Cambria"/>
              </a:rPr>
              <a:t>, </a:t>
            </a:r>
            <a:r>
              <a:rPr lang="en-US" sz="3027" dirty="0" err="1">
                <a:solidFill>
                  <a:srgbClr val="000000"/>
                </a:solidFill>
                <a:latin typeface="Cambria"/>
              </a:rPr>
              <a:t>cho</a:t>
            </a:r>
            <a:r>
              <a:rPr lang="en-US" sz="3027" dirty="0">
                <a:solidFill>
                  <a:srgbClr val="000000"/>
                </a:solidFill>
                <a:latin typeface="Cambria"/>
              </a:rPr>
              <a:t> ta tri </a:t>
            </a:r>
            <a:r>
              <a:rPr lang="en-US" sz="3027" dirty="0" err="1">
                <a:solidFill>
                  <a:srgbClr val="000000"/>
                </a:solidFill>
                <a:latin typeface="Cambria"/>
              </a:rPr>
              <a:t>thức</a:t>
            </a:r>
            <a:r>
              <a:rPr lang="en-US" sz="3027" dirty="0">
                <a:solidFill>
                  <a:srgbClr val="000000"/>
                </a:solidFill>
                <a:latin typeface="Cambria"/>
              </a:rPr>
              <a:t> </a:t>
            </a:r>
            <a:r>
              <a:rPr lang="en-US" sz="3027" dirty="0" err="1">
                <a:solidFill>
                  <a:srgbClr val="000000"/>
                </a:solidFill>
                <a:latin typeface="Cambria"/>
              </a:rPr>
              <a:t>toàn</a:t>
            </a:r>
            <a:r>
              <a:rPr lang="en-US" sz="3027" dirty="0">
                <a:solidFill>
                  <a:srgbClr val="000000"/>
                </a:solidFill>
                <a:latin typeface="Cambria"/>
              </a:rPr>
              <a:t> </a:t>
            </a:r>
            <a:r>
              <a:rPr lang="en-US" sz="3027" dirty="0" err="1">
                <a:solidFill>
                  <a:srgbClr val="000000"/>
                </a:solidFill>
                <a:latin typeface="Cambria"/>
              </a:rPr>
              <a:t>diện</a:t>
            </a:r>
            <a:r>
              <a:rPr lang="en-US" sz="3027" dirty="0">
                <a:solidFill>
                  <a:srgbClr val="000000"/>
                </a:solidFill>
                <a:latin typeface="Cambria"/>
              </a:rPr>
              <a:t> </a:t>
            </a:r>
            <a:r>
              <a:rPr lang="en-US" sz="3027" dirty="0" err="1">
                <a:solidFill>
                  <a:srgbClr val="000000"/>
                </a:solidFill>
                <a:latin typeface="Cambria"/>
              </a:rPr>
              <a:t>để</a:t>
            </a:r>
            <a:r>
              <a:rPr lang="en-US" sz="3027" dirty="0">
                <a:solidFill>
                  <a:srgbClr val="000000"/>
                </a:solidFill>
                <a:latin typeface="Cambria"/>
              </a:rPr>
              <a:t> ta </a:t>
            </a:r>
            <a:r>
              <a:rPr lang="en-US" sz="3027" dirty="0" err="1">
                <a:solidFill>
                  <a:srgbClr val="000000"/>
                </a:solidFill>
                <a:latin typeface="Cambria"/>
              </a:rPr>
              <a:t>phát</a:t>
            </a:r>
            <a:r>
              <a:rPr lang="en-US" sz="3027" dirty="0">
                <a:solidFill>
                  <a:srgbClr val="000000"/>
                </a:solidFill>
                <a:latin typeface="Cambria"/>
              </a:rPr>
              <a:t> </a:t>
            </a:r>
            <a:r>
              <a:rPr lang="en-US" sz="3027" dirty="0" err="1">
                <a:solidFill>
                  <a:srgbClr val="000000"/>
                </a:solidFill>
                <a:latin typeface="Cambria"/>
              </a:rPr>
              <a:t>triển</a:t>
            </a:r>
            <a:r>
              <a:rPr lang="en-US" sz="3027" dirty="0">
                <a:solidFill>
                  <a:srgbClr val="000000"/>
                </a:solidFill>
                <a:latin typeface="Cambria"/>
              </a:rPr>
              <a:t> </a:t>
            </a:r>
            <a:r>
              <a:rPr lang="en-US" sz="3027" dirty="0" err="1">
                <a:solidFill>
                  <a:srgbClr val="000000"/>
                </a:solidFill>
                <a:latin typeface="Cambria"/>
              </a:rPr>
              <a:t>thành</a:t>
            </a:r>
            <a:r>
              <a:rPr lang="en-US" sz="3027" dirty="0">
                <a:solidFill>
                  <a:srgbClr val="000000"/>
                </a:solidFill>
                <a:latin typeface="Cambria"/>
              </a:rPr>
              <a:t> </a:t>
            </a:r>
            <a:r>
              <a:rPr lang="en-US" sz="3027" dirty="0" err="1">
                <a:solidFill>
                  <a:srgbClr val="000000"/>
                </a:solidFill>
                <a:latin typeface="Cambria"/>
              </a:rPr>
              <a:t>người</a:t>
            </a:r>
            <a:r>
              <a:rPr lang="en-US" sz="3027" dirty="0">
                <a:solidFill>
                  <a:srgbClr val="000000"/>
                </a:solidFill>
                <a:latin typeface="Cambria"/>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6FA58B90-13AA-31FC-7012-BF53FFA4C725}"/>
              </a:ext>
            </a:extLst>
          </p:cNvPr>
          <p:cNvPicPr>
            <a:picLocks noChangeAspect="1"/>
          </p:cNvPicPr>
          <p:nvPr/>
        </p:nvPicPr>
        <p:blipFill>
          <a:blip r:embed="rId23"/>
          <a:stretch>
            <a:fillRect/>
          </a:stretch>
        </p:blipFill>
        <p:spPr>
          <a:xfrm>
            <a:off x="1527755" y="1150384"/>
            <a:ext cx="7230483"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pic>
        <p:nvPicPr>
          <p:cNvPr id="13" name="Picture 12">
            <a:extLst>
              <a:ext uri="{FF2B5EF4-FFF2-40B4-BE49-F238E27FC236}">
                <a16:creationId xmlns:a16="http://schemas.microsoft.com/office/drawing/2014/main" id="{26E73848-21E9-F9AF-7029-1C1C80989BFB}"/>
              </a:ext>
            </a:extLst>
          </p:cNvPr>
          <p:cNvPicPr>
            <a:picLocks noChangeAspect="1"/>
          </p:cNvPicPr>
          <p:nvPr/>
        </p:nvPicPr>
        <p:blipFill>
          <a:blip r:embed="rId23"/>
          <a:stretch>
            <a:fillRect/>
          </a:stretch>
        </p:blipFill>
        <p:spPr>
          <a:xfrm>
            <a:off x="1316090" y="1188648"/>
            <a:ext cx="7395089" cy="5279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flipH="1">
            <a:off x="9076158" y="5107274"/>
            <a:ext cx="3519886" cy="1750726"/>
          </a:xfrm>
          <a:custGeom>
            <a:avLst/>
            <a:gdLst/>
            <a:ahLst/>
            <a:cxnLst/>
            <a:rect l="l" t="t" r="r" b="b"/>
            <a:pathLst>
              <a:path w="5279829" h="2626089">
                <a:moveTo>
                  <a:pt x="5279828" y="0"/>
                </a:moveTo>
                <a:lnTo>
                  <a:pt x="0" y="0"/>
                </a:lnTo>
                <a:lnTo>
                  <a:pt x="0" y="2626089"/>
                </a:lnTo>
                <a:lnTo>
                  <a:pt x="5279828" y="2626089"/>
                </a:lnTo>
                <a:lnTo>
                  <a:pt x="5279828" y="0"/>
                </a:lnTo>
                <a:close/>
              </a:path>
            </a:pathLst>
          </a:custGeom>
          <a:blipFill>
            <a:blip r:embed="rId2">
              <a:extLst>
                <a:ext uri="{96DAC541-7B7A-43D3-8B79-37D633B846F1}">
                  <asvg:svgBlip xmlns:asvg="http://schemas.microsoft.com/office/drawing/2016/SVG/main" xmlns="" r:embed="rId3"/>
                </a:ext>
              </a:extLst>
            </a:blip>
            <a:stretch>
              <a:fillRect t="-50972"/>
            </a:stretch>
          </a:blipFill>
        </p:spPr>
      </p:sp>
      <p:sp>
        <p:nvSpPr>
          <p:cNvPr id="3" name="Freeform 3"/>
          <p:cNvSpPr/>
          <p:nvPr/>
        </p:nvSpPr>
        <p:spPr>
          <a:xfrm flipH="1" flipV="1">
            <a:off x="10150664" y="-685800"/>
            <a:ext cx="2508781" cy="2743200"/>
          </a:xfrm>
          <a:custGeom>
            <a:avLst/>
            <a:gdLst/>
            <a:ahLst/>
            <a:cxnLst/>
            <a:rect l="l" t="t" r="r" b="b"/>
            <a:pathLst>
              <a:path w="3763172" h="4114800">
                <a:moveTo>
                  <a:pt x="3763172" y="4114800"/>
                </a:moveTo>
                <a:lnTo>
                  <a:pt x="0" y="4114800"/>
                </a:lnTo>
                <a:lnTo>
                  <a:pt x="0" y="0"/>
                </a:lnTo>
                <a:lnTo>
                  <a:pt x="3763172" y="0"/>
                </a:lnTo>
                <a:lnTo>
                  <a:pt x="3763172" y="411480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rot="-3777306">
            <a:off x="-714015" y="4464590"/>
            <a:ext cx="1990067" cy="2743200"/>
          </a:xfrm>
          <a:custGeom>
            <a:avLst/>
            <a:gdLst/>
            <a:ahLst/>
            <a:cxnLst/>
            <a:rect l="l" t="t" r="r" b="b"/>
            <a:pathLst>
              <a:path w="2985100" h="4114800">
                <a:moveTo>
                  <a:pt x="0" y="0"/>
                </a:moveTo>
                <a:lnTo>
                  <a:pt x="2985100" y="0"/>
                </a:lnTo>
                <a:lnTo>
                  <a:pt x="2985100"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grpSp>
        <p:nvGrpSpPr>
          <p:cNvPr id="6" name="Group 6"/>
          <p:cNvGrpSpPr/>
          <p:nvPr/>
        </p:nvGrpSpPr>
        <p:grpSpPr>
          <a:xfrm>
            <a:off x="281019" y="424822"/>
            <a:ext cx="11594033" cy="6174857"/>
            <a:chOff x="0" y="0"/>
            <a:chExt cx="4580359" cy="2439450"/>
          </a:xfrm>
        </p:grpSpPr>
        <p:sp>
          <p:nvSpPr>
            <p:cNvPr id="7" name="Freeform 7"/>
            <p:cNvSpPr/>
            <p:nvPr/>
          </p:nvSpPr>
          <p:spPr>
            <a:xfrm>
              <a:off x="0" y="0"/>
              <a:ext cx="4580359" cy="2439450"/>
            </a:xfrm>
            <a:custGeom>
              <a:avLst/>
              <a:gdLst/>
              <a:ahLst/>
              <a:cxnLst/>
              <a:rect l="l" t="t" r="r" b="b"/>
              <a:pathLst>
                <a:path w="4580359" h="2439450">
                  <a:moveTo>
                    <a:pt x="22704" y="0"/>
                  </a:moveTo>
                  <a:lnTo>
                    <a:pt x="4557655" y="0"/>
                  </a:lnTo>
                  <a:cubicBezTo>
                    <a:pt x="4563676" y="0"/>
                    <a:pt x="4569451" y="2392"/>
                    <a:pt x="4573709" y="6650"/>
                  </a:cubicBezTo>
                  <a:cubicBezTo>
                    <a:pt x="4577967" y="10907"/>
                    <a:pt x="4580359" y="16682"/>
                    <a:pt x="4580359" y="22704"/>
                  </a:cubicBezTo>
                  <a:lnTo>
                    <a:pt x="4580359" y="2416746"/>
                  </a:lnTo>
                  <a:cubicBezTo>
                    <a:pt x="4580359" y="2429285"/>
                    <a:pt x="4570194" y="2439450"/>
                    <a:pt x="4557655" y="2439450"/>
                  </a:cubicBezTo>
                  <a:lnTo>
                    <a:pt x="22704" y="2439450"/>
                  </a:lnTo>
                  <a:cubicBezTo>
                    <a:pt x="16682" y="2439450"/>
                    <a:pt x="10907" y="2437058"/>
                    <a:pt x="6650" y="2432800"/>
                  </a:cubicBezTo>
                  <a:cubicBezTo>
                    <a:pt x="2392" y="2428542"/>
                    <a:pt x="0" y="2422768"/>
                    <a:pt x="0" y="2416746"/>
                  </a:cubicBezTo>
                  <a:lnTo>
                    <a:pt x="0" y="22704"/>
                  </a:lnTo>
                  <a:cubicBezTo>
                    <a:pt x="0" y="16682"/>
                    <a:pt x="2392" y="10907"/>
                    <a:pt x="6650" y="6650"/>
                  </a:cubicBezTo>
                  <a:cubicBezTo>
                    <a:pt x="10907" y="2392"/>
                    <a:pt x="16682" y="0"/>
                    <a:pt x="22704" y="0"/>
                  </a:cubicBezTo>
                  <a:close/>
                </a:path>
              </a:pathLst>
            </a:custGeom>
            <a:solidFill>
              <a:srgbClr val="FFFFFF"/>
            </a:solidFill>
            <a:ln w="47625" cap="rnd">
              <a:solidFill>
                <a:srgbClr val="4F3B20"/>
              </a:solidFill>
              <a:prstDash val="solid"/>
              <a:round/>
            </a:ln>
          </p:spPr>
        </p:sp>
        <p:sp>
          <p:nvSpPr>
            <p:cNvPr id="8" name="TextBox 8"/>
            <p:cNvSpPr txBox="1"/>
            <p:nvPr/>
          </p:nvSpPr>
          <p:spPr>
            <a:xfrm>
              <a:off x="0" y="-38100"/>
              <a:ext cx="4580359" cy="247755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Calibri"/>
              </a:endParaRPr>
            </a:p>
          </p:txBody>
        </p:sp>
      </p:grpSp>
      <p:grpSp>
        <p:nvGrpSpPr>
          <p:cNvPr id="17" name="Group 16">
            <a:extLst>
              <a:ext uri="{FF2B5EF4-FFF2-40B4-BE49-F238E27FC236}">
                <a16:creationId xmlns:a16="http://schemas.microsoft.com/office/drawing/2014/main" id="{3CB7BD00-8D24-2B59-3B96-CA23788B3D32}"/>
              </a:ext>
            </a:extLst>
          </p:cNvPr>
          <p:cNvGrpSpPr/>
          <p:nvPr/>
        </p:nvGrpSpPr>
        <p:grpSpPr>
          <a:xfrm>
            <a:off x="449670" y="2210934"/>
            <a:ext cx="2552580" cy="1040590"/>
            <a:chOff x="808926" y="2015261"/>
            <a:chExt cx="2552580" cy="1040590"/>
          </a:xfrm>
        </p:grpSpPr>
        <p:sp>
          <p:nvSpPr>
            <p:cNvPr id="10" name="Freeform 10"/>
            <p:cNvSpPr/>
            <p:nvPr/>
          </p:nvSpPr>
          <p:spPr>
            <a:xfrm>
              <a:off x="808926" y="2015261"/>
              <a:ext cx="2552580" cy="1040590"/>
            </a:xfrm>
            <a:custGeom>
              <a:avLst/>
              <a:gdLst/>
              <a:ahLst/>
              <a:cxnLst/>
              <a:rect l="l" t="t" r="r" b="b"/>
              <a:pathLst>
                <a:path w="4427273" h="2294803">
                  <a:moveTo>
                    <a:pt x="0" y="0"/>
                  </a:moveTo>
                  <a:lnTo>
                    <a:pt x="4427273" y="0"/>
                  </a:lnTo>
                  <a:lnTo>
                    <a:pt x="4427273" y="2294803"/>
                  </a:lnTo>
                  <a:lnTo>
                    <a:pt x="0" y="229480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1085952" y="209211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1</a:t>
              </a:r>
            </a:p>
          </p:txBody>
        </p:sp>
      </p:grpSp>
      <p:grpSp>
        <p:nvGrpSpPr>
          <p:cNvPr id="18" name="Group 17">
            <a:extLst>
              <a:ext uri="{FF2B5EF4-FFF2-40B4-BE49-F238E27FC236}">
                <a16:creationId xmlns:a16="http://schemas.microsoft.com/office/drawing/2014/main" id="{A8A869AF-97A1-6E5B-E8E1-A9CEE4066F91}"/>
              </a:ext>
            </a:extLst>
          </p:cNvPr>
          <p:cNvGrpSpPr/>
          <p:nvPr/>
        </p:nvGrpSpPr>
        <p:grpSpPr>
          <a:xfrm>
            <a:off x="589412" y="4337509"/>
            <a:ext cx="2459117" cy="1120492"/>
            <a:chOff x="808926" y="3986782"/>
            <a:chExt cx="2459117" cy="1120492"/>
          </a:xfrm>
        </p:grpSpPr>
        <p:sp>
          <p:nvSpPr>
            <p:cNvPr id="9" name="Freeform 9"/>
            <p:cNvSpPr/>
            <p:nvPr/>
          </p:nvSpPr>
          <p:spPr>
            <a:xfrm>
              <a:off x="808926" y="3986782"/>
              <a:ext cx="2412838" cy="1120492"/>
            </a:xfrm>
            <a:custGeom>
              <a:avLst/>
              <a:gdLst/>
              <a:ahLst/>
              <a:cxnLst/>
              <a:rect l="l" t="t" r="r" b="b"/>
              <a:pathLst>
                <a:path w="4519908" h="2342819">
                  <a:moveTo>
                    <a:pt x="0" y="0"/>
                  </a:moveTo>
                  <a:lnTo>
                    <a:pt x="4519908" y="0"/>
                  </a:lnTo>
                  <a:lnTo>
                    <a:pt x="4519908" y="2342819"/>
                  </a:lnTo>
                  <a:lnTo>
                    <a:pt x="0" y="234281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2" name="TextBox 12"/>
            <p:cNvSpPr txBox="1"/>
            <p:nvPr/>
          </p:nvSpPr>
          <p:spPr>
            <a:xfrm>
              <a:off x="1055074" y="4096120"/>
              <a:ext cx="2212969" cy="772712"/>
            </a:xfrm>
            <a:prstGeom prst="rect">
              <a:avLst/>
            </a:prstGeom>
          </p:spPr>
          <p:txBody>
            <a:bodyPr lIns="0" tIns="0" rIns="0" bIns="0" rtlCol="0" anchor="t">
              <a:spAutoFit/>
            </a:bodyPr>
            <a:lstStyle/>
            <a:p>
              <a:pPr algn="just" defTabSz="609630">
                <a:lnSpc>
                  <a:spcPts val="6623"/>
                </a:lnSpc>
                <a:spcBef>
                  <a:spcPct val="0"/>
                </a:spcBef>
              </a:pPr>
              <a:r>
                <a:rPr lang="en-US" sz="4730" dirty="0" err="1">
                  <a:solidFill>
                    <a:srgbClr val="000000"/>
                  </a:solidFill>
                  <a:latin typeface="Cambria Bold"/>
                </a:rPr>
                <a:t>Đoạn</a:t>
              </a:r>
              <a:r>
                <a:rPr lang="en-US" sz="4730" dirty="0">
                  <a:solidFill>
                    <a:srgbClr val="000000"/>
                  </a:solidFill>
                  <a:latin typeface="Cambria Bold"/>
                </a:rPr>
                <a:t> 2</a:t>
              </a:r>
            </a:p>
          </p:txBody>
        </p:sp>
      </p:grpSp>
      <p:sp>
        <p:nvSpPr>
          <p:cNvPr id="13" name="TextBox 13"/>
          <p:cNvSpPr txBox="1"/>
          <p:nvPr/>
        </p:nvSpPr>
        <p:spPr>
          <a:xfrm>
            <a:off x="3479558" y="230652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Từ</a:t>
            </a:r>
            <a:r>
              <a:rPr lang="en-US" sz="4730" i="1" dirty="0">
                <a:solidFill>
                  <a:srgbClr val="000000"/>
                </a:solidFill>
                <a:latin typeface="Cambria Bold"/>
              </a:rPr>
              <a:t> </a:t>
            </a:r>
            <a:r>
              <a:rPr lang="en-US" sz="4730" i="1" dirty="0" err="1">
                <a:solidFill>
                  <a:srgbClr val="000000"/>
                </a:solidFill>
                <a:latin typeface="Cambria Bold"/>
              </a:rPr>
              <a:t>đầu</a:t>
            </a:r>
            <a:r>
              <a:rPr lang="en-US" sz="4730" i="1" dirty="0">
                <a:solidFill>
                  <a:srgbClr val="000000"/>
                </a:solidFill>
                <a:latin typeface="Cambria Bold"/>
              </a:rPr>
              <a:t> </a:t>
            </a:r>
            <a:r>
              <a:rPr lang="en-US" sz="4730" i="1" dirty="0" err="1">
                <a:solidFill>
                  <a:srgbClr val="000000"/>
                </a:solidFill>
                <a:latin typeface="Cambria Bold"/>
              </a:rPr>
              <a:t>đến</a:t>
            </a:r>
            <a:r>
              <a:rPr lang="en-US" sz="4730" i="1" dirty="0">
                <a:solidFill>
                  <a:srgbClr val="000000"/>
                </a:solidFill>
                <a:latin typeface="Cambria Bold"/>
              </a:rPr>
              <a:t> </a:t>
            </a:r>
            <a:r>
              <a:rPr lang="en-US" sz="4730" dirty="0">
                <a:solidFill>
                  <a:srgbClr val="D2583A"/>
                </a:solidFill>
                <a:latin typeface="Cambria Bold"/>
              </a:rPr>
              <a:t>Xin </a:t>
            </a:r>
            <a:r>
              <a:rPr lang="en-US" sz="4730" dirty="0" err="1">
                <a:solidFill>
                  <a:srgbClr val="D2583A"/>
                </a:solidFill>
                <a:latin typeface="Cambria Bold"/>
              </a:rPr>
              <a:t>mời</a:t>
            </a:r>
            <a:r>
              <a:rPr lang="en-US" sz="4730" dirty="0">
                <a:solidFill>
                  <a:srgbClr val="D2583A"/>
                </a:solidFill>
                <a:latin typeface="Cambria Bold"/>
              </a:rPr>
              <a:t> </a:t>
            </a:r>
            <a:r>
              <a:rPr lang="en-US" sz="4730" dirty="0" err="1">
                <a:solidFill>
                  <a:srgbClr val="D2583A"/>
                </a:solidFill>
                <a:latin typeface="Cambria Bold"/>
              </a:rPr>
              <a:t>vào</a:t>
            </a:r>
            <a:r>
              <a:rPr lang="en-US" sz="4730" dirty="0">
                <a:solidFill>
                  <a:srgbClr val="D2583A"/>
                </a:solidFill>
                <a:latin typeface="Cambria Bold"/>
              </a:rPr>
              <a:t> </a:t>
            </a:r>
            <a:r>
              <a:rPr lang="en-US" sz="4730" dirty="0" err="1">
                <a:solidFill>
                  <a:srgbClr val="D2583A"/>
                </a:solidFill>
                <a:latin typeface="Cambria Bold"/>
              </a:rPr>
              <a:t>nhà</a:t>
            </a:r>
            <a:r>
              <a:rPr lang="en-US" sz="4730" dirty="0">
                <a:solidFill>
                  <a:srgbClr val="D2583A"/>
                </a:solidFill>
                <a:latin typeface="Cambria Bold"/>
              </a:rPr>
              <a:t>.</a:t>
            </a:r>
          </a:p>
        </p:txBody>
      </p:sp>
      <p:sp>
        <p:nvSpPr>
          <p:cNvPr id="14" name="TextBox 14"/>
          <p:cNvSpPr txBox="1"/>
          <p:nvPr/>
        </p:nvSpPr>
        <p:spPr>
          <a:xfrm>
            <a:off x="3663517" y="4446847"/>
            <a:ext cx="7992021" cy="772712"/>
          </a:xfrm>
          <a:prstGeom prst="rect">
            <a:avLst/>
          </a:prstGeom>
        </p:spPr>
        <p:txBody>
          <a:bodyPr lIns="0" tIns="0" rIns="0" bIns="0" rtlCol="0" anchor="t">
            <a:spAutoFit/>
          </a:bodyPr>
          <a:lstStyle/>
          <a:p>
            <a:pPr algn="just" defTabSz="609630">
              <a:lnSpc>
                <a:spcPts val="6623"/>
              </a:lnSpc>
              <a:spcBef>
                <a:spcPct val="0"/>
              </a:spcBef>
            </a:pPr>
            <a:r>
              <a:rPr lang="en-US" sz="4730" i="1" dirty="0" err="1">
                <a:solidFill>
                  <a:srgbClr val="000000"/>
                </a:solidFill>
                <a:latin typeface="Cambria Bold"/>
              </a:rPr>
              <a:t>Còn</a:t>
            </a:r>
            <a:r>
              <a:rPr lang="en-US" sz="4730" i="1" dirty="0">
                <a:solidFill>
                  <a:srgbClr val="000000"/>
                </a:solidFill>
                <a:latin typeface="Cambria Bold"/>
              </a:rPr>
              <a:t> </a:t>
            </a:r>
            <a:r>
              <a:rPr lang="en-US" sz="4730" i="1" dirty="0" err="1">
                <a:solidFill>
                  <a:srgbClr val="000000"/>
                </a:solidFill>
                <a:latin typeface="Cambria Bold"/>
              </a:rPr>
              <a:t>lại</a:t>
            </a:r>
            <a:endParaRPr lang="en-US" sz="4730" i="1" dirty="0">
              <a:solidFill>
                <a:srgbClr val="000000"/>
              </a:solidFill>
              <a:latin typeface="Cambria Bold"/>
            </a:endParaRPr>
          </a:p>
        </p:txBody>
      </p:sp>
      <p:pic>
        <p:nvPicPr>
          <p:cNvPr id="15" name="Picture 14">
            <a:extLst>
              <a:ext uri="{FF2B5EF4-FFF2-40B4-BE49-F238E27FC236}">
                <a16:creationId xmlns:a16="http://schemas.microsoft.com/office/drawing/2014/main" id="{95047DCE-97FB-C65E-CF07-7608E92209B6}"/>
              </a:ext>
            </a:extLst>
          </p:cNvPr>
          <p:cNvPicPr>
            <a:picLocks noChangeAspect="1"/>
          </p:cNvPicPr>
          <p:nvPr/>
        </p:nvPicPr>
        <p:blipFill>
          <a:blip r:embed="rId14"/>
          <a:stretch>
            <a:fillRect/>
          </a:stretch>
        </p:blipFill>
        <p:spPr>
          <a:xfrm>
            <a:off x="2833599" y="445990"/>
            <a:ext cx="5998984" cy="23532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C"/>
        </a:solidFill>
        <a:effectLst/>
      </p:bgPr>
    </p:bg>
    <p:spTree>
      <p:nvGrpSpPr>
        <p:cNvPr id="1" name=""/>
        <p:cNvGrpSpPr/>
        <p:nvPr/>
      </p:nvGrpSpPr>
      <p:grpSpPr>
        <a:xfrm>
          <a:off x="0" y="0"/>
          <a:ext cx="0" cy="0"/>
          <a:chOff x="0" y="0"/>
          <a:chExt cx="0" cy="0"/>
        </a:xfrm>
      </p:grpSpPr>
      <p:sp>
        <p:nvSpPr>
          <p:cNvPr id="2" name="Freeform 2"/>
          <p:cNvSpPr/>
          <p:nvPr/>
        </p:nvSpPr>
        <p:spPr>
          <a:xfrm rot="-5400000">
            <a:off x="3416542" y="-2044942"/>
            <a:ext cx="5358917" cy="10820400"/>
          </a:xfrm>
          <a:custGeom>
            <a:avLst/>
            <a:gdLst/>
            <a:ahLst/>
            <a:cxnLst/>
            <a:rect l="l" t="t" r="r" b="b"/>
            <a:pathLst>
              <a:path w="8038375" h="16230600">
                <a:moveTo>
                  <a:pt x="0" y="0"/>
                </a:moveTo>
                <a:lnTo>
                  <a:pt x="8038374" y="0"/>
                </a:lnTo>
                <a:lnTo>
                  <a:pt x="8038374" y="16230600"/>
                </a:lnTo>
                <a:lnTo>
                  <a:pt x="0" y="16230600"/>
                </a:lnTo>
                <a:lnTo>
                  <a:pt x="0" y="0"/>
                </a:lnTo>
                <a:close/>
              </a:path>
            </a:pathLst>
          </a:custGeom>
          <a:blipFill>
            <a:blip r:embed="rId2">
              <a:alphaModFix amt="40000"/>
              <a:extLst>
                <a:ext uri="{96DAC541-7B7A-43D3-8B79-37D633B846F1}">
                  <asvg:svgBlip xmlns:asvg="http://schemas.microsoft.com/office/drawing/2016/SVG/main" xmlns="" r:embed="rId3"/>
                </a:ext>
              </a:extLst>
            </a:blip>
            <a:stretch>
              <a:fillRect l="-12029" r="-41424"/>
            </a:stretch>
          </a:blipFill>
        </p:spPr>
      </p:sp>
      <p:sp>
        <p:nvSpPr>
          <p:cNvPr id="3" name="Freeform 3"/>
          <p:cNvSpPr/>
          <p:nvPr/>
        </p:nvSpPr>
        <p:spPr>
          <a:xfrm flipH="1">
            <a:off x="8683287" y="5606755"/>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0295177" y="4996047"/>
            <a:ext cx="2305683" cy="1722974"/>
          </a:xfrm>
          <a:custGeom>
            <a:avLst/>
            <a:gdLst/>
            <a:ahLst/>
            <a:cxnLst/>
            <a:rect l="l" t="t" r="r" b="b"/>
            <a:pathLst>
              <a:path w="3458525" h="2584461">
                <a:moveTo>
                  <a:pt x="3458525" y="0"/>
                </a:moveTo>
                <a:lnTo>
                  <a:pt x="0" y="0"/>
                </a:lnTo>
                <a:lnTo>
                  <a:pt x="0" y="2584462"/>
                </a:lnTo>
                <a:lnTo>
                  <a:pt x="3458525" y="2584462"/>
                </a:lnTo>
                <a:lnTo>
                  <a:pt x="3458525"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 name="Freeform 5"/>
          <p:cNvSpPr/>
          <p:nvPr/>
        </p:nvSpPr>
        <p:spPr>
          <a:xfrm>
            <a:off x="-568591" y="4800600"/>
            <a:ext cx="2508781" cy="2743200"/>
          </a:xfrm>
          <a:custGeom>
            <a:avLst/>
            <a:gdLst/>
            <a:ahLst/>
            <a:cxnLst/>
            <a:rect l="l" t="t" r="r" b="b"/>
            <a:pathLst>
              <a:path w="3763172" h="4114800">
                <a:moveTo>
                  <a:pt x="0" y="0"/>
                </a:moveTo>
                <a:lnTo>
                  <a:pt x="3763172" y="0"/>
                </a:lnTo>
                <a:lnTo>
                  <a:pt x="3763172"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6" name="Freeform 6"/>
          <p:cNvSpPr/>
          <p:nvPr/>
        </p:nvSpPr>
        <p:spPr>
          <a:xfrm>
            <a:off x="9517124" y="0"/>
            <a:ext cx="2674876" cy="1870594"/>
          </a:xfrm>
          <a:custGeom>
            <a:avLst/>
            <a:gdLst/>
            <a:ahLst/>
            <a:cxnLst/>
            <a:rect l="l" t="t" r="r" b="b"/>
            <a:pathLst>
              <a:path w="4012314" h="2805891">
                <a:moveTo>
                  <a:pt x="0" y="0"/>
                </a:moveTo>
                <a:lnTo>
                  <a:pt x="4012314" y="0"/>
                </a:lnTo>
                <a:lnTo>
                  <a:pt x="4012314" y="2805891"/>
                </a:lnTo>
                <a:lnTo>
                  <a:pt x="0" y="280589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7" name="Freeform 7"/>
          <p:cNvSpPr/>
          <p:nvPr/>
        </p:nvSpPr>
        <p:spPr>
          <a:xfrm flipH="1">
            <a:off x="0" y="0"/>
            <a:ext cx="2552580" cy="1785069"/>
          </a:xfrm>
          <a:custGeom>
            <a:avLst/>
            <a:gdLst/>
            <a:ahLst/>
            <a:cxnLst/>
            <a:rect l="l" t="t" r="r" b="b"/>
            <a:pathLst>
              <a:path w="3828870" h="2677604">
                <a:moveTo>
                  <a:pt x="3828870" y="0"/>
                </a:moveTo>
                <a:lnTo>
                  <a:pt x="0" y="0"/>
                </a:lnTo>
                <a:lnTo>
                  <a:pt x="0" y="2677604"/>
                </a:lnTo>
                <a:lnTo>
                  <a:pt x="3828870" y="2677604"/>
                </a:lnTo>
                <a:lnTo>
                  <a:pt x="382887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8" name="Freeform 8"/>
          <p:cNvSpPr/>
          <p:nvPr/>
        </p:nvSpPr>
        <p:spPr>
          <a:xfrm rot="292895">
            <a:off x="1650277" y="614691"/>
            <a:ext cx="7243802" cy="5439437"/>
          </a:xfrm>
          <a:custGeom>
            <a:avLst/>
            <a:gdLst/>
            <a:ahLst/>
            <a:cxnLst/>
            <a:rect l="l" t="t" r="r" b="b"/>
            <a:pathLst>
              <a:path w="10865703" h="8159155">
                <a:moveTo>
                  <a:pt x="0" y="0"/>
                </a:moveTo>
                <a:lnTo>
                  <a:pt x="10865703" y="0"/>
                </a:lnTo>
                <a:lnTo>
                  <a:pt x="10865703" y="8159155"/>
                </a:lnTo>
                <a:lnTo>
                  <a:pt x="0" y="8159155"/>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9" name="Freeform 9"/>
          <p:cNvSpPr/>
          <p:nvPr/>
        </p:nvSpPr>
        <p:spPr>
          <a:xfrm rot="5550130" flipH="1" flipV="1">
            <a:off x="2035773" y="952606"/>
            <a:ext cx="1206861" cy="968506"/>
          </a:xfrm>
          <a:custGeom>
            <a:avLst/>
            <a:gdLst/>
            <a:ahLst/>
            <a:cxnLst/>
            <a:rect l="l" t="t" r="r" b="b"/>
            <a:pathLst>
              <a:path w="1810291" h="1452759">
                <a:moveTo>
                  <a:pt x="1810291" y="1452758"/>
                </a:moveTo>
                <a:lnTo>
                  <a:pt x="0" y="1452758"/>
                </a:lnTo>
                <a:lnTo>
                  <a:pt x="0" y="0"/>
                </a:lnTo>
                <a:lnTo>
                  <a:pt x="1810291" y="0"/>
                </a:lnTo>
                <a:lnTo>
                  <a:pt x="1810291" y="1452758"/>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0" name="Freeform 10"/>
          <p:cNvSpPr/>
          <p:nvPr/>
        </p:nvSpPr>
        <p:spPr>
          <a:xfrm rot="5550130">
            <a:off x="8722562" y="4671572"/>
            <a:ext cx="1206861" cy="968506"/>
          </a:xfrm>
          <a:custGeom>
            <a:avLst/>
            <a:gdLst/>
            <a:ahLst/>
            <a:cxnLst/>
            <a:rect l="l" t="t" r="r" b="b"/>
            <a:pathLst>
              <a:path w="1810291" h="1452759">
                <a:moveTo>
                  <a:pt x="0" y="0"/>
                </a:moveTo>
                <a:lnTo>
                  <a:pt x="1810291" y="0"/>
                </a:lnTo>
                <a:lnTo>
                  <a:pt x="1810291" y="1452759"/>
                </a:lnTo>
                <a:lnTo>
                  <a:pt x="0" y="1452759"/>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468778">
            <a:off x="6551024" y="695708"/>
            <a:ext cx="2151435" cy="1815274"/>
          </a:xfrm>
          <a:custGeom>
            <a:avLst/>
            <a:gdLst/>
            <a:ahLst/>
            <a:cxnLst/>
            <a:rect l="l" t="t" r="r" b="b"/>
            <a:pathLst>
              <a:path w="3227153" h="2722911">
                <a:moveTo>
                  <a:pt x="0" y="0"/>
                </a:moveTo>
                <a:lnTo>
                  <a:pt x="3227153" y="0"/>
                </a:lnTo>
                <a:lnTo>
                  <a:pt x="3227153" y="2722911"/>
                </a:lnTo>
                <a:lnTo>
                  <a:pt x="0" y="2722911"/>
                </a:lnTo>
                <a:lnTo>
                  <a:pt x="0" y="0"/>
                </a:lnTo>
                <a:close/>
              </a:path>
            </a:pathLst>
          </a:custGeom>
          <a:blipFill>
            <a:blip r:embed="rId18"/>
            <a:stretch>
              <a:fillRect/>
            </a:stretch>
          </a:blipFill>
        </p:spPr>
      </p:sp>
      <p:sp>
        <p:nvSpPr>
          <p:cNvPr id="12" name="Freeform 12"/>
          <p:cNvSpPr/>
          <p:nvPr/>
        </p:nvSpPr>
        <p:spPr>
          <a:xfrm>
            <a:off x="1431976" y="3832810"/>
            <a:ext cx="1938181" cy="2128895"/>
          </a:xfrm>
          <a:custGeom>
            <a:avLst/>
            <a:gdLst/>
            <a:ahLst/>
            <a:cxnLst/>
            <a:rect l="l" t="t" r="r" b="b"/>
            <a:pathLst>
              <a:path w="2907272" h="3193343">
                <a:moveTo>
                  <a:pt x="0" y="0"/>
                </a:moveTo>
                <a:lnTo>
                  <a:pt x="2907273" y="0"/>
                </a:lnTo>
                <a:lnTo>
                  <a:pt x="2907273" y="3193342"/>
                </a:lnTo>
                <a:lnTo>
                  <a:pt x="0" y="3193342"/>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14" name="Freeform 14"/>
          <p:cNvSpPr/>
          <p:nvPr/>
        </p:nvSpPr>
        <p:spPr>
          <a:xfrm>
            <a:off x="7682320" y="892535"/>
            <a:ext cx="3669608" cy="5922703"/>
          </a:xfrm>
          <a:custGeom>
            <a:avLst/>
            <a:gdLst/>
            <a:ahLst/>
            <a:cxnLst/>
            <a:rect l="l" t="t" r="r" b="b"/>
            <a:pathLst>
              <a:path w="5504412" h="8884055">
                <a:moveTo>
                  <a:pt x="0" y="0"/>
                </a:moveTo>
                <a:lnTo>
                  <a:pt x="5504412" y="0"/>
                </a:lnTo>
                <a:lnTo>
                  <a:pt x="5504412" y="8884055"/>
                </a:lnTo>
                <a:lnTo>
                  <a:pt x="0" y="8884055"/>
                </a:lnTo>
                <a:lnTo>
                  <a:pt x="0" y="0"/>
                </a:lnTo>
                <a:close/>
              </a:path>
            </a:pathLst>
          </a:custGeom>
          <a:blipFill>
            <a:blip r:embed="rId21">
              <a:extLst>
                <a:ext uri="{96DAC541-7B7A-43D3-8B79-37D633B846F1}">
                  <asvg:svgBlip xmlns:asvg="http://schemas.microsoft.com/office/drawing/2016/SVG/main" xmlns="" r:embed="rId22"/>
                </a:ext>
              </a:extLst>
            </a:blip>
            <a:stretch>
              <a:fillRect/>
            </a:stretch>
          </a:blipFill>
        </p:spPr>
      </p:sp>
      <p:sp>
        <p:nvSpPr>
          <p:cNvPr id="15" name="TextBox 12"/>
          <p:cNvSpPr txBox="1"/>
          <p:nvPr/>
        </p:nvSpPr>
        <p:spPr>
          <a:xfrm>
            <a:off x="2552580" y="3170834"/>
            <a:ext cx="6139888" cy="661976"/>
          </a:xfrm>
          <a:prstGeom prst="rect">
            <a:avLst/>
          </a:prstGeom>
        </p:spPr>
        <p:txBody>
          <a:bodyPr lIns="0" tIns="0" rIns="0" bIns="0" rtlCol="0" anchor="t">
            <a:spAutoFit/>
          </a:bodyPr>
          <a:lstStyle/>
          <a:p>
            <a:pPr algn="just" defTabSz="609630">
              <a:lnSpc>
                <a:spcPts val="4672"/>
              </a:lnSpc>
            </a:pPr>
            <a:r>
              <a:rPr lang="en-US" sz="6600" b="1" spc="-35" smtClean="0">
                <a:solidFill>
                  <a:srgbClr val="000000"/>
                </a:solidFill>
                <a:latin typeface="Cambria"/>
              </a:rPr>
              <a:t>ĐỌC NỐI TIẾP</a:t>
            </a:r>
            <a:endParaRPr lang="en-US" sz="6600" b="1" spc="-35" dirty="0">
              <a:solidFill>
                <a:srgbClr val="000000"/>
              </a:solidFill>
              <a:latin typeface="Cambria"/>
            </a:endParaRPr>
          </a:p>
        </p:txBody>
      </p:sp>
    </p:spTree>
    <p:extLst>
      <p:ext uri="{BB962C8B-B14F-4D97-AF65-F5344CB8AC3E}">
        <p14:creationId xmlns:p14="http://schemas.microsoft.com/office/powerpoint/2010/main" val="167397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832</Words>
  <Application>Microsoft Office PowerPoint</Application>
  <PresentationFormat>Widescreen</PresentationFormat>
  <Paragraphs>40</Paragraphs>
  <Slides>23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#9Slide07 HoneyCream</vt:lpstr>
      <vt:lpstr>Arial</vt:lpstr>
      <vt:lpstr>Calibri</vt:lpstr>
      <vt:lpstr>Calibri Light</vt:lpstr>
      <vt:lpstr>Cambria</vt:lpstr>
      <vt:lpstr>Cambria Bold</vt:lpstr>
      <vt:lpstr>SVN-Newton</vt:lpstr>
      <vt:lpstr>SVN-Ready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17</cp:revision>
  <dcterms:created xsi:type="dcterms:W3CDTF">2024-02-09T00:54:47Z</dcterms:created>
  <dcterms:modified xsi:type="dcterms:W3CDTF">2024-03-06T06:03:21Z</dcterms:modified>
</cp:coreProperties>
</file>