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76" r:id="rId9"/>
    <p:sldId id="269" r:id="rId10"/>
    <p:sldId id="285" r:id="rId11"/>
    <p:sldId id="262" r:id="rId12"/>
    <p:sldId id="283" r:id="rId13"/>
    <p:sldId id="270" r:id="rId14"/>
    <p:sldId id="263" r:id="rId15"/>
    <p:sldId id="273" r:id="rId16"/>
    <p:sldId id="278" r:id="rId17"/>
    <p:sldId id="279" r:id="rId18"/>
    <p:sldId id="286" r:id="rId19"/>
    <p:sldId id="287" r:id="rId20"/>
    <p:sldId id="288" r:id="rId21"/>
    <p:sldId id="289" r:id="rId22"/>
    <p:sldId id="290" r:id="rId23"/>
    <p:sldId id="291" r:id="rId24"/>
    <p:sldId id="292" r:id="rId25"/>
  </p:sldIdLst>
  <p:sldSz cx="18288000" cy="10287000"/>
  <p:notesSz cx="6858000" cy="9144000"/>
  <p:embeddedFontLst>
    <p:embeddedFont>
      <p:font typeface="宋体" panose="02010600030101010101" pitchFamily="2" charset="-122"/>
      <p:regular r:id="rId26"/>
    </p:embeddedFont>
    <p:embeddedFont>
      <p:font typeface="#9Slide05 Aphrodite Pro" panose="020B0604020202020204" charset="0"/>
      <p:regular r:id="rId27"/>
    </p:embeddedFont>
    <p:embeddedFont>
      <p:font typeface="SVN-Newton" panose="020B0604020202020204" charset="0"/>
      <p:regular r:id="rId28"/>
    </p:embeddedFont>
    <p:embeddedFont>
      <p:font typeface="#9Slide07 HoneyCream" panose="020B0604020202020204" charset="0"/>
      <p:regular r:id="rId29"/>
    </p:embeddedFont>
    <p:embeddedFont>
      <p:font typeface="Open Sans Light Bold" panose="020B0604020202020204" charset="0"/>
      <p:regular r:id="rId30"/>
    </p:embeddedFont>
    <p:embeddedFont>
      <p:font typeface="Nunito ExtraLight" panose="00000300000000000000" pitchFamily="2" charset="0"/>
      <p:regular r:id="rId31"/>
      <p:italic r:id="rId32"/>
    </p:embeddedFont>
    <p:embeddedFont>
      <p:font typeface="Paytone One" panose="020B0604020202020204" charset="0"/>
      <p:regular r:id="rId33"/>
    </p:embeddedFont>
    <p:embeddedFont>
      <p:font typeface="微软雅黑" panose="020B0503020204020204" pitchFamily="34" charset="-122"/>
      <p:regular r:id="rId34"/>
      <p:bold r:id="rId35"/>
    </p:embeddedFont>
    <p:embeddedFont>
      <p:font typeface="Calibri" panose="020F0502020204030204" pitchFamily="34" charset="0"/>
      <p:regular r:id="rId36"/>
      <p:bold r:id="rId37"/>
      <p:italic r:id="rId38"/>
      <p:boldItalic r:id="rId39"/>
    </p:embeddedFont>
    <p:embeddedFont>
      <p:font typeface="VNI-Cooper" pitchFamily="2" charset="0"/>
      <p:bold r:id="rId40"/>
    </p:embeddedFont>
    <p:embeddedFont>
      <p:font typeface="UTM Cooper Black" panose="02040603050506020204" pitchFamily="18" charset="0"/>
      <p:regular r:id="rId41"/>
      <p:italic r:id="rId42"/>
    </p:embeddedFont>
    <p:embeddedFont>
      <p:font typeface="Cambria" panose="02040503050406030204" pitchFamily="18" charset="0"/>
      <p:regular r:id="rId43"/>
      <p:bold r:id="rId44"/>
      <p:italic r:id="rId45"/>
      <p:boldItalic r:id="rId46"/>
    </p:embeddedFont>
    <p:embeddedFont>
      <p:font typeface="UTM Aristote" panose="02040603050506020204"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Ft4HBVzhflc"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asvg="http://schemas.microsoft.com/office/drawing/2016/SVG/main" xmlns=""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asvg="http://schemas.microsoft.com/office/drawing/2016/SVG/main" xmlns=""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HÓA VÀ </a:t>
            </a:r>
            <a:r>
              <a:rPr lang="vi-VN" sz="5400" spc="443" dirty="0">
                <a:solidFill>
                  <a:srgbClr val="D6D7DA"/>
                </a:solidFill>
                <a:latin typeface="Nunito ExtraLight" panose="00000300000000000000" pitchFamily="2" charset="0"/>
              </a:rPr>
              <a:t>TRUYỀN THỐNG YÊU NƯỚC, CÁCH MẠNG </a:t>
            </a:r>
            <a:r>
              <a:rPr lang="en-US" sz="5400" spc="443" dirty="0">
                <a:solidFill>
                  <a:srgbClr val="D6D7DA"/>
                </a:solidFill>
                <a:latin typeface="Nunito ExtraLight" panose="00000300000000000000" pitchFamily="2" charset="0"/>
              </a:rPr>
              <a:t>CỦA</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L</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55" t="-11112" r="-2155" b="-12630"/>
            </a:stretch>
          </a:blipFill>
        </p:spPr>
      </p:sp>
      <p:sp>
        <p:nvSpPr>
          <p:cNvPr id="7" name="Rectangle 6"/>
          <p:cNvSpPr/>
          <p:nvPr/>
        </p:nvSpPr>
        <p:spPr>
          <a:xfrm>
            <a:off x="7239000" y="-419100"/>
            <a:ext cx="2923877" cy="369332"/>
          </a:xfrm>
          <a:prstGeom prst="rect">
            <a:avLst/>
          </a:prstGeom>
        </p:spPr>
        <p:txBody>
          <a:bodyPr wrap="none">
            <a:spAutoFit/>
          </a:bodyPr>
          <a:lstStyle/>
          <a:p>
            <a:r>
              <a:rPr lang="en-US" dirty="0" err="1">
                <a:hlinkClick r:id="rId3"/>
              </a:rPr>
              <a:t>Lễ</a:t>
            </a:r>
            <a:r>
              <a:rPr lang="en-US" dirty="0">
                <a:hlinkClick r:id="rId3"/>
              </a:rPr>
              <a:t> </a:t>
            </a:r>
            <a:r>
              <a:rPr lang="en-US" dirty="0" err="1">
                <a:hlinkClick r:id="rId3"/>
              </a:rPr>
              <a:t>hội</a:t>
            </a:r>
            <a:r>
              <a:rPr lang="en-US" dirty="0">
                <a:hlinkClick r:id="rId3"/>
              </a:rPr>
              <a:t> </a:t>
            </a:r>
            <a:r>
              <a:rPr lang="en-US" dirty="0" err="1">
                <a:hlinkClick r:id="rId3"/>
              </a:rPr>
              <a:t>đua</a:t>
            </a:r>
            <a:r>
              <a:rPr lang="en-US" dirty="0">
                <a:hlinkClick r:id="rId3"/>
              </a:rPr>
              <a:t> </a:t>
            </a:r>
            <a:r>
              <a:rPr lang="en-US" dirty="0" err="1">
                <a:hlinkClick r:id="rId3"/>
              </a:rPr>
              <a:t>voi</a:t>
            </a:r>
            <a:r>
              <a:rPr lang="en-US" dirty="0">
                <a:hlinkClick r:id="rId3"/>
              </a:rPr>
              <a:t> (youtube.com)</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2" name="Picture 11"/>
          <p:cNvPicPr>
            <a:picLocks noChangeAspect="1"/>
          </p:cNvPicPr>
          <p:nvPr/>
        </p:nvPicPr>
        <p:blipFill>
          <a:blip r:embed="rId3"/>
          <a:stretch>
            <a:fillRect/>
          </a:stretch>
        </p:blipFill>
        <p:spPr>
          <a:xfrm>
            <a:off x="2971800" y="1943100"/>
            <a:ext cx="12839289"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a:solidFill>
                    <a:srgbClr val="2A91A2"/>
                  </a:solidFill>
                  <a:latin typeface="UTM Aristote" panose="02040603050506020204" pitchFamily="18" charset="0"/>
                </a:rPr>
                <a:t>Nỉ</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a:solidFill>
                    <a:srgbClr val="F13B59"/>
                  </a:solidFill>
                  <a:latin typeface="UTM Aristote" panose="02040603050506020204" pitchFamily="18" charset="0"/>
                </a:rPr>
                <a:t>Kaki</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a:solidFill>
                    <a:srgbClr val="2A91A2"/>
                  </a:solidFill>
                  <a:latin typeface="UTM Aristote" panose="02040603050506020204" pitchFamily="18" charset="0"/>
                </a:rPr>
                <a:t>Tháng 12 âm lịch</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a:solidFill>
                    <a:srgbClr val="F13B59"/>
                  </a:solidFill>
                  <a:latin typeface="UTM Aristote" panose="02040603050506020204" pitchFamily="18" charset="0"/>
                </a:rPr>
                <a:t>Tháng 1 âm lịch</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a:solidFill>
                    <a:srgbClr val="FEF3EA"/>
                  </a:solidFill>
                  <a:latin typeface="Paytone One"/>
                </a:rPr>
                <a:t>Ở VÀ </a:t>
              </a:r>
            </a:p>
            <a:p>
              <a:pPr algn="ctr">
                <a:lnSpc>
                  <a:spcPts val="10170"/>
                </a:lnSpc>
              </a:pPr>
              <a:r>
                <a:rPr lang="vi-VN" sz="7823" dirty="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a:solidFill>
                    <a:srgbClr val="806753"/>
                  </a:solidFill>
                  <a:latin typeface="Paytone One"/>
                </a:rPr>
                <a:t>1 VÀ HÌNH 2</a:t>
              </a:r>
              <a:r>
                <a:rPr lang="en-US" sz="3000" spc="120" dirty="0">
                  <a:solidFill>
                    <a:srgbClr val="806753"/>
                  </a:solidFill>
                  <a:latin typeface="Paytone One"/>
                </a:rPr>
                <a:t>, EM HÃY MÔ TẢ </a:t>
              </a:r>
              <a:r>
                <a:rPr lang="vi-VN" sz="3000" spc="120" dirty="0">
                  <a:solidFill>
                    <a:srgbClr val="806753"/>
                  </a:solidFill>
                  <a:latin typeface="Paytone One"/>
                </a:rPr>
                <a:t>NHÀ Ở VÙNG </a:t>
              </a:r>
              <a:r>
                <a:rPr lang="en-US" sz="3000" spc="120" dirty="0">
                  <a:solidFill>
                    <a:srgbClr val="806753"/>
                  </a:solidFill>
                  <a:latin typeface="Paytone One"/>
                </a:rPr>
                <a:t>TÂY 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a:solidFill>
                  <a:schemeClr val="bg1"/>
                </a:solidFill>
                <a:latin typeface="Calibri" panose="020F0502020204030204" pitchFamily="34" charset="0"/>
                <a:cs typeface="Calibri" panose="020F0502020204030204" pitchFamily="34" charset="0"/>
              </a:rPr>
              <a:t>Nhà dài 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595</Words>
  <Application>Microsoft Office PowerPoint</Application>
  <PresentationFormat>Custom</PresentationFormat>
  <Paragraphs>54</Paragraphs>
  <Slides>23</Slides>
  <Notes>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23</vt:i4>
      </vt:variant>
    </vt:vector>
  </HeadingPairs>
  <TitlesOfParts>
    <vt:vector size="48" baseType="lpstr">
      <vt:lpstr>华康方圆体W7(P)</vt:lpstr>
      <vt:lpstr>Arial</vt:lpstr>
      <vt:lpstr>宋体</vt:lpstr>
      <vt:lpstr>Catamaran</vt:lpstr>
      <vt:lpstr>Paytone One Bold</vt:lpstr>
      <vt:lpstr>Baloo 2</vt:lpstr>
      <vt:lpstr>#9Slide05 Aphrodite Pro</vt:lpstr>
      <vt:lpstr>SVN-Newton</vt:lpstr>
      <vt:lpstr>#9Slide05 Bodega Script</vt:lpstr>
      <vt:lpstr>#9Slide07 HoneyCream</vt:lpstr>
      <vt:lpstr>Open Sans Light Bold</vt:lpstr>
      <vt:lpstr>#9Slide06 SVNClementine</vt:lpstr>
      <vt:lpstr>Nunito ExtraLight</vt:lpstr>
      <vt:lpstr>Paytone One</vt:lpstr>
      <vt:lpstr>微软雅黑</vt:lpstr>
      <vt:lpstr>Calibri</vt:lpstr>
      <vt:lpstr>Spartan</vt:lpstr>
      <vt:lpstr>VNI-Cooper</vt:lpstr>
      <vt:lpstr>Handlee</vt:lpstr>
      <vt:lpstr>UTM Cooper Black</vt:lpstr>
      <vt:lpstr>Times New Roman</vt:lpstr>
      <vt:lpstr>Cambria</vt:lpstr>
      <vt:lpstr>UTM Aristote</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Admin</cp:lastModifiedBy>
  <cp:revision>25</cp:revision>
  <dcterms:created xsi:type="dcterms:W3CDTF">2006-08-16T00:00:00Z</dcterms:created>
  <dcterms:modified xsi:type="dcterms:W3CDTF">2024-03-08T14:49:42Z</dcterms:modified>
  <dc:identifier>DAF9gNw6Zcg</dc:identifier>
</cp:coreProperties>
</file>