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75" r:id="rId13"/>
    <p:sldId id="277" r:id="rId14"/>
    <p:sldId id="276" r:id="rId15"/>
    <p:sldId id="266" r:id="rId16"/>
    <p:sldId id="267" r:id="rId17"/>
    <p:sldId id="268" r:id="rId18"/>
    <p:sldId id="278" r:id="rId19"/>
    <p:sldId id="279" r:id="rId20"/>
    <p:sldId id="280" r:id="rId21"/>
    <p:sldId id="271" r:id="rId22"/>
    <p:sldId id="272" r:id="rId23"/>
    <p:sldId id="281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1C46-27BF-46F2-9ACC-DA6CFD97828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BF71-F40C-43DB-9E4A-B7CD28369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BF71-F40C-43DB-9E4A-B7CD283696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23.png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2.png"/><Relationship Id="rId10" Type="http://schemas.openxmlformats.org/officeDocument/2006/relationships/image" Target="../media/image66.svg"/><Relationship Id="rId4" Type="http://schemas.openxmlformats.org/officeDocument/2006/relationships/image" Target="../media/image13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openxmlformats.org/officeDocument/2006/relationships/image" Target="../media/image1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.svg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sv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2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2.png"/><Relationship Id="rId10" Type="http://schemas.openxmlformats.org/officeDocument/2006/relationships/image" Target="../media/image60.png"/><Relationship Id="rId4" Type="http://schemas.openxmlformats.org/officeDocument/2006/relationships/image" Target="../media/image13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55.png"/><Relationship Id="rId12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5.svg"/><Relationship Id="rId5" Type="http://schemas.openxmlformats.org/officeDocument/2006/relationships/image" Target="../media/image12.jpeg"/><Relationship Id="rId10" Type="http://schemas.openxmlformats.org/officeDocument/2006/relationships/image" Target="../media/image63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e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1" name="Freeform 11"/>
          <p:cNvSpPr/>
          <p:nvPr/>
        </p:nvSpPr>
        <p:spPr>
          <a:xfrm rot="-1368167">
            <a:off x="12183547" y="388353"/>
            <a:ext cx="5144780" cy="4694612"/>
          </a:xfrm>
          <a:custGeom>
            <a:avLst/>
            <a:gdLst/>
            <a:ahLst/>
            <a:cxnLst/>
            <a:rect l="l" t="t" r="r" b="b"/>
            <a:pathLst>
              <a:path w="5144780" h="4694612">
                <a:moveTo>
                  <a:pt x="0" y="0"/>
                </a:moveTo>
                <a:lnTo>
                  <a:pt x="5144780" y="0"/>
                </a:lnTo>
                <a:lnTo>
                  <a:pt x="5144780" y="4694612"/>
                </a:lnTo>
                <a:lnTo>
                  <a:pt x="0" y="46946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93370" y="5143500"/>
            <a:ext cx="6494630" cy="4505650"/>
          </a:xfrm>
          <a:custGeom>
            <a:avLst/>
            <a:gdLst/>
            <a:ahLst/>
            <a:cxnLst/>
            <a:rect l="l" t="t" r="r" b="b"/>
            <a:pathLst>
              <a:path w="6494630" h="4505650">
                <a:moveTo>
                  <a:pt x="0" y="0"/>
                </a:moveTo>
                <a:lnTo>
                  <a:pt x="6494630" y="0"/>
                </a:lnTo>
                <a:lnTo>
                  <a:pt x="6494630" y="4505650"/>
                </a:lnTo>
                <a:lnTo>
                  <a:pt x="0" y="4505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35502">
            <a:off x="12278444" y="1031825"/>
            <a:ext cx="4832148" cy="2758838"/>
          </a:xfrm>
          <a:custGeom>
            <a:avLst/>
            <a:gdLst/>
            <a:ahLst/>
            <a:cxnLst/>
            <a:rect l="l" t="t" r="r" b="b"/>
            <a:pathLst>
              <a:path w="4832148" h="2758838">
                <a:moveTo>
                  <a:pt x="0" y="0"/>
                </a:moveTo>
                <a:lnTo>
                  <a:pt x="4832148" y="0"/>
                </a:lnTo>
                <a:lnTo>
                  <a:pt x="4832148" y="2758838"/>
                </a:lnTo>
                <a:lnTo>
                  <a:pt x="0" y="2758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5049" b="-22075"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73086">
            <a:off x="12275859" y="5555741"/>
            <a:ext cx="5529652" cy="3681168"/>
          </a:xfrm>
          <a:custGeom>
            <a:avLst/>
            <a:gdLst/>
            <a:ahLst/>
            <a:cxnLst/>
            <a:rect l="l" t="t" r="r" b="b"/>
            <a:pathLst>
              <a:path w="5529652" h="3681168">
                <a:moveTo>
                  <a:pt x="0" y="0"/>
                </a:moveTo>
                <a:lnTo>
                  <a:pt x="5529652" y="0"/>
                </a:lnTo>
                <a:lnTo>
                  <a:pt x="5529652" y="3681168"/>
                </a:lnTo>
                <a:lnTo>
                  <a:pt x="0" y="36811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2" y="311627"/>
            <a:ext cx="2533598" cy="2533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96" y="8954163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622" y="2153878"/>
            <a:ext cx="11321253" cy="5980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93644"/>
            </a:stretch>
          </a:blipFill>
        </p:spPr>
      </p:sp>
      <p:sp>
        <p:nvSpPr>
          <p:cNvPr id="7" name="Freeform 7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687178">
            <a:off x="-1262017" y="163622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8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3676" y="4359074"/>
            <a:ext cx="9028689" cy="6579657"/>
          </a:xfrm>
          <a:custGeom>
            <a:avLst/>
            <a:gdLst/>
            <a:ahLst/>
            <a:cxnLst/>
            <a:rect l="l" t="t" r="r" b="b"/>
            <a:pathLst>
              <a:path w="9028689" h="6579657">
                <a:moveTo>
                  <a:pt x="0" y="0"/>
                </a:moveTo>
                <a:lnTo>
                  <a:pt x="9028689" y="0"/>
                </a:lnTo>
                <a:lnTo>
                  <a:pt x="9028689" y="6579657"/>
                </a:lnTo>
                <a:lnTo>
                  <a:pt x="0" y="657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59561"/>
            <a:ext cx="12022354" cy="5377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77600" y="6570329"/>
            <a:ext cx="7634096" cy="3750250"/>
          </a:xfrm>
          <a:custGeom>
            <a:avLst/>
            <a:gdLst/>
            <a:ahLst/>
            <a:cxnLst/>
            <a:rect l="l" t="t" r="r" b="b"/>
            <a:pathLst>
              <a:path w="7634096" h="3750250">
                <a:moveTo>
                  <a:pt x="0" y="0"/>
                </a:moveTo>
                <a:lnTo>
                  <a:pt x="7634096" y="0"/>
                </a:lnTo>
                <a:lnTo>
                  <a:pt x="7634096" y="3750250"/>
                </a:lnTo>
                <a:lnTo>
                  <a:pt x="0" y="375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4011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Kể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chỉ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trên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lược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đồ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một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số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 ở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Giải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thích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vì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sao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vùng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có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nhiều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3" y="6119926"/>
            <a:ext cx="5407621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333500"/>
            <a:ext cx="16230600" cy="1846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</a:rPr>
              <a:t>+ </a:t>
            </a:r>
            <a:r>
              <a:rPr lang="en-US" sz="6000" b="1" dirty="0" err="1">
                <a:solidFill>
                  <a:srgbClr val="C00000"/>
                </a:solidFill>
              </a:rPr>
              <a:t>Kể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chỉ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trên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lược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đồ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một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số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máy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thủy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điện</a:t>
            </a:r>
            <a:r>
              <a:rPr lang="en-US" sz="6000" b="1" dirty="0">
                <a:solidFill>
                  <a:srgbClr val="C00000"/>
                </a:solidFill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</a:rPr>
              <a:t>Tây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Nguyên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003" y="3218259"/>
            <a:ext cx="16306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nhà máy thủy điện như: Sê San,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Ialy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Đồng Nai,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Srê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Pôk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Kuốp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ông trình thủy điện Sê S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188">
            <a:off x="1078523" y="5448300"/>
            <a:ext cx="6229349" cy="415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85986">
            <a:off x="1432665" y="9267136"/>
            <a:ext cx="730193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Sê</a:t>
            </a:r>
            <a:r>
              <a:rPr lang="en-US" sz="3600" dirty="0"/>
              <a:t> San 4 (</a:t>
            </a:r>
            <a:r>
              <a:rPr lang="en-US" sz="3600" dirty="0" err="1"/>
              <a:t>Kom</a:t>
            </a:r>
            <a:r>
              <a:rPr lang="en-US" sz="3600" dirty="0"/>
              <a:t> Tum, 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  <p:pic>
        <p:nvPicPr>
          <p:cNvPr id="1028" name="Picture 4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740">
            <a:off x="10365101" y="4744870"/>
            <a:ext cx="7072698" cy="4398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76711">
            <a:off x="11069046" y="9020476"/>
            <a:ext cx="4421403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/>
              <a:t>Thủy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Ialy</a:t>
            </a:r>
            <a:r>
              <a:rPr lang="en-US" sz="3600" dirty="0"/>
              <a:t> (</a:t>
            </a:r>
            <a:r>
              <a:rPr lang="en-US" sz="3600" dirty="0" err="1"/>
              <a:t>Gia</a:t>
            </a:r>
            <a:r>
              <a:rPr lang="en-US" sz="3600" dirty="0"/>
              <a:t> Lai)</a:t>
            </a:r>
          </a:p>
        </p:txBody>
      </p:sp>
    </p:spTree>
    <p:extLst>
      <p:ext uri="{BB962C8B-B14F-4D97-AF65-F5344CB8AC3E}">
        <p14:creationId xmlns:p14="http://schemas.microsoft.com/office/powerpoint/2010/main" val="27087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3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+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thích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vì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vùng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Nguyên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có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nhiều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nhà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máy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thủy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điện</a:t>
            </a:r>
            <a:r>
              <a:rPr lang="en-US" sz="6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699" y="4155145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ây Nguyên - Nơi những dòng sông đi qua (Kỳ cuối) - Báo Đắk Lắk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11" y="3883407"/>
            <a:ext cx="7010400" cy="46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52400" y="-836991"/>
            <a:ext cx="18261330" cy="11960981"/>
          </a:xfrm>
          <a:custGeom>
            <a:avLst/>
            <a:gdLst/>
            <a:ahLst/>
            <a:cxnLst/>
            <a:rect l="l" t="t" r="r" b="b"/>
            <a:pathLst>
              <a:path w="17929860" h="11960981">
                <a:moveTo>
                  <a:pt x="17929860" y="11960982"/>
                </a:moveTo>
                <a:lnTo>
                  <a:pt x="0" y="11960982"/>
                </a:lnTo>
                <a:lnTo>
                  <a:pt x="0" y="0"/>
                </a:lnTo>
                <a:lnTo>
                  <a:pt x="17929860" y="0"/>
                </a:lnTo>
                <a:lnTo>
                  <a:pt x="17929860" y="1196098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55457">
            <a:off x="17561223" y="-375144"/>
            <a:ext cx="1239885" cy="4001242"/>
          </a:xfrm>
          <a:custGeom>
            <a:avLst/>
            <a:gdLst/>
            <a:ahLst/>
            <a:cxnLst/>
            <a:rect l="l" t="t" r="r" b="b"/>
            <a:pathLst>
              <a:path w="1239885" h="4001242">
                <a:moveTo>
                  <a:pt x="0" y="0"/>
                </a:moveTo>
                <a:lnTo>
                  <a:pt x="1239885" y="0"/>
                </a:lnTo>
                <a:lnTo>
                  <a:pt x="1239885" y="4001242"/>
                </a:lnTo>
                <a:lnTo>
                  <a:pt x="0" y="400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</a:blip>
            <a:stretch>
              <a:fillRect l="-12323" r="-12323"/>
            </a:stretch>
          </a:blipFill>
        </p:spPr>
      </p:sp>
      <p:sp>
        <p:nvSpPr>
          <p:cNvPr id="8" name="Freeform 8"/>
          <p:cNvSpPr/>
          <p:nvPr/>
        </p:nvSpPr>
        <p:spPr>
          <a:xfrm rot="-8696648">
            <a:off x="15208406" y="1452723"/>
            <a:ext cx="4137046" cy="1333653"/>
          </a:xfrm>
          <a:custGeom>
            <a:avLst/>
            <a:gdLst/>
            <a:ahLst/>
            <a:cxnLst/>
            <a:rect l="l" t="t" r="r" b="b"/>
            <a:pathLst>
              <a:path w="4137046" h="1333653">
                <a:moveTo>
                  <a:pt x="0" y="0"/>
                </a:moveTo>
                <a:lnTo>
                  <a:pt x="4137045" y="0"/>
                </a:lnTo>
                <a:lnTo>
                  <a:pt x="4137045" y="1333653"/>
                </a:lnTo>
                <a:lnTo>
                  <a:pt x="0" y="1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6531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6133" y="3585827"/>
            <a:ext cx="957220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Ngoài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vai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trò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sinh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hoạt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sản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xuất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các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nhà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máy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thủy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ở </a:t>
            </a:r>
            <a:r>
              <a:rPr lang="en-US" sz="6000" i="1" dirty="0" err="1">
                <a:solidFill>
                  <a:srgbClr val="000000"/>
                </a:solidFill>
              </a:rPr>
              <a:t>Tây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Nguyên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còn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góp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phần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điều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tiết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nguồn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giữa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cạn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hạn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chế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lụt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tưới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khô</a:t>
            </a:r>
            <a:r>
              <a:rPr lang="en-US" sz="6000" i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26" y="457038"/>
            <a:ext cx="15036941" cy="2719447"/>
          </a:xfrm>
          <a:prstGeom prst="rect">
            <a:avLst/>
          </a:prstGeom>
        </p:spPr>
      </p:pic>
      <p:pic>
        <p:nvPicPr>
          <p:cNvPr id="3074" name="Picture 2" descr="Du lịch ở vùng đất nông thôn mới - Báo Lâm Đồng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97" y="3850586"/>
            <a:ext cx="7298004" cy="5805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609600" y="2946603"/>
            <a:ext cx="17520759" cy="8635946"/>
          </a:xfrm>
          <a:custGeom>
            <a:avLst/>
            <a:gdLst/>
            <a:ahLst/>
            <a:cxnLst/>
            <a:rect l="l" t="t" r="r" b="b"/>
            <a:pathLst>
              <a:path w="16230600" h="8635946">
                <a:moveTo>
                  <a:pt x="16230600" y="8635947"/>
                </a:moveTo>
                <a:lnTo>
                  <a:pt x="0" y="8635947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8635947"/>
                </a:lnTo>
                <a:close/>
              </a:path>
            </a:pathLst>
          </a:custGeom>
          <a:blipFill>
            <a:blip r:embed="rId3"/>
            <a:stretch>
              <a:fillRect t="-12688" b="-126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3165" y="2267956"/>
            <a:ext cx="8507487" cy="262959"/>
          </a:xfrm>
          <a:custGeom>
            <a:avLst/>
            <a:gdLst/>
            <a:ahLst/>
            <a:cxnLst/>
            <a:rect l="l" t="t" r="r" b="b"/>
            <a:pathLst>
              <a:path w="8507487" h="262959">
                <a:moveTo>
                  <a:pt x="0" y="0"/>
                </a:moveTo>
                <a:lnTo>
                  <a:pt x="8507487" y="0"/>
                </a:lnTo>
                <a:lnTo>
                  <a:pt x="8507487" y="262959"/>
                </a:lnTo>
                <a:lnTo>
                  <a:pt x="0" y="26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3004" y="3124904"/>
            <a:ext cx="1436616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</a:rPr>
              <a:t>	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đem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nhiều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lợi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những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động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tiêu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cực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môi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tự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do </a:t>
            </a:r>
            <a:r>
              <a:rPr lang="en-US" sz="4499" dirty="0" err="1">
                <a:solidFill>
                  <a:srgbClr val="000000"/>
                </a:solidFill>
              </a:rPr>
              <a:t>chúng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ở </a:t>
            </a:r>
            <a:r>
              <a:rPr lang="en-US" sz="4499" dirty="0" err="1">
                <a:solidFill>
                  <a:srgbClr val="000000"/>
                </a:solidFill>
              </a:rPr>
              <a:t>đầu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nguồn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dòng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lớn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dẫn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giảm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đa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dạng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học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bên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cạnh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ảnh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hưởng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đến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hệ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vì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vậy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cần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quản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hoạch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hợp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188" y="18165"/>
            <a:ext cx="8169348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329016" y="8380473"/>
            <a:ext cx="5496119" cy="86142"/>
            <a:chOff x="0" y="0"/>
            <a:chExt cx="7328159" cy="114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612232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648" y="537150"/>
            <a:ext cx="10626249" cy="93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149365" y="190500"/>
            <a:ext cx="12660745" cy="9710301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08448" y="2866119"/>
            <a:ext cx="104839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2020,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7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7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67687" y="6234136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4777" y="474811"/>
            <a:ext cx="10162913" cy="3225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98" y="7048500"/>
            <a:ext cx="4228923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80998" y="-234598"/>
            <a:ext cx="17989706" cy="1052159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596" y="-447107"/>
            <a:ext cx="10162913" cy="322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196" y="1860405"/>
            <a:ext cx="11735025" cy="3434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43715" y="6668534"/>
            <a:ext cx="14227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Nam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Duyên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4800" i="1" dirty="0">
              <a:solidFill>
                <a:srgbClr val="402B2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km²) 1431  554  212  139  109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103" y="5608747"/>
            <a:ext cx="14166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31304" y="2762161"/>
            <a:ext cx="10025391" cy="193081"/>
            <a:chOff x="0" y="0"/>
            <a:chExt cx="13367188" cy="2574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55533" cy="197665"/>
            </a:xfrm>
            <a:custGeom>
              <a:avLst/>
              <a:gdLst/>
              <a:ahLst/>
              <a:cxnLst/>
              <a:rect l="l" t="t" r="r" b="b"/>
              <a:pathLst>
                <a:path w="5255533" h="197665">
                  <a:moveTo>
                    <a:pt x="0" y="0"/>
                  </a:moveTo>
                  <a:lnTo>
                    <a:pt x="5255533" y="0"/>
                  </a:lnTo>
                  <a:lnTo>
                    <a:pt x="5255533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2168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26933" y="29888"/>
              <a:ext cx="6395056" cy="197665"/>
            </a:xfrm>
            <a:custGeom>
              <a:avLst/>
              <a:gdLst/>
              <a:ahLst/>
              <a:cxnLst/>
              <a:rect l="l" t="t" r="r" b="b"/>
              <a:pathLst>
                <a:path w="6395056" h="197665">
                  <a:moveTo>
                    <a:pt x="0" y="0"/>
                  </a:moveTo>
                  <a:lnTo>
                    <a:pt x="6395057" y="0"/>
                  </a:lnTo>
                  <a:lnTo>
                    <a:pt x="6395057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193390" y="59776"/>
              <a:ext cx="2173799" cy="197665"/>
            </a:xfrm>
            <a:custGeom>
              <a:avLst/>
              <a:gdLst/>
              <a:ahLst/>
              <a:cxnLst/>
              <a:rect l="l" t="t" r="r" b="b"/>
              <a:pathLst>
                <a:path w="2173799" h="197665">
                  <a:moveTo>
                    <a:pt x="0" y="0"/>
                  </a:moveTo>
                  <a:lnTo>
                    <a:pt x="2173798" y="0"/>
                  </a:lnTo>
                  <a:lnTo>
                    <a:pt x="2173798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194188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4156696" y="6172200"/>
            <a:ext cx="4047935" cy="4114800"/>
          </a:xfrm>
          <a:custGeom>
            <a:avLst/>
            <a:gdLst/>
            <a:ahLst/>
            <a:cxnLst/>
            <a:rect l="l" t="t" r="r" b="b"/>
            <a:pathLst>
              <a:path w="4047935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90701" y="244035"/>
            <a:ext cx="3192843" cy="3069120"/>
          </a:xfrm>
          <a:custGeom>
            <a:avLst/>
            <a:gdLst/>
            <a:ahLst/>
            <a:cxnLst/>
            <a:rect l="l" t="t" r="r" b="b"/>
            <a:pathLst>
              <a:path w="3192843" h="3069120">
                <a:moveTo>
                  <a:pt x="0" y="0"/>
                </a:moveTo>
                <a:lnTo>
                  <a:pt x="3192843" y="0"/>
                </a:lnTo>
                <a:lnTo>
                  <a:pt x="3192843" y="3069120"/>
                </a:lnTo>
                <a:lnTo>
                  <a:pt x="0" y="3069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980661" y="3333937"/>
            <a:ext cx="1192201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đặc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thù</a:t>
            </a:r>
            <a:r>
              <a:rPr lang="en-US" sz="4400" b="1" dirty="0">
                <a:solidFill>
                  <a:srgbClr val="402B2B"/>
                </a:solidFill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Trình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bày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được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một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số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hoạt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động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kinh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tế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yếu</a:t>
            </a:r>
            <a:r>
              <a:rPr lang="en-US" sz="4400" dirty="0">
                <a:solidFill>
                  <a:srgbClr val="402B2B"/>
                </a:solidFill>
              </a:rPr>
              <a:t> ở </a:t>
            </a:r>
            <a:r>
              <a:rPr lang="en-US" sz="4400" dirty="0" err="1">
                <a:solidFill>
                  <a:srgbClr val="402B2B"/>
                </a:solidFill>
              </a:rPr>
              <a:t>vùng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Tây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Nguyên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súc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triển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thủy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điện</a:t>
            </a:r>
            <a:r>
              <a:rPr lang="en-US" sz="4400" dirty="0">
                <a:solidFill>
                  <a:srgbClr val="402B2B"/>
                </a:solidFill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chung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Giao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tiếp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hợp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tác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giải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quyết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vấn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đề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và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tạo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học</a:t>
            </a:r>
            <a:endParaRPr lang="en-US" sz="4400" dirty="0">
              <a:solidFill>
                <a:srgbClr val="402B2B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Phẩm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chất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yêu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nước</a:t>
            </a:r>
            <a:endParaRPr lang="en-US" sz="4400" dirty="0">
              <a:solidFill>
                <a:srgbClr val="402B2B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4569" y="1558413"/>
            <a:ext cx="594411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0" y="-61936"/>
            <a:ext cx="18287999" cy="1008223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32" y="5855427"/>
            <a:ext cx="3408782" cy="4367236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06447" y="564271"/>
            <a:ext cx="9493939" cy="3016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504" y="1218448"/>
            <a:ext cx="14478000" cy="12863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57383"/>
              </p:ext>
            </p:extLst>
          </p:nvPr>
        </p:nvGraphicFramePr>
        <p:xfrm>
          <a:off x="3459864" y="2623760"/>
          <a:ext cx="1405128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667771095"/>
                    </a:ext>
                  </a:extLst>
                </a:gridCol>
                <a:gridCol w="7955280">
                  <a:extLst>
                    <a:ext uri="{9D8B030D-6E8A-4147-A177-3AD203B41FA5}">
                      <a16:colId xmlns:a16="http://schemas.microsoft.com/office/drawing/2014/main" val="1209358542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4637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1.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nghiệp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nhiều</a:t>
                      </a:r>
                      <a:r>
                        <a:rPr lang="en-US" sz="4000" baseline="0" dirty="0"/>
                        <a:t> ở </a:t>
                      </a:r>
                      <a:r>
                        <a:rPr lang="en-US" sz="4000" baseline="0" dirty="0" err="1"/>
                        <a:t>Tây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Nguyên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là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a)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phát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triển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mạnh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nhờ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có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cỏ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tự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nhiên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và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khí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hậu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thuận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lợi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0897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2. </a:t>
                      </a:r>
                      <a:r>
                        <a:rPr lang="en-US" sz="4000" dirty="0" err="1"/>
                        <a:t>Chăn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nuôi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trâu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bò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b) </a:t>
                      </a:r>
                      <a:r>
                        <a:rPr lang="en-US" sz="4000" dirty="0" err="1"/>
                        <a:t>được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xây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dựng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trên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Pô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Kô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Đắk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Krông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Đồng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Nai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70935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3. </a:t>
                      </a:r>
                      <a:r>
                        <a:rPr lang="en-US" sz="4000" dirty="0" err="1"/>
                        <a:t>Các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nhà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máy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thủy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điện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/>
                        <a:t>c) </a:t>
                      </a:r>
                      <a:r>
                        <a:rPr lang="en-US" sz="4000" dirty="0" err="1"/>
                        <a:t>cà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phê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hồ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tiêu</a:t>
                      </a:r>
                      <a:r>
                        <a:rPr lang="en-US" sz="4000" baseline="0" dirty="0"/>
                        <a:t>, </a:t>
                      </a:r>
                      <a:r>
                        <a:rPr lang="en-US" sz="4000" baseline="0" dirty="0" err="1"/>
                        <a:t>cao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su</a:t>
                      </a:r>
                      <a:r>
                        <a:rPr lang="en-US" sz="4000" baseline="0" dirty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3269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034865" y="8134400"/>
            <a:ext cx="7741223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Đáp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 </a:t>
            </a:r>
            <a:r>
              <a:rPr lang="en-US" sz="8800" dirty="0" err="1">
                <a:solidFill>
                  <a:srgbClr val="402B2B"/>
                </a:solidFill>
                <a:latin typeface="Sugo Display"/>
              </a:rPr>
              <a:t>án</a:t>
            </a:r>
            <a:r>
              <a:rPr lang="en-US" sz="8800" dirty="0">
                <a:solidFill>
                  <a:srgbClr val="402B2B"/>
                </a:solidFill>
                <a:latin typeface="Sugo Display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Sugo Display"/>
              </a:rPr>
              <a:t>1 -c, 2-a, 3-b</a:t>
            </a:r>
          </a:p>
        </p:txBody>
      </p:sp>
    </p:spTree>
    <p:extLst>
      <p:ext uri="{BB962C8B-B14F-4D97-AF65-F5344CB8AC3E}">
        <p14:creationId xmlns:p14="http://schemas.microsoft.com/office/powerpoint/2010/main" val="37942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8" y="382718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143" y="2899014"/>
            <a:ext cx="10095851" cy="452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1910633" y="646023"/>
            <a:ext cx="12910054" cy="8612277"/>
          </a:xfrm>
          <a:custGeom>
            <a:avLst/>
            <a:gdLst/>
            <a:ahLst/>
            <a:cxnLst/>
            <a:rect l="l" t="t" r="r" b="b"/>
            <a:pathLst>
              <a:path w="12910054" h="8612277">
                <a:moveTo>
                  <a:pt x="0" y="8612277"/>
                </a:moveTo>
                <a:lnTo>
                  <a:pt x="12910054" y="8612277"/>
                </a:lnTo>
                <a:lnTo>
                  <a:pt x="12910054" y="0"/>
                </a:lnTo>
                <a:lnTo>
                  <a:pt x="0" y="0"/>
                </a:lnTo>
                <a:lnTo>
                  <a:pt x="0" y="861227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848670" y="2239356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6906" y="2111093"/>
            <a:ext cx="10287379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517" dirty="0" err="1">
                <a:solidFill>
                  <a:srgbClr val="000000"/>
                </a:solidFill>
                <a:latin typeface="+mj-lt"/>
              </a:rPr>
              <a:t>Sưu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tầm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thông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tin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hình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ảnh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sản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phẩm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công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nghiệp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nổi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tiếng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sẻ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>
                <a:solidFill>
                  <a:srgbClr val="000000"/>
                </a:solidFill>
                <a:latin typeface="+mj-lt"/>
              </a:rPr>
              <a:t>bạn</a:t>
            </a:r>
            <a:r>
              <a:rPr lang="en-US" sz="6517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265986" y="5984763"/>
            <a:ext cx="6118662" cy="4114800"/>
          </a:xfrm>
          <a:custGeom>
            <a:avLst/>
            <a:gdLst/>
            <a:ahLst/>
            <a:cxnLst/>
            <a:rect l="l" t="t" r="r" b="b"/>
            <a:pathLst>
              <a:path w="6118662" h="4114800">
                <a:moveTo>
                  <a:pt x="0" y="0"/>
                </a:moveTo>
                <a:lnTo>
                  <a:pt x="6118661" y="0"/>
                </a:lnTo>
                <a:lnTo>
                  <a:pt x="611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65357" y="138928"/>
            <a:ext cx="3993943" cy="4306138"/>
          </a:xfrm>
          <a:custGeom>
            <a:avLst/>
            <a:gdLst/>
            <a:ahLst/>
            <a:cxnLst/>
            <a:rect l="l" t="t" r="r" b="b"/>
            <a:pathLst>
              <a:path w="3993943" h="4306138">
                <a:moveTo>
                  <a:pt x="0" y="0"/>
                </a:moveTo>
                <a:lnTo>
                  <a:pt x="3993943" y="0"/>
                </a:lnTo>
                <a:lnTo>
                  <a:pt x="3993943" y="4306138"/>
                </a:lnTo>
                <a:lnTo>
                  <a:pt x="0" y="4306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CB801-19CE-D43C-5DF4-84C187F69126}"/>
              </a:ext>
            </a:extLst>
          </p:cNvPr>
          <p:cNvSpPr txBox="1"/>
          <p:nvPr/>
        </p:nvSpPr>
        <p:spPr>
          <a:xfrm>
            <a:off x="4114800" y="95250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 VỞ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82695-9D3B-A378-DD8B-BD31DF731122}"/>
              </a:ext>
            </a:extLst>
          </p:cNvPr>
          <p:cNvSpPr txBox="1"/>
          <p:nvPr/>
        </p:nvSpPr>
        <p:spPr>
          <a:xfrm>
            <a:off x="1295400" y="1943100"/>
            <a:ext cx="15925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nl-NL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 động 2:  Một số hoạt động kinh tế chủ yếu: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AutoNum type="alphaLcParenR"/>
              <a:tabLst>
                <a:tab pos="2971800" algn="ctr"/>
                <a:tab pos="5943600" algn="r"/>
              </a:tabLst>
            </a:pPr>
            <a:r>
              <a:rPr lang="nl-NL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 nuôi gia súc: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nl-NL" sz="4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có nhiều đồng cỏ tự nhiên và khí hậu thuận lợi nên vùng Tây Nguyên có thế mạnh về chăn nuôi trâu, bò.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B1BC1-0890-2653-FD8B-75B681A26A6E}"/>
              </a:ext>
            </a:extLst>
          </p:cNvPr>
          <p:cNvSpPr txBox="1"/>
          <p:nvPr/>
        </p:nvSpPr>
        <p:spPr>
          <a:xfrm>
            <a:off x="1295400" y="6057900"/>
            <a:ext cx="162025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nl-NL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Phát triển thuỷ điện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nl-NL" sz="4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nhà máy thuỷ điện ở Tây Nguyên còn góp phần điều tiết nguồn nước giữa mùa lũ và mùa cạn, hạn chế lũ lụt, cung cấp nước tưới vào mùa khô.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360"/>
            <a:ext cx="20153196" cy="9950640"/>
          </a:xfrm>
          <a:custGeom>
            <a:avLst/>
            <a:gdLst/>
            <a:ahLst/>
            <a:cxnLst/>
            <a:rect l="l" t="t" r="r" b="b"/>
            <a:pathLst>
              <a:path w="20153196" h="9950640">
                <a:moveTo>
                  <a:pt x="0" y="0"/>
                </a:moveTo>
                <a:lnTo>
                  <a:pt x="20153196" y="0"/>
                </a:lnTo>
                <a:lnTo>
                  <a:pt x="20153196" y="9950640"/>
                </a:lnTo>
                <a:lnTo>
                  <a:pt x="0" y="9950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78804" y="3333537"/>
            <a:ext cx="8280496" cy="182207"/>
            <a:chOff x="0" y="0"/>
            <a:chExt cx="11040661" cy="242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7166" cy="211034"/>
            </a:xfrm>
            <a:custGeom>
              <a:avLst/>
              <a:gdLst/>
              <a:ahLst/>
              <a:cxnLst/>
              <a:rect l="l" t="t" r="r" b="b"/>
              <a:pathLst>
                <a:path w="4457166" h="211034">
                  <a:moveTo>
                    <a:pt x="0" y="0"/>
                  </a:moveTo>
                  <a:lnTo>
                    <a:pt x="4457166" y="0"/>
                  </a:lnTo>
                  <a:lnTo>
                    <a:pt x="445716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5318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213105" y="31909"/>
              <a:ext cx="6827555" cy="211034"/>
            </a:xfrm>
            <a:custGeom>
              <a:avLst/>
              <a:gdLst/>
              <a:ahLst/>
              <a:cxnLst/>
              <a:rect l="l" t="t" r="r" b="b"/>
              <a:pathLst>
                <a:path w="6827555" h="211034">
                  <a:moveTo>
                    <a:pt x="0" y="0"/>
                  </a:moveTo>
                  <a:lnTo>
                    <a:pt x="6827556" y="0"/>
                  </a:lnTo>
                  <a:lnTo>
                    <a:pt x="6827556" y="211034"/>
                  </a:lnTo>
                  <a:lnTo>
                    <a:pt x="0" y="211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6687178">
            <a:off x="11079406" y="-1637868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92345">
            <a:off x="1087340" y="1527020"/>
            <a:ext cx="6394756" cy="4709706"/>
          </a:xfrm>
          <a:custGeom>
            <a:avLst/>
            <a:gdLst/>
            <a:ahLst/>
            <a:cxnLst/>
            <a:rect l="l" t="t" r="r" b="b"/>
            <a:pathLst>
              <a:path w="6394756" h="4709706">
                <a:moveTo>
                  <a:pt x="0" y="0"/>
                </a:moveTo>
                <a:lnTo>
                  <a:pt x="6394756" y="0"/>
                </a:lnTo>
                <a:lnTo>
                  <a:pt x="6394756" y="4709706"/>
                </a:lnTo>
                <a:lnTo>
                  <a:pt x="0" y="4709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689" t="-5304" b="-5304"/>
            </a:stretch>
          </a:blipFill>
          <a:ln w="161925" cap="rnd">
            <a:solidFill>
              <a:srgbClr val="3D2007"/>
            </a:solidFill>
            <a:prstDash val="solid"/>
            <a:round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0200" y="1060317"/>
            <a:ext cx="8760711" cy="2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7800" y="6972300"/>
            <a:ext cx="6496718" cy="3314700"/>
          </a:xfrm>
          <a:custGeom>
            <a:avLst/>
            <a:gdLst/>
            <a:ahLst/>
            <a:cxnLst/>
            <a:rect l="l" t="t" r="r" b="b"/>
            <a:pathLst>
              <a:path w="9138414" h="5711509">
                <a:moveTo>
                  <a:pt x="0" y="0"/>
                </a:moveTo>
                <a:lnTo>
                  <a:pt x="9138414" y="0"/>
                </a:lnTo>
                <a:lnTo>
                  <a:pt x="9138414" y="5711509"/>
                </a:lnTo>
                <a:lnTo>
                  <a:pt x="0" y="5711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0069" y="3433615"/>
            <a:ext cx="3093944" cy="6667500"/>
          </a:xfrm>
          <a:custGeom>
            <a:avLst/>
            <a:gdLst/>
            <a:ahLst/>
            <a:cxnLst/>
            <a:rect l="l" t="t" r="r" b="b"/>
            <a:pathLst>
              <a:path w="3535299" h="8229600">
                <a:moveTo>
                  <a:pt x="0" y="0"/>
                </a:moveTo>
                <a:lnTo>
                  <a:pt x="3535299" y="0"/>
                </a:lnTo>
                <a:lnTo>
                  <a:pt x="35352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8728" y="1244300"/>
            <a:ext cx="13109203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8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Nguyên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544982" flipH="1" flipV="1">
            <a:off x="1269891" y="647493"/>
            <a:ext cx="7187018" cy="8265535"/>
          </a:xfrm>
          <a:custGeom>
            <a:avLst/>
            <a:gdLst/>
            <a:ahLst/>
            <a:cxnLst/>
            <a:rect l="l" t="t" r="r" b="b"/>
            <a:pathLst>
              <a:path w="7187018" h="8265535">
                <a:moveTo>
                  <a:pt x="7187018" y="8265536"/>
                </a:moveTo>
                <a:lnTo>
                  <a:pt x="0" y="8265536"/>
                </a:lnTo>
                <a:lnTo>
                  <a:pt x="0" y="0"/>
                </a:lnTo>
                <a:lnTo>
                  <a:pt x="7187018" y="0"/>
                </a:lnTo>
                <a:lnTo>
                  <a:pt x="7187018" y="8265536"/>
                </a:lnTo>
                <a:close/>
              </a:path>
            </a:pathLst>
          </a:custGeom>
          <a:blipFill>
            <a:blip r:embed="rId3"/>
            <a:stretch>
              <a:fillRect l="-36199" r="-36199"/>
            </a:stretch>
          </a:blipFill>
        </p:spPr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V="1">
            <a:off x="6538551" y="647077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1452" y="-1914234"/>
            <a:ext cx="4569612" cy="4209589"/>
          </a:xfrm>
          <a:custGeom>
            <a:avLst/>
            <a:gdLst/>
            <a:ahLst/>
            <a:cxnLst/>
            <a:rect l="l" t="t" r="r" b="b"/>
            <a:pathLst>
              <a:path w="4569612" h="4209589">
                <a:moveTo>
                  <a:pt x="0" y="0"/>
                </a:moveTo>
                <a:lnTo>
                  <a:pt x="4569612" y="0"/>
                </a:lnTo>
                <a:lnTo>
                  <a:pt x="4569612" y="4209589"/>
                </a:lnTo>
                <a:lnTo>
                  <a:pt x="0" y="420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7906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8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0404" y="1944430"/>
            <a:ext cx="7817220" cy="6068117"/>
          </a:xfrm>
          <a:custGeom>
            <a:avLst/>
            <a:gdLst/>
            <a:ahLst/>
            <a:cxnLst/>
            <a:rect l="l" t="t" r="r" b="b"/>
            <a:pathLst>
              <a:path w="7817220" h="6068117">
                <a:moveTo>
                  <a:pt x="0" y="0"/>
                </a:moveTo>
                <a:lnTo>
                  <a:pt x="7817219" y="0"/>
                </a:lnTo>
                <a:lnTo>
                  <a:pt x="7817219" y="6068117"/>
                </a:lnTo>
                <a:lnTo>
                  <a:pt x="0" y="6068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2894" y="2453021"/>
            <a:ext cx="8205927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08934">
            <a:off x="9588462" y="-1422994"/>
            <a:ext cx="10088679" cy="698734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65726">
            <a:off x="11578513" y="-4599166"/>
            <a:ext cx="13281015" cy="91983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385030" flipH="1" flipV="1">
            <a:off x="-1199082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H="1" flipV="1">
            <a:off x="7004204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9622">
            <a:off x="7634974" y="4855614"/>
            <a:ext cx="447385" cy="455933"/>
          </a:xfrm>
          <a:custGeom>
            <a:avLst/>
            <a:gdLst/>
            <a:ahLst/>
            <a:cxnLst/>
            <a:rect l="l" t="t" r="r" b="b"/>
            <a:pathLst>
              <a:path w="447385" h="455933">
                <a:moveTo>
                  <a:pt x="0" y="0"/>
                </a:moveTo>
                <a:lnTo>
                  <a:pt x="447385" y="0"/>
                </a:lnTo>
                <a:lnTo>
                  <a:pt x="447385" y="455934"/>
                </a:lnTo>
                <a:lnTo>
                  <a:pt x="0" y="45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8087">
            <a:off x="15709688" y="4482068"/>
            <a:ext cx="457404" cy="466145"/>
          </a:xfrm>
          <a:custGeom>
            <a:avLst/>
            <a:gdLst/>
            <a:ahLst/>
            <a:cxnLst/>
            <a:rect l="l" t="t" r="r" b="b"/>
            <a:pathLst>
              <a:path w="457404" h="466145">
                <a:moveTo>
                  <a:pt x="0" y="0"/>
                </a:moveTo>
                <a:lnTo>
                  <a:pt x="457405" y="0"/>
                </a:lnTo>
                <a:lnTo>
                  <a:pt x="457405" y="466145"/>
                </a:lnTo>
                <a:lnTo>
                  <a:pt x="0" y="46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746" y="2933255"/>
            <a:ext cx="7099024" cy="219424"/>
          </a:xfrm>
          <a:custGeom>
            <a:avLst/>
            <a:gdLst/>
            <a:ahLst/>
            <a:cxnLst/>
            <a:rect l="l" t="t" r="r" b="b"/>
            <a:pathLst>
              <a:path w="7099024" h="219424">
                <a:moveTo>
                  <a:pt x="0" y="0"/>
                </a:moveTo>
                <a:lnTo>
                  <a:pt x="7099024" y="0"/>
                </a:lnTo>
                <a:lnTo>
                  <a:pt x="7099024" y="219424"/>
                </a:lnTo>
                <a:lnTo>
                  <a:pt x="0" y="219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21256" y="4779655"/>
            <a:ext cx="1923391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58742" y="6254418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chăn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nuôi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gia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súc</a:t>
            </a:r>
            <a:endParaRPr lang="en-US" sz="5400" dirty="0">
              <a:solidFill>
                <a:srgbClr val="402B2B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 rot="27714">
            <a:off x="12160521" y="5567633"/>
            <a:ext cx="192310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3321" y="6946467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phát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triển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thủy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điện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 rot="-8281520">
            <a:off x="-219275" y="7386676"/>
            <a:ext cx="1142139" cy="2956995"/>
          </a:xfrm>
          <a:custGeom>
            <a:avLst/>
            <a:gdLst/>
            <a:ahLst/>
            <a:cxnLst/>
            <a:rect l="l" t="t" r="r" b="b"/>
            <a:pathLst>
              <a:path w="1142139" h="2956995">
                <a:moveTo>
                  <a:pt x="0" y="0"/>
                </a:moveTo>
                <a:lnTo>
                  <a:pt x="1142140" y="0"/>
                </a:lnTo>
                <a:lnTo>
                  <a:pt x="1142140" y="2956995"/>
                </a:lnTo>
                <a:lnTo>
                  <a:pt x="0" y="2956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815928">
            <a:off x="9276132" y="-560334"/>
            <a:ext cx="1078271" cy="2791640"/>
          </a:xfrm>
          <a:custGeom>
            <a:avLst/>
            <a:gdLst/>
            <a:ahLst/>
            <a:cxnLst/>
            <a:rect l="l" t="t" r="r" b="b"/>
            <a:pathLst>
              <a:path w="1078271" h="2791640">
                <a:moveTo>
                  <a:pt x="0" y="0"/>
                </a:moveTo>
                <a:lnTo>
                  <a:pt x="1078271" y="0"/>
                </a:lnTo>
                <a:lnTo>
                  <a:pt x="1078271" y="2791640"/>
                </a:lnTo>
                <a:lnTo>
                  <a:pt x="0" y="27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65068">
            <a:off x="-662749" y="9466722"/>
            <a:ext cx="2274498" cy="1546675"/>
          </a:xfrm>
          <a:custGeom>
            <a:avLst/>
            <a:gdLst/>
            <a:ahLst/>
            <a:cxnLst/>
            <a:rect l="l" t="t" r="r" b="b"/>
            <a:pathLst>
              <a:path w="2274498" h="1546675">
                <a:moveTo>
                  <a:pt x="0" y="0"/>
                </a:moveTo>
                <a:lnTo>
                  <a:pt x="2274499" y="0"/>
                </a:lnTo>
                <a:lnTo>
                  <a:pt x="2274499" y="1546675"/>
                </a:lnTo>
                <a:lnTo>
                  <a:pt x="0" y="1546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 l="-248721"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89401" y="929710"/>
            <a:ext cx="1097375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89278" y="1395715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62965" y="1857193"/>
            <a:ext cx="882015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02B2B"/>
                </a:solidFill>
              </a:rPr>
              <a:t>Xác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định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trên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lược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đồ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những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địa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phương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nuôi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nhiều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trâu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bò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và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lợn</a:t>
            </a:r>
            <a:r>
              <a:rPr lang="en-US" sz="6000" dirty="0">
                <a:solidFill>
                  <a:srgbClr val="402B2B"/>
                </a:solidFill>
              </a:rPr>
              <a:t> ở </a:t>
            </a:r>
            <a:r>
              <a:rPr lang="en-US" sz="6000" dirty="0" err="1">
                <a:solidFill>
                  <a:srgbClr val="402B2B"/>
                </a:solidFill>
              </a:rPr>
              <a:t>vùng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Tây</a:t>
            </a:r>
            <a:r>
              <a:rPr lang="en-US" sz="6000" dirty="0">
                <a:solidFill>
                  <a:srgbClr val="402B2B"/>
                </a:solidFill>
              </a:rPr>
              <a:t> </a:t>
            </a:r>
            <a:r>
              <a:rPr lang="en-US" sz="6000" dirty="0" err="1">
                <a:solidFill>
                  <a:srgbClr val="402B2B"/>
                </a:solidFill>
              </a:rPr>
              <a:t>Nguyên</a:t>
            </a:r>
            <a:r>
              <a:rPr lang="en-US" sz="6000" dirty="0">
                <a:solidFill>
                  <a:srgbClr val="402B2B"/>
                </a:solidFill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260981" y="5067300"/>
            <a:ext cx="3027019" cy="5219700"/>
          </a:xfrm>
          <a:custGeom>
            <a:avLst/>
            <a:gdLst/>
            <a:ahLst/>
            <a:cxnLst/>
            <a:rect l="l" t="t" r="r" b="b"/>
            <a:pathLst>
              <a:path w="3471881" h="5738647">
                <a:moveTo>
                  <a:pt x="0" y="0"/>
                </a:moveTo>
                <a:lnTo>
                  <a:pt x="3471882" y="0"/>
                </a:lnTo>
                <a:lnTo>
                  <a:pt x="3471882" y="5738647"/>
                </a:lnTo>
                <a:lnTo>
                  <a:pt x="0" y="5738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897" y="7677150"/>
            <a:ext cx="5998984" cy="153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592800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780" y="1441241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58048" y="3495977"/>
            <a:ext cx="924415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b="1" i="1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trâu</a:t>
            </a:r>
            <a:r>
              <a:rPr lang="en-US" sz="4400" b="1" i="1" dirty="0">
                <a:solidFill>
                  <a:srgbClr val="402B2B"/>
                </a:solidFill>
              </a:rPr>
              <a:t>,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lợn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229600" y="1862306"/>
            <a:ext cx="9725877" cy="1362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err="1">
                <a:solidFill>
                  <a:schemeClr val="bg1"/>
                </a:solidFill>
              </a:rPr>
              <a:t>Xác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định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trên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lược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đồ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những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địa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phương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nuôi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nhiều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trâu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bò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và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lợn</a:t>
            </a:r>
            <a:r>
              <a:rPr lang="en-US" sz="4000" i="1" dirty="0">
                <a:solidFill>
                  <a:schemeClr val="bg1"/>
                </a:solidFill>
              </a:rPr>
              <a:t> ở </a:t>
            </a:r>
            <a:r>
              <a:rPr lang="en-US" sz="4000" i="1" dirty="0" err="1">
                <a:solidFill>
                  <a:schemeClr val="bg1"/>
                </a:solidFill>
              </a:rPr>
              <a:t>vùng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Tây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Nguyên</a:t>
            </a:r>
            <a:r>
              <a:rPr lang="en-US" sz="4000" i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0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533398" y="0"/>
            <a:ext cx="17754601" cy="10287000"/>
          </a:xfrm>
          <a:custGeom>
            <a:avLst/>
            <a:gdLst/>
            <a:ahLst/>
            <a:cxnLst/>
            <a:rect l="l" t="t" r="r" b="b"/>
            <a:pathLst>
              <a:path w="15420513" h="10287000">
                <a:moveTo>
                  <a:pt x="0" y="10287000"/>
                </a:moveTo>
                <a:lnTo>
                  <a:pt x="15420512" y="10287000"/>
                </a:lnTo>
                <a:lnTo>
                  <a:pt x="1542051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3571">
            <a:off x="409566" y="4926258"/>
            <a:ext cx="6208562" cy="4183019"/>
          </a:xfrm>
          <a:custGeom>
            <a:avLst/>
            <a:gdLst/>
            <a:ahLst/>
            <a:cxnLst/>
            <a:rect l="l" t="t" r="r" b="b"/>
            <a:pathLst>
              <a:path w="6208562" h="4183019">
                <a:moveTo>
                  <a:pt x="0" y="0"/>
                </a:moveTo>
                <a:lnTo>
                  <a:pt x="6208562" y="0"/>
                </a:lnTo>
                <a:lnTo>
                  <a:pt x="6208562" y="4183019"/>
                </a:lnTo>
                <a:lnTo>
                  <a:pt x="0" y="418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8014" y="7017767"/>
            <a:ext cx="6545985" cy="2932056"/>
          </a:xfrm>
          <a:custGeom>
            <a:avLst/>
            <a:gdLst/>
            <a:ahLst/>
            <a:cxnLst/>
            <a:rect l="l" t="t" r="r" b="b"/>
            <a:pathLst>
              <a:path w="6545985" h="2932056">
                <a:moveTo>
                  <a:pt x="0" y="0"/>
                </a:moveTo>
                <a:lnTo>
                  <a:pt x="6545985" y="0"/>
                </a:lnTo>
                <a:lnTo>
                  <a:pt x="6545985" y="2932056"/>
                </a:lnTo>
                <a:lnTo>
                  <a:pt x="0" y="293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0714" y="4988252"/>
            <a:ext cx="5987286" cy="5298748"/>
          </a:xfrm>
          <a:custGeom>
            <a:avLst/>
            <a:gdLst/>
            <a:ahLst/>
            <a:cxnLst/>
            <a:rect l="l" t="t" r="r" b="b"/>
            <a:pathLst>
              <a:path w="5987286" h="5298748">
                <a:moveTo>
                  <a:pt x="0" y="0"/>
                </a:moveTo>
                <a:lnTo>
                  <a:pt x="5987286" y="0"/>
                </a:lnTo>
                <a:lnTo>
                  <a:pt x="5987286" y="5298748"/>
                </a:lnTo>
                <a:lnTo>
                  <a:pt x="0" y="52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3744" y="2395224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</a:rPr>
              <a:t>Do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nhiều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đồng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cỏ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tự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nhiên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và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khí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hậu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thuận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lợ</a:t>
            </a:r>
            <a:r>
              <a:rPr lang="en-US" sz="5400" dirty="0" err="1">
                <a:solidFill>
                  <a:srgbClr val="000000"/>
                </a:solidFill>
              </a:rPr>
              <a:t>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vùng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Tây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Nguyên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thế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mạnh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về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chăn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nuôi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trâu</a:t>
            </a:r>
            <a:r>
              <a:rPr lang="en-US" sz="5400" dirty="0">
                <a:solidFill>
                  <a:srgbClr val="000000"/>
                </a:solidFill>
              </a:rPr>
              <a:t>, </a:t>
            </a:r>
            <a:r>
              <a:rPr lang="en-US" sz="5400" dirty="0" err="1">
                <a:solidFill>
                  <a:srgbClr val="000000"/>
                </a:solidFill>
              </a:rPr>
              <a:t>bò</a:t>
            </a:r>
            <a:r>
              <a:rPr lang="en-US" sz="5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3" y="1146793"/>
            <a:ext cx="16204572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679</Words>
  <Application>Microsoft Office PowerPoint</Application>
  <PresentationFormat>Custom</PresentationFormat>
  <Paragraphs>48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Sugo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T26_DanCuVaHDSXVungTayNguyen(T2)_MNT</dc:title>
  <dc:creator>Admin</dc:creator>
  <cp:lastModifiedBy>Admin</cp:lastModifiedBy>
  <cp:revision>16</cp:revision>
  <dcterms:created xsi:type="dcterms:W3CDTF">2006-08-16T00:00:00Z</dcterms:created>
  <dcterms:modified xsi:type="dcterms:W3CDTF">2024-03-08T14:48:48Z</dcterms:modified>
  <dc:identifier>DAF8fnemn2o</dc:identifier>
</cp:coreProperties>
</file>