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83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4" r:id="rId26"/>
    <p:sldId id="280" r:id="rId27"/>
  </p:sldIdLst>
  <p:sldSz cx="18288000" cy="10287000"/>
  <p:notesSz cx="6858000" cy="9144000"/>
  <p:embeddedFontLst>
    <p:embeddedFont>
      <p:font typeface="Calibri (MS)" panose="020B0604020202020204" charset="0"/>
      <p:regular r:id="rId28"/>
    </p:embeddedFont>
    <p:embeddedFont>
      <p:font typeface="Cocomat Pro Heavy" panose="020B0604020202020204" charset="0"/>
      <p:regular r:id="rId29"/>
    </p:embeddedFont>
    <p:embeddedFont>
      <p:font typeface="Calibri (MS) Bold" panose="020B0604020202020204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</p:embeddedFont>
    <p:embeddedFont>
      <p:font typeface="Montserrat Classic Bold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59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67400" y="-952500"/>
            <a:ext cx="25417859" cy="1640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867400" y="-952500"/>
            <a:ext cx="25417859" cy="16404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2.sv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24.svg"/><Relationship Id="rId4" Type="http://schemas.openxmlformats.org/officeDocument/2006/relationships/image" Target="../media/image41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5705" y="-320481"/>
            <a:ext cx="1852295" cy="1711123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625368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8"/>
                </a:lnTo>
                <a:lnTo>
                  <a:pt x="7726011" y="9752728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71135" y="1534925"/>
            <a:ext cx="3116865" cy="5343116"/>
            <a:chOff x="0" y="0"/>
            <a:chExt cx="4155819" cy="712415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4155819" cy="7124154"/>
            </a:xfrm>
            <a:custGeom>
              <a:avLst/>
              <a:gdLst/>
              <a:ahLst/>
              <a:cxnLst/>
              <a:rect l="l" t="t" r="r" b="b"/>
              <a:pathLst>
                <a:path w="4155819" h="7124154">
                  <a:moveTo>
                    <a:pt x="4155819" y="0"/>
                  </a:moveTo>
                  <a:lnTo>
                    <a:pt x="0" y="0"/>
                  </a:lnTo>
                  <a:lnTo>
                    <a:pt x="0" y="7124154"/>
                  </a:lnTo>
                  <a:lnTo>
                    <a:pt x="4155819" y="7124154"/>
                  </a:lnTo>
                  <a:lnTo>
                    <a:pt x="4155819" y="0"/>
                  </a:lnTo>
                  <a:close/>
                </a:path>
              </a:pathLst>
            </a:custGeom>
            <a:blipFill>
              <a:blip r:embed="rId6"/>
              <a:stretch>
                <a:fillRect b="-903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88894" y="2591243"/>
              <a:ext cx="2178032" cy="4087003"/>
            </a:xfrm>
            <a:custGeom>
              <a:avLst/>
              <a:gdLst/>
              <a:ahLst/>
              <a:cxnLst/>
              <a:rect l="l" t="t" r="r" b="b"/>
              <a:pathLst>
                <a:path w="2178032" h="4087003">
                  <a:moveTo>
                    <a:pt x="0" y="0"/>
                  </a:moveTo>
                  <a:lnTo>
                    <a:pt x="2178032" y="0"/>
                  </a:lnTo>
                  <a:lnTo>
                    <a:pt x="2178032" y="4087003"/>
                  </a:lnTo>
                  <a:lnTo>
                    <a:pt x="0" y="40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56572" y="2168578"/>
            <a:ext cx="1569439" cy="1838289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71991" y="8435193"/>
            <a:ext cx="2720944" cy="2749585"/>
          </a:xfrm>
          <a:custGeom>
            <a:avLst/>
            <a:gdLst/>
            <a:ahLst/>
            <a:cxnLst/>
            <a:rect l="l" t="t" r="r" b="b"/>
            <a:pathLst>
              <a:path w="1001904" h="1012450">
                <a:moveTo>
                  <a:pt x="0" y="0"/>
                </a:moveTo>
                <a:lnTo>
                  <a:pt x="1001904" y="0"/>
                </a:lnTo>
                <a:lnTo>
                  <a:pt x="1001904" y="1012450"/>
                </a:lnTo>
                <a:lnTo>
                  <a:pt x="0" y="10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6011" y="2624084"/>
            <a:ext cx="11353800" cy="494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45" y="141219"/>
            <a:ext cx="2404300" cy="240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0001" y="907765"/>
            <a:ext cx="5950212" cy="213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74122" y="7385483"/>
            <a:ext cx="565757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31781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09397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3" y="0"/>
                </a:lnTo>
                <a:lnTo>
                  <a:pt x="5678603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67051" y="5733926"/>
            <a:ext cx="1241135" cy="114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029" y="417695"/>
            <a:ext cx="18053942" cy="1614086"/>
            <a:chOff x="0" y="0"/>
            <a:chExt cx="24071922" cy="21521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768645" cy="2152114"/>
              <a:chOff x="0" y="0"/>
              <a:chExt cx="2461731" cy="222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1731" cy="222896"/>
              </a:xfrm>
              <a:custGeom>
                <a:avLst/>
                <a:gdLst/>
                <a:ahLst/>
                <a:cxnLst/>
                <a:rect l="l" t="t" r="r" b="b"/>
                <a:pathLst>
                  <a:path w="2461731" h="222896">
                    <a:moveTo>
                      <a:pt x="7383" y="0"/>
                    </a:moveTo>
                    <a:lnTo>
                      <a:pt x="2454348" y="0"/>
                    </a:lnTo>
                    <a:cubicBezTo>
                      <a:pt x="2458426" y="0"/>
                      <a:pt x="2461731" y="3305"/>
                      <a:pt x="2461731" y="7383"/>
                    </a:cubicBezTo>
                    <a:lnTo>
                      <a:pt x="2461731" y="215513"/>
                    </a:lnTo>
                    <a:cubicBezTo>
                      <a:pt x="2461731" y="217471"/>
                      <a:pt x="2460953" y="219349"/>
                      <a:pt x="2459569" y="220733"/>
                    </a:cubicBezTo>
                    <a:cubicBezTo>
                      <a:pt x="2458184" y="222118"/>
                      <a:pt x="2456306" y="222896"/>
                      <a:pt x="2454348" y="222896"/>
                    </a:cubicBezTo>
                    <a:lnTo>
                      <a:pt x="7383" y="222896"/>
                    </a:lnTo>
                    <a:cubicBezTo>
                      <a:pt x="3305" y="222896"/>
                      <a:pt x="0" y="219590"/>
                      <a:pt x="0" y="215513"/>
                    </a:cubicBezTo>
                    <a:lnTo>
                      <a:pt x="0" y="7383"/>
                    </a:lnTo>
                    <a:cubicBezTo>
                      <a:pt x="0" y="3305"/>
                      <a:pt x="3305" y="0"/>
                      <a:pt x="738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61731" cy="2800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69584"/>
              <a:ext cx="24071922" cy="135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Hình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nào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hiện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người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.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Vì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sao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em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biết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85553" y="5733926"/>
            <a:ext cx="1241135" cy="11480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03088" y="5733926"/>
            <a:ext cx="1241135" cy="11480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6645" y="7062951"/>
            <a:ext cx="14033112" cy="30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Hình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b, c, d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hiện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trọng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lớn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vượt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tiêu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chuẩn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to,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6837" y="4590825"/>
            <a:ext cx="14518568" cy="2763744"/>
            <a:chOff x="0" y="0"/>
            <a:chExt cx="19358090" cy="368499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9358090" cy="3536532"/>
              <a:chOff x="0" y="0"/>
              <a:chExt cx="2004928" cy="366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04928" cy="366281"/>
              </a:xfrm>
              <a:custGeom>
                <a:avLst/>
                <a:gdLst/>
                <a:ahLst/>
                <a:cxnLst/>
                <a:rect l="l" t="t" r="r" b="b"/>
                <a:pathLst>
                  <a:path w="2004928" h="366281">
                    <a:moveTo>
                      <a:pt x="9065" y="0"/>
                    </a:moveTo>
                    <a:lnTo>
                      <a:pt x="1995862" y="0"/>
                    </a:lnTo>
                    <a:cubicBezTo>
                      <a:pt x="2000869" y="0"/>
                      <a:pt x="2004928" y="4059"/>
                      <a:pt x="2004928" y="9065"/>
                    </a:cubicBezTo>
                    <a:lnTo>
                      <a:pt x="2004928" y="357215"/>
                    </a:lnTo>
                    <a:cubicBezTo>
                      <a:pt x="2004928" y="362222"/>
                      <a:pt x="2000869" y="366281"/>
                      <a:pt x="1995862" y="366281"/>
                    </a:cubicBezTo>
                    <a:lnTo>
                      <a:pt x="9065" y="366281"/>
                    </a:lnTo>
                    <a:cubicBezTo>
                      <a:pt x="4059" y="366281"/>
                      <a:pt x="0" y="362222"/>
                      <a:pt x="0" y="357215"/>
                    </a:cubicBezTo>
                    <a:lnTo>
                      <a:pt x="0" y="9065"/>
                    </a:lnTo>
                    <a:cubicBezTo>
                      <a:pt x="0" y="4059"/>
                      <a:pt x="4059" y="0"/>
                      <a:pt x="9065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2004928" cy="4234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-142998"/>
              <a:ext cx="18976971" cy="3827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Những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ai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có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mắc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bệnh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45019"/>
            <a:ext cx="12322121" cy="29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Tất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cả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mọi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đều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mắc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bệnh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này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4155353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4474845" y="0"/>
                </a:moveTo>
                <a:lnTo>
                  <a:pt x="0" y="0"/>
                </a:lnTo>
                <a:lnTo>
                  <a:pt x="0" y="8229600"/>
                </a:lnTo>
                <a:lnTo>
                  <a:pt x="4474845" y="8229600"/>
                </a:lnTo>
                <a:lnTo>
                  <a:pt x="447484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27793" y="8149971"/>
            <a:ext cx="6719083" cy="2113457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169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705100"/>
            <a:ext cx="10104426" cy="481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709" y="-292873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69741" y="454484"/>
            <a:ext cx="10864169" cy="9378033"/>
          </a:xfrm>
          <a:custGeom>
            <a:avLst/>
            <a:gdLst/>
            <a:ahLst/>
            <a:cxnLst/>
            <a:rect l="l" t="t" r="r" b="b"/>
            <a:pathLst>
              <a:path w="10864169" h="9378033">
                <a:moveTo>
                  <a:pt x="0" y="0"/>
                </a:moveTo>
                <a:lnTo>
                  <a:pt x="10864170" y="0"/>
                </a:lnTo>
                <a:lnTo>
                  <a:pt x="10864170" y="9378032"/>
                </a:lnTo>
                <a:lnTo>
                  <a:pt x="0" y="937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377247" y="-50333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255" y="2681147"/>
            <a:ext cx="6386757" cy="715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2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về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việc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của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bạn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: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Thói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quen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uống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như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thế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nào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dẫn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đến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sp>
        <p:nvSpPr>
          <p:cNvPr id="6" name="Freeform 3"/>
          <p:cNvSpPr/>
          <p:nvPr/>
        </p:nvSpPr>
        <p:spPr>
          <a:xfrm>
            <a:off x="2115342" y="-50333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57850" y="368934"/>
            <a:ext cx="8678954" cy="6225653"/>
          </a:xfrm>
          <a:custGeom>
            <a:avLst/>
            <a:gdLst/>
            <a:ahLst/>
            <a:cxnLst/>
            <a:rect l="l" t="t" r="r" b="b"/>
            <a:pathLst>
              <a:path w="8678954" h="6225653">
                <a:moveTo>
                  <a:pt x="0" y="0"/>
                </a:moveTo>
                <a:lnTo>
                  <a:pt x="8678954" y="0"/>
                </a:lnTo>
                <a:lnTo>
                  <a:pt x="8678954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5395" b="-13513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06452" y="6861642"/>
            <a:ext cx="11381751" cy="2943006"/>
            <a:chOff x="0" y="0"/>
            <a:chExt cx="15175668" cy="3924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175668" cy="3924008"/>
              <a:chOff x="0" y="0"/>
              <a:chExt cx="1571752" cy="4064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71752" cy="406412"/>
              </a:xfrm>
              <a:custGeom>
                <a:avLst/>
                <a:gdLst/>
                <a:ahLst/>
                <a:cxnLst/>
                <a:rect l="l" t="t" r="r" b="b"/>
                <a:pathLst>
                  <a:path w="1571752" h="406412">
                    <a:moveTo>
                      <a:pt x="11563" y="0"/>
                    </a:moveTo>
                    <a:lnTo>
                      <a:pt x="1560188" y="0"/>
                    </a:lnTo>
                    <a:cubicBezTo>
                      <a:pt x="1563255" y="0"/>
                      <a:pt x="1566196" y="1218"/>
                      <a:pt x="1568365" y="3387"/>
                    </a:cubicBezTo>
                    <a:cubicBezTo>
                      <a:pt x="1570534" y="5555"/>
                      <a:pt x="1571752" y="8497"/>
                      <a:pt x="1571752" y="11563"/>
                    </a:cubicBezTo>
                    <a:lnTo>
                      <a:pt x="1571752" y="394848"/>
                    </a:lnTo>
                    <a:cubicBezTo>
                      <a:pt x="1571752" y="397915"/>
                      <a:pt x="1570534" y="400856"/>
                      <a:pt x="1568365" y="403025"/>
                    </a:cubicBezTo>
                    <a:cubicBezTo>
                      <a:pt x="1566196" y="405193"/>
                      <a:pt x="1563255" y="406412"/>
                      <a:pt x="1560188" y="406412"/>
                    </a:cubicBezTo>
                    <a:lnTo>
                      <a:pt x="11563" y="406412"/>
                    </a:lnTo>
                    <a:cubicBezTo>
                      <a:pt x="8497" y="406412"/>
                      <a:pt x="5555" y="405193"/>
                      <a:pt x="3387" y="403025"/>
                    </a:cubicBezTo>
                    <a:cubicBezTo>
                      <a:pt x="1218" y="400856"/>
                      <a:pt x="0" y="397915"/>
                      <a:pt x="0" y="394848"/>
                    </a:cubicBezTo>
                    <a:lnTo>
                      <a:pt x="0" y="11563"/>
                    </a:lnTo>
                    <a:cubicBezTo>
                      <a:pt x="0" y="8497"/>
                      <a:pt x="1218" y="5555"/>
                      <a:pt x="3387" y="3387"/>
                    </a:cubicBezTo>
                    <a:cubicBezTo>
                      <a:pt x="5555" y="1218"/>
                      <a:pt x="8497" y="0"/>
                      <a:pt x="1156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571752" cy="463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4142936" cy="3341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thừa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nhiều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bột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đường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béo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đạm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999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5" y="0"/>
                </a:lnTo>
                <a:lnTo>
                  <a:pt x="2630125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3670118" y="240141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27072" y="341255"/>
            <a:ext cx="8336756" cy="6225653"/>
          </a:xfrm>
          <a:custGeom>
            <a:avLst/>
            <a:gdLst/>
            <a:ahLst/>
            <a:cxnLst/>
            <a:rect l="l" t="t" r="r" b="b"/>
            <a:pathLst>
              <a:path w="8336756" h="6225653">
                <a:moveTo>
                  <a:pt x="0" y="0"/>
                </a:moveTo>
                <a:lnTo>
                  <a:pt x="8336755" y="0"/>
                </a:lnTo>
                <a:lnTo>
                  <a:pt x="8336755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1" r="-114" b="-135132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6198999" y="6473825"/>
            <a:ext cx="11197515" cy="3813175"/>
            <a:chOff x="6198999" y="6473825"/>
            <a:chExt cx="11197515" cy="3813175"/>
          </a:xfrm>
        </p:grpSpPr>
        <p:grpSp>
          <p:nvGrpSpPr>
            <p:cNvPr id="5" name="Group 5"/>
            <p:cNvGrpSpPr/>
            <p:nvPr/>
          </p:nvGrpSpPr>
          <p:grpSpPr>
            <a:xfrm>
              <a:off x="6198999" y="6566908"/>
              <a:ext cx="11197515" cy="3720092"/>
              <a:chOff x="0" y="0"/>
              <a:chExt cx="1546310" cy="5137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6310" cy="513722"/>
              </a:xfrm>
              <a:custGeom>
                <a:avLst/>
                <a:gdLst/>
                <a:ahLst/>
                <a:cxnLst/>
                <a:rect l="l" t="t" r="r" b="b"/>
                <a:pathLst>
                  <a:path w="1546310" h="513722">
                    <a:moveTo>
                      <a:pt x="11754" y="0"/>
                    </a:moveTo>
                    <a:lnTo>
                      <a:pt x="1534556" y="0"/>
                    </a:lnTo>
                    <a:cubicBezTo>
                      <a:pt x="1537674" y="0"/>
                      <a:pt x="1540663" y="1238"/>
                      <a:pt x="1542867" y="3443"/>
                    </a:cubicBezTo>
                    <a:cubicBezTo>
                      <a:pt x="1545072" y="5647"/>
                      <a:pt x="1546310" y="8636"/>
                      <a:pt x="1546310" y="11754"/>
                    </a:cubicBezTo>
                    <a:lnTo>
                      <a:pt x="1546310" y="501969"/>
                    </a:lnTo>
                    <a:cubicBezTo>
                      <a:pt x="1546310" y="505086"/>
                      <a:pt x="1545072" y="508076"/>
                      <a:pt x="1542867" y="510280"/>
                    </a:cubicBezTo>
                    <a:cubicBezTo>
                      <a:pt x="1540663" y="512484"/>
                      <a:pt x="1537674" y="513722"/>
                      <a:pt x="1534556" y="513722"/>
                    </a:cubicBezTo>
                    <a:lnTo>
                      <a:pt x="11754" y="513722"/>
                    </a:lnTo>
                    <a:cubicBezTo>
                      <a:pt x="5262" y="513722"/>
                      <a:pt x="0" y="508460"/>
                      <a:pt x="0" y="501969"/>
                    </a:cubicBezTo>
                    <a:lnTo>
                      <a:pt x="0" y="11754"/>
                    </a:lnTo>
                    <a:cubicBezTo>
                      <a:pt x="0" y="8636"/>
                      <a:pt x="1238" y="5647"/>
                      <a:pt x="3443" y="3443"/>
                    </a:cubicBezTo>
                    <a:cubicBezTo>
                      <a:pt x="5647" y="1238"/>
                      <a:pt x="8636" y="0"/>
                      <a:pt x="11754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546310" cy="5708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31599" y="6473825"/>
              <a:ext cx="10727701" cy="381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buổi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trước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khi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ngủ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đồ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nhanh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uống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ngọt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có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ga.</a:t>
              </a:r>
              <a:endParaRPr lang="en-US" sz="6999" dirty="0">
                <a:solidFill>
                  <a:srgbClr val="05066D"/>
                </a:solidFill>
                <a:latin typeface="Calibri (MS)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6596" y="713842"/>
            <a:ext cx="13012704" cy="5458358"/>
          </a:xfrm>
          <a:custGeom>
            <a:avLst/>
            <a:gdLst/>
            <a:ahLst/>
            <a:cxnLst/>
            <a:rect l="l" t="t" r="r" b="b"/>
            <a:pathLst>
              <a:path w="13012704" h="5458358">
                <a:moveTo>
                  <a:pt x="0" y="0"/>
                </a:moveTo>
                <a:lnTo>
                  <a:pt x="13012704" y="0"/>
                </a:lnTo>
                <a:lnTo>
                  <a:pt x="13012704" y="5458358"/>
                </a:lnTo>
                <a:lnTo>
                  <a:pt x="0" y="545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5" t="-91135" r="-56" b="-1615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08925" y="7220545"/>
            <a:ext cx="9340518" cy="1704756"/>
            <a:chOff x="0" y="0"/>
            <a:chExt cx="12454024" cy="2273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33906" cy="2273008"/>
              <a:chOff x="0" y="0"/>
              <a:chExt cx="1256715" cy="2354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6715" cy="235417"/>
              </a:xfrm>
              <a:custGeom>
                <a:avLst/>
                <a:gdLst/>
                <a:ahLst/>
                <a:cxnLst/>
                <a:rect l="l" t="t" r="r" b="b"/>
                <a:pathLst>
                  <a:path w="1256715" h="235417">
                    <a:moveTo>
                      <a:pt x="14462" y="0"/>
                    </a:moveTo>
                    <a:lnTo>
                      <a:pt x="1242253" y="0"/>
                    </a:lnTo>
                    <a:cubicBezTo>
                      <a:pt x="1246088" y="0"/>
                      <a:pt x="1249767" y="1524"/>
                      <a:pt x="1252479" y="4236"/>
                    </a:cubicBezTo>
                    <a:cubicBezTo>
                      <a:pt x="1255191" y="6948"/>
                      <a:pt x="1256715" y="10627"/>
                      <a:pt x="1256715" y="14462"/>
                    </a:cubicBezTo>
                    <a:lnTo>
                      <a:pt x="1256715" y="220954"/>
                    </a:lnTo>
                    <a:cubicBezTo>
                      <a:pt x="1256715" y="224790"/>
                      <a:pt x="1255191" y="228469"/>
                      <a:pt x="1252479" y="231181"/>
                    </a:cubicBezTo>
                    <a:cubicBezTo>
                      <a:pt x="1249767" y="233893"/>
                      <a:pt x="1246088" y="235417"/>
                      <a:pt x="1242253" y="235417"/>
                    </a:cubicBezTo>
                    <a:lnTo>
                      <a:pt x="14462" y="235417"/>
                    </a:lnTo>
                    <a:cubicBezTo>
                      <a:pt x="10627" y="235417"/>
                      <a:pt x="6948" y="233893"/>
                      <a:pt x="4236" y="231181"/>
                    </a:cubicBezTo>
                    <a:cubicBezTo>
                      <a:pt x="1524" y="228469"/>
                      <a:pt x="0" y="224790"/>
                      <a:pt x="0" y="220954"/>
                    </a:cubicBezTo>
                    <a:lnTo>
                      <a:pt x="0" y="14462"/>
                    </a:lnTo>
                    <a:cubicBezTo>
                      <a:pt x="0" y="10627"/>
                      <a:pt x="1524" y="6948"/>
                      <a:pt x="4236" y="4236"/>
                    </a:cubicBezTo>
                    <a:cubicBezTo>
                      <a:pt x="6948" y="1524"/>
                      <a:pt x="10627" y="0"/>
                      <a:pt x="14462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256715" cy="29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1937659" cy="1690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05066D"/>
                  </a:solidFill>
                  <a:latin typeface="Calibri (MS) Bold"/>
                </a:rPr>
                <a:t>Ít vận động.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23" y="8286855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1223" y="396276"/>
            <a:ext cx="10401636" cy="672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dẫn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đến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2"/>
          <p:cNvSpPr/>
          <p:nvPr/>
        </p:nvSpPr>
        <p:spPr>
          <a:xfrm>
            <a:off x="6096000" y="8254617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8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00100"/>
            <a:ext cx="12039600" cy="675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247" y="-2742086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77247" y="91440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4394" y="226437"/>
            <a:ext cx="13708025" cy="280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dirty="0">
                <a:solidFill>
                  <a:srgbClr val="05066D"/>
                </a:solidFill>
                <a:latin typeface="Calibri (MS) Bold"/>
              </a:rPr>
              <a:t>Theo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em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gì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3902" y="3033773"/>
            <a:ext cx="12148224" cy="7253227"/>
            <a:chOff x="4613902" y="3033773"/>
            <a:chExt cx="12148224" cy="7253227"/>
          </a:xfrm>
        </p:grpSpPr>
        <p:sp>
          <p:nvSpPr>
            <p:cNvPr id="3" name="Freeform 3"/>
            <p:cNvSpPr/>
            <p:nvPr/>
          </p:nvSpPr>
          <p:spPr>
            <a:xfrm>
              <a:off x="5016009" y="3033773"/>
              <a:ext cx="11746117" cy="7253227"/>
            </a:xfrm>
            <a:custGeom>
              <a:avLst/>
              <a:gdLst/>
              <a:ahLst/>
              <a:cxnLst/>
              <a:rect l="l" t="t" r="r" b="b"/>
              <a:pathLst>
                <a:path w="11746117" h="7253227">
                  <a:moveTo>
                    <a:pt x="0" y="0"/>
                  </a:moveTo>
                  <a:lnTo>
                    <a:pt x="11746117" y="0"/>
                  </a:lnTo>
                  <a:lnTo>
                    <a:pt x="11746117" y="7253227"/>
                  </a:lnTo>
                  <a:lnTo>
                    <a:pt x="0" y="72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613902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662488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3"/>
          <p:cNvSpPr/>
          <p:nvPr/>
        </p:nvSpPr>
        <p:spPr>
          <a:xfrm>
            <a:off x="1754367" y="91440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="" xmlns:a16="http://schemas.microsoft.com/office/drawing/2014/main" id="{C60DD275-4246-401E-BA17-E6BAE60632D0}"/>
              </a:ext>
            </a:extLst>
          </p:cNvPr>
          <p:cNvGrpSpPr/>
          <p:nvPr/>
        </p:nvGrpSpPr>
        <p:grpSpPr>
          <a:xfrm>
            <a:off x="59598" y="8559839"/>
            <a:ext cx="18228402" cy="1727162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="" xmlns:a16="http://schemas.microsoft.com/office/drawing/2014/main" id="{49CD258A-AD72-42B2-ACCF-A5966C93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4" name="图片 11">
              <a:extLst>
                <a:ext uri="{FF2B5EF4-FFF2-40B4-BE49-F238E27FC236}">
                  <a16:creationId xmlns="" xmlns:a16="http://schemas.microsoft.com/office/drawing/2014/main" id="{FCC04B38-87A0-4292-84B8-0EE3BAC3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5" name="图片 12">
              <a:extLst>
                <a:ext uri="{FF2B5EF4-FFF2-40B4-BE49-F238E27FC236}">
                  <a16:creationId xmlns="" xmlns:a16="http://schemas.microsoft.com/office/drawing/2014/main" id="{6760FB0B-1ABC-4A59-A737-277D091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13">
              <a:extLst>
                <a:ext uri="{FF2B5EF4-FFF2-40B4-BE49-F238E27FC236}">
                  <a16:creationId xmlns="" xmlns:a16="http://schemas.microsoft.com/office/drawing/2014/main" id="{CA6693FD-857D-4189-BA78-21BFBE63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14">
              <a:extLst>
                <a:ext uri="{FF2B5EF4-FFF2-40B4-BE49-F238E27FC236}">
                  <a16:creationId xmlns="" xmlns:a16="http://schemas.microsoft.com/office/drawing/2014/main" id="{7ACB3BA8-ACD1-4DBF-8113-171993D7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15">
              <a:extLst>
                <a:ext uri="{FF2B5EF4-FFF2-40B4-BE49-F238E27FC236}">
                  <a16:creationId xmlns="" xmlns:a16="http://schemas.microsoft.com/office/drawing/2014/main" id="{ABCAA27F-064C-4803-B10A-7CC06377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="" xmlns:a16="http://schemas.microsoft.com/office/drawing/2014/main" id="{09C9CDD6-0BAF-415B-A1AA-F363B4B7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93806" y="1371600"/>
            <a:ext cx="16094441" cy="7848878"/>
            <a:chOff x="595870" y="914400"/>
            <a:chExt cx="10729627" cy="5232585"/>
          </a:xfrm>
        </p:grpSpPr>
        <p:sp>
          <p:nvSpPr>
            <p:cNvPr id="10" name="任意多边形: 形状 40">
              <a:extLst>
                <a:ext uri="{FF2B5EF4-FFF2-40B4-BE49-F238E27FC236}">
                  <a16:creationId xmlns="" xmlns:a16="http://schemas.microsoft.com/office/drawing/2014/main" id="{50C53215-5F60-4E34-AE0B-4349CB326516}"/>
                </a:ext>
              </a:extLst>
            </p:cNvPr>
            <p:cNvSpPr/>
            <p:nvPr/>
          </p:nvSpPr>
          <p:spPr>
            <a:xfrm>
              <a:off x="595870" y="914400"/>
              <a:ext cx="10729627" cy="5232585"/>
            </a:xfrm>
            <a:custGeom>
              <a:avLst/>
              <a:gdLst>
                <a:gd name="connsiteX0" fmla="*/ 430798 w 5817995"/>
                <a:gd name="connsiteY0" fmla="*/ 0 h 2153651"/>
                <a:gd name="connsiteX1" fmla="*/ 735418 w 5817995"/>
                <a:gd name="connsiteY1" fmla="*/ 126178 h 2153651"/>
                <a:gd name="connsiteX2" fmla="*/ 740573 w 5817995"/>
                <a:gd name="connsiteY2" fmla="*/ 132426 h 2153651"/>
                <a:gd name="connsiteX3" fmla="*/ 745728 w 5817995"/>
                <a:gd name="connsiteY3" fmla="*/ 126178 h 2153651"/>
                <a:gd name="connsiteX4" fmla="*/ 1050349 w 5817995"/>
                <a:gd name="connsiteY4" fmla="*/ 0 h 2153651"/>
                <a:gd name="connsiteX5" fmla="*/ 1354967 w 5817995"/>
                <a:gd name="connsiteY5" fmla="*/ 126178 h 2153651"/>
                <a:gd name="connsiteX6" fmla="*/ 1360123 w 5817995"/>
                <a:gd name="connsiteY6" fmla="*/ 132426 h 2153651"/>
                <a:gd name="connsiteX7" fmla="*/ 1365278 w 5817995"/>
                <a:gd name="connsiteY7" fmla="*/ 126178 h 2153651"/>
                <a:gd name="connsiteX8" fmla="*/ 1669898 w 5817995"/>
                <a:gd name="connsiteY8" fmla="*/ 0 h 2153651"/>
                <a:gd name="connsiteX9" fmla="*/ 1974518 w 5817995"/>
                <a:gd name="connsiteY9" fmla="*/ 126178 h 2153651"/>
                <a:gd name="connsiteX10" fmla="*/ 1979674 w 5817995"/>
                <a:gd name="connsiteY10" fmla="*/ 132426 h 2153651"/>
                <a:gd name="connsiteX11" fmla="*/ 1984828 w 5817995"/>
                <a:gd name="connsiteY11" fmla="*/ 126178 h 2153651"/>
                <a:gd name="connsiteX12" fmla="*/ 2289448 w 5817995"/>
                <a:gd name="connsiteY12" fmla="*/ 0 h 2153651"/>
                <a:gd name="connsiteX13" fmla="*/ 2594069 w 5817995"/>
                <a:gd name="connsiteY13" fmla="*/ 126178 h 2153651"/>
                <a:gd name="connsiteX14" fmla="*/ 2599224 w 5817995"/>
                <a:gd name="connsiteY14" fmla="*/ 132426 h 2153651"/>
                <a:gd name="connsiteX15" fmla="*/ 2604379 w 5817995"/>
                <a:gd name="connsiteY15" fmla="*/ 126178 h 2153651"/>
                <a:gd name="connsiteX16" fmla="*/ 2908999 w 5817995"/>
                <a:gd name="connsiteY16" fmla="*/ 0 h 2153651"/>
                <a:gd name="connsiteX17" fmla="*/ 3213619 w 5817995"/>
                <a:gd name="connsiteY17" fmla="*/ 126178 h 2153651"/>
                <a:gd name="connsiteX18" fmla="*/ 3218774 w 5817995"/>
                <a:gd name="connsiteY18" fmla="*/ 132426 h 2153651"/>
                <a:gd name="connsiteX19" fmla="*/ 3223929 w 5817995"/>
                <a:gd name="connsiteY19" fmla="*/ 126178 h 2153651"/>
                <a:gd name="connsiteX20" fmla="*/ 3528549 w 5817995"/>
                <a:gd name="connsiteY20" fmla="*/ 0 h 2153651"/>
                <a:gd name="connsiteX21" fmla="*/ 3833169 w 5817995"/>
                <a:gd name="connsiteY21" fmla="*/ 126178 h 2153651"/>
                <a:gd name="connsiteX22" fmla="*/ 3838324 w 5817995"/>
                <a:gd name="connsiteY22" fmla="*/ 132426 h 2153651"/>
                <a:gd name="connsiteX23" fmla="*/ 3843479 w 5817995"/>
                <a:gd name="connsiteY23" fmla="*/ 126178 h 2153651"/>
                <a:gd name="connsiteX24" fmla="*/ 4148099 w 5817995"/>
                <a:gd name="connsiteY24" fmla="*/ 0 h 2153651"/>
                <a:gd name="connsiteX25" fmla="*/ 4452719 w 5817995"/>
                <a:gd name="connsiteY25" fmla="*/ 126178 h 2153651"/>
                <a:gd name="connsiteX26" fmla="*/ 4457874 w 5817995"/>
                <a:gd name="connsiteY26" fmla="*/ 132425 h 2153651"/>
                <a:gd name="connsiteX27" fmla="*/ 4463028 w 5817995"/>
                <a:gd name="connsiteY27" fmla="*/ 126178 h 2153651"/>
                <a:gd name="connsiteX28" fmla="*/ 4767648 w 5817995"/>
                <a:gd name="connsiteY28" fmla="*/ 0 h 2153651"/>
                <a:gd name="connsiteX29" fmla="*/ 5041676 w 5817995"/>
                <a:gd name="connsiteY29" fmla="*/ 98374 h 2153651"/>
                <a:gd name="connsiteX30" fmla="*/ 5077033 w 5817995"/>
                <a:gd name="connsiteY30" fmla="*/ 132897 h 2153651"/>
                <a:gd name="connsiteX31" fmla="*/ 5082577 w 5817995"/>
                <a:gd name="connsiteY31" fmla="*/ 126178 h 2153651"/>
                <a:gd name="connsiteX32" fmla="*/ 5387197 w 5817995"/>
                <a:gd name="connsiteY32" fmla="*/ 0 h 2153651"/>
                <a:gd name="connsiteX33" fmla="*/ 5817995 w 5817995"/>
                <a:gd name="connsiteY33" fmla="*/ 430799 h 2153651"/>
                <a:gd name="connsiteX34" fmla="*/ 5691817 w 5817995"/>
                <a:gd name="connsiteY34" fmla="*/ 735420 h 2153651"/>
                <a:gd name="connsiteX35" fmla="*/ 5669526 w 5817995"/>
                <a:gd name="connsiteY35" fmla="*/ 753812 h 2153651"/>
                <a:gd name="connsiteX36" fmla="*/ 5691817 w 5817995"/>
                <a:gd name="connsiteY36" fmla="*/ 772204 h 2153651"/>
                <a:gd name="connsiteX37" fmla="*/ 5817995 w 5817995"/>
                <a:gd name="connsiteY37" fmla="*/ 1076825 h 2153651"/>
                <a:gd name="connsiteX38" fmla="*/ 5691817 w 5817995"/>
                <a:gd name="connsiteY38" fmla="*/ 1381446 h 2153651"/>
                <a:gd name="connsiteX39" fmla="*/ 5669526 w 5817995"/>
                <a:gd name="connsiteY39" fmla="*/ 1399839 h 2153651"/>
                <a:gd name="connsiteX40" fmla="*/ 5691817 w 5817995"/>
                <a:gd name="connsiteY40" fmla="*/ 1418231 h 2153651"/>
                <a:gd name="connsiteX41" fmla="*/ 5817995 w 5817995"/>
                <a:gd name="connsiteY41" fmla="*/ 1722852 h 2153651"/>
                <a:gd name="connsiteX42" fmla="*/ 5387197 w 5817995"/>
                <a:gd name="connsiteY42" fmla="*/ 2153651 h 2153651"/>
                <a:gd name="connsiteX43" fmla="*/ 5082577 w 5817995"/>
                <a:gd name="connsiteY43" fmla="*/ 2027473 h 2153651"/>
                <a:gd name="connsiteX44" fmla="*/ 5077420 w 5817995"/>
                <a:gd name="connsiteY44" fmla="*/ 2021223 h 2153651"/>
                <a:gd name="connsiteX45" fmla="*/ 5072263 w 5817995"/>
                <a:gd name="connsiteY45" fmla="*/ 2027473 h 2153651"/>
                <a:gd name="connsiteX46" fmla="*/ 4767643 w 5817995"/>
                <a:gd name="connsiteY46" fmla="*/ 2153651 h 2153651"/>
                <a:gd name="connsiteX47" fmla="*/ 4463023 w 5817995"/>
                <a:gd name="connsiteY47" fmla="*/ 2027473 h 2153651"/>
                <a:gd name="connsiteX48" fmla="*/ 4457869 w 5817995"/>
                <a:gd name="connsiteY48" fmla="*/ 2021226 h 2153651"/>
                <a:gd name="connsiteX49" fmla="*/ 4452714 w 5817995"/>
                <a:gd name="connsiteY49" fmla="*/ 2027473 h 2153651"/>
                <a:gd name="connsiteX50" fmla="*/ 4148094 w 5817995"/>
                <a:gd name="connsiteY50" fmla="*/ 2153651 h 2153651"/>
                <a:gd name="connsiteX51" fmla="*/ 3843474 w 5817995"/>
                <a:gd name="connsiteY51" fmla="*/ 2027473 h 2153651"/>
                <a:gd name="connsiteX52" fmla="*/ 3838319 w 5817995"/>
                <a:gd name="connsiteY52" fmla="*/ 2021225 h 2153651"/>
                <a:gd name="connsiteX53" fmla="*/ 3833164 w 5817995"/>
                <a:gd name="connsiteY53" fmla="*/ 2027473 h 2153651"/>
                <a:gd name="connsiteX54" fmla="*/ 3528544 w 5817995"/>
                <a:gd name="connsiteY54" fmla="*/ 2153651 h 2153651"/>
                <a:gd name="connsiteX55" fmla="*/ 3223924 w 5817995"/>
                <a:gd name="connsiteY55" fmla="*/ 2027473 h 2153651"/>
                <a:gd name="connsiteX56" fmla="*/ 3218770 w 5817995"/>
                <a:gd name="connsiteY56" fmla="*/ 2021226 h 2153651"/>
                <a:gd name="connsiteX57" fmla="*/ 3213615 w 5817995"/>
                <a:gd name="connsiteY57" fmla="*/ 2027473 h 2153651"/>
                <a:gd name="connsiteX58" fmla="*/ 2908995 w 5817995"/>
                <a:gd name="connsiteY58" fmla="*/ 2153651 h 2153651"/>
                <a:gd name="connsiteX59" fmla="*/ 2604375 w 5817995"/>
                <a:gd name="connsiteY59" fmla="*/ 2027473 h 2153651"/>
                <a:gd name="connsiteX60" fmla="*/ 2599221 w 5817995"/>
                <a:gd name="connsiteY60" fmla="*/ 2021225 h 2153651"/>
                <a:gd name="connsiteX61" fmla="*/ 2594065 w 5817995"/>
                <a:gd name="connsiteY61" fmla="*/ 2027473 h 2153651"/>
                <a:gd name="connsiteX62" fmla="*/ 2289445 w 5817995"/>
                <a:gd name="connsiteY62" fmla="*/ 2153651 h 2153651"/>
                <a:gd name="connsiteX63" fmla="*/ 1984825 w 5817995"/>
                <a:gd name="connsiteY63" fmla="*/ 2027473 h 2153651"/>
                <a:gd name="connsiteX64" fmla="*/ 1979671 w 5817995"/>
                <a:gd name="connsiteY64" fmla="*/ 2021226 h 2153651"/>
                <a:gd name="connsiteX65" fmla="*/ 1974516 w 5817995"/>
                <a:gd name="connsiteY65" fmla="*/ 2027473 h 2153651"/>
                <a:gd name="connsiteX66" fmla="*/ 1669896 w 5817995"/>
                <a:gd name="connsiteY66" fmla="*/ 2153651 h 2153651"/>
                <a:gd name="connsiteX67" fmla="*/ 1365276 w 5817995"/>
                <a:gd name="connsiteY67" fmla="*/ 2027473 h 2153651"/>
                <a:gd name="connsiteX68" fmla="*/ 1360121 w 5817995"/>
                <a:gd name="connsiteY68" fmla="*/ 2021225 h 2153651"/>
                <a:gd name="connsiteX69" fmla="*/ 1354966 w 5817995"/>
                <a:gd name="connsiteY69" fmla="*/ 2027473 h 2153651"/>
                <a:gd name="connsiteX70" fmla="*/ 1050347 w 5817995"/>
                <a:gd name="connsiteY70" fmla="*/ 2153651 h 2153651"/>
                <a:gd name="connsiteX71" fmla="*/ 745727 w 5817995"/>
                <a:gd name="connsiteY71" fmla="*/ 2027473 h 2153651"/>
                <a:gd name="connsiteX72" fmla="*/ 740573 w 5817995"/>
                <a:gd name="connsiteY72" fmla="*/ 2021226 h 2153651"/>
                <a:gd name="connsiteX73" fmla="*/ 735419 w 5817995"/>
                <a:gd name="connsiteY73" fmla="*/ 2027473 h 2153651"/>
                <a:gd name="connsiteX74" fmla="*/ 430798 w 5817995"/>
                <a:gd name="connsiteY74" fmla="*/ 2153651 h 2153651"/>
                <a:gd name="connsiteX75" fmla="*/ 0 w 5817995"/>
                <a:gd name="connsiteY75" fmla="*/ 1722852 h 2153651"/>
                <a:gd name="connsiteX76" fmla="*/ 126178 w 5817995"/>
                <a:gd name="connsiteY76" fmla="*/ 1418231 h 2153651"/>
                <a:gd name="connsiteX77" fmla="*/ 148470 w 5817995"/>
                <a:gd name="connsiteY77" fmla="*/ 1399839 h 2153651"/>
                <a:gd name="connsiteX78" fmla="*/ 126178 w 5817995"/>
                <a:gd name="connsiteY78" fmla="*/ 1381446 h 2153651"/>
                <a:gd name="connsiteX79" fmla="*/ 0 w 5817995"/>
                <a:gd name="connsiteY79" fmla="*/ 1076825 h 2153651"/>
                <a:gd name="connsiteX80" fmla="*/ 126178 w 5817995"/>
                <a:gd name="connsiteY80" fmla="*/ 772204 h 2153651"/>
                <a:gd name="connsiteX81" fmla="*/ 148470 w 5817995"/>
                <a:gd name="connsiteY81" fmla="*/ 753812 h 2153651"/>
                <a:gd name="connsiteX82" fmla="*/ 126178 w 5817995"/>
                <a:gd name="connsiteY82" fmla="*/ 735420 h 2153651"/>
                <a:gd name="connsiteX83" fmla="*/ 0 w 5817995"/>
                <a:gd name="connsiteY83" fmla="*/ 430799 h 2153651"/>
                <a:gd name="connsiteX84" fmla="*/ 430798 w 5817995"/>
                <a:gd name="connsiteY84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17995" h="2153651">
                  <a:moveTo>
                    <a:pt x="430798" y="0"/>
                  </a:moveTo>
                  <a:cubicBezTo>
                    <a:pt x="549760" y="0"/>
                    <a:pt x="657459" y="48219"/>
                    <a:pt x="735418" y="126178"/>
                  </a:cubicBezTo>
                  <a:lnTo>
                    <a:pt x="740573" y="132426"/>
                  </a:lnTo>
                  <a:lnTo>
                    <a:pt x="745728" y="126178"/>
                  </a:lnTo>
                  <a:cubicBezTo>
                    <a:pt x="823687" y="48219"/>
                    <a:pt x="931387" y="0"/>
                    <a:pt x="1050349" y="0"/>
                  </a:cubicBezTo>
                  <a:cubicBezTo>
                    <a:pt x="1169309" y="0"/>
                    <a:pt x="1277008" y="48219"/>
                    <a:pt x="1354967" y="126178"/>
                  </a:cubicBezTo>
                  <a:lnTo>
                    <a:pt x="1360123" y="132426"/>
                  </a:lnTo>
                  <a:lnTo>
                    <a:pt x="1365278" y="126178"/>
                  </a:lnTo>
                  <a:cubicBezTo>
                    <a:pt x="1443237" y="48219"/>
                    <a:pt x="1550937" y="0"/>
                    <a:pt x="1669898" y="0"/>
                  </a:cubicBezTo>
                  <a:cubicBezTo>
                    <a:pt x="1788860" y="0"/>
                    <a:pt x="1896559" y="48219"/>
                    <a:pt x="1974518" y="126178"/>
                  </a:cubicBezTo>
                  <a:lnTo>
                    <a:pt x="1979674" y="132426"/>
                  </a:lnTo>
                  <a:lnTo>
                    <a:pt x="1984828" y="126178"/>
                  </a:lnTo>
                  <a:cubicBezTo>
                    <a:pt x="2062787" y="48219"/>
                    <a:pt x="2170487" y="0"/>
                    <a:pt x="2289448" y="0"/>
                  </a:cubicBezTo>
                  <a:cubicBezTo>
                    <a:pt x="2408410" y="0"/>
                    <a:pt x="2516109" y="48219"/>
                    <a:pt x="2594069" y="126178"/>
                  </a:cubicBezTo>
                  <a:lnTo>
                    <a:pt x="2599224" y="132426"/>
                  </a:lnTo>
                  <a:lnTo>
                    <a:pt x="2604379" y="126178"/>
                  </a:lnTo>
                  <a:cubicBezTo>
                    <a:pt x="2682338" y="48219"/>
                    <a:pt x="2790038" y="0"/>
                    <a:pt x="2908999" y="0"/>
                  </a:cubicBezTo>
                  <a:cubicBezTo>
                    <a:pt x="3027961" y="0"/>
                    <a:pt x="3135660" y="48219"/>
                    <a:pt x="3213619" y="126178"/>
                  </a:cubicBezTo>
                  <a:lnTo>
                    <a:pt x="3218774" y="132426"/>
                  </a:lnTo>
                  <a:lnTo>
                    <a:pt x="3223929" y="126178"/>
                  </a:lnTo>
                  <a:cubicBezTo>
                    <a:pt x="3301888" y="48219"/>
                    <a:pt x="3409588" y="0"/>
                    <a:pt x="3528549" y="0"/>
                  </a:cubicBezTo>
                  <a:cubicBezTo>
                    <a:pt x="3647511" y="0"/>
                    <a:pt x="3755210" y="48219"/>
                    <a:pt x="3833169" y="126178"/>
                  </a:cubicBezTo>
                  <a:lnTo>
                    <a:pt x="3838324" y="132426"/>
                  </a:lnTo>
                  <a:lnTo>
                    <a:pt x="3843479" y="126178"/>
                  </a:lnTo>
                  <a:cubicBezTo>
                    <a:pt x="3921438" y="48219"/>
                    <a:pt x="4029138" y="0"/>
                    <a:pt x="4148099" y="0"/>
                  </a:cubicBezTo>
                  <a:cubicBezTo>
                    <a:pt x="4267061" y="0"/>
                    <a:pt x="4374760" y="48219"/>
                    <a:pt x="4452719" y="126178"/>
                  </a:cubicBezTo>
                  <a:lnTo>
                    <a:pt x="4457874" y="132425"/>
                  </a:lnTo>
                  <a:lnTo>
                    <a:pt x="4463028" y="126178"/>
                  </a:lnTo>
                  <a:cubicBezTo>
                    <a:pt x="4540987" y="48219"/>
                    <a:pt x="4648687" y="0"/>
                    <a:pt x="4767648" y="0"/>
                  </a:cubicBezTo>
                  <a:cubicBezTo>
                    <a:pt x="4871740" y="0"/>
                    <a:pt x="4967208" y="36918"/>
                    <a:pt x="5041676" y="98374"/>
                  </a:cubicBezTo>
                  <a:lnTo>
                    <a:pt x="5077033" y="132897"/>
                  </a:lnTo>
                  <a:lnTo>
                    <a:pt x="5082577" y="126178"/>
                  </a:lnTo>
                  <a:cubicBezTo>
                    <a:pt x="5160536" y="48219"/>
                    <a:pt x="5268236" y="0"/>
                    <a:pt x="5387197" y="0"/>
                  </a:cubicBezTo>
                  <a:cubicBezTo>
                    <a:pt x="5625120" y="0"/>
                    <a:pt x="5817995" y="192875"/>
                    <a:pt x="5817995" y="430799"/>
                  </a:cubicBezTo>
                  <a:cubicBezTo>
                    <a:pt x="5817995" y="549761"/>
                    <a:pt x="5769776" y="657461"/>
                    <a:pt x="5691817" y="735420"/>
                  </a:cubicBezTo>
                  <a:lnTo>
                    <a:pt x="5669526" y="753812"/>
                  </a:lnTo>
                  <a:lnTo>
                    <a:pt x="5691817" y="772204"/>
                  </a:lnTo>
                  <a:cubicBezTo>
                    <a:pt x="5769776" y="850163"/>
                    <a:pt x="5817995" y="957863"/>
                    <a:pt x="5817995" y="1076825"/>
                  </a:cubicBezTo>
                  <a:cubicBezTo>
                    <a:pt x="5817995" y="1195787"/>
                    <a:pt x="5769776" y="1303487"/>
                    <a:pt x="5691817" y="1381446"/>
                  </a:cubicBezTo>
                  <a:lnTo>
                    <a:pt x="5669526" y="1399839"/>
                  </a:lnTo>
                  <a:lnTo>
                    <a:pt x="5691817" y="1418231"/>
                  </a:lnTo>
                  <a:cubicBezTo>
                    <a:pt x="5769776" y="1496190"/>
                    <a:pt x="5817995" y="1603890"/>
                    <a:pt x="5817995" y="1722852"/>
                  </a:cubicBezTo>
                  <a:cubicBezTo>
                    <a:pt x="5817995" y="1960776"/>
                    <a:pt x="5625120" y="2153651"/>
                    <a:pt x="5387197" y="2153651"/>
                  </a:cubicBezTo>
                  <a:cubicBezTo>
                    <a:pt x="5268236" y="2153651"/>
                    <a:pt x="5160536" y="2105432"/>
                    <a:pt x="5082577" y="2027473"/>
                  </a:cubicBezTo>
                  <a:lnTo>
                    <a:pt x="5077420" y="2021223"/>
                  </a:lnTo>
                  <a:lnTo>
                    <a:pt x="5072263" y="2027473"/>
                  </a:lnTo>
                  <a:cubicBezTo>
                    <a:pt x="4994304" y="2105432"/>
                    <a:pt x="4886605" y="2153651"/>
                    <a:pt x="4767643" y="2153651"/>
                  </a:cubicBezTo>
                  <a:cubicBezTo>
                    <a:pt x="4648682" y="2153651"/>
                    <a:pt x="4540982" y="2105432"/>
                    <a:pt x="4463023" y="2027473"/>
                  </a:cubicBezTo>
                  <a:lnTo>
                    <a:pt x="4457869" y="2021226"/>
                  </a:lnTo>
                  <a:lnTo>
                    <a:pt x="4452714" y="2027473"/>
                  </a:lnTo>
                  <a:cubicBezTo>
                    <a:pt x="4374755" y="2105432"/>
                    <a:pt x="4267056" y="2153651"/>
                    <a:pt x="4148094" y="2153651"/>
                  </a:cubicBezTo>
                  <a:cubicBezTo>
                    <a:pt x="4029133" y="2153651"/>
                    <a:pt x="3921433" y="2105432"/>
                    <a:pt x="3843474" y="2027473"/>
                  </a:cubicBezTo>
                  <a:lnTo>
                    <a:pt x="3838319" y="2021225"/>
                  </a:lnTo>
                  <a:lnTo>
                    <a:pt x="3833164" y="2027473"/>
                  </a:lnTo>
                  <a:cubicBezTo>
                    <a:pt x="3755205" y="2105432"/>
                    <a:pt x="3647506" y="2153651"/>
                    <a:pt x="3528544" y="2153651"/>
                  </a:cubicBezTo>
                  <a:cubicBezTo>
                    <a:pt x="3409583" y="2153651"/>
                    <a:pt x="3301883" y="2105432"/>
                    <a:pt x="3223924" y="2027473"/>
                  </a:cubicBezTo>
                  <a:lnTo>
                    <a:pt x="3218770" y="2021226"/>
                  </a:lnTo>
                  <a:lnTo>
                    <a:pt x="3213615" y="2027473"/>
                  </a:lnTo>
                  <a:cubicBezTo>
                    <a:pt x="3135656" y="2105432"/>
                    <a:pt x="3027957" y="2153651"/>
                    <a:pt x="2908995" y="2153651"/>
                  </a:cubicBezTo>
                  <a:cubicBezTo>
                    <a:pt x="2790034" y="2153651"/>
                    <a:pt x="2682334" y="2105432"/>
                    <a:pt x="2604375" y="2027473"/>
                  </a:cubicBezTo>
                  <a:lnTo>
                    <a:pt x="2599221" y="2021225"/>
                  </a:lnTo>
                  <a:lnTo>
                    <a:pt x="2594065" y="2027473"/>
                  </a:lnTo>
                  <a:cubicBezTo>
                    <a:pt x="2516106" y="2105432"/>
                    <a:pt x="2408407" y="2153651"/>
                    <a:pt x="2289445" y="2153651"/>
                  </a:cubicBezTo>
                  <a:cubicBezTo>
                    <a:pt x="2170484" y="2153651"/>
                    <a:pt x="2062784" y="2105432"/>
                    <a:pt x="1984825" y="2027473"/>
                  </a:cubicBezTo>
                  <a:lnTo>
                    <a:pt x="1979671" y="2021226"/>
                  </a:lnTo>
                  <a:lnTo>
                    <a:pt x="1974516" y="2027473"/>
                  </a:lnTo>
                  <a:cubicBezTo>
                    <a:pt x="1896557" y="2105432"/>
                    <a:pt x="1788858" y="2153651"/>
                    <a:pt x="1669896" y="2153651"/>
                  </a:cubicBezTo>
                  <a:cubicBezTo>
                    <a:pt x="1550935" y="2153651"/>
                    <a:pt x="1443235" y="2105432"/>
                    <a:pt x="1365276" y="2027473"/>
                  </a:cubicBezTo>
                  <a:lnTo>
                    <a:pt x="1360121" y="2021225"/>
                  </a:lnTo>
                  <a:lnTo>
                    <a:pt x="1354966" y="2027473"/>
                  </a:lnTo>
                  <a:cubicBezTo>
                    <a:pt x="1277007" y="2105432"/>
                    <a:pt x="1169308" y="2153651"/>
                    <a:pt x="1050347" y="2153651"/>
                  </a:cubicBezTo>
                  <a:cubicBezTo>
                    <a:pt x="931386" y="2153651"/>
                    <a:pt x="823686" y="2105432"/>
                    <a:pt x="745727" y="2027473"/>
                  </a:cubicBezTo>
                  <a:lnTo>
                    <a:pt x="740573" y="2021226"/>
                  </a:lnTo>
                  <a:lnTo>
                    <a:pt x="735419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70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600" dirty="0">
                <a:solidFill>
                  <a:srgbClr val="FF86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0492" y="1285077"/>
              <a:ext cx="10100382" cy="421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*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HS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béo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phì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5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tránh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béo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phì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45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*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duy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quyết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vấn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*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45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chăm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trách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5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nhiệm</a:t>
              </a:r>
              <a:r>
                <a:rPr lang="en-US" sz="45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647" y="182386"/>
            <a:ext cx="10809321" cy="22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" y="-266700"/>
            <a:ext cx="8077200" cy="2129253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51331" y="1323522"/>
            <a:ext cx="12536669" cy="901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: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bữa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nhóm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dinh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dưỡng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không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bột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đạm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mỗi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ngày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Theo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dõi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chiều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cao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nặng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xuyên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Gặp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sĩ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kiểm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sức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khoẻ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nếu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dấu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hiệu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tăng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0" y="2238728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5678603" y="0"/>
                </a:moveTo>
                <a:lnTo>
                  <a:pt x="0" y="0"/>
                </a:lnTo>
                <a:lnTo>
                  <a:pt x="0" y="8654451"/>
                </a:lnTo>
                <a:lnTo>
                  <a:pt x="5678603" y="8654451"/>
                </a:lnTo>
                <a:lnTo>
                  <a:pt x="5678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189173"/>
            <a:ext cx="6961208" cy="186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3085" y="8374242"/>
            <a:ext cx="17850155" cy="18708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5681" y="4189900"/>
            <a:ext cx="9873846" cy="6097100"/>
          </a:xfrm>
          <a:custGeom>
            <a:avLst/>
            <a:gdLst/>
            <a:ahLst/>
            <a:cxnLst/>
            <a:rect l="l" t="t" r="r" b="b"/>
            <a:pathLst>
              <a:path w="9873846" h="6097100">
                <a:moveTo>
                  <a:pt x="0" y="0"/>
                </a:moveTo>
                <a:lnTo>
                  <a:pt x="9873846" y="0"/>
                </a:lnTo>
                <a:lnTo>
                  <a:pt x="9873846" y="6097100"/>
                </a:lnTo>
                <a:lnTo>
                  <a:pt x="0" y="609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53085" y="438150"/>
            <a:ext cx="173818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Chế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dưỡng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vai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quan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trọng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chiều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bắp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tăng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cường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hấp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thụ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can-xi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hằng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ra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hơn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1672" y="3524250"/>
            <a:ext cx="1133632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cần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ít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60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mỗi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đạp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xe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,...,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phù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165" y="7961749"/>
            <a:ext cx="7772400" cy="1803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800" y="7859180"/>
            <a:ext cx="9457362" cy="24042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144000" y="3581400"/>
            <a:ext cx="811530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ontserrat"/>
              </a:rPr>
              <a:t>Thực hiện tìm hiểu hoạt động vận động hằng ngày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65720"/>
            <a:ext cx="11356634" cy="235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5468" y="104775"/>
            <a:ext cx="17210731" cy="982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: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Trao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đổi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bạn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kê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dành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bảng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dõi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trong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gợi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ý</a:t>
            </a: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tổng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sánh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nhận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xét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thiết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Tháp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dinh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dưỡng</a:t>
            </a:r>
            <a:endParaRPr lang="en-US" sz="44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97131" y="3570467"/>
            <a:ext cx="10607036" cy="4806868"/>
          </a:xfrm>
          <a:custGeom>
            <a:avLst/>
            <a:gdLst/>
            <a:ahLst/>
            <a:cxnLst/>
            <a:rect l="l" t="t" r="r" b="b"/>
            <a:pathLst>
              <a:path w="10607036" h="4806868">
                <a:moveTo>
                  <a:pt x="0" y="0"/>
                </a:moveTo>
                <a:lnTo>
                  <a:pt x="10607036" y="0"/>
                </a:lnTo>
                <a:lnTo>
                  <a:pt x="10607036" y="4806867"/>
                </a:lnTo>
                <a:lnTo>
                  <a:pt x="0" y="480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800" y="714375"/>
            <a:ext cx="11336328" cy="72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libri (MS)"/>
              </a:rPr>
              <a:t>Chia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sẻ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thói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quen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uống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vận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mà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thay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tránh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cân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béo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phì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0445632" y="3086100"/>
            <a:ext cx="5188226" cy="7200900"/>
          </a:xfrm>
          <a:custGeom>
            <a:avLst/>
            <a:gdLst/>
            <a:ahLst/>
            <a:cxnLst/>
            <a:rect l="l" t="t" r="r" b="b"/>
            <a:pathLst>
              <a:path w="5188226" h="7200900">
                <a:moveTo>
                  <a:pt x="0" y="0"/>
                </a:moveTo>
                <a:lnTo>
                  <a:pt x="5188226" y="0"/>
                </a:lnTo>
                <a:lnTo>
                  <a:pt x="51882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6967"/>
            <a:ext cx="1318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2.Bệnh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010406"/>
            <a:ext cx="1714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endParaRPr lang="en-US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643837"/>
            <a:ext cx="163449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5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50841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60120" y="3084245"/>
            <a:ext cx="3573593" cy="7162980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0399" y="1324766"/>
            <a:ext cx="16265538" cy="8346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267" y="1192603"/>
            <a:ext cx="9937341" cy="744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78765">
            <a:off x="503383" y="2515135"/>
            <a:ext cx="12471601" cy="5912945"/>
            <a:chOff x="0" y="0"/>
            <a:chExt cx="4455448" cy="211238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391948" cy="2048884"/>
            </a:xfrm>
            <a:custGeom>
              <a:avLst/>
              <a:gdLst/>
              <a:ahLst/>
              <a:cxnLst/>
              <a:rect l="l" t="t" r="r" b="b"/>
              <a:pathLst>
                <a:path w="4391948" h="2048884">
                  <a:moveTo>
                    <a:pt x="4299238" y="2048884"/>
                  </a:moveTo>
                  <a:lnTo>
                    <a:pt x="92710" y="2048884"/>
                  </a:lnTo>
                  <a:cubicBezTo>
                    <a:pt x="41910" y="2048884"/>
                    <a:pt x="0" y="2006974"/>
                    <a:pt x="0" y="1956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1954905"/>
                  </a:lnTo>
                  <a:cubicBezTo>
                    <a:pt x="4391948" y="2006974"/>
                    <a:pt x="4350038" y="2048884"/>
                    <a:pt x="4299238" y="204888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55448" cy="2112385"/>
            </a:xfrm>
            <a:custGeom>
              <a:avLst/>
              <a:gdLst/>
              <a:ahLst/>
              <a:cxnLst/>
              <a:rect l="l" t="t" r="r" b="b"/>
              <a:pathLst>
                <a:path w="4455448" h="2112385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1987925"/>
                  </a:lnTo>
                  <a:cubicBezTo>
                    <a:pt x="4395758" y="2023485"/>
                    <a:pt x="4366548" y="2052694"/>
                    <a:pt x="4330988" y="2052694"/>
                  </a:cubicBezTo>
                  <a:lnTo>
                    <a:pt x="124460" y="2052694"/>
                  </a:lnTo>
                  <a:cubicBezTo>
                    <a:pt x="88900" y="2052694"/>
                    <a:pt x="59690" y="2023485"/>
                    <a:pt x="59690" y="198792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87925"/>
                  </a:lnTo>
                  <a:cubicBezTo>
                    <a:pt x="0" y="2056505"/>
                    <a:pt x="55880" y="2112385"/>
                    <a:pt x="124460" y="2112385"/>
                  </a:cubicBezTo>
                  <a:lnTo>
                    <a:pt x="4330988" y="2112385"/>
                  </a:lnTo>
                  <a:cubicBezTo>
                    <a:pt x="4399568" y="2112385"/>
                    <a:pt x="4455448" y="2056505"/>
                    <a:pt x="4455448" y="1987925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3B3D50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11142735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210413">
            <a:off x="1181734" y="3172128"/>
            <a:ext cx="10412057" cy="407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Calibri (MS)"/>
              </a:rPr>
              <a:t>    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Hãy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nói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thiếu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1409700"/>
            <a:ext cx="9937341" cy="7352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039556" y="2779132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81299" y="3104195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KHÁI NIỆM</a:t>
            </a:r>
          </a:p>
          <a:p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27748" y="2713711"/>
            <a:ext cx="1421591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3978030" y="5382870"/>
            <a:ext cx="7956059" cy="1868396"/>
            <a:chOff x="0" y="0"/>
            <a:chExt cx="1268996" cy="298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89275" y="5317449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022407" y="8108516"/>
            <a:ext cx="7956059" cy="1868396"/>
            <a:chOff x="0" y="0"/>
            <a:chExt cx="1268996" cy="2980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4897" y="8043095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86262" y="5722881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NGUYÊN NHÂN</a:t>
            </a:r>
          </a:p>
          <a:p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8543" y="8615079"/>
            <a:ext cx="860212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smtClean="0">
                <a:solidFill>
                  <a:srgbClr val="1F2B5B"/>
                </a:solidFill>
              </a:rPr>
              <a:t>MỘT SỐ VIỆC LÀM PHÒNG TRÁNH</a:t>
            </a:r>
          </a:p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1F2B5B"/>
                </a:solidFill>
              </a:rPr>
              <a:t>BỆNH THỪA CÂN BÉO PHÌ </a:t>
            </a:r>
            <a:endParaRPr lang="en-US" sz="4400" b="1" dirty="0">
              <a:solidFill>
                <a:srgbClr val="1F2B5B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1" y="586892"/>
            <a:ext cx="10108044" cy="1859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0" y="8041500"/>
            <a:ext cx="7404883" cy="2329172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7"/>
                </a:lnTo>
                <a:lnTo>
                  <a:pt x="0" y="803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001628" y="3025024"/>
            <a:ext cx="10061836" cy="70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3"/>
              </a:lnSpc>
              <a:spcBef>
                <a:spcPct val="0"/>
              </a:spcBef>
            </a:pP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 smtClean="0">
                <a:solidFill>
                  <a:srgbClr val="000000"/>
                </a:solidFill>
                <a:latin typeface="Calibri (MS) Bold"/>
              </a:rPr>
              <a:t>bị</a:t>
            </a:r>
            <a:r>
              <a:rPr lang="en-US" sz="4345" dirty="0" smtClean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hơn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tuổi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quá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mức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tích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tụ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lại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như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dưới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tay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bụng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cằm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,...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gây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05196"/>
            <a:ext cx="13101440" cy="253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5480" y="-220397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5349" y="264494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32568" y="4136376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79"/>
                </a:lnTo>
                <a:lnTo>
                  <a:pt x="0" y="4479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6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205987" y="366661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>
                <a:solidFill>
                  <a:srgbClr val="05066D"/>
                </a:solidFill>
                <a:latin typeface="Cocomat Pro Heavy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2568" y="376186"/>
            <a:ext cx="10518798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1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2689" y="1659381"/>
            <a:ext cx="13994048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Hình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sao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5714" y="8778787"/>
            <a:ext cx="1504913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ai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mắc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8" y="3267525"/>
            <a:ext cx="3475021" cy="551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6584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4872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2" y="0"/>
                </a:lnTo>
                <a:lnTo>
                  <a:pt x="5678602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37" y="342900"/>
            <a:ext cx="8321636" cy="22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882</Words>
  <Application>Microsoft Office PowerPoint</Application>
  <PresentationFormat>Custom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思源黑体 CN Bold</vt:lpstr>
      <vt:lpstr>Times New Roman</vt:lpstr>
      <vt:lpstr>Calibri (MS)</vt:lpstr>
      <vt:lpstr>Cocomat Pro Heavy</vt:lpstr>
      <vt:lpstr>Calibri (MS) Bold</vt:lpstr>
      <vt:lpstr>Cambria</vt:lpstr>
      <vt:lpstr>Montserrat</vt:lpstr>
      <vt:lpstr>Montserrat Classic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T25_KH_MotSoBenhLQDenDinhDuong(T1)_MNT</dc:title>
  <cp:lastModifiedBy>AutoBVT</cp:lastModifiedBy>
  <cp:revision>31</cp:revision>
  <dcterms:created xsi:type="dcterms:W3CDTF">2006-08-16T00:00:00Z</dcterms:created>
  <dcterms:modified xsi:type="dcterms:W3CDTF">2024-03-07T05:17:42Z</dcterms:modified>
  <dc:identifier>DAF8TJpBB7M</dc:identifier>
</cp:coreProperties>
</file>