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58" r:id="rId2"/>
    <p:sldId id="270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2" r:id="rId13"/>
    <p:sldId id="285" r:id="rId14"/>
    <p:sldId id="288" r:id="rId15"/>
    <p:sldId id="289" r:id="rId16"/>
    <p:sldId id="290" r:id="rId17"/>
    <p:sldId id="291" r:id="rId18"/>
    <p:sldId id="292" r:id="rId19"/>
    <p:sldId id="293" r:id="rId20"/>
  </p:sldIdLst>
  <p:sldSz cx="18288000" cy="10287000"/>
  <p:notesSz cx="6858000" cy="9144000"/>
  <p:embeddedFontLs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A2F"/>
    <a:srgbClr val="E6E6E6"/>
    <a:srgbClr val="FFA948"/>
    <a:srgbClr val="B76C4D"/>
    <a:srgbClr val="EF9C4F"/>
    <a:srgbClr val="F7D64A"/>
    <a:srgbClr val="99B7D3"/>
    <a:srgbClr val="487A30"/>
    <a:srgbClr val="EEAA28"/>
    <a:srgbClr val="F7E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4609" autoAdjust="0"/>
  </p:normalViewPr>
  <p:slideViewPr>
    <p:cSldViewPr>
      <p:cViewPr varScale="1">
        <p:scale>
          <a:sx n="47" d="100"/>
          <a:sy n="47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7455D-B70D-4FC2-8833-69D2999F7180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8D63-5C2F-45D8-B332-E60160C60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88D63-5C2F-45D8-B332-E60160C60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B85-F666-4928-A474-54EE37CE9D48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1DBE-D987-46E7-A6B5-EAC74059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FCB85-F666-4928-A474-54EE37CE9D48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11DBE-D987-46E7-A6B5-EAC74059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15" Type="http://schemas.openxmlformats.org/officeDocument/2006/relationships/image" Target="../media/image130.png"/><Relationship Id="rId19" Type="http://schemas.openxmlformats.org/officeDocument/2006/relationships/image" Target="../media/image3.png"/><Relationship Id="rId4" Type="http://schemas.openxmlformats.org/officeDocument/2006/relationships/image" Target="../media/image2.svg"/><Relationship Id="rId14" Type="http://schemas.openxmlformats.org/officeDocument/2006/relationships/image" Target="../media/image1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2.sv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21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5.svg"/><Relationship Id="rId15" Type="http://schemas.openxmlformats.org/officeDocument/2006/relationships/image" Target="../media/image81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5.svg"/><Relationship Id="rId15" Type="http://schemas.openxmlformats.org/officeDocument/2006/relationships/image" Target="../media/image89.png"/><Relationship Id="rId4" Type="http://schemas.openxmlformats.org/officeDocument/2006/relationships/image" Target="../media/image24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5.svg"/><Relationship Id="rId15" Type="http://schemas.openxmlformats.org/officeDocument/2006/relationships/image" Target="../media/image96.png"/><Relationship Id="rId4" Type="http://schemas.openxmlformats.org/officeDocument/2006/relationships/image" Target="../media/image24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2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5.svg"/><Relationship Id="rId15" Type="http://schemas.openxmlformats.org/officeDocument/2006/relationships/image" Target="../media/image104.png"/><Relationship Id="rId4" Type="http://schemas.openxmlformats.org/officeDocument/2006/relationships/image" Target="../media/image24.pn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109.sv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30.png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17" Type="http://schemas.openxmlformats.org/officeDocument/2006/relationships/image" Target="../media/image117.png"/><Relationship Id="rId2" Type="http://schemas.openxmlformats.org/officeDocument/2006/relationships/image" Target="../media/image36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115.png"/><Relationship Id="rId10" Type="http://schemas.microsoft.com/office/2007/relationships/hdphoto" Target="../media/hdphoto3.wdp"/><Relationship Id="rId4" Type="http://schemas.openxmlformats.org/officeDocument/2006/relationships/image" Target="../media/image109.svg"/><Relationship Id="rId9" Type="http://schemas.openxmlformats.org/officeDocument/2006/relationships/image" Target="../media/image40.png"/><Relationship Id="rId14" Type="http://schemas.openxmlformats.org/officeDocument/2006/relationships/image" Target="../media/image11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35.svg"/><Relationship Id="rId15" Type="http://schemas.openxmlformats.org/officeDocument/2006/relationships/image" Target="../media/image17.png"/><Relationship Id="rId10" Type="http://schemas.openxmlformats.org/officeDocument/2006/relationships/image" Target="../media/image40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37.svg"/><Relationship Id="rId15" Type="http://schemas.openxmlformats.org/officeDocument/2006/relationships/image" Target="../media/image17.png"/><Relationship Id="rId10" Type="http://schemas.openxmlformats.org/officeDocument/2006/relationships/image" Target="../media/image4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35.sv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37.svg"/><Relationship Id="rId15" Type="http://schemas.openxmlformats.org/officeDocument/2006/relationships/image" Target="../media/image48.png"/><Relationship Id="rId10" Type="http://schemas.openxmlformats.org/officeDocument/2006/relationships/image" Target="../media/image40.sv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8.png"/><Relationship Id="rId5" Type="http://schemas.openxmlformats.org/officeDocument/2006/relationships/image" Target="../media/image37.svg"/><Relationship Id="rId15" Type="http://schemas.openxmlformats.org/officeDocument/2006/relationships/image" Target="../media/image17.pn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8D778E6-CBD3-4655-8985-C239D1607B9F}"/>
              </a:ext>
            </a:extLst>
          </p:cNvPr>
          <p:cNvSpPr/>
          <p:nvPr/>
        </p:nvSpPr>
        <p:spPr>
          <a:xfrm rot="336711">
            <a:off x="150796" y="1403257"/>
            <a:ext cx="4662213" cy="2320063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B5C40-BA37-4DC7-ABE4-8839683618FD}"/>
              </a:ext>
            </a:extLst>
          </p:cNvPr>
          <p:cNvSpPr txBox="1"/>
          <p:nvPr/>
        </p:nvSpPr>
        <p:spPr>
          <a:xfrm>
            <a:off x="908114" y="1954595"/>
            <a:ext cx="2855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/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B1E07E-DD28-4CB3-86E3-5A2F7A23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24300"/>
                <a:ext cx="927725" cy="1871666"/>
              </a:xfrm>
              <a:prstGeom prst="rect">
                <a:avLst/>
              </a:prstGeom>
              <a:blipFill>
                <a:blip r:embed="rId13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/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+ 21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EF0F2-4F89-4141-8594-ED4A65EB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221" y="3914149"/>
                <a:ext cx="1766008" cy="1882182"/>
              </a:xfrm>
              <a:prstGeom prst="rect">
                <a:avLst/>
              </a:prstGeom>
              <a:blipFill>
                <a:blip r:embed="rId14"/>
                <a:stretch>
                  <a:fillRect r="-3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/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F293C-6317-4ECB-ADEA-B884178A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3475" y="3848100"/>
                <a:ext cx="711201" cy="1893082"/>
              </a:xfrm>
              <a:prstGeom prst="rect">
                <a:avLst/>
              </a:prstGeom>
              <a:blipFill>
                <a:blip r:embed="rId15"/>
                <a:stretch>
                  <a:fillRect r="-45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EDE8A16-856D-401C-A4F7-3E2CE494EB2F}"/>
              </a:ext>
            </a:extLst>
          </p:cNvPr>
          <p:cNvSpPr txBox="1"/>
          <p:nvPr/>
        </p:nvSpPr>
        <p:spPr>
          <a:xfrm>
            <a:off x="6925992" y="44577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55391-072D-4A32-8CD1-7C8FB5214BDE}"/>
              </a:ext>
            </a:extLst>
          </p:cNvPr>
          <p:cNvSpPr txBox="1"/>
          <p:nvPr/>
        </p:nvSpPr>
        <p:spPr>
          <a:xfrm>
            <a:off x="13392192" y="438214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/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E3972-20E5-415D-AF86-711512268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675" y="3947118"/>
                <a:ext cx="927725" cy="18821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50AA889-1E84-4BE5-84C7-769F0DD64BCD}"/>
              </a:ext>
            </a:extLst>
          </p:cNvPr>
          <p:cNvSpPr txBox="1"/>
          <p:nvPr/>
        </p:nvSpPr>
        <p:spPr>
          <a:xfrm>
            <a:off x="5398559" y="438150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4E9D1-1A73-4AFF-8506-C90EFBF007D2}"/>
              </a:ext>
            </a:extLst>
          </p:cNvPr>
          <p:cNvSpPr txBox="1"/>
          <p:nvPr/>
        </p:nvSpPr>
        <p:spPr>
          <a:xfrm>
            <a:off x="3233057" y="6522924"/>
            <a:ext cx="125476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Em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đã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thực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hiện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phép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tính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6600" dirty="0">
                <a:solidFill>
                  <a:srgbClr val="00B050"/>
                </a:solidFill>
                <a:latin typeface="UTM Avo" panose="02040603050506020204" pitchFamily="18" charset="0"/>
              </a:rPr>
              <a:t>? </a:t>
            </a:r>
            <a:endParaRPr lang="en-PH" sz="66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94AB7-818E-4841-B911-850277DC6A37}"/>
              </a:ext>
            </a:extLst>
          </p:cNvPr>
          <p:cNvSpPr txBox="1"/>
          <p:nvPr/>
        </p:nvSpPr>
        <p:spPr>
          <a:xfrm>
            <a:off x="3201007" y="6222218"/>
            <a:ext cx="126117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khác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quy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/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1C1C92-EDF9-4C34-9579-6A9A78F31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859" y="3945716"/>
                <a:ext cx="927725" cy="1871666"/>
              </a:xfrm>
              <a:prstGeom prst="rect">
                <a:avLst/>
              </a:prstGeom>
              <a:blipFill>
                <a:blip r:embed="rId17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/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C47BBC-E70D-47AF-9AB9-7CC48B45B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075" y="3947118"/>
                <a:ext cx="927725" cy="1882182"/>
              </a:xfrm>
              <a:prstGeom prst="rect">
                <a:avLst/>
              </a:prstGeom>
              <a:blipFill>
                <a:blip r:embed="rId18"/>
                <a:stretch>
                  <a:fillRect r="-11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9A4EC5C-A63C-44E2-8599-F5427107CCA9}"/>
              </a:ext>
            </a:extLst>
          </p:cNvPr>
          <p:cNvSpPr txBox="1"/>
          <p:nvPr/>
        </p:nvSpPr>
        <p:spPr>
          <a:xfrm>
            <a:off x="8622202" y="4432718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973D2F-2648-4479-ABC5-5E492D692761}"/>
              </a:ext>
            </a:extLst>
          </p:cNvPr>
          <p:cNvSpPr txBox="1"/>
          <p:nvPr/>
        </p:nvSpPr>
        <p:spPr>
          <a:xfrm>
            <a:off x="10322966" y="4413098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33057" y="163233"/>
            <a:ext cx="12149293" cy="462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5" grpId="1"/>
      <p:bldP spid="36" grpId="0" animBg="1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2AF43E-1DB5-4013-BD64-2E4DEDB7A37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BD8895B-DA1D-481E-AF50-F3CFC25609E2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59DD9-9C69-498B-A999-36F683E05173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068380-0F8B-4F97-8FD4-ECFFDEF9BD3F}"/>
              </a:ext>
            </a:extLst>
          </p:cNvPr>
          <p:cNvSpPr/>
          <p:nvPr/>
        </p:nvSpPr>
        <p:spPr>
          <a:xfrm flipH="1">
            <a:off x="692495" y="3216082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48DE009-382A-4D65-ADAA-5AFB5672BDE2}"/>
              </a:ext>
            </a:extLst>
          </p:cNvPr>
          <p:cNvSpPr/>
          <p:nvPr/>
        </p:nvSpPr>
        <p:spPr>
          <a:xfrm flipH="1">
            <a:off x="7151115" y="556847"/>
            <a:ext cx="6608873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F8FF064-5555-4596-BAE9-4E77BFA872AE}"/>
              </a:ext>
            </a:extLst>
          </p:cNvPr>
          <p:cNvSpPr/>
          <p:nvPr/>
        </p:nvSpPr>
        <p:spPr>
          <a:xfrm>
            <a:off x="8864726" y="5128743"/>
            <a:ext cx="7008444" cy="4727633"/>
          </a:xfrm>
          <a:custGeom>
            <a:avLst/>
            <a:gdLst/>
            <a:ahLst/>
            <a:cxnLst/>
            <a:rect l="l" t="t" r="r" b="b"/>
            <a:pathLst>
              <a:path w="9825507" h="8768002">
                <a:moveTo>
                  <a:pt x="9825507" y="0"/>
                </a:moveTo>
                <a:lnTo>
                  <a:pt x="0" y="0"/>
                </a:lnTo>
                <a:lnTo>
                  <a:pt x="0" y="8768002"/>
                </a:lnTo>
                <a:lnTo>
                  <a:pt x="9825507" y="8768002"/>
                </a:lnTo>
                <a:lnTo>
                  <a:pt x="9825507" y="0"/>
                </a:lnTo>
                <a:close/>
              </a:path>
            </a:pathLst>
          </a:custGeom>
          <a:blipFill>
            <a:blip r:embed="rId6"/>
            <a:stretch>
              <a:fillRect l="-2598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60C9E10-056B-419E-8989-0768E6999EAA}"/>
              </a:ext>
            </a:extLst>
          </p:cNvPr>
          <p:cNvSpPr/>
          <p:nvPr/>
        </p:nvSpPr>
        <p:spPr>
          <a:xfrm>
            <a:off x="692495" y="8125752"/>
            <a:ext cx="2979964" cy="1925802"/>
          </a:xfrm>
          <a:custGeom>
            <a:avLst/>
            <a:gdLst/>
            <a:ahLst/>
            <a:cxnLst/>
            <a:rect l="l" t="t" r="r" b="b"/>
            <a:pathLst>
              <a:path w="2979964" h="1925802">
                <a:moveTo>
                  <a:pt x="0" y="0"/>
                </a:moveTo>
                <a:lnTo>
                  <a:pt x="2979965" y="0"/>
                </a:lnTo>
                <a:lnTo>
                  <a:pt x="2979965" y="1925802"/>
                </a:lnTo>
                <a:lnTo>
                  <a:pt x="0" y="1925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/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PH" sz="6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DA951-177D-4301-AC45-3852DFA4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479" y="4654762"/>
                <a:ext cx="3080179" cy="1817934"/>
              </a:xfrm>
              <a:prstGeom prst="rect">
                <a:avLst/>
              </a:prstGeom>
              <a:blipFill>
                <a:blip r:embed="rId10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/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9D252-6058-4A68-ABDE-D42F3F46C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709" y="2109535"/>
                <a:ext cx="2628120" cy="1817549"/>
              </a:xfrm>
              <a:prstGeom prst="rect">
                <a:avLst/>
              </a:prstGeom>
              <a:blipFill>
                <a:blip r:embed="rId11"/>
                <a:stretch>
                  <a:fillRect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/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66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PH" sz="66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2B5550-CD08-4B6B-B3B4-D5C8B4AC2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6577372"/>
                <a:ext cx="3254925" cy="1830373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5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9DED97-ADC6-4150-B2AE-C40C00BE767A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944D5AC-C19B-440B-88FE-49384A833797}"/>
              </a:ext>
            </a:extLst>
          </p:cNvPr>
          <p:cNvSpPr/>
          <p:nvPr/>
        </p:nvSpPr>
        <p:spPr>
          <a:xfrm rot="76651">
            <a:off x="24594" y="295817"/>
            <a:ext cx="5538569" cy="2267968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7" y="0"/>
                </a:lnTo>
                <a:lnTo>
                  <a:pt x="2565927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84353-23A8-42A3-B3AE-7CB7DF98AA1D}"/>
              </a:ext>
            </a:extLst>
          </p:cNvPr>
          <p:cNvSpPr txBox="1"/>
          <p:nvPr/>
        </p:nvSpPr>
        <p:spPr>
          <a:xfrm>
            <a:off x="429992" y="768081"/>
            <a:ext cx="453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1. </a:t>
            </a:r>
            <a:r>
              <a:rPr lang="en-US" sz="8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80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endParaRPr lang="en-PH" sz="8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/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88F1DC-1681-41B6-8E5F-E9773BF5C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992" y="2857764"/>
                <a:ext cx="1766008" cy="2061590"/>
              </a:xfrm>
              <a:prstGeom prst="rect">
                <a:avLst/>
              </a:prstGeom>
              <a:blipFill>
                <a:blip r:embed="rId8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/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6522C6-038B-47B5-9E9F-C35A8A688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316" y="2841704"/>
                <a:ext cx="711201" cy="2073196"/>
              </a:xfrm>
              <a:prstGeom prst="rect">
                <a:avLst/>
              </a:prstGeom>
              <a:blipFill>
                <a:blip r:embed="rId9"/>
                <a:stretch>
                  <a:fillRect r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A115A47-FDD8-4267-8A84-C335957357AB}"/>
              </a:ext>
            </a:extLst>
          </p:cNvPr>
          <p:cNvSpPr txBox="1"/>
          <p:nvPr/>
        </p:nvSpPr>
        <p:spPr>
          <a:xfrm>
            <a:off x="4047017" y="337705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D94FB2-C99F-43B8-89B1-FFC38A9D8660}"/>
              </a:ext>
            </a:extLst>
          </p:cNvPr>
          <p:cNvSpPr txBox="1"/>
          <p:nvPr/>
        </p:nvSpPr>
        <p:spPr>
          <a:xfrm>
            <a:off x="7013878" y="334970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/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6BFE1E-F788-49FC-AA4B-235C9095F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70" y="2853933"/>
                <a:ext cx="927725" cy="2061590"/>
              </a:xfrm>
              <a:prstGeom prst="rect">
                <a:avLst/>
              </a:prstGeom>
              <a:blipFill>
                <a:blip r:embed="rId10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/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B11BEEA-95C6-4037-BA95-98506D85B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695" y="2839782"/>
                <a:ext cx="927725" cy="2061590"/>
              </a:xfrm>
              <a:prstGeom prst="rect">
                <a:avLst/>
              </a:prstGeom>
              <a:blipFill>
                <a:blip r:embed="rId11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223C24E-9D96-47F6-98FF-514D5ED22F64}"/>
              </a:ext>
            </a:extLst>
          </p:cNvPr>
          <p:cNvSpPr txBox="1"/>
          <p:nvPr/>
        </p:nvSpPr>
        <p:spPr>
          <a:xfrm>
            <a:off x="2167617" y="3377052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/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10 − 5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99F79A-149F-44FA-821E-E15701F07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5215510"/>
                <a:ext cx="1766008" cy="2061590"/>
              </a:xfrm>
              <a:prstGeom prst="rect">
                <a:avLst/>
              </a:prstGeom>
              <a:blipFill>
                <a:blip r:embed="rId12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/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F91747D-2694-4FCF-9B90-B85F7B491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520007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0873626-59E5-4C5B-9BDD-4524A086BC72}"/>
              </a:ext>
            </a:extLst>
          </p:cNvPr>
          <p:cNvSpPr txBox="1"/>
          <p:nvPr/>
        </p:nvSpPr>
        <p:spPr>
          <a:xfrm>
            <a:off x="3886200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C1A0DF-D411-41B5-B425-253791957106}"/>
              </a:ext>
            </a:extLst>
          </p:cNvPr>
          <p:cNvSpPr txBox="1"/>
          <p:nvPr/>
        </p:nvSpPr>
        <p:spPr>
          <a:xfrm>
            <a:off x="7561504" y="573479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/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DE01D3B-4DF0-493F-BE34-1913BE346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521167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/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B05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B05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8FCD3C-4D4C-4F22-BDA4-133372E09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519752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1236E2-A152-459A-BC0F-5AE6870DED06}"/>
              </a:ext>
            </a:extLst>
          </p:cNvPr>
          <p:cNvSpPr txBox="1"/>
          <p:nvPr/>
        </p:nvSpPr>
        <p:spPr>
          <a:xfrm>
            <a:off x="2161378" y="573479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/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22 − 8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1562A-686A-49F3-B399-238FD8DD2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753" y="7538307"/>
                <a:ext cx="1766008" cy="2061590"/>
              </a:xfrm>
              <a:prstGeom prst="rect">
                <a:avLst/>
              </a:prstGeom>
              <a:blipFill>
                <a:blip r:embed="rId16"/>
                <a:stretch>
                  <a:fillRect r="-49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/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5742513-2CAA-4E98-87B5-3C0408FF1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607" y="7522870"/>
                <a:ext cx="711201" cy="2073196"/>
              </a:xfrm>
              <a:prstGeom prst="rect">
                <a:avLst/>
              </a:prstGeom>
              <a:blipFill>
                <a:blip r:embed="rId17"/>
                <a:stretch>
                  <a:fillRect r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76B3326-E6AD-47AD-888B-6E406D0794E3}"/>
              </a:ext>
            </a:extLst>
          </p:cNvPr>
          <p:cNvSpPr txBox="1"/>
          <p:nvPr/>
        </p:nvSpPr>
        <p:spPr>
          <a:xfrm>
            <a:off x="3954192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6D753E-144D-4C86-841E-F6F80AD232AE}"/>
              </a:ext>
            </a:extLst>
          </p:cNvPr>
          <p:cNvSpPr txBox="1"/>
          <p:nvPr/>
        </p:nvSpPr>
        <p:spPr>
          <a:xfrm>
            <a:off x="7561504" y="8057595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/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170A3F-1194-4848-909E-FFD71C30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1" y="7534476"/>
                <a:ext cx="927725" cy="2061590"/>
              </a:xfrm>
              <a:prstGeom prst="rect">
                <a:avLst/>
              </a:prstGeom>
              <a:blipFill>
                <a:blip r:embed="rId18"/>
                <a:stretch>
                  <a:fillRect r="-2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/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EB84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EB848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EB848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DC4E6FC-E930-4919-90E2-EB835467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56" y="7520325"/>
                <a:ext cx="927725" cy="2061590"/>
              </a:xfrm>
              <a:prstGeom prst="rect">
                <a:avLst/>
              </a:prstGeom>
              <a:blipFill>
                <a:blip r:embed="rId19"/>
                <a:stretch>
                  <a:fillRect r="-2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DF84215-6068-418F-ABF8-1E7E7489DA38}"/>
              </a:ext>
            </a:extLst>
          </p:cNvPr>
          <p:cNvSpPr txBox="1"/>
          <p:nvPr/>
        </p:nvSpPr>
        <p:spPr>
          <a:xfrm>
            <a:off x="2161378" y="8057595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B848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312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39CB4-075E-4B5C-9B63-6D7B6EDFA11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0FCE576-3F97-4F4A-91F2-B9A4DA5BD1A7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819A7-58A2-460B-AA48-86F0BFD82A6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784ECD-D34F-4A04-AE11-782D89CD5753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F5C49EB-0B63-4942-A7B9-E04974A3ADBE}"/>
              </a:ext>
            </a:extLst>
          </p:cNvPr>
          <p:cNvSpPr/>
          <p:nvPr/>
        </p:nvSpPr>
        <p:spPr>
          <a:xfrm>
            <a:off x="14148623" y="6939844"/>
            <a:ext cx="3891588" cy="2826266"/>
          </a:xfrm>
          <a:custGeom>
            <a:avLst/>
            <a:gdLst/>
            <a:ahLst/>
            <a:cxnLst/>
            <a:rect l="l" t="t" r="r" b="b"/>
            <a:pathLst>
              <a:path w="3891588" h="2826266">
                <a:moveTo>
                  <a:pt x="0" y="0"/>
                </a:moveTo>
                <a:lnTo>
                  <a:pt x="3891588" y="0"/>
                </a:lnTo>
                <a:lnTo>
                  <a:pt x="3891588" y="2826266"/>
                </a:lnTo>
                <a:lnTo>
                  <a:pt x="0" y="28262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E8142-FB9A-4A58-9392-9AE28B983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34" y="4093759"/>
            <a:ext cx="5770496" cy="4435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6D6CB-DE4B-4250-9B06-5030A266F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95559"/>
            <a:ext cx="2250894" cy="319114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98E7BDC-DD79-42EC-A639-8E07035E97DF}"/>
              </a:ext>
            </a:extLst>
          </p:cNvPr>
          <p:cNvSpPr/>
          <p:nvPr/>
        </p:nvSpPr>
        <p:spPr>
          <a:xfrm>
            <a:off x="249631" y="2651702"/>
            <a:ext cx="2520586" cy="1590437"/>
          </a:xfrm>
          <a:custGeom>
            <a:avLst/>
            <a:gdLst/>
            <a:ahLst/>
            <a:cxnLst/>
            <a:rect l="l" t="t" r="r" b="b"/>
            <a:pathLst>
              <a:path w="4893475" h="4938369">
                <a:moveTo>
                  <a:pt x="0" y="0"/>
                </a:moveTo>
                <a:lnTo>
                  <a:pt x="4893475" y="0"/>
                </a:lnTo>
                <a:lnTo>
                  <a:pt x="489347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8D826-B119-4071-ADF8-4BBD4EEEB20C}"/>
              </a:ext>
            </a:extLst>
          </p:cNvPr>
          <p:cNvSpPr txBox="1"/>
          <p:nvPr/>
        </p:nvSpPr>
        <p:spPr>
          <a:xfrm>
            <a:off x="249631" y="2984837"/>
            <a:ext cx="2520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487A30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rgbClr val="487A30"/>
                </a:solidFill>
                <a:latin typeface="UTM Avo" panose="02040603050506020204" pitchFamily="18" charset="0"/>
              </a:rPr>
              <a:t>:</a:t>
            </a:r>
            <a:endParaRPr lang="en-PH" sz="6000" b="1" dirty="0">
              <a:solidFill>
                <a:srgbClr val="487A3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/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CBBC21-1A34-48EA-9111-E08FAB69A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5677" y="4688845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62251D-26FD-4B5A-B03B-1E1C3DF3A7A3}"/>
              </a:ext>
            </a:extLst>
          </p:cNvPr>
          <p:cNvSpPr txBox="1"/>
          <p:nvPr/>
        </p:nvSpPr>
        <p:spPr>
          <a:xfrm>
            <a:off x="12649200" y="522357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/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D0956-B140-4FE8-AF7B-D6EC39EA3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792" y="470045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/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8FA73D-31A2-493A-95E2-928899BF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17" y="4686300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D669E0D-F9DA-421C-A928-A029566A5894}"/>
              </a:ext>
            </a:extLst>
          </p:cNvPr>
          <p:cNvSpPr txBox="1"/>
          <p:nvPr/>
        </p:nvSpPr>
        <p:spPr>
          <a:xfrm>
            <a:off x="10896600" y="522357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7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07407E-6 L 0.03012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B472FE-AD2C-40D4-9945-24341254CB61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5BF4CC7-15C6-49E2-B66F-2AD6CDF213B1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1E36F-C0B2-479E-A55C-4028FA8117DC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B83B2D4-8B7C-491B-9B62-AB1ECF5129BE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4004D-2BAD-4679-A7A2-12D113495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87" y="4049686"/>
            <a:ext cx="4908669" cy="480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D9425-F53A-4723-91B9-F4EA189A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438900"/>
            <a:ext cx="3769065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/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B7CFFD-517A-400B-9E34-1F6A5B4B3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929" y="5131894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8DD9AB7-B035-42D6-B1B7-1058898C29A0}"/>
              </a:ext>
            </a:extLst>
          </p:cNvPr>
          <p:cNvSpPr txBox="1"/>
          <p:nvPr/>
        </p:nvSpPr>
        <p:spPr>
          <a:xfrm>
            <a:off x="10968452" y="566661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/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D09EAB-F1B1-4073-ACCC-59DE06CE6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044" y="5143500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/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158398-70BF-4304-9451-B783ACB55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9" y="5129349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2EC8E69-6EA3-424A-A0A4-A2ABB3246EF4}"/>
              </a:ext>
            </a:extLst>
          </p:cNvPr>
          <p:cNvSpPr txBox="1"/>
          <p:nvPr/>
        </p:nvSpPr>
        <p:spPr>
          <a:xfrm>
            <a:off x="9215852" y="5666619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51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4.44444E-6 L 0.00243 0.0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F505FB-B80E-4003-A80F-2A7AC29FB16E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A1D63A1-8761-4850-9422-639B1658FF04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D2867-3A12-4A15-AA09-DFB07DAE0685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9188CD-2D58-4B73-BCBD-500BB3F4CC21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4F63C9-37F5-4339-A9E0-FF8A3159E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68" y="4398139"/>
            <a:ext cx="5407185" cy="397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8CF2B6-70E3-4912-84EE-6EEEC9357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39" y="6386009"/>
            <a:ext cx="4016321" cy="198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/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1724DE-DDC9-48CD-95D1-A1A4DA0C3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965" y="4991531"/>
                <a:ext cx="711201" cy="207319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5F3EB77-34BD-47DE-AA11-A7C4E5072664}"/>
              </a:ext>
            </a:extLst>
          </p:cNvPr>
          <p:cNvSpPr txBox="1"/>
          <p:nvPr/>
        </p:nvSpPr>
        <p:spPr>
          <a:xfrm>
            <a:off x="11567488" y="552625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/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5E8E59-BE0F-43A1-96A7-4ECA72B9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080" y="5003137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/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341EB3-FEEC-4959-825B-A000F1F6E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305" y="4988986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573F226-130C-4EE9-8B59-F1772026D45F}"/>
              </a:ext>
            </a:extLst>
          </p:cNvPr>
          <p:cNvSpPr txBox="1"/>
          <p:nvPr/>
        </p:nvSpPr>
        <p:spPr>
          <a:xfrm>
            <a:off x="9814888" y="5526256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147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01224 0.01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00" y="6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4B5FC4-6A8C-465F-A2C2-A7BB80212E10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C0507AF-172F-427E-B5E8-FD87AB4C1E29}"/>
              </a:ext>
            </a:extLst>
          </p:cNvPr>
          <p:cNvSpPr/>
          <p:nvPr/>
        </p:nvSpPr>
        <p:spPr>
          <a:xfrm rot="76651">
            <a:off x="21903" y="314591"/>
            <a:ext cx="16179148" cy="2831129"/>
          </a:xfrm>
          <a:custGeom>
            <a:avLst/>
            <a:gdLst/>
            <a:ahLst/>
            <a:cxnLst/>
            <a:rect l="l" t="t" r="r" b="b"/>
            <a:pathLst>
              <a:path w="2565927" h="1486937">
                <a:moveTo>
                  <a:pt x="0" y="0"/>
                </a:moveTo>
                <a:lnTo>
                  <a:pt x="2565926" y="0"/>
                </a:lnTo>
                <a:lnTo>
                  <a:pt x="2565926" y="1486937"/>
                </a:lnTo>
                <a:lnTo>
                  <a:pt x="0" y="1486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EEAE-47CF-4A63-9D43-CB86B25EC918}"/>
              </a:ext>
            </a:extLst>
          </p:cNvPr>
          <p:cNvSpPr txBox="1"/>
          <p:nvPr/>
        </p:nvSpPr>
        <p:spPr>
          <a:xfrm>
            <a:off x="990600" y="8001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2. 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mỗi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(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mẫu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): </a:t>
            </a:r>
            <a:endParaRPr lang="en-PH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E6CB1B-5C6B-4902-BCE3-5107A22375C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86095F-961A-4488-B98F-76B982999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64" y="4232396"/>
            <a:ext cx="6123362" cy="3663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C0BB04-27E2-411B-B5EB-1BD94E21E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14" y="4224346"/>
            <a:ext cx="2501872" cy="3671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/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17BAB36-38BE-45B4-9A07-68D465031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811" y="4882063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304EFC0-175D-44F6-A224-BC3EBF4DCD7D}"/>
              </a:ext>
            </a:extLst>
          </p:cNvPr>
          <p:cNvSpPr txBox="1"/>
          <p:nvPr/>
        </p:nvSpPr>
        <p:spPr>
          <a:xfrm>
            <a:off x="12108334" y="5416788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/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632E-FC4A-41F6-B0E2-CE8EF71C8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926" y="4893669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/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6167EC-2016-42F8-9083-4867E9B62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151" y="4879518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23A39A40-A487-4DB5-B6DF-4DCA04D53B28}"/>
              </a:ext>
            </a:extLst>
          </p:cNvPr>
          <p:cNvSpPr txBox="1"/>
          <p:nvPr/>
        </p:nvSpPr>
        <p:spPr>
          <a:xfrm>
            <a:off x="10355734" y="5416788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75362C-54FF-4A20-9A90-B69E89510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927">
            <a:off x="1603163" y="5566057"/>
            <a:ext cx="2501872" cy="367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20988E-6 L -0.03403 0.1305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1943445"/>
            <a:ext cx="15011400" cy="64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A22D86-6BC6-4BAD-84DD-87B4E9B8CEDB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03729F-0A57-4FC7-B658-AE9802C5DF96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C4471E-9501-4065-8301-402BC208D302}"/>
              </a:ext>
            </a:extLst>
          </p:cNvPr>
          <p:cNvSpPr/>
          <p:nvPr/>
        </p:nvSpPr>
        <p:spPr>
          <a:xfrm>
            <a:off x="913820" y="894826"/>
            <a:ext cx="758521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Bạn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dành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khoảng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ngày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cho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học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giải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trí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đi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ngủ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và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hãy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phép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để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tính</a:t>
            </a:r>
            <a:r>
              <a:rPr lang="en-US" sz="4400" b="1" dirty="0">
                <a:latin typeface="UTM Avo" panose="02040603050506020204" pitchFamily="18" charset="0"/>
              </a:rPr>
              <a:t> đ</a:t>
            </a:r>
            <a:r>
              <a:rPr lang="vi-VN" sz="4400" b="1" dirty="0"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atin typeface="UTM Avo" panose="02040603050506020204" pitchFamily="18" charset="0"/>
              </a:rPr>
              <a:t>ợc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gian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Hoa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giúp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bố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nhà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D098E-8F3F-49C4-AFEF-4413BD5F155E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9A0D6BF-38EE-46E5-908F-B0DC500F4204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40CB68-B61F-451C-A69F-B3D1F8BEC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13783E-B146-4F6B-9246-C998DEB0786A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1658B1-E921-452B-84F5-5066BBB9AA9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F8BDCE6-247D-41FB-BD3A-BBC2D97AA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5FD101-AC75-401A-AF42-59881EA29768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C570209-8238-4B50-A5C0-D183D16A27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3CCB7-4C6A-419C-B396-BD4C6484AD51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B2C216F-28D6-458C-A715-D6A453C676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DA99E5-D93D-40E4-A9B3-9F8359214F3E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A7073-A3B6-461C-9E14-F629DFDFE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881088" y="6843318"/>
            <a:ext cx="3505200" cy="3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0.00408 0.03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415994-66B3-4758-98E7-105C228D508A}"/>
              </a:ext>
            </a:extLst>
          </p:cNvPr>
          <p:cNvSpPr/>
          <p:nvPr/>
        </p:nvSpPr>
        <p:spPr>
          <a:xfrm>
            <a:off x="76200" y="342900"/>
            <a:ext cx="10210800" cy="9324179"/>
          </a:xfrm>
          <a:prstGeom prst="roundRect">
            <a:avLst>
              <a:gd name="adj" fmla="val 28907"/>
            </a:avLst>
          </a:prstGeom>
          <a:solidFill>
            <a:srgbClr val="FFAE39">
              <a:alpha val="9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E291B85-7883-4AEE-B385-B03BBB2A1B5A}"/>
              </a:ext>
            </a:extLst>
          </p:cNvPr>
          <p:cNvSpPr/>
          <p:nvPr/>
        </p:nvSpPr>
        <p:spPr>
          <a:xfrm>
            <a:off x="8690048" y="3817055"/>
            <a:ext cx="6198847" cy="6005469"/>
          </a:xfrm>
          <a:custGeom>
            <a:avLst/>
            <a:gdLst/>
            <a:ahLst/>
            <a:cxnLst/>
            <a:rect l="l" t="t" r="r" b="b"/>
            <a:pathLst>
              <a:path w="8892495" h="8229600">
                <a:moveTo>
                  <a:pt x="0" y="0"/>
                </a:moveTo>
                <a:lnTo>
                  <a:pt x="8892496" y="0"/>
                </a:lnTo>
                <a:lnTo>
                  <a:pt x="889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ADE27-615B-461D-A704-4FE550E8F08F}"/>
              </a:ext>
            </a:extLst>
          </p:cNvPr>
          <p:cNvSpPr/>
          <p:nvPr/>
        </p:nvSpPr>
        <p:spPr>
          <a:xfrm>
            <a:off x="1388991" y="917774"/>
            <a:ext cx="7585218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Hoa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bố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C63B21-DA44-48ED-A0CD-4114EE9F24AA}"/>
              </a:ext>
            </a:extLst>
          </p:cNvPr>
          <p:cNvGrpSpPr/>
          <p:nvPr/>
        </p:nvGrpSpPr>
        <p:grpSpPr>
          <a:xfrm>
            <a:off x="8709349" y="3817055"/>
            <a:ext cx="6198847" cy="6005470"/>
            <a:chOff x="5181600" y="2324100"/>
            <a:chExt cx="6198847" cy="6005470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4D6D86-F39A-4BBF-8505-60D80C53E13F}"/>
                </a:ext>
              </a:extLst>
            </p:cNvPr>
            <p:cNvSpPr/>
            <p:nvPr/>
          </p:nvSpPr>
          <p:spPr>
            <a:xfrm>
              <a:off x="5181600" y="2324100"/>
              <a:ext cx="6198847" cy="6005470"/>
            </a:xfrm>
            <a:prstGeom prst="ellipse">
              <a:avLst/>
            </a:prstGeom>
            <a:grpFill/>
            <a:ln w="76200">
              <a:solidFill>
                <a:srgbClr val="487A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E91434D-6DA1-4BA8-88BF-20685776D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2933700"/>
              <a:ext cx="3733800" cy="4800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D124514-5704-487A-ABE5-2C4699E16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781300"/>
              <a:ext cx="3276600" cy="518160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4DDDE1-D9F4-41A0-8DFA-0B1058DA5DCF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181600" y="5326835"/>
              <a:ext cx="6198847" cy="0"/>
            </a:xfrm>
            <a:prstGeom prst="line">
              <a:avLst/>
            </a:prstGeom>
            <a:grpFill/>
            <a:ln w="57150">
              <a:solidFill>
                <a:srgbClr val="487A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EFDAB8E-4A9A-4535-997B-BFA2D5F8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93186" l="49612" r="100000">
                        <a14:foregroundMark x1="97476" y1="46192" x2="99806" y2="5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1" r="-967"/>
          <a:stretch/>
        </p:blipFill>
        <p:spPr>
          <a:xfrm>
            <a:off x="11808773" y="3786976"/>
            <a:ext cx="3200400" cy="60843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CFF978-09F1-4320-88A1-D79A91BA1A31}"/>
              </a:ext>
            </a:extLst>
          </p:cNvPr>
          <p:cNvSpPr txBox="1"/>
          <p:nvPr/>
        </p:nvSpPr>
        <p:spPr>
          <a:xfrm>
            <a:off x="11207194" y="6039467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7987F9-844C-43BB-B7F4-1864AFA26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9599" l="23204" r="80000">
                        <a14:foregroundMark x1="36505" y1="13226" x2="54078" y2="14529"/>
                        <a14:foregroundMark x1="44854" y1="23848" x2="63301" y2="13026"/>
                        <a14:foregroundMark x1="40971" y1="11623" x2="55146" y2="34369"/>
                        <a14:foregroundMark x1="33107" y1="13226" x2="49612" y2="40180"/>
                        <a14:foregroundMark x1="50194" y1="36373" x2="73981" y2="17635"/>
                        <a14:foregroundMark x1="45534" y1="7415" x2="68641" y2="12725"/>
                        <a14:foregroundMark x1="33301" y1="6313" x2="55340" y2="8517"/>
                        <a14:foregroundMark x1="29029" y1="10321" x2="49806" y2="45691"/>
                        <a14:foregroundMark x1="53398" y1="39078" x2="59029" y2="32866"/>
                        <a14:foregroundMark x1="58738" y1="22946" x2="65437" y2="16032"/>
                        <a14:foregroundMark x1="51748" y1="4810" x2="63495" y2="7415"/>
                        <a14:foregroundMark x1="70971" y1="11222" x2="68835" y2="10120"/>
                        <a14:foregroundMark x1="28835" y1="8116" x2="49126" y2="2405"/>
                        <a14:foregroundMark x1="57670" y1="4609" x2="71650" y2="11623"/>
                        <a14:foregroundMark x1="73786" y1="12525" x2="73107" y2="10321"/>
                        <a14:backgroundMark x1="25631" y1="48597" x2="47476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9663" b="50000"/>
          <a:stretch/>
        </p:blipFill>
        <p:spPr>
          <a:xfrm>
            <a:off x="10098456" y="3771900"/>
            <a:ext cx="3581400" cy="30421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C99776-D8C8-4045-AA5B-0588C9B4C03B}"/>
              </a:ext>
            </a:extLst>
          </p:cNvPr>
          <p:cNvSpPr txBox="1"/>
          <p:nvPr/>
        </p:nvSpPr>
        <p:spPr>
          <a:xfrm>
            <a:off x="9541409" y="4369563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trí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0FA627F-337E-4B28-96A0-D4EF485CAD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3" b="90481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17" r="50000" b="9924"/>
          <a:stretch/>
        </p:blipFill>
        <p:spPr>
          <a:xfrm>
            <a:off x="8629669" y="4226404"/>
            <a:ext cx="3139712" cy="5029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65FA48-FF43-49AE-963B-22DD7A461A4A}"/>
              </a:ext>
            </a:extLst>
          </p:cNvPr>
          <p:cNvSpPr txBox="1"/>
          <p:nvPr/>
        </p:nvSpPr>
        <p:spPr>
          <a:xfrm>
            <a:off x="7772400" y="5928290"/>
            <a:ext cx="453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Ngủ</a:t>
            </a:r>
            <a:endParaRPr lang="en-PH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97749E-F9EE-4D2E-A0E9-255C188608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01" b="100000" l="19612" r="75728">
                        <a14:foregroundMark x1="50000" y1="57315" x2="53883" y2="83367"/>
                        <a14:foregroundMark x1="38447" y1="84269" x2="50194" y2="57615"/>
                        <a14:foregroundMark x1="32136" y1="84068" x2="61068" y2="84970"/>
                        <a14:foregroundMark x1="37864" y1="73246" x2="44175" y2="63427"/>
                        <a14:foregroundMark x1="50194" y1="56212" x2="65922" y2="89178"/>
                        <a14:foregroundMark x1="27864" y1="87675" x2="57379" y2="90782"/>
                        <a14:foregroundMark x1="31359" y1="80261" x2="35631" y2="77154"/>
                        <a14:foregroundMark x1="26796" y1="86273" x2="26796" y2="86273"/>
                        <a14:foregroundMark x1="28738" y1="91082" x2="28738" y2="91082"/>
                        <a14:foregroundMark x1="43301" y1="92385" x2="44078" y2="92385"/>
                        <a14:foregroundMark x1="44757" y1="92786" x2="57573" y2="91082"/>
                        <a14:foregroundMark x1="63301" y1="89178" x2="62621" y2="93988"/>
                        <a14:foregroundMark x1="67379" y1="84269" x2="70000" y2="90381"/>
                        <a14:foregroundMark x1="30874" y1="91283" x2="55631" y2="93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50000" r="24517"/>
          <a:stretch/>
        </p:blipFill>
        <p:spPr>
          <a:xfrm>
            <a:off x="9928549" y="7126778"/>
            <a:ext cx="3505200" cy="3042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/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0C7C0BA-628D-4DB0-AAD6-3CD53C6DF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503" y="4220266"/>
                <a:ext cx="711201" cy="20731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CE766EB-BF26-4EFE-8E2A-9C8550D25ACB}"/>
              </a:ext>
            </a:extLst>
          </p:cNvPr>
          <p:cNvSpPr txBox="1"/>
          <p:nvPr/>
        </p:nvSpPr>
        <p:spPr>
          <a:xfrm>
            <a:off x="6921026" y="47549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/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3A731C-C46E-47FA-ADFE-6868B3268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1872"/>
                <a:ext cx="927725" cy="20615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/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059A0F-BE3F-4C29-8F62-D66A86973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417" y="4217721"/>
                <a:ext cx="927725" cy="20615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57498132-C01D-428E-BD11-F4B48F911136}"/>
              </a:ext>
            </a:extLst>
          </p:cNvPr>
          <p:cNvSpPr txBox="1"/>
          <p:nvPr/>
        </p:nvSpPr>
        <p:spPr>
          <a:xfrm>
            <a:off x="190500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BF78BE-7606-4B8E-9996-300259D72E2B}"/>
              </a:ext>
            </a:extLst>
          </p:cNvPr>
          <p:cNvSpPr txBox="1"/>
          <p:nvPr/>
        </p:nvSpPr>
        <p:spPr>
          <a:xfrm>
            <a:off x="3733800" y="4777860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/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349894F-ACE1-4AB7-8018-73C557298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983" y="4231872"/>
                <a:ext cx="927725" cy="20615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/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D89F4C0-6FDF-4C4E-8D7F-22551780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267" y="4217721"/>
                <a:ext cx="927725" cy="20615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CD64572-0C52-4AD0-9F1B-B811855AF531}"/>
              </a:ext>
            </a:extLst>
          </p:cNvPr>
          <p:cNvSpPr txBox="1"/>
          <p:nvPr/>
        </p:nvSpPr>
        <p:spPr>
          <a:xfrm>
            <a:off x="5325850" y="4754991"/>
            <a:ext cx="621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7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76500"/>
            <a:ext cx="13042247" cy="6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3F810E-61FA-444A-81B4-475DD9F92BFA}"/>
              </a:ext>
            </a:extLst>
          </p:cNvPr>
          <p:cNvSpPr/>
          <p:nvPr/>
        </p:nvSpPr>
        <p:spPr>
          <a:xfrm>
            <a:off x="940934" y="876300"/>
            <a:ext cx="13232266" cy="5036851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4F4BB-3CEB-49E8-B3F7-1BABD1ECBA43}"/>
              </a:ext>
            </a:extLst>
          </p:cNvPr>
          <p:cNvSpPr txBox="1"/>
          <p:nvPr/>
        </p:nvSpPr>
        <p:spPr>
          <a:xfrm>
            <a:off x="1295400" y="876300"/>
            <a:ext cx="8958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TOÁN 4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47" y="2197266"/>
            <a:ext cx="13541153" cy="2977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4089"/>
            <a:ext cx="2316681" cy="2316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4923803"/>
            <a:ext cx="3509481" cy="20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1282F8-E5EA-48B8-955A-1F9B12217DAB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D3C4F3-11D5-46D5-951B-4D8206045F88}"/>
              </a:ext>
            </a:extLst>
          </p:cNvPr>
          <p:cNvSpPr/>
          <p:nvPr/>
        </p:nvSpPr>
        <p:spPr>
          <a:xfrm rot="-1172714">
            <a:off x="6934690" y="5208247"/>
            <a:ext cx="1326434" cy="1494574"/>
          </a:xfrm>
          <a:custGeom>
            <a:avLst/>
            <a:gdLst/>
            <a:ahLst/>
            <a:cxnLst/>
            <a:rect l="l" t="t" r="r" b="b"/>
            <a:pathLst>
              <a:path w="1326434" h="1494574">
                <a:moveTo>
                  <a:pt x="0" y="0"/>
                </a:moveTo>
                <a:lnTo>
                  <a:pt x="1326434" y="0"/>
                </a:lnTo>
                <a:lnTo>
                  <a:pt x="1326434" y="1494573"/>
                </a:lnTo>
                <a:lnTo>
                  <a:pt x="0" y="1494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157" y="1301766"/>
            <a:ext cx="11412701" cy="90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B358A36-7DB4-4797-BD93-9E2C4FC6D2D7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F83A5D0D-88C5-4E8B-A7DF-7B056F985015}"/>
              </a:ext>
            </a:extLst>
          </p:cNvPr>
          <p:cNvSpPr/>
          <p:nvPr/>
        </p:nvSpPr>
        <p:spPr>
          <a:xfrm>
            <a:off x="28083" y="202510"/>
            <a:ext cx="17981230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1A564B6-FF7F-4150-BA8E-3390B0AF2EDB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4529CA2-6225-41C9-A10C-F92A352F7B8D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031EA2-6FB6-412C-97EA-25449A910455}"/>
              </a:ext>
            </a:extLst>
          </p:cNvPr>
          <p:cNvSpPr/>
          <p:nvPr/>
        </p:nvSpPr>
        <p:spPr>
          <a:xfrm>
            <a:off x="3124200" y="6438900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0FBFC-F63D-467A-80B9-0D7E0AC608AF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D56CE35-8704-45C7-9615-9AA23FF44961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CE6EA2F-DBA0-421D-9B8E-5BB052BA0B3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97FDBA-015D-4754-A275-2C7FF99C9BB7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3A65E1-4ADF-4A1B-BC71-2500F6E563FF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4E34298-8A2C-483B-9B2C-A61524EB81C2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12B01CC-CAEF-456B-BCFF-1190F410E7E0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1AA2B29-CEC7-4132-B457-483EDD39A91E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25" name="Partial Circle 24">
                <a:extLst>
                  <a:ext uri="{FF2B5EF4-FFF2-40B4-BE49-F238E27FC236}">
                    <a16:creationId xmlns:a16="http://schemas.microsoft.com/office/drawing/2014/main" id="{1B393400-C6FC-45E5-9BFB-387BD316ACBE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40E622-839F-4BB0-80F6-8AFBAC749AC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11829-4742-45A2-AC28-39AE3B7112AB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9152E4-66A8-4417-BCED-42483AACD4D1}"/>
              </a:ext>
            </a:extLst>
          </p:cNvPr>
          <p:cNvSpPr txBox="1"/>
          <p:nvPr/>
        </p:nvSpPr>
        <p:spPr>
          <a:xfrm>
            <a:off x="1700121" y="465228"/>
            <a:ext cx="14567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ăn</a:t>
            </a:r>
            <a:r>
              <a:rPr lang="en-US" sz="5400" dirty="0">
                <a:latin typeface="UTM Avo" panose="02040603050506020204" pitchFamily="18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5400" dirty="0" err="1">
                <a:latin typeface="UTM Avo" panose="02040603050506020204" pitchFamily="18" charset="0"/>
              </a:rPr>
              <a:t>Hỏi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tớ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còn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mấy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phần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của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bánh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/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C6E6EA-5585-4C31-9AB7-84B6F5274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913" y="342900"/>
                <a:ext cx="927725" cy="17029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/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DAD3ED-8E28-47D1-A190-1D29C697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42900"/>
                <a:ext cx="927725" cy="17029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871A5E1F-938C-4ED3-B8F8-3469214401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7284E-6 L 0.01892 0.02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33FA5D4C-5732-471C-8451-735D018662D8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B8BF2554-8004-4D90-AEBC-B4F3703D8D23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47279C9B-7821-4CFA-ABD1-458EC27C3814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B26F4C3D-61E2-4111-8468-8EC69C56DC79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6E5D4-A049-4E80-8D9A-B9FDF761525C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B3177B98-50B0-40A8-A4A1-FBAEA08C3C27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B6F6365-E6CB-4479-A1AE-1C8662E57E4D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CCF95A-E37C-414D-8B37-817D714A53B6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732324-EFED-462E-A087-F3D83ABC21BA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13C2CF1-EBF3-4E4D-B71C-3351D86B1923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3EAA8C9-FAD7-4533-B399-8CE515E5B801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327E585-F885-46E2-8F8B-EC2063299066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46" name="Partial Circle 45">
                <a:extLst>
                  <a:ext uri="{FF2B5EF4-FFF2-40B4-BE49-F238E27FC236}">
                    <a16:creationId xmlns:a16="http://schemas.microsoft.com/office/drawing/2014/main" id="{2DCD2075-A818-4EAC-9D6C-AE340B6F7E12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5DF513C-85A2-4CD8-8134-3A8B3E6D8565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190A61-2AEF-4755-9126-326C98458FB9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Freeform 3">
            <a:extLst>
              <a:ext uri="{FF2B5EF4-FFF2-40B4-BE49-F238E27FC236}">
                <a16:creationId xmlns:a16="http://schemas.microsoft.com/office/drawing/2014/main" id="{7F1E42B6-96A8-4B4B-8F25-151A874FF9A5}"/>
              </a:ext>
            </a:extLst>
          </p:cNvPr>
          <p:cNvSpPr/>
          <p:nvPr/>
        </p:nvSpPr>
        <p:spPr>
          <a:xfrm>
            <a:off x="3170617" y="234356"/>
            <a:ext cx="9115917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/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AA198-AEBB-410A-9E81-7CE8CFDEF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44" y="751680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061A373-76ED-46E8-8BE3-ED96500389D9}"/>
              </a:ext>
            </a:extLst>
          </p:cNvPr>
          <p:cNvSpPr txBox="1"/>
          <p:nvPr/>
        </p:nvSpPr>
        <p:spPr>
          <a:xfrm>
            <a:off x="6621384" y="1232237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/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BFDE3F-122D-40E4-BC67-3EC0AC0BE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14" y="723900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3B32569-A62E-4DAB-B4C7-EBF0AAAEBD74}"/>
              </a:ext>
            </a:extLst>
          </p:cNvPr>
          <p:cNvSpPr txBox="1"/>
          <p:nvPr/>
        </p:nvSpPr>
        <p:spPr>
          <a:xfrm>
            <a:off x="8072617" y="118110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837408-8A90-4A20-B70E-9A48955BA226}"/>
              </a:ext>
            </a:extLst>
          </p:cNvPr>
          <p:cNvSpPr txBox="1"/>
          <p:nvPr/>
        </p:nvSpPr>
        <p:spPr>
          <a:xfrm>
            <a:off x="8880520" y="123223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FD884D0-9EE8-45DD-B427-7EC2D6D0DD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A4162F-276E-456B-8E5C-F6D6E264A70A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8AB00A-6B65-4AE1-8107-AE02CD65CD30}"/>
              </a:ext>
            </a:extLst>
          </p:cNvPr>
          <p:cNvSpPr/>
          <p:nvPr/>
        </p:nvSpPr>
        <p:spPr>
          <a:xfrm>
            <a:off x="14315438" y="2684453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6A913-612D-47EB-BB74-B71E2152B448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BF7EE0-406B-4F7F-98B4-79333930E40B}"/>
              </a:ext>
            </a:extLst>
          </p:cNvPr>
          <p:cNvGrpSpPr/>
          <p:nvPr/>
        </p:nvGrpSpPr>
        <p:grpSpPr>
          <a:xfrm>
            <a:off x="278360" y="3502634"/>
            <a:ext cx="5648239" cy="5304482"/>
            <a:chOff x="533400" y="3502634"/>
            <a:chExt cx="5393199" cy="530448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D4059B-504A-4DE5-9B56-1DB5C14CD3C4}"/>
                </a:ext>
              </a:extLst>
            </p:cNvPr>
            <p:cNvSpPr/>
            <p:nvPr/>
          </p:nvSpPr>
          <p:spPr>
            <a:xfrm rot="12195462">
              <a:off x="2549838" y="3502634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D7EA35E-E380-4DD0-BF49-4038CCD86043}"/>
                </a:ext>
              </a:extLst>
            </p:cNvPr>
            <p:cNvSpPr/>
            <p:nvPr/>
          </p:nvSpPr>
          <p:spPr>
            <a:xfrm>
              <a:off x="533400" y="3788338"/>
              <a:ext cx="2715126" cy="5018778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F63CD3-591A-43FA-93C0-FCA1CA81EC3D}"/>
                </a:ext>
              </a:extLst>
            </p:cNvPr>
            <p:cNvSpPr/>
            <p:nvPr/>
          </p:nvSpPr>
          <p:spPr>
            <a:xfrm rot="15381373">
              <a:off x="3869451" y="4581308"/>
              <a:ext cx="1553565" cy="2560731"/>
            </a:xfrm>
            <a:custGeom>
              <a:avLst/>
              <a:gdLst>
                <a:gd name="connsiteX0" fmla="*/ 1989034 w 2183266"/>
                <a:gd name="connsiteY0" fmla="*/ 2342989 h 2507192"/>
                <a:gd name="connsiteX1" fmla="*/ 1090278 w 2183266"/>
                <a:gd name="connsiteY1" fmla="*/ 2507192 h 2507192"/>
                <a:gd name="connsiteX2" fmla="*/ 11992 w 2183266"/>
                <a:gd name="connsiteY2" fmla="*/ 2172942 h 2507192"/>
                <a:gd name="connsiteX3" fmla="*/ 6423 w 2183266"/>
                <a:gd name="connsiteY3" fmla="*/ 2135060 h 2507192"/>
                <a:gd name="connsiteX4" fmla="*/ 0 w 2183266"/>
                <a:gd name="connsiteY4" fmla="*/ 2135060 h 2507192"/>
                <a:gd name="connsiteX5" fmla="*/ 9409 w 2183266"/>
                <a:gd name="connsiteY5" fmla="*/ 2114356 h 2507192"/>
                <a:gd name="connsiteX6" fmla="*/ 11989 w 2183266"/>
                <a:gd name="connsiteY6" fmla="*/ 2096798 h 2507192"/>
                <a:gd name="connsiteX7" fmla="*/ 28412 w 2183266"/>
                <a:gd name="connsiteY7" fmla="*/ 2059825 h 2507192"/>
                <a:gd name="connsiteX8" fmla="*/ 43127 w 2183266"/>
                <a:gd name="connsiteY8" fmla="*/ 2040163 h 2507192"/>
                <a:gd name="connsiteX9" fmla="*/ 970309 w 2183266"/>
                <a:gd name="connsiteY9" fmla="*/ 0 h 2507192"/>
                <a:gd name="connsiteX10" fmla="*/ 2114274 w 2183266"/>
                <a:gd name="connsiteY10" fmla="*/ 2013619 h 2507192"/>
                <a:gd name="connsiteX11" fmla="*/ 2125402 w 2183266"/>
                <a:gd name="connsiteY11" fmla="*/ 2024063 h 2507192"/>
                <a:gd name="connsiteX12" fmla="*/ 2168537 w 2183266"/>
                <a:gd name="connsiteY12" fmla="*/ 2096719 h 2507192"/>
                <a:gd name="connsiteX13" fmla="*/ 2171000 w 2183266"/>
                <a:gd name="connsiteY13" fmla="*/ 2113469 h 2507192"/>
                <a:gd name="connsiteX14" fmla="*/ 2183266 w 2183266"/>
                <a:gd name="connsiteY14" fmla="*/ 2135060 h 2507192"/>
                <a:gd name="connsiteX15" fmla="*/ 2174095 w 2183266"/>
                <a:gd name="connsiteY15" fmla="*/ 2135060 h 2507192"/>
                <a:gd name="connsiteX16" fmla="*/ 2168540 w 2183266"/>
                <a:gd name="connsiteY16" fmla="*/ 2172863 h 2507192"/>
                <a:gd name="connsiteX17" fmla="*/ 1989034 w 2183266"/>
                <a:gd name="connsiteY17" fmla="*/ 2342989 h 25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3266" h="2507192">
                  <a:moveTo>
                    <a:pt x="1989034" y="2342989"/>
                  </a:moveTo>
                  <a:cubicBezTo>
                    <a:pt x="1794259" y="2442045"/>
                    <a:pt x="1464407" y="2507179"/>
                    <a:pt x="1090278" y="2507192"/>
                  </a:cubicBezTo>
                  <a:cubicBezTo>
                    <a:pt x="529086" y="2507212"/>
                    <a:pt x="67504" y="2360705"/>
                    <a:pt x="11992" y="2172942"/>
                  </a:cubicBezTo>
                  <a:lnTo>
                    <a:pt x="6423" y="2135060"/>
                  </a:lnTo>
                  <a:lnTo>
                    <a:pt x="0" y="2135060"/>
                  </a:lnTo>
                  <a:lnTo>
                    <a:pt x="9409" y="2114356"/>
                  </a:lnTo>
                  <a:lnTo>
                    <a:pt x="11989" y="2096798"/>
                  </a:lnTo>
                  <a:cubicBezTo>
                    <a:pt x="15689" y="2084280"/>
                    <a:pt x="21194" y="2071945"/>
                    <a:pt x="28412" y="2059825"/>
                  </a:cubicBezTo>
                  <a:lnTo>
                    <a:pt x="43127" y="2040163"/>
                  </a:lnTo>
                  <a:lnTo>
                    <a:pt x="970309" y="0"/>
                  </a:lnTo>
                  <a:lnTo>
                    <a:pt x="2114274" y="2013619"/>
                  </a:lnTo>
                  <a:lnTo>
                    <a:pt x="2125402" y="2024063"/>
                  </a:lnTo>
                  <a:cubicBezTo>
                    <a:pt x="2146515" y="2047382"/>
                    <a:pt x="2161136" y="2071684"/>
                    <a:pt x="2168537" y="2096719"/>
                  </a:cubicBezTo>
                  <a:lnTo>
                    <a:pt x="2171000" y="2113469"/>
                  </a:lnTo>
                  <a:lnTo>
                    <a:pt x="2183266" y="2135060"/>
                  </a:lnTo>
                  <a:lnTo>
                    <a:pt x="2174095" y="2135060"/>
                  </a:lnTo>
                  <a:lnTo>
                    <a:pt x="2168540" y="2172863"/>
                  </a:lnTo>
                  <a:cubicBezTo>
                    <a:pt x="2150041" y="2235452"/>
                    <a:pt x="2086422" y="2293461"/>
                    <a:pt x="1989034" y="234298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9FA45-9891-4EEA-B069-89C75DBB265B}"/>
              </a:ext>
            </a:extLst>
          </p:cNvPr>
          <p:cNvGrpSpPr/>
          <p:nvPr/>
        </p:nvGrpSpPr>
        <p:grpSpPr>
          <a:xfrm>
            <a:off x="8118606" y="3216249"/>
            <a:ext cx="5554464" cy="5753452"/>
            <a:chOff x="8118606" y="3216249"/>
            <a:chExt cx="5554464" cy="5753452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563BDAA-5EBE-443C-BC4D-06E070EFE8A4}"/>
                </a:ext>
              </a:extLst>
            </p:cNvPr>
            <p:cNvSpPr/>
            <p:nvPr/>
          </p:nvSpPr>
          <p:spPr>
            <a:xfrm rot="12195462">
              <a:off x="10289613" y="3322129"/>
              <a:ext cx="3029953" cy="3125191"/>
            </a:xfrm>
            <a:prstGeom prst="triangle">
              <a:avLst>
                <a:gd name="adj" fmla="val 59528"/>
              </a:avLst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5366" t="-90925" r="-35297" b="77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7AC498B-1BDD-472F-A116-1E9E85332FA2}"/>
                </a:ext>
              </a:extLst>
            </p:cNvPr>
            <p:cNvSpPr/>
            <p:nvPr/>
          </p:nvSpPr>
          <p:spPr>
            <a:xfrm flipV="1">
              <a:off x="8118606" y="3520441"/>
              <a:ext cx="2949197" cy="5204459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" r="-99147" b="-87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D7A8F3-1A41-4036-AB30-F5F16E892879}"/>
                </a:ext>
              </a:extLst>
            </p:cNvPr>
            <p:cNvGrpSpPr/>
            <p:nvPr/>
          </p:nvGrpSpPr>
          <p:grpSpPr>
            <a:xfrm rot="19178391">
              <a:off x="8882829" y="3216249"/>
              <a:ext cx="4790241" cy="5753452"/>
              <a:chOff x="3332919" y="2055201"/>
              <a:chExt cx="6049999" cy="4430615"/>
            </a:xfrm>
          </p:grpSpPr>
          <p:sp>
            <p:nvSpPr>
              <p:cNvPr id="15" name="Partial Circle 14">
                <a:extLst>
                  <a:ext uri="{FF2B5EF4-FFF2-40B4-BE49-F238E27FC236}">
                    <a16:creationId xmlns:a16="http://schemas.microsoft.com/office/drawing/2014/main" id="{A553D9B4-DAE4-48B6-A2AC-94C2CFB14420}"/>
                  </a:ext>
                </a:extLst>
              </p:cNvPr>
              <p:cNvSpPr/>
              <p:nvPr/>
            </p:nvSpPr>
            <p:spPr>
              <a:xfrm rot="20759218">
                <a:off x="3332919" y="2055201"/>
                <a:ext cx="6049999" cy="4430615"/>
              </a:xfrm>
              <a:prstGeom prst="pie">
                <a:avLst>
                  <a:gd name="adj1" fmla="val 1123667"/>
                  <a:gd name="adj2" fmla="val 8669773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FE32F3-AB06-4B33-B00D-48675F34DA9E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290604" y="4588092"/>
                <a:ext cx="2280308" cy="152568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BB2AEB8-E7F2-4BB3-89EE-F2F91362B217}"/>
                  </a:ext>
                </a:extLst>
              </p:cNvPr>
              <p:cNvCxnSpPr>
                <a:cxnSpLocks/>
              </p:cNvCxnSpPr>
              <p:nvPr/>
            </p:nvCxnSpPr>
            <p:spPr>
              <a:xfrm rot="2421609">
                <a:off x="5823737" y="4964499"/>
                <a:ext cx="3429161" cy="26097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Freeform 3">
            <a:extLst>
              <a:ext uri="{FF2B5EF4-FFF2-40B4-BE49-F238E27FC236}">
                <a16:creationId xmlns:a16="http://schemas.microsoft.com/office/drawing/2014/main" id="{3838B6D8-6228-4EAF-BC64-3BEA5484F44B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771B66-D79F-4C9F-97EB-B38FB1DF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7A4DB4B-B2C9-4761-9CE8-60AB41722898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0ECF13-9071-4F0D-8052-AF079F6B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A06361D-0238-4003-9FAD-AE812CA12FD7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5AE58-4520-4ADB-81B1-F803B5F52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9E872D-188C-4A06-A37C-CD1ABCCA5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68266D7-FEB2-4CEA-B152-5F239EDA9890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CB5F2E-83E5-425B-AEFD-92B5B2A1ADF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6358630" y="5426055"/>
            <a:ext cx="1311816" cy="1485783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8280689-D1FC-4A10-9FA6-2BA9A960D4B5}"/>
              </a:ext>
            </a:extLst>
          </p:cNvPr>
          <p:cNvSpPr/>
          <p:nvPr/>
        </p:nvSpPr>
        <p:spPr>
          <a:xfrm>
            <a:off x="3326436" y="6606894"/>
            <a:ext cx="2658576" cy="239946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02460" t="-105056" r="-1" b="16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976A85-95A8-49D0-B78E-00D7A362A035}"/>
              </a:ext>
            </a:extLst>
          </p:cNvPr>
          <p:cNvSpPr/>
          <p:nvPr/>
        </p:nvSpPr>
        <p:spPr>
          <a:xfrm rot="-5400000">
            <a:off x="4107501" y="-3594457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9EA480-3160-465C-BF38-86DB2DE49AF0}"/>
              </a:ext>
            </a:extLst>
          </p:cNvPr>
          <p:cNvSpPr/>
          <p:nvPr/>
        </p:nvSpPr>
        <p:spPr>
          <a:xfrm>
            <a:off x="14803782" y="2643921"/>
            <a:ext cx="3484218" cy="6289692"/>
          </a:xfrm>
          <a:custGeom>
            <a:avLst/>
            <a:gdLst/>
            <a:ahLst/>
            <a:cxnLst/>
            <a:rect l="l" t="t" r="r" b="b"/>
            <a:pathLst>
              <a:path w="3484218" h="6289692">
                <a:moveTo>
                  <a:pt x="0" y="0"/>
                </a:moveTo>
                <a:lnTo>
                  <a:pt x="3484217" y="0"/>
                </a:lnTo>
                <a:lnTo>
                  <a:pt x="3484217" y="6289692"/>
                </a:lnTo>
                <a:lnTo>
                  <a:pt x="0" y="62896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DFEDD73-ED6A-43AA-B87C-9F8DD978219F}"/>
              </a:ext>
            </a:extLst>
          </p:cNvPr>
          <p:cNvSpPr/>
          <p:nvPr/>
        </p:nvSpPr>
        <p:spPr>
          <a:xfrm>
            <a:off x="-821389" y="7988547"/>
            <a:ext cx="19930779" cy="2222566"/>
          </a:xfrm>
          <a:custGeom>
            <a:avLst/>
            <a:gdLst/>
            <a:ahLst/>
            <a:cxnLst/>
            <a:rect l="l" t="t" r="r" b="b"/>
            <a:pathLst>
              <a:path w="19930779" h="2222566">
                <a:moveTo>
                  <a:pt x="0" y="0"/>
                </a:moveTo>
                <a:lnTo>
                  <a:pt x="19930779" y="0"/>
                </a:lnTo>
                <a:lnTo>
                  <a:pt x="19930779" y="2222566"/>
                </a:lnTo>
                <a:lnTo>
                  <a:pt x="0" y="2222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09" t="-452943" r="-48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01F9024-23D0-4D31-8581-3E1969C12DBC}"/>
              </a:ext>
            </a:extLst>
          </p:cNvPr>
          <p:cNvSpPr/>
          <p:nvPr/>
        </p:nvSpPr>
        <p:spPr>
          <a:xfrm>
            <a:off x="2324930" y="291736"/>
            <a:ext cx="10438811" cy="3159460"/>
          </a:xfrm>
          <a:custGeom>
            <a:avLst/>
            <a:gdLst/>
            <a:ahLst/>
            <a:cxnLst/>
            <a:rect l="l" t="t" r="r" b="b"/>
            <a:pathLst>
              <a:path w="13748818" h="7126471">
                <a:moveTo>
                  <a:pt x="0" y="0"/>
                </a:moveTo>
                <a:lnTo>
                  <a:pt x="13748818" y="0"/>
                </a:lnTo>
                <a:lnTo>
                  <a:pt x="13748818" y="7126471"/>
                </a:lnTo>
                <a:lnTo>
                  <a:pt x="0" y="7126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/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5A187D-D0D0-48CA-9B93-AC52CCC3C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346" y="855463"/>
                <a:ext cx="927725" cy="18821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20A15C1-5C05-410F-941C-9890CFF0B0BC}"/>
              </a:ext>
            </a:extLst>
          </p:cNvPr>
          <p:cNvSpPr txBox="1"/>
          <p:nvPr/>
        </p:nvSpPr>
        <p:spPr>
          <a:xfrm>
            <a:off x="4854586" y="1336020"/>
            <a:ext cx="62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/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5D5F2-06CB-4A9D-85D4-664BBEA28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916" y="827683"/>
                <a:ext cx="927725" cy="18821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B6BC381-4BEE-44E3-8431-3F65D4AB7EE6}"/>
              </a:ext>
            </a:extLst>
          </p:cNvPr>
          <p:cNvSpPr txBox="1"/>
          <p:nvPr/>
        </p:nvSpPr>
        <p:spPr>
          <a:xfrm>
            <a:off x="6305819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/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3AF485-0510-4445-B844-0E1AB7478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06" y="802132"/>
                <a:ext cx="1766008" cy="18821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/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28B86-8927-4756-A5F7-02DFADD44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84" y="750839"/>
                <a:ext cx="711201" cy="1893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FB74546-F1DD-4C0C-80CD-D25795B11BA8}"/>
              </a:ext>
            </a:extLst>
          </p:cNvPr>
          <p:cNvSpPr txBox="1"/>
          <p:nvPr/>
        </p:nvSpPr>
        <p:spPr>
          <a:xfrm>
            <a:off x="8773501" y="1284883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FEF20-B4A0-4801-8A40-59F1767E376C}"/>
              </a:ext>
            </a:extLst>
          </p:cNvPr>
          <p:cNvSpPr txBox="1"/>
          <p:nvPr/>
        </p:nvSpPr>
        <p:spPr>
          <a:xfrm>
            <a:off x="1292835" y="3421081"/>
            <a:ext cx="124206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số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làm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5400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AB68235-115F-43E8-BD31-2EC2C370F7E5}"/>
              </a:ext>
            </a:extLst>
          </p:cNvPr>
          <p:cNvSpPr/>
          <p:nvPr/>
        </p:nvSpPr>
        <p:spPr>
          <a:xfrm>
            <a:off x="-2209800" y="7041804"/>
            <a:ext cx="4861314" cy="4350096"/>
          </a:xfrm>
          <a:custGeom>
            <a:avLst/>
            <a:gdLst/>
            <a:ahLst/>
            <a:cxnLst/>
            <a:rect l="l" t="t" r="r" b="b"/>
            <a:pathLst>
              <a:path w="6234569" h="6265898">
                <a:moveTo>
                  <a:pt x="0" y="0"/>
                </a:moveTo>
                <a:lnTo>
                  <a:pt x="6234569" y="0"/>
                </a:lnTo>
                <a:lnTo>
                  <a:pt x="6234569" y="6265898"/>
                </a:lnTo>
                <a:lnTo>
                  <a:pt x="0" y="62658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FF11BB-8748-4B36-B08A-26B0A8905075}"/>
              </a:ext>
            </a:extLst>
          </p:cNvPr>
          <p:cNvSpPr/>
          <p:nvPr/>
        </p:nvSpPr>
        <p:spPr>
          <a:xfrm>
            <a:off x="2522083" y="5466510"/>
            <a:ext cx="1230326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E552AF-5392-461B-9B76-52BA921D66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107">
            <a:off x="831842" y="5216061"/>
            <a:ext cx="1311816" cy="14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B433F9-3257-48C9-8FDF-04771FD18FBE}"/>
              </a:ext>
            </a:extLst>
          </p:cNvPr>
          <p:cNvSpPr/>
          <p:nvPr/>
        </p:nvSpPr>
        <p:spPr>
          <a:xfrm>
            <a:off x="228599" y="1714500"/>
            <a:ext cx="11022466" cy="7335899"/>
          </a:xfrm>
          <a:prstGeom prst="roundRect">
            <a:avLst>
              <a:gd name="adj" fmla="val 28907"/>
            </a:avLst>
          </a:prstGeom>
          <a:solidFill>
            <a:srgbClr val="FFAE39">
              <a:alpha val="40000"/>
            </a:srgbClr>
          </a:solidFill>
          <a:ln>
            <a:solidFill>
              <a:srgbClr val="6682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40F27D-2426-4A6C-9870-7F827607C891}"/>
              </a:ext>
            </a:extLst>
          </p:cNvPr>
          <p:cNvSpPr/>
          <p:nvPr/>
        </p:nvSpPr>
        <p:spPr>
          <a:xfrm>
            <a:off x="838200" y="2269947"/>
            <a:ext cx="91410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000" b="1" dirty="0">
                <a:latin typeface="UTM Avo" panose="02040603050506020204" pitchFamily="18" charset="0"/>
              </a:rPr>
              <a:t>  </a:t>
            </a:r>
            <a:r>
              <a:rPr lang="en-US" sz="5000" b="1" dirty="0" err="1">
                <a:latin typeface="UTM Avo" panose="02040603050506020204" pitchFamily="18" charset="0"/>
              </a:rPr>
              <a:t>Muốn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cùng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, ta </a:t>
            </a:r>
            <a:r>
              <a:rPr lang="en-US" sz="5000" b="1" dirty="0" err="1">
                <a:latin typeface="UTM Avo" panose="02040603050506020204" pitchFamily="18" charset="0"/>
              </a:rPr>
              <a:t>trừ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nhất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cho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tử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của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phân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hai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giữ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nguyên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mẫu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số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B07785-1F93-4597-8885-D5A71C3F5A44}"/>
              </a:ext>
            </a:extLst>
          </p:cNvPr>
          <p:cNvSpPr/>
          <p:nvPr/>
        </p:nvSpPr>
        <p:spPr>
          <a:xfrm rot="-5400000">
            <a:off x="4234857" y="-3594456"/>
            <a:ext cx="9818285" cy="17475912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E1DCD4-7A3A-41FE-9BF0-7FB8B8B5C02D}"/>
              </a:ext>
            </a:extLst>
          </p:cNvPr>
          <p:cNvSpPr/>
          <p:nvPr/>
        </p:nvSpPr>
        <p:spPr>
          <a:xfrm rot="459248" flipH="1">
            <a:off x="11862365" y="290682"/>
            <a:ext cx="1617252" cy="1661145"/>
          </a:xfrm>
          <a:custGeom>
            <a:avLst/>
            <a:gdLst/>
            <a:ahLst/>
            <a:cxnLst/>
            <a:rect l="l" t="t" r="r" b="b"/>
            <a:pathLst>
              <a:path w="1617252" h="1661145">
                <a:moveTo>
                  <a:pt x="1617252" y="0"/>
                </a:moveTo>
                <a:lnTo>
                  <a:pt x="0" y="0"/>
                </a:lnTo>
                <a:lnTo>
                  <a:pt x="0" y="1661145"/>
                </a:lnTo>
                <a:lnTo>
                  <a:pt x="1617252" y="1661145"/>
                </a:lnTo>
                <a:lnTo>
                  <a:pt x="1617252" y="0"/>
                </a:lnTo>
                <a:close/>
              </a:path>
            </a:pathLst>
          </a:custGeom>
          <a:blipFill>
            <a:blip r:embed="rId4"/>
            <a:stretch>
              <a:fillRect t="-3128" b="-312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AFAD5-7A23-4693-BD42-0D6B4F628FEF}"/>
              </a:ext>
            </a:extLst>
          </p:cNvPr>
          <p:cNvSpPr/>
          <p:nvPr/>
        </p:nvSpPr>
        <p:spPr>
          <a:xfrm rot="-554053">
            <a:off x="5723309" y="7920310"/>
            <a:ext cx="2032246" cy="2218004"/>
          </a:xfrm>
          <a:custGeom>
            <a:avLst/>
            <a:gdLst/>
            <a:ahLst/>
            <a:cxnLst/>
            <a:rect l="l" t="t" r="r" b="b"/>
            <a:pathLst>
              <a:path w="2032246" h="2218004">
                <a:moveTo>
                  <a:pt x="0" y="0"/>
                </a:moveTo>
                <a:lnTo>
                  <a:pt x="2032246" y="0"/>
                </a:lnTo>
                <a:lnTo>
                  <a:pt x="2032246" y="2218004"/>
                </a:lnTo>
                <a:lnTo>
                  <a:pt x="0" y="2218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28" y="1802365"/>
            <a:ext cx="15113294" cy="90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312</Words>
  <Application>Microsoft Office PowerPoint</Application>
  <PresentationFormat>Custom</PresentationFormat>
  <Paragraphs>111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UTM Avo</vt:lpstr>
      <vt:lpstr>Arial</vt:lpstr>
      <vt:lpstr>Cambria Math</vt:lpstr>
      <vt:lpstr>Tahoma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Admin</cp:lastModifiedBy>
  <cp:revision>71</cp:revision>
  <dcterms:created xsi:type="dcterms:W3CDTF">2006-08-16T00:00:00Z</dcterms:created>
  <dcterms:modified xsi:type="dcterms:W3CDTF">2024-03-30T12:28:39Z</dcterms:modified>
  <dc:identifier>DAF_ZsXWQ_w</dc:identifier>
</cp:coreProperties>
</file>