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3" r:id="rId2"/>
  </p:sldMasterIdLst>
  <p:notesMasterIdLst>
    <p:notesMasterId r:id="rId31"/>
  </p:notesMasterIdLst>
  <p:sldIdLst>
    <p:sldId id="258" r:id="rId3"/>
    <p:sldId id="284" r:id="rId4"/>
    <p:sldId id="285" r:id="rId5"/>
    <p:sldId id="257" r:id="rId6"/>
    <p:sldId id="286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8" r:id="rId25"/>
    <p:sldId id="279" r:id="rId26"/>
    <p:sldId id="280" r:id="rId27"/>
    <p:sldId id="281" r:id="rId28"/>
    <p:sldId id="277" r:id="rId29"/>
    <p:sldId id="287" r:id="rId30"/>
  </p:sldIdLst>
  <p:sldSz cx="12192000" cy="6858000"/>
  <p:notesSz cx="6858000" cy="9144000"/>
  <p:embeddedFontLs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等线" panose="02010600030101010101" pitchFamily="2" charset="-122"/>
      <p:regular r:id="rId36"/>
      <p:bold r:id="rId37"/>
    </p:embeddedFont>
    <p:embeddedFont>
      <p:font typeface="#9Slide05 Angelline" panose="020B0604020202020204" charset="0"/>
      <p:regular r:id="rId38"/>
    </p:embeddedFont>
    <p:embeddedFont>
      <p:font typeface="#9Slide07 HoneyCream" panose="020B0604020202020204" charset="0"/>
      <p:regular r:id="rId39"/>
    </p:embeddedFont>
    <p:embeddedFont>
      <p:font typeface="微软雅黑" panose="020B0503020204020204" pitchFamily="34" charset="-122"/>
      <p:regular r:id="rId40"/>
      <p:bold r:id="rId41"/>
    </p:embeddedFont>
    <p:embeddedFont>
      <p:font typeface="UTM Avo" panose="02040603050506020204" pitchFamily="18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3F0B"/>
    <a:srgbClr val="FEDE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11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D8648-796F-40C3-9D91-6937F1547992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55CE6-3FDF-4378-9C3B-F6A633CF9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45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8732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38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743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762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444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3822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6787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502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Hướ</a:t>
            </a:r>
            <a:r>
              <a:rPr lang="en-US" dirty="0"/>
              <a:t>ng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smtClean="0"/>
              <a:t>may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mắn</a:t>
            </a:r>
            <a:r>
              <a:rPr lang="en-US" dirty="0" smtClean="0"/>
              <a:t> </a:t>
            </a:r>
            <a:r>
              <a:rPr lang="en-US" dirty="0" err="1"/>
              <a:t>để</a:t>
            </a:r>
            <a:r>
              <a:rPr lang="en-US" dirty="0"/>
              <a:t>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8707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491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625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420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767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738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022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9CD8D7-0808-49F1-B7EF-B1B58E366B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826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31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890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9C5A86-132E-4E2D-842D-A475F74F75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74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8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E765EF-D17C-407F-A94B-2784BFCEF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87DB223-5736-466F-98E3-0F0EDB672C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0018609-CA19-43A3-8F06-E46BBFA8F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6DD8D5-49AC-4352-ACF0-35E7A0B779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3770C-3F28-43F9-9C15-4FD5AB50091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E35DDA-75FC-451C-83A5-B4D1C0961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7D0032-F1D7-4ED9-9678-D1BD6CC2F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F8BBC-0C41-4A9A-9FD6-E5E96B7E702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27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F68A8-5205-4E19-A59E-BCC1639E9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987350-3F03-4D99-95BE-D5790B32B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B8069A-7615-4339-BB8F-6C807DDE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3770C-3F28-43F9-9C15-4FD5AB50091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956AA5-2741-4938-8707-1D78F192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FAD078-967C-4952-B743-8ACC378CF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F8BBC-0C41-4A9A-9FD6-E5E96B7E702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39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36118F-870E-42FB-9340-4856F679D0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FFDAD26-E10D-447E-A535-75C402564A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92B8E1-1762-4381-B53E-AE4AC23C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3770C-3F28-43F9-9C15-4FD5AB50091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A9330-DA42-4C9C-A086-9DEE9FFD1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05BEDA-DF57-4F77-AC5D-03EBDF61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F8BBC-0C41-4A9A-9FD6-E5E96B7E702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66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1C42D-B7C5-7703-B944-5D7D8F6E2B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6FCB6A-4817-C00B-E588-C82E15D0AE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4F75F-94A0-259F-C5B6-0A1D0B7014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7B139C-9E45-48C3-871A-E91423D4FD80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343DC-498F-E62E-E941-765770A59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43FFC6-F76F-1E7C-C8A7-15204A130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E47A26-000D-4086-A7A2-33CDBF4B0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26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07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25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74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1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23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86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73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92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49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11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75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3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B3D7541-EF6C-4B82-A98F-BB2BD3160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8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B0D7C5A5-17F6-4C83-A98F-D23F707AA9C9}"/>
              </a:ext>
            </a:extLst>
          </p:cNvPr>
          <p:cNvSpPr/>
          <p:nvPr userDrawn="1"/>
        </p:nvSpPr>
        <p:spPr>
          <a:xfrm>
            <a:off x="472440" y="731520"/>
            <a:ext cx="11247120" cy="5669280"/>
          </a:xfrm>
          <a:prstGeom prst="roundRect">
            <a:avLst>
              <a:gd name="adj" fmla="val 4033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28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4672A8-D035-4EFB-A4DA-00182759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2E99FF-E228-462B-AED2-43EC8F0C12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DC0EC0E-7174-46CE-B436-DA5B71AFDA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FB8004-DA5A-4156-86B0-F5AAE0E11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3770C-3F28-43F9-9C15-4FD5AB50091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63791D-B2DC-44DB-9A2F-4E08C9DC5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CCA87D-5E14-477E-A654-09A46380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F8BBC-0C41-4A9A-9FD6-E5E96B7E702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3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B1D1B6-F718-4B8A-BF4D-264B9F9C7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AFD741-54E2-4F1F-886A-37F03F0C5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679DD33-DEAE-471F-9951-890E1553D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F612163-ED5A-4BB9-A6F5-68FA68D82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78A687D-274A-4A6A-B5D4-9BF9167322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55CA9E1-B2E0-4431-9A45-B82B49D0F3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3770C-3F28-43F9-9C15-4FD5AB50091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980E20-CF5B-44E1-8317-F2AC3A8E7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9BAD88-1C57-4DA0-8D06-DC7DF1E54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F8BBC-0C41-4A9A-9FD6-E5E96B7E702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03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4F2F8F-28A9-4B5A-812A-829F670A0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C507BC-23D6-48E0-961C-3413E72B9E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3770C-3F28-43F9-9C15-4FD5AB50091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0DE166-56B9-4DBE-B9FC-7C7461C80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DFE70D8-985C-48F6-B3AD-869E8358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F8BBC-0C41-4A9A-9FD6-E5E96B7E702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34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43A8D23-2FBC-46DC-A122-5B005B7F1C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3770C-3F28-43F9-9C15-4FD5AB50091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EC26086-8CE0-4192-A974-A54A2AA1A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B2C47B-635D-4EF6-AAD0-0A212242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F8BBC-0C41-4A9A-9FD6-E5E96B7E702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32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741B3-0DE6-4387-93A2-DBDC90335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EFFD0D6-966C-452D-9AA3-E1CD61874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E98609-F2E5-4C33-B90E-4822DEEF1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F7774C-3027-45D1-91D0-93D93CCA60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43770C-3F28-43F9-9C15-4FD5AB500914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2024/3/30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E22821-8497-48CB-B607-BF733E211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C3324E-B5DE-44AC-B06B-E9CCFE017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CF8BBC-0C41-4A9A-9FD6-E5E96B7E702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55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15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162AB8-D0EA-EFD4-90DA-472B07FCBFC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505412" y="333375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3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3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35.png"/><Relationship Id="rId10" Type="http://schemas.openxmlformats.org/officeDocument/2006/relationships/image" Target="../media/image25.svg"/><Relationship Id="rId4" Type="http://schemas.openxmlformats.org/officeDocument/2006/relationships/image" Target="../media/image24.tiff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35.png"/><Relationship Id="rId10" Type="http://schemas.openxmlformats.org/officeDocument/2006/relationships/image" Target="../media/image25.svg"/><Relationship Id="rId4" Type="http://schemas.openxmlformats.org/officeDocument/2006/relationships/image" Target="../media/image24.tiff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10.xml"/><Relationship Id="rId3" Type="http://schemas.openxmlformats.org/officeDocument/2006/relationships/slide" Target="slide8.xml"/><Relationship Id="rId7" Type="http://schemas.openxmlformats.org/officeDocument/2006/relationships/image" Target="../media/image54.png"/><Relationship Id="rId12" Type="http://schemas.microsoft.com/office/2007/relationships/hdphoto" Target="../media/hdphoto5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4.xml"/><Relationship Id="rId11" Type="http://schemas.openxmlformats.org/officeDocument/2006/relationships/image" Target="../media/image56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53.png"/><Relationship Id="rId9" Type="http://schemas.openxmlformats.org/officeDocument/2006/relationships/image" Target="../media/image55.png"/><Relationship Id="rId1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5" Type="http://schemas.openxmlformats.org/officeDocument/2006/relationships/slide" Target="slide1.xml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1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3.jp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25.svg"/><Relationship Id="rId4" Type="http://schemas.openxmlformats.org/officeDocument/2006/relationships/image" Target="../media/image24.tiff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130" y="4463702"/>
            <a:ext cx="12622742" cy="2482215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77DD03AB-1F25-449E-825A-3754B64BE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1" y="368896"/>
            <a:ext cx="11138263" cy="43990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4246">
            <a:off x="975395" y="3683356"/>
            <a:ext cx="3566469" cy="2572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21" y="5920230"/>
            <a:ext cx="1715979" cy="10256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6781">
            <a:off x="8130760" y="385420"/>
            <a:ext cx="1841152" cy="1810669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086B15CE-FC50-5F45-A13E-01DE66F12BD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385" y="2373212"/>
            <a:ext cx="4572705" cy="45727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4600" y="601704"/>
            <a:ext cx="2883658" cy="19569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9491" y="1486285"/>
            <a:ext cx="7663336" cy="21642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2796" y="3542785"/>
            <a:ext cx="1546603" cy="8319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19" y="463846"/>
            <a:ext cx="1653816" cy="165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96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5" b="2268"/>
          <a:stretch/>
        </p:blipFill>
        <p:spPr>
          <a:xfrm>
            <a:off x="-14024" y="4725093"/>
            <a:ext cx="12206024" cy="267510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241760" y="29159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900" cmpd="sng">
                <a:solidFill>
                  <a:srgbClr val="4472C4">
                    <a:satMod val="190000"/>
                    <a:alpha val="55000"/>
                  </a:srgbClr>
                </a:solidFill>
                <a:prstDash val="solid"/>
              </a:ln>
              <a:solidFill>
                <a:srgbClr val="4472C4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472C4">
                    <a:satMod val="190000"/>
                    <a:tint val="100000"/>
                    <a:alpha val="74000"/>
                  </a:srgbClr>
                </a:inn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591" y="2776275"/>
            <a:ext cx="5518049" cy="44124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19" r="100000">
                        <a14:foregroundMark x1="42812" y1="29233" x2="38339" y2="33067"/>
                        <a14:foregroundMark x1="70128" y1="15016" x2="80990" y2="23802"/>
                        <a14:foregroundMark x1="74281" y1="9904" x2="82109" y2="13898"/>
                        <a14:foregroundMark x1="54952" y1="84345" x2="59425" y2="89617"/>
                        <a14:foregroundMark x1="35463" y1="90256" x2="43450" y2="82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74" y="1964236"/>
            <a:ext cx="5435964" cy="5435964"/>
          </a:xfrm>
          <a:prstGeom prst="rect">
            <a:avLst/>
          </a:prstGeom>
        </p:spPr>
      </p:pic>
      <p:sp>
        <p:nvSpPr>
          <p:cNvPr id="35" name="圆角矩形 51"/>
          <p:cNvSpPr/>
          <p:nvPr/>
        </p:nvSpPr>
        <p:spPr>
          <a:xfrm>
            <a:off x="813423" y="546063"/>
            <a:ext cx="10856674" cy="1395501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84751F96-FE80-46FA-8598-7F3567913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24" y="584138"/>
            <a:ext cx="10943619" cy="1380097"/>
          </a:xfrm>
          <a:custGeom>
            <a:avLst/>
            <a:gdLst>
              <a:gd name="connsiteX0" fmla="*/ 0 w 8019517"/>
              <a:gd name="connsiteY0" fmla="*/ 0 h 1160330"/>
              <a:gd name="connsiteX1" fmla="*/ 492627 w 8019517"/>
              <a:gd name="connsiteY1" fmla="*/ 0 h 1160330"/>
              <a:gd name="connsiteX2" fmla="*/ 1065450 w 8019517"/>
              <a:gd name="connsiteY2" fmla="*/ 0 h 1160330"/>
              <a:gd name="connsiteX3" fmla="*/ 1718468 w 8019517"/>
              <a:gd name="connsiteY3" fmla="*/ 0 h 1160330"/>
              <a:gd name="connsiteX4" fmla="*/ 2371486 w 8019517"/>
              <a:gd name="connsiteY4" fmla="*/ 0 h 1160330"/>
              <a:gd name="connsiteX5" fmla="*/ 3104699 w 8019517"/>
              <a:gd name="connsiteY5" fmla="*/ 0 h 1160330"/>
              <a:gd name="connsiteX6" fmla="*/ 3597326 w 8019517"/>
              <a:gd name="connsiteY6" fmla="*/ 0 h 1160330"/>
              <a:gd name="connsiteX7" fmla="*/ 4250344 w 8019517"/>
              <a:gd name="connsiteY7" fmla="*/ 0 h 1160330"/>
              <a:gd name="connsiteX8" fmla="*/ 4903362 w 8019517"/>
              <a:gd name="connsiteY8" fmla="*/ 0 h 1160330"/>
              <a:gd name="connsiteX9" fmla="*/ 5476184 w 8019517"/>
              <a:gd name="connsiteY9" fmla="*/ 0 h 1160330"/>
              <a:gd name="connsiteX10" fmla="*/ 6049007 w 8019517"/>
              <a:gd name="connsiteY10" fmla="*/ 0 h 1160330"/>
              <a:gd name="connsiteX11" fmla="*/ 6782220 w 8019517"/>
              <a:gd name="connsiteY11" fmla="*/ 0 h 1160330"/>
              <a:gd name="connsiteX12" fmla="*/ 7274848 w 8019517"/>
              <a:gd name="connsiteY12" fmla="*/ 0 h 1160330"/>
              <a:gd name="connsiteX13" fmla="*/ 8019517 w 8019517"/>
              <a:gd name="connsiteY13" fmla="*/ 0 h 1160330"/>
              <a:gd name="connsiteX14" fmla="*/ 8019517 w 8019517"/>
              <a:gd name="connsiteY14" fmla="*/ 603372 h 1160330"/>
              <a:gd name="connsiteX15" fmla="*/ 8019517 w 8019517"/>
              <a:gd name="connsiteY15" fmla="*/ 1160330 h 1160330"/>
              <a:gd name="connsiteX16" fmla="*/ 7526890 w 8019517"/>
              <a:gd name="connsiteY16" fmla="*/ 1160330 h 1160330"/>
              <a:gd name="connsiteX17" fmla="*/ 7034262 w 8019517"/>
              <a:gd name="connsiteY17" fmla="*/ 1160330 h 1160330"/>
              <a:gd name="connsiteX18" fmla="*/ 6461439 w 8019517"/>
              <a:gd name="connsiteY18" fmla="*/ 1160330 h 1160330"/>
              <a:gd name="connsiteX19" fmla="*/ 5968812 w 8019517"/>
              <a:gd name="connsiteY19" fmla="*/ 1160330 h 1160330"/>
              <a:gd name="connsiteX20" fmla="*/ 5556380 w 8019517"/>
              <a:gd name="connsiteY20" fmla="*/ 1160330 h 1160330"/>
              <a:gd name="connsiteX21" fmla="*/ 5224143 w 8019517"/>
              <a:gd name="connsiteY21" fmla="*/ 1160330 h 1160330"/>
              <a:gd name="connsiteX22" fmla="*/ 4651320 w 8019517"/>
              <a:gd name="connsiteY22" fmla="*/ 1160330 h 1160330"/>
              <a:gd name="connsiteX23" fmla="*/ 4078497 w 8019517"/>
              <a:gd name="connsiteY23" fmla="*/ 1160330 h 1160330"/>
              <a:gd name="connsiteX24" fmla="*/ 3345284 w 8019517"/>
              <a:gd name="connsiteY24" fmla="*/ 1160330 h 1160330"/>
              <a:gd name="connsiteX25" fmla="*/ 2692266 w 8019517"/>
              <a:gd name="connsiteY25" fmla="*/ 1160330 h 1160330"/>
              <a:gd name="connsiteX26" fmla="*/ 1959053 w 8019517"/>
              <a:gd name="connsiteY26" fmla="*/ 1160330 h 1160330"/>
              <a:gd name="connsiteX27" fmla="*/ 1306036 w 8019517"/>
              <a:gd name="connsiteY27" fmla="*/ 1160330 h 1160330"/>
              <a:gd name="connsiteX28" fmla="*/ 813408 w 8019517"/>
              <a:gd name="connsiteY28" fmla="*/ 1160330 h 1160330"/>
              <a:gd name="connsiteX29" fmla="*/ 0 w 8019517"/>
              <a:gd name="connsiteY29" fmla="*/ 1160330 h 1160330"/>
              <a:gd name="connsiteX30" fmla="*/ 0 w 8019517"/>
              <a:gd name="connsiteY30" fmla="*/ 580165 h 1160330"/>
              <a:gd name="connsiteX31" fmla="*/ 0 w 8019517"/>
              <a:gd name="connsiteY31" fmla="*/ 0 h 116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019517" h="1160330" fill="none" extrusionOk="0">
                <a:moveTo>
                  <a:pt x="0" y="0"/>
                </a:moveTo>
                <a:cubicBezTo>
                  <a:pt x="103995" y="-43331"/>
                  <a:pt x="325970" y="24109"/>
                  <a:pt x="492627" y="0"/>
                </a:cubicBezTo>
                <a:cubicBezTo>
                  <a:pt x="659284" y="-24109"/>
                  <a:pt x="950185" y="27794"/>
                  <a:pt x="1065450" y="0"/>
                </a:cubicBezTo>
                <a:cubicBezTo>
                  <a:pt x="1180715" y="-27794"/>
                  <a:pt x="1483407" y="50758"/>
                  <a:pt x="1718468" y="0"/>
                </a:cubicBezTo>
                <a:cubicBezTo>
                  <a:pt x="1953529" y="-50758"/>
                  <a:pt x="2225046" y="9633"/>
                  <a:pt x="2371486" y="0"/>
                </a:cubicBezTo>
                <a:cubicBezTo>
                  <a:pt x="2517926" y="-9633"/>
                  <a:pt x="2939340" y="43492"/>
                  <a:pt x="3104699" y="0"/>
                </a:cubicBezTo>
                <a:cubicBezTo>
                  <a:pt x="3270058" y="-43492"/>
                  <a:pt x="3457212" y="10010"/>
                  <a:pt x="3597326" y="0"/>
                </a:cubicBezTo>
                <a:cubicBezTo>
                  <a:pt x="3737440" y="-10010"/>
                  <a:pt x="4041702" y="47328"/>
                  <a:pt x="4250344" y="0"/>
                </a:cubicBezTo>
                <a:cubicBezTo>
                  <a:pt x="4458986" y="-47328"/>
                  <a:pt x="4584709" y="52949"/>
                  <a:pt x="4903362" y="0"/>
                </a:cubicBezTo>
                <a:cubicBezTo>
                  <a:pt x="5222015" y="-52949"/>
                  <a:pt x="5299939" y="18691"/>
                  <a:pt x="5476184" y="0"/>
                </a:cubicBezTo>
                <a:cubicBezTo>
                  <a:pt x="5652429" y="-18691"/>
                  <a:pt x="5897595" y="51679"/>
                  <a:pt x="6049007" y="0"/>
                </a:cubicBezTo>
                <a:cubicBezTo>
                  <a:pt x="6200419" y="-51679"/>
                  <a:pt x="6614386" y="30161"/>
                  <a:pt x="6782220" y="0"/>
                </a:cubicBezTo>
                <a:cubicBezTo>
                  <a:pt x="6950054" y="-30161"/>
                  <a:pt x="7057380" y="46972"/>
                  <a:pt x="7274848" y="0"/>
                </a:cubicBezTo>
                <a:cubicBezTo>
                  <a:pt x="7492316" y="-46972"/>
                  <a:pt x="7765702" y="64284"/>
                  <a:pt x="8019517" y="0"/>
                </a:cubicBezTo>
                <a:cubicBezTo>
                  <a:pt x="8041411" y="171174"/>
                  <a:pt x="7982095" y="478851"/>
                  <a:pt x="8019517" y="603372"/>
                </a:cubicBezTo>
                <a:cubicBezTo>
                  <a:pt x="8056939" y="727893"/>
                  <a:pt x="7957416" y="1018329"/>
                  <a:pt x="8019517" y="1160330"/>
                </a:cubicBezTo>
                <a:cubicBezTo>
                  <a:pt x="7820105" y="1167697"/>
                  <a:pt x="7633531" y="1125079"/>
                  <a:pt x="7526890" y="1160330"/>
                </a:cubicBezTo>
                <a:cubicBezTo>
                  <a:pt x="7420249" y="1195581"/>
                  <a:pt x="7258878" y="1115389"/>
                  <a:pt x="7034262" y="1160330"/>
                </a:cubicBezTo>
                <a:cubicBezTo>
                  <a:pt x="6809646" y="1205271"/>
                  <a:pt x="6648257" y="1107941"/>
                  <a:pt x="6461439" y="1160330"/>
                </a:cubicBezTo>
                <a:cubicBezTo>
                  <a:pt x="6274621" y="1212719"/>
                  <a:pt x="6138053" y="1148326"/>
                  <a:pt x="5968812" y="1160330"/>
                </a:cubicBezTo>
                <a:cubicBezTo>
                  <a:pt x="5799571" y="1172334"/>
                  <a:pt x="5664456" y="1117469"/>
                  <a:pt x="5556380" y="1160330"/>
                </a:cubicBezTo>
                <a:cubicBezTo>
                  <a:pt x="5448304" y="1203191"/>
                  <a:pt x="5386751" y="1145356"/>
                  <a:pt x="5224143" y="1160330"/>
                </a:cubicBezTo>
                <a:cubicBezTo>
                  <a:pt x="5061535" y="1175304"/>
                  <a:pt x="4818351" y="1102619"/>
                  <a:pt x="4651320" y="1160330"/>
                </a:cubicBezTo>
                <a:cubicBezTo>
                  <a:pt x="4484289" y="1218041"/>
                  <a:pt x="4272082" y="1137462"/>
                  <a:pt x="4078497" y="1160330"/>
                </a:cubicBezTo>
                <a:cubicBezTo>
                  <a:pt x="3884912" y="1183198"/>
                  <a:pt x="3493126" y="1143784"/>
                  <a:pt x="3345284" y="1160330"/>
                </a:cubicBezTo>
                <a:cubicBezTo>
                  <a:pt x="3197442" y="1176876"/>
                  <a:pt x="2932927" y="1158285"/>
                  <a:pt x="2692266" y="1160330"/>
                </a:cubicBezTo>
                <a:cubicBezTo>
                  <a:pt x="2451605" y="1162375"/>
                  <a:pt x="2117362" y="1151332"/>
                  <a:pt x="1959053" y="1160330"/>
                </a:cubicBezTo>
                <a:cubicBezTo>
                  <a:pt x="1800744" y="1169328"/>
                  <a:pt x="1615719" y="1140311"/>
                  <a:pt x="1306036" y="1160330"/>
                </a:cubicBezTo>
                <a:cubicBezTo>
                  <a:pt x="996353" y="1180349"/>
                  <a:pt x="959321" y="1119046"/>
                  <a:pt x="813408" y="1160330"/>
                </a:cubicBezTo>
                <a:cubicBezTo>
                  <a:pt x="667495" y="1201614"/>
                  <a:pt x="364433" y="1147376"/>
                  <a:pt x="0" y="1160330"/>
                </a:cubicBezTo>
                <a:cubicBezTo>
                  <a:pt x="-51230" y="1041629"/>
                  <a:pt x="33803" y="768575"/>
                  <a:pt x="0" y="580165"/>
                </a:cubicBezTo>
                <a:cubicBezTo>
                  <a:pt x="-33803" y="391755"/>
                  <a:pt x="52816" y="141934"/>
                  <a:pt x="0" y="0"/>
                </a:cubicBezTo>
                <a:close/>
              </a:path>
              <a:path w="8019517" h="1160330" stroke="0" extrusionOk="0">
                <a:moveTo>
                  <a:pt x="0" y="0"/>
                </a:moveTo>
                <a:cubicBezTo>
                  <a:pt x="219919" y="-5385"/>
                  <a:pt x="448136" y="69452"/>
                  <a:pt x="653018" y="0"/>
                </a:cubicBezTo>
                <a:cubicBezTo>
                  <a:pt x="857900" y="-69452"/>
                  <a:pt x="862721" y="1236"/>
                  <a:pt x="985255" y="0"/>
                </a:cubicBezTo>
                <a:cubicBezTo>
                  <a:pt x="1107789" y="-1236"/>
                  <a:pt x="1265558" y="21130"/>
                  <a:pt x="1477882" y="0"/>
                </a:cubicBezTo>
                <a:cubicBezTo>
                  <a:pt x="1690206" y="-21130"/>
                  <a:pt x="1741537" y="39269"/>
                  <a:pt x="1810120" y="0"/>
                </a:cubicBezTo>
                <a:cubicBezTo>
                  <a:pt x="1878703" y="-39269"/>
                  <a:pt x="2055291" y="2387"/>
                  <a:pt x="2222552" y="0"/>
                </a:cubicBezTo>
                <a:cubicBezTo>
                  <a:pt x="2389813" y="-2387"/>
                  <a:pt x="2667114" y="76735"/>
                  <a:pt x="2955765" y="0"/>
                </a:cubicBezTo>
                <a:cubicBezTo>
                  <a:pt x="3244416" y="-76735"/>
                  <a:pt x="3404355" y="67925"/>
                  <a:pt x="3528587" y="0"/>
                </a:cubicBezTo>
                <a:cubicBezTo>
                  <a:pt x="3652819" y="-67925"/>
                  <a:pt x="3769256" y="6614"/>
                  <a:pt x="3860825" y="0"/>
                </a:cubicBezTo>
                <a:cubicBezTo>
                  <a:pt x="3952394" y="-6614"/>
                  <a:pt x="4076490" y="19793"/>
                  <a:pt x="4193062" y="0"/>
                </a:cubicBezTo>
                <a:cubicBezTo>
                  <a:pt x="4309634" y="-19793"/>
                  <a:pt x="4568113" y="30636"/>
                  <a:pt x="4765884" y="0"/>
                </a:cubicBezTo>
                <a:cubicBezTo>
                  <a:pt x="4963655" y="-30636"/>
                  <a:pt x="5127720" y="24581"/>
                  <a:pt x="5258512" y="0"/>
                </a:cubicBezTo>
                <a:cubicBezTo>
                  <a:pt x="5389304" y="-24581"/>
                  <a:pt x="5523320" y="27142"/>
                  <a:pt x="5751139" y="0"/>
                </a:cubicBezTo>
                <a:cubicBezTo>
                  <a:pt x="5978958" y="-27142"/>
                  <a:pt x="6241563" y="51766"/>
                  <a:pt x="6484352" y="0"/>
                </a:cubicBezTo>
                <a:cubicBezTo>
                  <a:pt x="6727141" y="-51766"/>
                  <a:pt x="6743738" y="2370"/>
                  <a:pt x="6896785" y="0"/>
                </a:cubicBezTo>
                <a:cubicBezTo>
                  <a:pt x="7049832" y="-2370"/>
                  <a:pt x="7505083" y="48902"/>
                  <a:pt x="8019517" y="0"/>
                </a:cubicBezTo>
                <a:cubicBezTo>
                  <a:pt x="8029911" y="136996"/>
                  <a:pt x="7984846" y="370180"/>
                  <a:pt x="8019517" y="545355"/>
                </a:cubicBezTo>
                <a:cubicBezTo>
                  <a:pt x="8054188" y="720531"/>
                  <a:pt x="8012768" y="1008467"/>
                  <a:pt x="8019517" y="1160330"/>
                </a:cubicBezTo>
                <a:cubicBezTo>
                  <a:pt x="7873466" y="1181445"/>
                  <a:pt x="7751420" y="1153547"/>
                  <a:pt x="7526890" y="1160330"/>
                </a:cubicBezTo>
                <a:cubicBezTo>
                  <a:pt x="7302360" y="1167113"/>
                  <a:pt x="7239661" y="1138237"/>
                  <a:pt x="6954067" y="1160330"/>
                </a:cubicBezTo>
                <a:cubicBezTo>
                  <a:pt x="6668473" y="1182423"/>
                  <a:pt x="6643238" y="1137568"/>
                  <a:pt x="6541635" y="1160330"/>
                </a:cubicBezTo>
                <a:cubicBezTo>
                  <a:pt x="6440032" y="1183092"/>
                  <a:pt x="6218906" y="1158250"/>
                  <a:pt x="6049007" y="1160330"/>
                </a:cubicBezTo>
                <a:cubicBezTo>
                  <a:pt x="5879108" y="1162410"/>
                  <a:pt x="5773510" y="1113056"/>
                  <a:pt x="5636575" y="1160330"/>
                </a:cubicBezTo>
                <a:cubicBezTo>
                  <a:pt x="5499640" y="1207604"/>
                  <a:pt x="5324741" y="1129365"/>
                  <a:pt x="5224143" y="1160330"/>
                </a:cubicBezTo>
                <a:cubicBezTo>
                  <a:pt x="5123545" y="1191295"/>
                  <a:pt x="4744738" y="1159860"/>
                  <a:pt x="4490930" y="1160330"/>
                </a:cubicBezTo>
                <a:cubicBezTo>
                  <a:pt x="4237122" y="1160800"/>
                  <a:pt x="4105173" y="1156224"/>
                  <a:pt x="3998302" y="1160330"/>
                </a:cubicBezTo>
                <a:cubicBezTo>
                  <a:pt x="3891431" y="1164436"/>
                  <a:pt x="3706170" y="1150865"/>
                  <a:pt x="3425479" y="1160330"/>
                </a:cubicBezTo>
                <a:cubicBezTo>
                  <a:pt x="3144788" y="1169795"/>
                  <a:pt x="3022734" y="1094190"/>
                  <a:pt x="2852657" y="1160330"/>
                </a:cubicBezTo>
                <a:cubicBezTo>
                  <a:pt x="2682580" y="1226470"/>
                  <a:pt x="2466392" y="1124731"/>
                  <a:pt x="2360029" y="1160330"/>
                </a:cubicBezTo>
                <a:cubicBezTo>
                  <a:pt x="2253666" y="1195929"/>
                  <a:pt x="2145078" y="1140695"/>
                  <a:pt x="2027792" y="1160330"/>
                </a:cubicBezTo>
                <a:cubicBezTo>
                  <a:pt x="1910506" y="1179965"/>
                  <a:pt x="1553964" y="1081732"/>
                  <a:pt x="1294579" y="1160330"/>
                </a:cubicBezTo>
                <a:cubicBezTo>
                  <a:pt x="1035194" y="1238928"/>
                  <a:pt x="773634" y="1136594"/>
                  <a:pt x="641561" y="1160330"/>
                </a:cubicBezTo>
                <a:cubicBezTo>
                  <a:pt x="509488" y="1184066"/>
                  <a:pt x="169680" y="1127787"/>
                  <a:pt x="0" y="1160330"/>
                </a:cubicBezTo>
                <a:cubicBezTo>
                  <a:pt x="-43948" y="889918"/>
                  <a:pt x="28567" y="772138"/>
                  <a:pt x="0" y="614975"/>
                </a:cubicBezTo>
                <a:cubicBezTo>
                  <a:pt x="-28567" y="457813"/>
                  <a:pt x="20736" y="176292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xmlns="" sd="34321226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120000"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 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4: Đường ngập nước không thể xác định được đường.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3175" algn="just" defTabSz="914377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120000"/>
              <a:buFontTx/>
              <a:buNone/>
              <a:tabLst/>
              <a:defRPr/>
            </a:pPr>
            <a:endParaRPr kumimoji="0" lang="en-US" alt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21560" t="25744" r="28121" b="16950"/>
          <a:stretch/>
        </p:blipFill>
        <p:spPr>
          <a:xfrm>
            <a:off x="5394036" y="2498086"/>
            <a:ext cx="6587492" cy="4219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2504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15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5" b="2268"/>
          <a:stretch/>
        </p:blipFill>
        <p:spPr>
          <a:xfrm>
            <a:off x="0" y="5291090"/>
            <a:ext cx="12206024" cy="1549067"/>
          </a:xfrm>
          <a:prstGeom prst="rect">
            <a:avLst/>
          </a:prstGeom>
        </p:spPr>
      </p:pic>
      <p:grpSp>
        <p:nvGrpSpPr>
          <p:cNvPr id="20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21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3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4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4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2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0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8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2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36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37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38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47C7A896-0D7C-4DC3-8378-D603985D75C4}"/>
              </a:ext>
            </a:extLst>
          </p:cNvPr>
          <p:cNvSpPr txBox="1"/>
          <p:nvPr/>
        </p:nvSpPr>
        <p:spPr>
          <a:xfrm>
            <a:off x="1086270" y="2103505"/>
            <a:ext cx="10504749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r>
              <a:rPr kumimoji="0" lang="vi-V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 những tình huống khác có nguy cơ đuối nước mà em biết.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6" name="图片 4">
            <a:extLst>
              <a:ext uri="{FF2B5EF4-FFF2-40B4-BE49-F238E27FC236}">
                <a16:creationId xmlns:a16="http://schemas.microsoft.com/office/drawing/2014/main" id="{3FFB2D71-C5A2-2440-B136-D5C2CF06F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4365" y="5118906"/>
            <a:ext cx="1077181" cy="1739094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94" y="876199"/>
            <a:ext cx="831215" cy="785991"/>
          </a:xfrm>
          <a:prstGeom prst="rect">
            <a:avLst/>
          </a:prstGeom>
        </p:spPr>
      </p:pic>
      <p:pic>
        <p:nvPicPr>
          <p:cNvPr id="152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8918752" flipV="1">
            <a:off x="96273" y="988920"/>
            <a:ext cx="1568801" cy="383204"/>
          </a:xfrm>
          <a:prstGeom prst="rect">
            <a:avLst/>
          </a:prstGeom>
        </p:spPr>
      </p:pic>
      <p:pic>
        <p:nvPicPr>
          <p:cNvPr id="15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8889660">
            <a:off x="10903403" y="4880587"/>
            <a:ext cx="1201013" cy="36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49296" y="-552966"/>
            <a:ext cx="5337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https://www.youtube.com/watch?v=OuL_oWaeuao</a:t>
            </a:r>
          </a:p>
        </p:txBody>
      </p:sp>
    </p:spTree>
    <p:extLst>
      <p:ext uri="{BB962C8B-B14F-4D97-AF65-F5344CB8AC3E}">
        <p14:creationId xmlns:p14="http://schemas.microsoft.com/office/powerpoint/2010/main" val="202902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437" y="-169852"/>
            <a:ext cx="7337221" cy="26264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8624" y="752245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sát tranh,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 luận nhóm đôi: </a:t>
            </a:r>
          </a:p>
        </p:txBody>
      </p:sp>
      <p:sp>
        <p:nvSpPr>
          <p:cNvPr id="5" name="文本框 70"/>
          <p:cNvSpPr txBox="1"/>
          <p:nvPr/>
        </p:nvSpPr>
        <p:spPr>
          <a:xfrm>
            <a:off x="144652" y="3183778"/>
            <a:ext cx="6919132" cy="142346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Việc làm của những người trong hình 2 có ích lợi gì?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图片 20">
            <a:extLst>
              <a:ext uri="{FF2B5EF4-FFF2-40B4-BE49-F238E27FC236}">
                <a16:creationId xmlns:a16="http://schemas.microsoft.com/office/drawing/2014/main" id="{C80979EF-E1B7-3045-8028-BF15E163B4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128" y="3858615"/>
            <a:ext cx="3227275" cy="322727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308666" y="2198795"/>
            <a:ext cx="5345724" cy="4816901"/>
            <a:chOff x="7063784" y="2198795"/>
            <a:chExt cx="5345724" cy="4816901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D26918B6-76E6-0E4A-B36C-870B95CBA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3784" y="2198795"/>
              <a:ext cx="5345724" cy="4816901"/>
            </a:xfrm>
            <a:prstGeom prst="rect">
              <a:avLst/>
            </a:prstGeom>
          </p:spPr>
        </p:pic>
        <p:sp>
          <p:nvSpPr>
            <p:cNvPr id="12" name="文本框 76"/>
            <p:cNvSpPr txBox="1"/>
            <p:nvPr/>
          </p:nvSpPr>
          <p:spPr>
            <a:xfrm>
              <a:off x="9911818" y="3748908"/>
              <a:ext cx="2321527" cy="21005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68580" tIns="34290" rIns="68580" bIns="3429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Vì sao?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138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99" y="911803"/>
            <a:ext cx="5140326" cy="70843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23371" y="2016338"/>
            <a:ext cx="44358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HS tập </a:t>
            </a:r>
            <a:r>
              <a:rPr kumimoji="0" lang="nl-NL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bơi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 nhỏ và nên tập bơi ở cơ sở trường lớp.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29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1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32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2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0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8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6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44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45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46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1667" t="13457" r="46945" b="11728"/>
          <a:stretch/>
        </p:blipFill>
        <p:spPr>
          <a:xfrm>
            <a:off x="854157" y="1019975"/>
            <a:ext cx="5101410" cy="5187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420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99" y="911803"/>
            <a:ext cx="5140326" cy="70843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23371" y="2016338"/>
            <a:ext cx="443581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kumimoji="0" lang="nl-NL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ào </a:t>
            </a: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kín xung quanh các khu vực ngập </a:t>
            </a:r>
            <a:r>
              <a:rPr kumimoji="0" lang="nl-NL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29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1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32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2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0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8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6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44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45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46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4028" t="12222" r="13056" b="10988"/>
          <a:stretch/>
        </p:blipFill>
        <p:spPr>
          <a:xfrm>
            <a:off x="933557" y="1054487"/>
            <a:ext cx="5245768" cy="527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1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99" y="444877"/>
            <a:ext cx="5140326" cy="118508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28156" y="2126066"/>
            <a:ext cx="44358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 biển để cảnh báo mọi người không đi lại gần khu vực nguy hiểm.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29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1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32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2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0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8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6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44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45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46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517" t="15154" r="56206" b="11655"/>
          <a:stretch/>
        </p:blipFill>
        <p:spPr>
          <a:xfrm>
            <a:off x="824440" y="823370"/>
            <a:ext cx="5578599" cy="556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1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899" y="911803"/>
            <a:ext cx="5140326" cy="70843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15721" y="1849191"/>
            <a:ext cx="44358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 hiện an toàn khi đi đường </a:t>
            </a:r>
            <a:r>
              <a:rPr kumimoji="0" lang="nl-NL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8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29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31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32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2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40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8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6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44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45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6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5071" t="15154" r="13439" b="11277"/>
          <a:stretch/>
        </p:blipFill>
        <p:spPr>
          <a:xfrm>
            <a:off x="752803" y="803915"/>
            <a:ext cx="5566054" cy="555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2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15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5" b="2268"/>
          <a:stretch/>
        </p:blipFill>
        <p:spPr>
          <a:xfrm>
            <a:off x="0" y="5291090"/>
            <a:ext cx="12206024" cy="1549067"/>
          </a:xfrm>
          <a:prstGeom prst="rect">
            <a:avLst/>
          </a:prstGeom>
        </p:spPr>
      </p:pic>
      <p:grpSp>
        <p:nvGrpSpPr>
          <p:cNvPr id="20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21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3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4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4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2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0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8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2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36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37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8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39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5835386" y="597974"/>
            <a:ext cx="7762414" cy="13640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4.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汉仪小麦体简" panose="00020600040101010101" pitchFamily="18" charset="-122"/>
              <a:cs typeface="+mn-cs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47C7A896-0D7C-4DC3-8378-D603985D75C4}"/>
              </a:ext>
            </a:extLst>
          </p:cNvPr>
          <p:cNvSpPr txBox="1"/>
          <p:nvPr/>
        </p:nvSpPr>
        <p:spPr>
          <a:xfrm>
            <a:off x="1985818" y="1707618"/>
            <a:ext cx="9529609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Kể những việc làm khác để tránh đuối nước.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6" name="图片 4">
            <a:extLst>
              <a:ext uri="{FF2B5EF4-FFF2-40B4-BE49-F238E27FC236}">
                <a16:creationId xmlns:a16="http://schemas.microsoft.com/office/drawing/2014/main" id="{3FFB2D71-C5A2-2440-B136-D5C2CF06F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60" y="4125300"/>
            <a:ext cx="1692613" cy="273270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28" y="2003140"/>
            <a:ext cx="831215" cy="785991"/>
          </a:xfrm>
          <a:prstGeom prst="rect">
            <a:avLst/>
          </a:prstGeom>
        </p:spPr>
      </p:pic>
      <p:pic>
        <p:nvPicPr>
          <p:cNvPr id="152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8918752" flipV="1">
            <a:off x="96273" y="988920"/>
            <a:ext cx="1568801" cy="383204"/>
          </a:xfrm>
          <a:prstGeom prst="rect">
            <a:avLst/>
          </a:prstGeom>
        </p:spPr>
      </p:pic>
      <p:pic>
        <p:nvPicPr>
          <p:cNvPr id="15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8889660">
            <a:off x="10903403" y="4880587"/>
            <a:ext cx="1201013" cy="36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8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90711" y="477624"/>
            <a:ext cx="11807952" cy="5953995"/>
          </a:xfrm>
          <a:prstGeom prst="roundRect">
            <a:avLst/>
          </a:prstGeom>
          <a:solidFill>
            <a:schemeClr val="bg1">
              <a:alpha val="9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87" y="2295998"/>
            <a:ext cx="4292600" cy="4292600"/>
          </a:xfrm>
          <a:prstGeom prst="rect">
            <a:avLst/>
          </a:prstGeom>
        </p:spPr>
      </p:pic>
      <p:sp>
        <p:nvSpPr>
          <p:cNvPr id="13" name="文本框 67"/>
          <p:cNvSpPr txBox="1"/>
          <p:nvPr/>
        </p:nvSpPr>
        <p:spPr>
          <a:xfrm>
            <a:off x="667657" y="2244053"/>
            <a:ext cx="3739143" cy="123059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marL="457189" marR="0" lvl="1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189" marR="0" lvl="1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文本框 73"/>
          <p:cNvSpPr txBox="1"/>
          <p:nvPr/>
        </p:nvSpPr>
        <p:spPr>
          <a:xfrm>
            <a:off x="7310455" y="2020867"/>
            <a:ext cx="4468288" cy="168796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Chấp hành tốt các quy định về an toàn khi tham gia các phương tiện giao thông đường thủy. </a:t>
            </a:r>
          </a:p>
        </p:txBody>
      </p:sp>
      <p:sp>
        <p:nvSpPr>
          <p:cNvPr id="21" name="文本框 76"/>
          <p:cNvSpPr txBox="1"/>
          <p:nvPr/>
        </p:nvSpPr>
        <p:spPr>
          <a:xfrm>
            <a:off x="7710934" y="4521782"/>
            <a:ext cx="3816171" cy="129266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Tuyệt đối không lội qua suối khi </a:t>
            </a:r>
            <a:r>
              <a:rPr kumimoji="0" lang="vi-VN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dông</a:t>
            </a:r>
            <a:r>
              <a:rPr kumimoji="0" lang="vi-VN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bão.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5748" y="1136057"/>
            <a:ext cx="9334607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tai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đuối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2734" y="2151720"/>
            <a:ext cx="3955227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marR="0" lvl="1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Không chơi đùa gần ao, hồ, sông, suối. </a:t>
            </a:r>
          </a:p>
        </p:txBody>
      </p:sp>
      <p:sp>
        <p:nvSpPr>
          <p:cNvPr id="25" name="Freeform 5"/>
          <p:cNvSpPr/>
          <p:nvPr/>
        </p:nvSpPr>
        <p:spPr bwMode="auto">
          <a:xfrm>
            <a:off x="192024" y="3787277"/>
            <a:ext cx="373724" cy="355983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Freeform 5"/>
          <p:cNvSpPr/>
          <p:nvPr/>
        </p:nvSpPr>
        <p:spPr bwMode="auto">
          <a:xfrm>
            <a:off x="492783" y="1992122"/>
            <a:ext cx="373724" cy="355983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Freeform 5"/>
          <p:cNvSpPr/>
          <p:nvPr/>
        </p:nvSpPr>
        <p:spPr bwMode="auto">
          <a:xfrm>
            <a:off x="7102022" y="1747580"/>
            <a:ext cx="373724" cy="355983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Freeform 5"/>
          <p:cNvSpPr/>
          <p:nvPr/>
        </p:nvSpPr>
        <p:spPr bwMode="auto">
          <a:xfrm>
            <a:off x="7468326" y="4217399"/>
            <a:ext cx="373724" cy="355983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文本框 70"/>
          <p:cNvSpPr txBox="1"/>
          <p:nvPr/>
        </p:nvSpPr>
        <p:spPr>
          <a:xfrm>
            <a:off x="378886" y="4043880"/>
            <a:ext cx="4556680" cy="168796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Giếng nước phải được xây thành cao và có nắp đậy. Chum , vại, bể nước cũng phải có nắp đậy. </a:t>
            </a:r>
          </a:p>
        </p:txBody>
      </p:sp>
      <p:grpSp>
        <p:nvGrpSpPr>
          <p:cNvPr id="14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15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17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0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495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5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1" grpId="0" animBg="1"/>
      <p:bldP spid="23" grpId="0" animBg="1"/>
      <p:bldP spid="24" grpId="0"/>
      <p:bldP spid="25" grpId="0" animBg="1"/>
      <p:bldP spid="26" grpId="0" animBg="1"/>
      <p:bldP spid="27" grpId="0" animBg="1"/>
      <p:bldP spid="2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1243330"/>
            <a:ext cx="10321290" cy="5283200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charset="-122"/>
              <a:ea typeface="字魂151号-联盟综艺体" panose="00000500000000000000" charset="-122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341AE9-EB06-ACA4-11CC-F5D9AEEBB50D}"/>
              </a:ext>
            </a:extLst>
          </p:cNvPr>
          <p:cNvSpPr txBox="1"/>
          <p:nvPr/>
        </p:nvSpPr>
        <p:spPr>
          <a:xfrm>
            <a:off x="1500609" y="1862062"/>
            <a:ext cx="919078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Nêu được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phòng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tránh đuối nước.</a:t>
            </a:r>
          </a:p>
          <a:p>
            <a:r>
              <a:rPr lang="vi-V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Năng lực ch- Cam kết thực hiện các nguyên tắc an toàn khi bơi hoặc tập bơi.</a:t>
            </a:r>
          </a:p>
          <a:p>
            <a:r>
              <a:rPr lang="vi-VN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ung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: năng lực tư duy, giải quyết vấn đề, giao tiếp hợp tác.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* Phẩm chất: chăm chỉ, trách nhiệm.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A6319A-CDAF-72D8-BF4C-EB6A0D98C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164" y="643065"/>
            <a:ext cx="628552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2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8962" y="910884"/>
            <a:ext cx="953104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Nên tập bơi hoặc đi bơi ở những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nơi đông người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có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người cứu hộ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phương tiện cứu hộ.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" descr="Sakura Montessori độc quyền chương trình bơi chính khoá Aqua-Tots chuẩn M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2" y="3050434"/>
            <a:ext cx="3795489" cy="3064632"/>
          </a:xfrm>
          <a:prstGeom prst="roundRect">
            <a:avLst/>
          </a:prstGeom>
          <a:noFill/>
          <a:ln w="82550" cmpd="tri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áo Đà Nẵng điện tử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57" b="12221"/>
          <a:stretch/>
        </p:blipFill>
        <p:spPr bwMode="auto">
          <a:xfrm>
            <a:off x="4066201" y="2464601"/>
            <a:ext cx="3310608" cy="3005012"/>
          </a:xfrm>
          <a:prstGeom prst="roundRect">
            <a:avLst/>
          </a:prstGeom>
          <a:noFill/>
          <a:ln w="63500" cmpd="tri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214D3C73-D3DB-2F4E-8E9D-18C6AB68C4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7736" y="2347920"/>
            <a:ext cx="4593609" cy="4593609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2D209F2B-5DE2-7F42-AB4B-1BED001091D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5861" y="2073217"/>
            <a:ext cx="1537365" cy="12811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5616" y="2073217"/>
            <a:ext cx="2177851" cy="1369872"/>
          </a:xfrm>
          <a:prstGeom prst="rect">
            <a:avLst/>
          </a:prstGeom>
        </p:spPr>
      </p:pic>
      <p:grpSp>
        <p:nvGrpSpPr>
          <p:cNvPr id="10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11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14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15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5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3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1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9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7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28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29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583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826" y="-73040"/>
            <a:ext cx="5108429" cy="53466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8039" y="1630783"/>
            <a:ext cx="328579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Tuân thủ các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quy định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của hồ bơi.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6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8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9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9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7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5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3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1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22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23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4" name="Picture 2" descr="QUY ĐỊNH QUẢN LÝ HỒ BƠI - Hương Nguyên Spor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95" y="2469031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24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67"/>
          <p:cNvSpPr txBox="1"/>
          <p:nvPr/>
        </p:nvSpPr>
        <p:spPr>
          <a:xfrm>
            <a:off x="963238" y="1158769"/>
            <a:ext cx="6101338" cy="123059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>
            <a:spAutoFit/>
          </a:bodyPr>
          <a:lstStyle/>
          <a:p>
            <a:pPr marL="457189" marR="0" lvl="1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189" marR="0" lvl="1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0406" y="1244244"/>
            <a:ext cx="6270001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Trước khi bơi cần phải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vận động, tập các bài 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để tránh bị chuột rút.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2881" y="2126163"/>
            <a:ext cx="5345724" cy="4746754"/>
            <a:chOff x="7063784" y="2198795"/>
            <a:chExt cx="5345724" cy="4816901"/>
          </a:xfrm>
        </p:grpSpPr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id="{D26918B6-76E6-0E4A-B36C-870B95CBA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3784" y="2198795"/>
              <a:ext cx="5345724" cy="4816901"/>
            </a:xfrm>
            <a:prstGeom prst="rect">
              <a:avLst/>
            </a:prstGeom>
          </p:spPr>
        </p:pic>
        <p:sp>
          <p:nvSpPr>
            <p:cNvPr id="15" name="文本框 76"/>
            <p:cNvSpPr txBox="1"/>
            <p:nvPr/>
          </p:nvSpPr>
          <p:spPr>
            <a:xfrm>
              <a:off x="9967210" y="4295008"/>
              <a:ext cx="1945533" cy="119464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68580" tIns="34290" rIns="68580" bIns="3429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trước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574" y="2625118"/>
            <a:ext cx="5053221" cy="439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reeform 5"/>
          <p:cNvSpPr/>
          <p:nvPr/>
        </p:nvSpPr>
        <p:spPr bwMode="auto">
          <a:xfrm>
            <a:off x="2449498" y="581570"/>
            <a:ext cx="377451" cy="355983"/>
          </a:xfrm>
          <a:custGeom>
            <a:avLst/>
            <a:gdLst>
              <a:gd name="T0" fmla="*/ 560 w 1195"/>
              <a:gd name="T1" fmla="*/ 27 h 1138"/>
              <a:gd name="T2" fmla="*/ 597 w 1195"/>
              <a:gd name="T3" fmla="*/ 0 h 1138"/>
              <a:gd name="T4" fmla="*/ 635 w 1195"/>
              <a:gd name="T5" fmla="*/ 27 h 1138"/>
              <a:gd name="T6" fmla="*/ 748 w 1195"/>
              <a:gd name="T7" fmla="*/ 376 h 1138"/>
              <a:gd name="T8" fmla="*/ 786 w 1195"/>
              <a:gd name="T9" fmla="*/ 403 h 1138"/>
              <a:gd name="T10" fmla="*/ 1152 w 1195"/>
              <a:gd name="T11" fmla="*/ 403 h 1138"/>
              <a:gd name="T12" fmla="*/ 1190 w 1195"/>
              <a:gd name="T13" fmla="*/ 430 h 1138"/>
              <a:gd name="T14" fmla="*/ 1175 w 1195"/>
              <a:gd name="T15" fmla="*/ 475 h 1138"/>
              <a:gd name="T16" fmla="*/ 879 w 1195"/>
              <a:gd name="T17" fmla="*/ 691 h 1138"/>
              <a:gd name="T18" fmla="*/ 864 w 1195"/>
              <a:gd name="T19" fmla="*/ 735 h 1138"/>
              <a:gd name="T20" fmla="*/ 978 w 1195"/>
              <a:gd name="T21" fmla="*/ 1084 h 1138"/>
              <a:gd name="T22" fmla="*/ 963 w 1195"/>
              <a:gd name="T23" fmla="*/ 1128 h 1138"/>
              <a:gd name="T24" fmla="*/ 917 w 1195"/>
              <a:gd name="T25" fmla="*/ 1128 h 1138"/>
              <a:gd name="T26" fmla="*/ 621 w 1195"/>
              <a:gd name="T27" fmla="*/ 913 h 1138"/>
              <a:gd name="T28" fmla="*/ 574 w 1195"/>
              <a:gd name="T29" fmla="*/ 913 h 1138"/>
              <a:gd name="T30" fmla="*/ 278 w 1195"/>
              <a:gd name="T31" fmla="*/ 1128 h 1138"/>
              <a:gd name="T32" fmla="*/ 231 w 1195"/>
              <a:gd name="T33" fmla="*/ 1128 h 1138"/>
              <a:gd name="T34" fmla="*/ 217 w 1195"/>
              <a:gd name="T35" fmla="*/ 1084 h 1138"/>
              <a:gd name="T36" fmla="*/ 330 w 1195"/>
              <a:gd name="T37" fmla="*/ 735 h 1138"/>
              <a:gd name="T38" fmla="*/ 316 w 1195"/>
              <a:gd name="T39" fmla="*/ 691 h 1138"/>
              <a:gd name="T40" fmla="*/ 19 w 1195"/>
              <a:gd name="T41" fmla="*/ 475 h 1138"/>
              <a:gd name="T42" fmla="*/ 5 w 1195"/>
              <a:gd name="T43" fmla="*/ 430 h 1138"/>
              <a:gd name="T44" fmla="*/ 42 w 1195"/>
              <a:gd name="T45" fmla="*/ 403 h 1138"/>
              <a:gd name="T46" fmla="*/ 409 w 1195"/>
              <a:gd name="T47" fmla="*/ 403 h 1138"/>
              <a:gd name="T48" fmla="*/ 446 w 1195"/>
              <a:gd name="T49" fmla="*/ 376 h 1138"/>
              <a:gd name="T50" fmla="*/ 560 w 1195"/>
              <a:gd name="T51" fmla="*/ 27 h 1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195" h="1138">
                <a:moveTo>
                  <a:pt x="560" y="27"/>
                </a:moveTo>
                <a:cubicBezTo>
                  <a:pt x="565" y="11"/>
                  <a:pt x="580" y="0"/>
                  <a:pt x="597" y="0"/>
                </a:cubicBezTo>
                <a:cubicBezTo>
                  <a:pt x="614" y="0"/>
                  <a:pt x="630" y="11"/>
                  <a:pt x="635" y="27"/>
                </a:cubicBezTo>
                <a:cubicBezTo>
                  <a:pt x="748" y="376"/>
                  <a:pt x="748" y="376"/>
                  <a:pt x="748" y="376"/>
                </a:cubicBezTo>
                <a:cubicBezTo>
                  <a:pt x="753" y="392"/>
                  <a:pt x="769" y="403"/>
                  <a:pt x="786" y="403"/>
                </a:cubicBezTo>
                <a:cubicBezTo>
                  <a:pt x="1152" y="403"/>
                  <a:pt x="1152" y="403"/>
                  <a:pt x="1152" y="403"/>
                </a:cubicBezTo>
                <a:cubicBezTo>
                  <a:pt x="1169" y="403"/>
                  <a:pt x="1184" y="414"/>
                  <a:pt x="1190" y="430"/>
                </a:cubicBezTo>
                <a:cubicBezTo>
                  <a:pt x="1195" y="447"/>
                  <a:pt x="1189" y="464"/>
                  <a:pt x="1175" y="475"/>
                </a:cubicBezTo>
                <a:cubicBezTo>
                  <a:pt x="879" y="691"/>
                  <a:pt x="879" y="691"/>
                  <a:pt x="879" y="691"/>
                </a:cubicBezTo>
                <a:cubicBezTo>
                  <a:pt x="865" y="701"/>
                  <a:pt x="859" y="719"/>
                  <a:pt x="864" y="735"/>
                </a:cubicBezTo>
                <a:cubicBezTo>
                  <a:pt x="978" y="1084"/>
                  <a:pt x="978" y="1084"/>
                  <a:pt x="978" y="1084"/>
                </a:cubicBezTo>
                <a:cubicBezTo>
                  <a:pt x="983" y="1100"/>
                  <a:pt x="977" y="1118"/>
                  <a:pt x="963" y="1128"/>
                </a:cubicBezTo>
                <a:cubicBezTo>
                  <a:pt x="949" y="1138"/>
                  <a:pt x="931" y="1138"/>
                  <a:pt x="917" y="1128"/>
                </a:cubicBezTo>
                <a:cubicBezTo>
                  <a:pt x="621" y="913"/>
                  <a:pt x="621" y="913"/>
                  <a:pt x="621" y="913"/>
                </a:cubicBezTo>
                <a:cubicBezTo>
                  <a:pt x="607" y="903"/>
                  <a:pt x="588" y="903"/>
                  <a:pt x="574" y="913"/>
                </a:cubicBezTo>
                <a:cubicBezTo>
                  <a:pt x="278" y="1128"/>
                  <a:pt x="278" y="1128"/>
                  <a:pt x="278" y="1128"/>
                </a:cubicBezTo>
                <a:cubicBezTo>
                  <a:pt x="264" y="1138"/>
                  <a:pt x="245" y="1138"/>
                  <a:pt x="231" y="1128"/>
                </a:cubicBezTo>
                <a:cubicBezTo>
                  <a:pt x="217" y="1118"/>
                  <a:pt x="212" y="1100"/>
                  <a:pt x="217" y="1084"/>
                </a:cubicBezTo>
                <a:cubicBezTo>
                  <a:pt x="330" y="735"/>
                  <a:pt x="330" y="735"/>
                  <a:pt x="330" y="735"/>
                </a:cubicBezTo>
                <a:cubicBezTo>
                  <a:pt x="335" y="719"/>
                  <a:pt x="330" y="701"/>
                  <a:pt x="316" y="691"/>
                </a:cubicBezTo>
                <a:cubicBezTo>
                  <a:pt x="19" y="475"/>
                  <a:pt x="19" y="475"/>
                  <a:pt x="19" y="475"/>
                </a:cubicBezTo>
                <a:cubicBezTo>
                  <a:pt x="5" y="464"/>
                  <a:pt x="0" y="447"/>
                  <a:pt x="5" y="430"/>
                </a:cubicBezTo>
                <a:cubicBezTo>
                  <a:pt x="10" y="414"/>
                  <a:pt x="25" y="403"/>
                  <a:pt x="42" y="403"/>
                </a:cubicBezTo>
                <a:cubicBezTo>
                  <a:pt x="409" y="403"/>
                  <a:pt x="409" y="403"/>
                  <a:pt x="409" y="403"/>
                </a:cubicBezTo>
                <a:cubicBezTo>
                  <a:pt x="426" y="403"/>
                  <a:pt x="441" y="392"/>
                  <a:pt x="446" y="376"/>
                </a:cubicBezTo>
                <a:lnTo>
                  <a:pt x="560" y="27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907442" y="225404"/>
            <a:ext cx="1284558" cy="1284558"/>
            <a:chOff x="2132930" y="1035327"/>
            <a:chExt cx="1307248" cy="1307248"/>
          </a:xfrm>
        </p:grpSpPr>
        <p:grpSp>
          <p:nvGrpSpPr>
            <p:cNvPr id="22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4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5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9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3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37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981475" y="672903"/>
            <a:ext cx="1862063" cy="1142683"/>
            <a:chOff x="8726219" y="-661205"/>
            <a:chExt cx="2154936" cy="1322409"/>
          </a:xfrm>
        </p:grpSpPr>
        <p:sp>
          <p:nvSpPr>
            <p:cNvPr id="38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39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972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89 0.06042 L 4.375E-6 1.11111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130" y="4463702"/>
            <a:ext cx="12622742" cy="24822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21" y="5920230"/>
            <a:ext cx="1715979" cy="10256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6781">
            <a:off x="8130760" y="385420"/>
            <a:ext cx="1841152" cy="1810669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086B15CE-FC50-5F45-A13E-01DE66F12B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385" y="2373212"/>
            <a:ext cx="4572705" cy="4572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7" y="1469734"/>
            <a:ext cx="10309004" cy="250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8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3665" y="3062763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3073" y="3351168"/>
            <a:ext cx="2649545" cy="330805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6219" y="829205"/>
            <a:ext cx="11412701" cy="54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4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2064338" y="383056"/>
              <a:ext cx="10210233" cy="173664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 hợp nào sau đây sẽ dễ bị đuối nước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412055" y="4045120"/>
              <a:ext cx="5306047" cy="62813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 smtClean="0">
                  <a:solidFill>
                    <a:srgbClr val="F7964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 đi tập bơi ở hồ bơi.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6"/>
            <a:ext cx="8819884" cy="1617727"/>
            <a:chOff x="1861723" y="2134893"/>
            <a:chExt cx="8819884" cy="1363858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308134" y="2264301"/>
              <a:ext cx="5952585" cy="1234450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 smtClean="0">
                  <a:solidFill>
                    <a:srgbClr val="F7964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nhỏ nghịch nước ở bờ sông.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2"/>
            <a:ext cx="8973766" cy="1625767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=""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635532" y="5503825"/>
              <a:ext cx="5306047" cy="103294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Nam nhắc</a:t>
              </a:r>
              <a:r>
                <a:rPr kumimoji="0" lang="vi-V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các bạn không chơi gần ao.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90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1934817" y="722392"/>
              <a:ext cx="10045147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Em sẽ</a:t>
              </a:r>
              <a:r>
                <a:rPr kumimoji="0" lang="vi-VN" sz="40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làm gì khi thấy bạn chơi gần sông suối?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5" name="Picture 94">
              <a:hlinkClick r:id="rId2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155566" y="2442257"/>
            <a:ext cx="10299031" cy="24862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dirty="0" smtClean="0">
                <a:solidFill>
                  <a:schemeClr val="tx1"/>
                </a:solidFill>
              </a:rPr>
              <a:t>Em khuyên bạn không nên đến gần sông suối để chơi khi không có người lớn.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03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908" y="553170"/>
            <a:ext cx="8417174" cy="6304830"/>
          </a:xfrm>
          <a:prstGeom prst="rect">
            <a:avLst/>
          </a:prstGeom>
        </p:spPr>
      </p:pic>
      <p:grpSp>
        <p:nvGrpSpPr>
          <p:cNvPr id="6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9994711" y="410067"/>
            <a:ext cx="1587430" cy="1957289"/>
            <a:chOff x="2132930" y="1035327"/>
            <a:chExt cx="1307248" cy="1307248"/>
          </a:xfrm>
        </p:grpSpPr>
        <p:grpSp>
          <p:nvGrpSpPr>
            <p:cNvPr id="7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12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13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3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1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9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7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1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068744" y="857567"/>
            <a:ext cx="2301098" cy="1741113"/>
            <a:chOff x="8726219" y="-661205"/>
            <a:chExt cx="2154936" cy="1322409"/>
          </a:xfrm>
        </p:grpSpPr>
        <p:sp>
          <p:nvSpPr>
            <p:cNvPr id="26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7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021" y="3050926"/>
            <a:ext cx="4121253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4.16667E-6 -4.81481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779" y="437321"/>
            <a:ext cx="11642037" cy="59854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358887" y="556592"/>
            <a:ext cx="6188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VỞ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442" y="1141367"/>
            <a:ext cx="11423374" cy="5281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1.Một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1">
              <a:lnSpc>
                <a:spcPct val="13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đùa gần ao, hồ, sông, suối. </a:t>
            </a:r>
          </a:p>
          <a:p>
            <a:pPr lvl="0">
              <a:lnSpc>
                <a:spcPct val="13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Chấp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tốt các quy định về an toàn khi tham gia các phương tiện giao thông đường thủy. </a:t>
            </a:r>
          </a:p>
          <a:p>
            <a:pPr lvl="0">
              <a:lnSpc>
                <a:spcPct val="13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phải được xây thành cao và có nắp đậy.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Chum,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vại, bể nước cũng phải có nắp đậy. </a:t>
            </a:r>
          </a:p>
          <a:p>
            <a:pPr>
              <a:lnSpc>
                <a:spcPct val="13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không lội qua suối khi trời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bão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30000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bơi hoặc đi bơi ở những nơi đông người, có người cứu hộ và phương tiện cứu hộ. </a:t>
            </a:r>
            <a:endParaRPr lang="en-US" sz="2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0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165350" y="703259"/>
            <a:ext cx="8087995" cy="512127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8" name="zigzag-lines-in-side-view-position_31924"/>
          <p:cNvSpPr>
            <a:spLocks noChangeAspect="1"/>
          </p:cNvSpPr>
          <p:nvPr/>
        </p:nvSpPr>
        <p:spPr bwMode="auto">
          <a:xfrm rot="5400000">
            <a:off x="5692686" y="1575062"/>
            <a:ext cx="186231" cy="7494844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  <p:txBody>
          <a:bodyPr/>
          <a:lstStyle/>
          <a:p>
            <a:endParaRPr lang="x-none"/>
          </a:p>
        </p:txBody>
      </p:sp>
      <p:pic>
        <p:nvPicPr>
          <p:cNvPr id="10" name="图片 9" descr="图层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581" y="3641541"/>
            <a:ext cx="2814961" cy="18214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23B43F-DB29-F518-BECD-D623FAE2F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776" y="241302"/>
            <a:ext cx="6559865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42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2696" y="2316185"/>
            <a:ext cx="9488556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fr-FR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fr-FR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fr-FR" sz="3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đuối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đuối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fr-FR" sz="3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43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4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130" y="4463702"/>
            <a:ext cx="12622742" cy="2482215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77DD03AB-1F25-449E-825A-3754B64BE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6" y="-313838"/>
            <a:ext cx="9259633" cy="5669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021" y="5920230"/>
            <a:ext cx="1715979" cy="10256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6781">
            <a:off x="8130760" y="385420"/>
            <a:ext cx="1841152" cy="1810669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086B15CE-FC50-5F45-A13E-01DE66F12BD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5385" y="2373212"/>
            <a:ext cx="4572705" cy="4572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195" y="1255353"/>
            <a:ext cx="8596734" cy="223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4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15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5" b="2268"/>
          <a:stretch/>
        </p:blipFill>
        <p:spPr>
          <a:xfrm>
            <a:off x="0" y="5291090"/>
            <a:ext cx="12206024" cy="1549067"/>
          </a:xfrm>
          <a:prstGeom prst="rect">
            <a:avLst/>
          </a:prstGeom>
        </p:spPr>
      </p:pic>
      <p:grpSp>
        <p:nvGrpSpPr>
          <p:cNvPr id="20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0776763" y="1135"/>
            <a:ext cx="1284558" cy="1284558"/>
            <a:chOff x="2132930" y="1035327"/>
            <a:chExt cx="1307248" cy="1307248"/>
          </a:xfrm>
        </p:grpSpPr>
        <p:grpSp>
          <p:nvGrpSpPr>
            <p:cNvPr id="21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3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4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4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2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0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28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2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36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850796" y="448634"/>
            <a:ext cx="1862063" cy="1142683"/>
            <a:chOff x="8726219" y="-661205"/>
            <a:chExt cx="2154936" cy="1322409"/>
          </a:xfrm>
        </p:grpSpPr>
        <p:sp>
          <p:nvSpPr>
            <p:cNvPr id="37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8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39" name="文本框 4">
            <a:extLst>
              <a:ext uri="{FF2B5EF4-FFF2-40B4-BE49-F238E27FC236}">
                <a16:creationId xmlns:a16="http://schemas.microsoft.com/office/drawing/2014/main" id="{8BEC8C61-8AB7-46C6-800F-65973A5DCB35}"/>
              </a:ext>
            </a:extLst>
          </p:cNvPr>
          <p:cNvSpPr txBox="1"/>
          <p:nvPr/>
        </p:nvSpPr>
        <p:spPr>
          <a:xfrm>
            <a:off x="1540477" y="838314"/>
            <a:ext cx="7762414" cy="7817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47C7A896-0D7C-4DC3-8378-D603985D75C4}"/>
              </a:ext>
            </a:extLst>
          </p:cNvPr>
          <p:cNvSpPr txBox="1"/>
          <p:nvPr/>
        </p:nvSpPr>
        <p:spPr>
          <a:xfrm>
            <a:off x="6056913" y="1643727"/>
            <a:ext cx="5458514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 cho biết việc làm nào có thể dẫn đến nguy cơ đuối nước.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8D68304-775E-467E-BF6E-6660F2360BAD}"/>
              </a:ext>
            </a:extLst>
          </p:cNvPr>
          <p:cNvSpPr txBox="1"/>
          <p:nvPr/>
        </p:nvSpPr>
        <p:spPr>
          <a:xfrm>
            <a:off x="6410473" y="4182295"/>
            <a:ext cx="4864719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 thích vì sao.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6" name="图片 4">
            <a:extLst>
              <a:ext uri="{FF2B5EF4-FFF2-40B4-BE49-F238E27FC236}">
                <a16:creationId xmlns:a16="http://schemas.microsoft.com/office/drawing/2014/main" id="{3FFB2D71-C5A2-2440-B136-D5C2CF06F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60" y="4125300"/>
            <a:ext cx="1692613" cy="273270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340" y="1783764"/>
            <a:ext cx="531712" cy="502783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817" y="4322510"/>
            <a:ext cx="531712" cy="502783"/>
          </a:xfrm>
          <a:prstGeom prst="rect">
            <a:avLst/>
          </a:prstGeom>
        </p:spPr>
      </p:pic>
      <p:pic>
        <p:nvPicPr>
          <p:cNvPr id="152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8918752" flipV="1">
            <a:off x="96273" y="988920"/>
            <a:ext cx="1568801" cy="383204"/>
          </a:xfrm>
          <a:prstGeom prst="rect">
            <a:avLst/>
          </a:prstGeom>
        </p:spPr>
      </p:pic>
      <p:pic>
        <p:nvPicPr>
          <p:cNvPr id="15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8889660">
            <a:off x="10903403" y="4880587"/>
            <a:ext cx="1201013" cy="36281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17917" y="1725012"/>
            <a:ext cx="4637313" cy="3137267"/>
            <a:chOff x="717917" y="1725012"/>
            <a:chExt cx="4637313" cy="3137267"/>
          </a:xfrm>
        </p:grpSpPr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917" y="1725012"/>
              <a:ext cx="4622206" cy="3137267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9413" y="1783764"/>
              <a:ext cx="4535817" cy="285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67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2 L 1.45833E-6 2.77556E-1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3" grpId="0"/>
      <p:bldP spid="1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5" b="2268"/>
          <a:stretch/>
        </p:blipFill>
        <p:spPr>
          <a:xfrm>
            <a:off x="-14024" y="4725093"/>
            <a:ext cx="12206024" cy="267510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241760" y="29159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900" cmpd="sng">
                <a:solidFill>
                  <a:srgbClr val="4472C4">
                    <a:satMod val="190000"/>
                    <a:alpha val="55000"/>
                  </a:srgbClr>
                </a:solidFill>
                <a:prstDash val="solid"/>
              </a:ln>
              <a:solidFill>
                <a:srgbClr val="4472C4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472C4">
                    <a:satMod val="190000"/>
                    <a:tint val="100000"/>
                    <a:alpha val="74000"/>
                  </a:srgbClr>
                </a:inn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591" y="2776275"/>
            <a:ext cx="5518049" cy="44124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19" r="100000">
                        <a14:foregroundMark x1="42812" y1="29233" x2="38339" y2="33067"/>
                        <a14:foregroundMark x1="70128" y1="15016" x2="80990" y2="23802"/>
                        <a14:foregroundMark x1="74281" y1="9904" x2="82109" y2="13898"/>
                        <a14:foregroundMark x1="54952" y1="84345" x2="59425" y2="89617"/>
                        <a14:foregroundMark x1="35463" y1="90256" x2="43450" y2="82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74" y="1964236"/>
            <a:ext cx="5435964" cy="5435964"/>
          </a:xfrm>
          <a:prstGeom prst="rect">
            <a:avLst/>
          </a:prstGeom>
        </p:spPr>
      </p:pic>
      <p:sp>
        <p:nvSpPr>
          <p:cNvPr id="35" name="圆角矩形 51"/>
          <p:cNvSpPr/>
          <p:nvPr/>
        </p:nvSpPr>
        <p:spPr>
          <a:xfrm>
            <a:off x="813423" y="546063"/>
            <a:ext cx="10856674" cy="1395501"/>
          </a:xfrm>
          <a:prstGeom prst="roundRect">
            <a:avLst/>
          </a:prstGeom>
          <a:noFill/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84751F96-FE80-46FA-8598-7F3567913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824" y="584138"/>
            <a:ext cx="10943619" cy="1380097"/>
          </a:xfrm>
          <a:custGeom>
            <a:avLst/>
            <a:gdLst>
              <a:gd name="connsiteX0" fmla="*/ 0 w 8019517"/>
              <a:gd name="connsiteY0" fmla="*/ 0 h 1160330"/>
              <a:gd name="connsiteX1" fmla="*/ 492627 w 8019517"/>
              <a:gd name="connsiteY1" fmla="*/ 0 h 1160330"/>
              <a:gd name="connsiteX2" fmla="*/ 1065450 w 8019517"/>
              <a:gd name="connsiteY2" fmla="*/ 0 h 1160330"/>
              <a:gd name="connsiteX3" fmla="*/ 1718468 w 8019517"/>
              <a:gd name="connsiteY3" fmla="*/ 0 h 1160330"/>
              <a:gd name="connsiteX4" fmla="*/ 2371486 w 8019517"/>
              <a:gd name="connsiteY4" fmla="*/ 0 h 1160330"/>
              <a:gd name="connsiteX5" fmla="*/ 3104699 w 8019517"/>
              <a:gd name="connsiteY5" fmla="*/ 0 h 1160330"/>
              <a:gd name="connsiteX6" fmla="*/ 3597326 w 8019517"/>
              <a:gd name="connsiteY6" fmla="*/ 0 h 1160330"/>
              <a:gd name="connsiteX7" fmla="*/ 4250344 w 8019517"/>
              <a:gd name="connsiteY7" fmla="*/ 0 h 1160330"/>
              <a:gd name="connsiteX8" fmla="*/ 4903362 w 8019517"/>
              <a:gd name="connsiteY8" fmla="*/ 0 h 1160330"/>
              <a:gd name="connsiteX9" fmla="*/ 5476184 w 8019517"/>
              <a:gd name="connsiteY9" fmla="*/ 0 h 1160330"/>
              <a:gd name="connsiteX10" fmla="*/ 6049007 w 8019517"/>
              <a:gd name="connsiteY10" fmla="*/ 0 h 1160330"/>
              <a:gd name="connsiteX11" fmla="*/ 6782220 w 8019517"/>
              <a:gd name="connsiteY11" fmla="*/ 0 h 1160330"/>
              <a:gd name="connsiteX12" fmla="*/ 7274848 w 8019517"/>
              <a:gd name="connsiteY12" fmla="*/ 0 h 1160330"/>
              <a:gd name="connsiteX13" fmla="*/ 8019517 w 8019517"/>
              <a:gd name="connsiteY13" fmla="*/ 0 h 1160330"/>
              <a:gd name="connsiteX14" fmla="*/ 8019517 w 8019517"/>
              <a:gd name="connsiteY14" fmla="*/ 603372 h 1160330"/>
              <a:gd name="connsiteX15" fmla="*/ 8019517 w 8019517"/>
              <a:gd name="connsiteY15" fmla="*/ 1160330 h 1160330"/>
              <a:gd name="connsiteX16" fmla="*/ 7526890 w 8019517"/>
              <a:gd name="connsiteY16" fmla="*/ 1160330 h 1160330"/>
              <a:gd name="connsiteX17" fmla="*/ 7034262 w 8019517"/>
              <a:gd name="connsiteY17" fmla="*/ 1160330 h 1160330"/>
              <a:gd name="connsiteX18" fmla="*/ 6461439 w 8019517"/>
              <a:gd name="connsiteY18" fmla="*/ 1160330 h 1160330"/>
              <a:gd name="connsiteX19" fmla="*/ 5968812 w 8019517"/>
              <a:gd name="connsiteY19" fmla="*/ 1160330 h 1160330"/>
              <a:gd name="connsiteX20" fmla="*/ 5556380 w 8019517"/>
              <a:gd name="connsiteY20" fmla="*/ 1160330 h 1160330"/>
              <a:gd name="connsiteX21" fmla="*/ 5224143 w 8019517"/>
              <a:gd name="connsiteY21" fmla="*/ 1160330 h 1160330"/>
              <a:gd name="connsiteX22" fmla="*/ 4651320 w 8019517"/>
              <a:gd name="connsiteY22" fmla="*/ 1160330 h 1160330"/>
              <a:gd name="connsiteX23" fmla="*/ 4078497 w 8019517"/>
              <a:gd name="connsiteY23" fmla="*/ 1160330 h 1160330"/>
              <a:gd name="connsiteX24" fmla="*/ 3345284 w 8019517"/>
              <a:gd name="connsiteY24" fmla="*/ 1160330 h 1160330"/>
              <a:gd name="connsiteX25" fmla="*/ 2692266 w 8019517"/>
              <a:gd name="connsiteY25" fmla="*/ 1160330 h 1160330"/>
              <a:gd name="connsiteX26" fmla="*/ 1959053 w 8019517"/>
              <a:gd name="connsiteY26" fmla="*/ 1160330 h 1160330"/>
              <a:gd name="connsiteX27" fmla="*/ 1306036 w 8019517"/>
              <a:gd name="connsiteY27" fmla="*/ 1160330 h 1160330"/>
              <a:gd name="connsiteX28" fmla="*/ 813408 w 8019517"/>
              <a:gd name="connsiteY28" fmla="*/ 1160330 h 1160330"/>
              <a:gd name="connsiteX29" fmla="*/ 0 w 8019517"/>
              <a:gd name="connsiteY29" fmla="*/ 1160330 h 1160330"/>
              <a:gd name="connsiteX30" fmla="*/ 0 w 8019517"/>
              <a:gd name="connsiteY30" fmla="*/ 580165 h 1160330"/>
              <a:gd name="connsiteX31" fmla="*/ 0 w 8019517"/>
              <a:gd name="connsiteY31" fmla="*/ 0 h 1160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019517" h="1160330" fill="none" extrusionOk="0">
                <a:moveTo>
                  <a:pt x="0" y="0"/>
                </a:moveTo>
                <a:cubicBezTo>
                  <a:pt x="103995" y="-43331"/>
                  <a:pt x="325970" y="24109"/>
                  <a:pt x="492627" y="0"/>
                </a:cubicBezTo>
                <a:cubicBezTo>
                  <a:pt x="659284" y="-24109"/>
                  <a:pt x="950185" y="27794"/>
                  <a:pt x="1065450" y="0"/>
                </a:cubicBezTo>
                <a:cubicBezTo>
                  <a:pt x="1180715" y="-27794"/>
                  <a:pt x="1483407" y="50758"/>
                  <a:pt x="1718468" y="0"/>
                </a:cubicBezTo>
                <a:cubicBezTo>
                  <a:pt x="1953529" y="-50758"/>
                  <a:pt x="2225046" y="9633"/>
                  <a:pt x="2371486" y="0"/>
                </a:cubicBezTo>
                <a:cubicBezTo>
                  <a:pt x="2517926" y="-9633"/>
                  <a:pt x="2939340" y="43492"/>
                  <a:pt x="3104699" y="0"/>
                </a:cubicBezTo>
                <a:cubicBezTo>
                  <a:pt x="3270058" y="-43492"/>
                  <a:pt x="3457212" y="10010"/>
                  <a:pt x="3597326" y="0"/>
                </a:cubicBezTo>
                <a:cubicBezTo>
                  <a:pt x="3737440" y="-10010"/>
                  <a:pt x="4041702" y="47328"/>
                  <a:pt x="4250344" y="0"/>
                </a:cubicBezTo>
                <a:cubicBezTo>
                  <a:pt x="4458986" y="-47328"/>
                  <a:pt x="4584709" y="52949"/>
                  <a:pt x="4903362" y="0"/>
                </a:cubicBezTo>
                <a:cubicBezTo>
                  <a:pt x="5222015" y="-52949"/>
                  <a:pt x="5299939" y="18691"/>
                  <a:pt x="5476184" y="0"/>
                </a:cubicBezTo>
                <a:cubicBezTo>
                  <a:pt x="5652429" y="-18691"/>
                  <a:pt x="5897595" y="51679"/>
                  <a:pt x="6049007" y="0"/>
                </a:cubicBezTo>
                <a:cubicBezTo>
                  <a:pt x="6200419" y="-51679"/>
                  <a:pt x="6614386" y="30161"/>
                  <a:pt x="6782220" y="0"/>
                </a:cubicBezTo>
                <a:cubicBezTo>
                  <a:pt x="6950054" y="-30161"/>
                  <a:pt x="7057380" y="46972"/>
                  <a:pt x="7274848" y="0"/>
                </a:cubicBezTo>
                <a:cubicBezTo>
                  <a:pt x="7492316" y="-46972"/>
                  <a:pt x="7765702" y="64284"/>
                  <a:pt x="8019517" y="0"/>
                </a:cubicBezTo>
                <a:cubicBezTo>
                  <a:pt x="8041411" y="171174"/>
                  <a:pt x="7982095" y="478851"/>
                  <a:pt x="8019517" y="603372"/>
                </a:cubicBezTo>
                <a:cubicBezTo>
                  <a:pt x="8056939" y="727893"/>
                  <a:pt x="7957416" y="1018329"/>
                  <a:pt x="8019517" y="1160330"/>
                </a:cubicBezTo>
                <a:cubicBezTo>
                  <a:pt x="7820105" y="1167697"/>
                  <a:pt x="7633531" y="1125079"/>
                  <a:pt x="7526890" y="1160330"/>
                </a:cubicBezTo>
                <a:cubicBezTo>
                  <a:pt x="7420249" y="1195581"/>
                  <a:pt x="7258878" y="1115389"/>
                  <a:pt x="7034262" y="1160330"/>
                </a:cubicBezTo>
                <a:cubicBezTo>
                  <a:pt x="6809646" y="1205271"/>
                  <a:pt x="6648257" y="1107941"/>
                  <a:pt x="6461439" y="1160330"/>
                </a:cubicBezTo>
                <a:cubicBezTo>
                  <a:pt x="6274621" y="1212719"/>
                  <a:pt x="6138053" y="1148326"/>
                  <a:pt x="5968812" y="1160330"/>
                </a:cubicBezTo>
                <a:cubicBezTo>
                  <a:pt x="5799571" y="1172334"/>
                  <a:pt x="5664456" y="1117469"/>
                  <a:pt x="5556380" y="1160330"/>
                </a:cubicBezTo>
                <a:cubicBezTo>
                  <a:pt x="5448304" y="1203191"/>
                  <a:pt x="5386751" y="1145356"/>
                  <a:pt x="5224143" y="1160330"/>
                </a:cubicBezTo>
                <a:cubicBezTo>
                  <a:pt x="5061535" y="1175304"/>
                  <a:pt x="4818351" y="1102619"/>
                  <a:pt x="4651320" y="1160330"/>
                </a:cubicBezTo>
                <a:cubicBezTo>
                  <a:pt x="4484289" y="1218041"/>
                  <a:pt x="4272082" y="1137462"/>
                  <a:pt x="4078497" y="1160330"/>
                </a:cubicBezTo>
                <a:cubicBezTo>
                  <a:pt x="3884912" y="1183198"/>
                  <a:pt x="3493126" y="1143784"/>
                  <a:pt x="3345284" y="1160330"/>
                </a:cubicBezTo>
                <a:cubicBezTo>
                  <a:pt x="3197442" y="1176876"/>
                  <a:pt x="2932927" y="1158285"/>
                  <a:pt x="2692266" y="1160330"/>
                </a:cubicBezTo>
                <a:cubicBezTo>
                  <a:pt x="2451605" y="1162375"/>
                  <a:pt x="2117362" y="1151332"/>
                  <a:pt x="1959053" y="1160330"/>
                </a:cubicBezTo>
                <a:cubicBezTo>
                  <a:pt x="1800744" y="1169328"/>
                  <a:pt x="1615719" y="1140311"/>
                  <a:pt x="1306036" y="1160330"/>
                </a:cubicBezTo>
                <a:cubicBezTo>
                  <a:pt x="996353" y="1180349"/>
                  <a:pt x="959321" y="1119046"/>
                  <a:pt x="813408" y="1160330"/>
                </a:cubicBezTo>
                <a:cubicBezTo>
                  <a:pt x="667495" y="1201614"/>
                  <a:pt x="364433" y="1147376"/>
                  <a:pt x="0" y="1160330"/>
                </a:cubicBezTo>
                <a:cubicBezTo>
                  <a:pt x="-51230" y="1041629"/>
                  <a:pt x="33803" y="768575"/>
                  <a:pt x="0" y="580165"/>
                </a:cubicBezTo>
                <a:cubicBezTo>
                  <a:pt x="-33803" y="391755"/>
                  <a:pt x="52816" y="141934"/>
                  <a:pt x="0" y="0"/>
                </a:cubicBezTo>
                <a:close/>
              </a:path>
              <a:path w="8019517" h="1160330" stroke="0" extrusionOk="0">
                <a:moveTo>
                  <a:pt x="0" y="0"/>
                </a:moveTo>
                <a:cubicBezTo>
                  <a:pt x="219919" y="-5385"/>
                  <a:pt x="448136" y="69452"/>
                  <a:pt x="653018" y="0"/>
                </a:cubicBezTo>
                <a:cubicBezTo>
                  <a:pt x="857900" y="-69452"/>
                  <a:pt x="862721" y="1236"/>
                  <a:pt x="985255" y="0"/>
                </a:cubicBezTo>
                <a:cubicBezTo>
                  <a:pt x="1107789" y="-1236"/>
                  <a:pt x="1265558" y="21130"/>
                  <a:pt x="1477882" y="0"/>
                </a:cubicBezTo>
                <a:cubicBezTo>
                  <a:pt x="1690206" y="-21130"/>
                  <a:pt x="1741537" y="39269"/>
                  <a:pt x="1810120" y="0"/>
                </a:cubicBezTo>
                <a:cubicBezTo>
                  <a:pt x="1878703" y="-39269"/>
                  <a:pt x="2055291" y="2387"/>
                  <a:pt x="2222552" y="0"/>
                </a:cubicBezTo>
                <a:cubicBezTo>
                  <a:pt x="2389813" y="-2387"/>
                  <a:pt x="2667114" y="76735"/>
                  <a:pt x="2955765" y="0"/>
                </a:cubicBezTo>
                <a:cubicBezTo>
                  <a:pt x="3244416" y="-76735"/>
                  <a:pt x="3404355" y="67925"/>
                  <a:pt x="3528587" y="0"/>
                </a:cubicBezTo>
                <a:cubicBezTo>
                  <a:pt x="3652819" y="-67925"/>
                  <a:pt x="3769256" y="6614"/>
                  <a:pt x="3860825" y="0"/>
                </a:cubicBezTo>
                <a:cubicBezTo>
                  <a:pt x="3952394" y="-6614"/>
                  <a:pt x="4076490" y="19793"/>
                  <a:pt x="4193062" y="0"/>
                </a:cubicBezTo>
                <a:cubicBezTo>
                  <a:pt x="4309634" y="-19793"/>
                  <a:pt x="4568113" y="30636"/>
                  <a:pt x="4765884" y="0"/>
                </a:cubicBezTo>
                <a:cubicBezTo>
                  <a:pt x="4963655" y="-30636"/>
                  <a:pt x="5127720" y="24581"/>
                  <a:pt x="5258512" y="0"/>
                </a:cubicBezTo>
                <a:cubicBezTo>
                  <a:pt x="5389304" y="-24581"/>
                  <a:pt x="5523320" y="27142"/>
                  <a:pt x="5751139" y="0"/>
                </a:cubicBezTo>
                <a:cubicBezTo>
                  <a:pt x="5978958" y="-27142"/>
                  <a:pt x="6241563" y="51766"/>
                  <a:pt x="6484352" y="0"/>
                </a:cubicBezTo>
                <a:cubicBezTo>
                  <a:pt x="6727141" y="-51766"/>
                  <a:pt x="6743738" y="2370"/>
                  <a:pt x="6896785" y="0"/>
                </a:cubicBezTo>
                <a:cubicBezTo>
                  <a:pt x="7049832" y="-2370"/>
                  <a:pt x="7505083" y="48902"/>
                  <a:pt x="8019517" y="0"/>
                </a:cubicBezTo>
                <a:cubicBezTo>
                  <a:pt x="8029911" y="136996"/>
                  <a:pt x="7984846" y="370180"/>
                  <a:pt x="8019517" y="545355"/>
                </a:cubicBezTo>
                <a:cubicBezTo>
                  <a:pt x="8054188" y="720531"/>
                  <a:pt x="8012768" y="1008467"/>
                  <a:pt x="8019517" y="1160330"/>
                </a:cubicBezTo>
                <a:cubicBezTo>
                  <a:pt x="7873466" y="1181445"/>
                  <a:pt x="7751420" y="1153547"/>
                  <a:pt x="7526890" y="1160330"/>
                </a:cubicBezTo>
                <a:cubicBezTo>
                  <a:pt x="7302360" y="1167113"/>
                  <a:pt x="7239661" y="1138237"/>
                  <a:pt x="6954067" y="1160330"/>
                </a:cubicBezTo>
                <a:cubicBezTo>
                  <a:pt x="6668473" y="1182423"/>
                  <a:pt x="6643238" y="1137568"/>
                  <a:pt x="6541635" y="1160330"/>
                </a:cubicBezTo>
                <a:cubicBezTo>
                  <a:pt x="6440032" y="1183092"/>
                  <a:pt x="6218906" y="1158250"/>
                  <a:pt x="6049007" y="1160330"/>
                </a:cubicBezTo>
                <a:cubicBezTo>
                  <a:pt x="5879108" y="1162410"/>
                  <a:pt x="5773510" y="1113056"/>
                  <a:pt x="5636575" y="1160330"/>
                </a:cubicBezTo>
                <a:cubicBezTo>
                  <a:pt x="5499640" y="1207604"/>
                  <a:pt x="5324741" y="1129365"/>
                  <a:pt x="5224143" y="1160330"/>
                </a:cubicBezTo>
                <a:cubicBezTo>
                  <a:pt x="5123545" y="1191295"/>
                  <a:pt x="4744738" y="1159860"/>
                  <a:pt x="4490930" y="1160330"/>
                </a:cubicBezTo>
                <a:cubicBezTo>
                  <a:pt x="4237122" y="1160800"/>
                  <a:pt x="4105173" y="1156224"/>
                  <a:pt x="3998302" y="1160330"/>
                </a:cubicBezTo>
                <a:cubicBezTo>
                  <a:pt x="3891431" y="1164436"/>
                  <a:pt x="3706170" y="1150865"/>
                  <a:pt x="3425479" y="1160330"/>
                </a:cubicBezTo>
                <a:cubicBezTo>
                  <a:pt x="3144788" y="1169795"/>
                  <a:pt x="3022734" y="1094190"/>
                  <a:pt x="2852657" y="1160330"/>
                </a:cubicBezTo>
                <a:cubicBezTo>
                  <a:pt x="2682580" y="1226470"/>
                  <a:pt x="2466392" y="1124731"/>
                  <a:pt x="2360029" y="1160330"/>
                </a:cubicBezTo>
                <a:cubicBezTo>
                  <a:pt x="2253666" y="1195929"/>
                  <a:pt x="2145078" y="1140695"/>
                  <a:pt x="2027792" y="1160330"/>
                </a:cubicBezTo>
                <a:cubicBezTo>
                  <a:pt x="1910506" y="1179965"/>
                  <a:pt x="1553964" y="1081732"/>
                  <a:pt x="1294579" y="1160330"/>
                </a:cubicBezTo>
                <a:cubicBezTo>
                  <a:pt x="1035194" y="1238928"/>
                  <a:pt x="773634" y="1136594"/>
                  <a:pt x="641561" y="1160330"/>
                </a:cubicBezTo>
                <a:cubicBezTo>
                  <a:pt x="509488" y="1184066"/>
                  <a:pt x="169680" y="1127787"/>
                  <a:pt x="0" y="1160330"/>
                </a:cubicBezTo>
                <a:cubicBezTo>
                  <a:pt x="-43948" y="889918"/>
                  <a:pt x="28567" y="772138"/>
                  <a:pt x="0" y="614975"/>
                </a:cubicBezTo>
                <a:cubicBezTo>
                  <a:pt x="-28567" y="457813"/>
                  <a:pt x="20736" y="176292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xmlns="" sd="34321226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ahoma" panose="020B0604030504040204" pitchFamily="34" charset="0"/>
              <a:buChar char="–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120000"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 1: 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 nhỏ đang </a:t>
            </a:r>
            <a:r>
              <a:rPr kumimoji="0" lang="vi-V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bơi ở sông suối mà không có người lớn.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3175" algn="just" defTabSz="914377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563C1"/>
              </a:buClr>
              <a:buSzPct val="120000"/>
              <a:buFontTx/>
              <a:buNone/>
              <a:tabLst/>
              <a:defRPr/>
            </a:pPr>
            <a:endParaRPr kumimoji="0" lang="en-US" altLang="x-non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6773" t="33689" r="40142" b="9763"/>
          <a:stretch/>
        </p:blipFill>
        <p:spPr>
          <a:xfrm>
            <a:off x="5504025" y="2161331"/>
            <a:ext cx="6672361" cy="4446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3614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25" b="2268"/>
          <a:stretch/>
        </p:blipFill>
        <p:spPr>
          <a:xfrm>
            <a:off x="-14024" y="4725093"/>
            <a:ext cx="12206024" cy="267510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241760" y="2915973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900" cmpd="sng">
                <a:solidFill>
                  <a:srgbClr val="4472C4">
                    <a:satMod val="190000"/>
                    <a:alpha val="55000"/>
                  </a:srgbClr>
                </a:solidFill>
                <a:prstDash val="solid"/>
              </a:ln>
              <a:solidFill>
                <a:srgbClr val="4472C4">
                  <a:satMod val="200000"/>
                  <a:tint val="3000"/>
                </a:srgbClr>
              </a:solidFill>
              <a:effectLst>
                <a:innerShdw blurRad="101600" dist="76200" dir="5400000">
                  <a:srgbClr val="4472C4">
                    <a:satMod val="190000"/>
                    <a:tint val="100000"/>
                    <a:alpha val="74000"/>
                  </a:srgbClr>
                </a:innerShdw>
              </a:effectLst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28" name="圆角矩形 51"/>
          <p:cNvSpPr/>
          <p:nvPr/>
        </p:nvSpPr>
        <p:spPr>
          <a:xfrm>
            <a:off x="160046" y="174074"/>
            <a:ext cx="11378812" cy="185610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9" tIns="34280" rIns="68559" bIns="3428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 3 : Các bạn học sinh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 nghịch nước khi ngồi trên thuyền.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65" y="1757815"/>
            <a:ext cx="4459693" cy="35661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19" r="100000">
                        <a14:foregroundMark x1="42812" y1="29233" x2="38339" y2="33067"/>
                        <a14:foregroundMark x1="70128" y1="15016" x2="80990" y2="23802"/>
                        <a14:foregroundMark x1="74281" y1="9904" x2="82109" y2="13898"/>
                        <a14:foregroundMark x1="54952" y1="84345" x2="59425" y2="89617"/>
                        <a14:foregroundMark x1="35463" y1="90256" x2="43450" y2="82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95" y="2134295"/>
            <a:ext cx="5265906" cy="52659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8688" t="23854" r="41525" b="19977"/>
          <a:stretch/>
        </p:blipFill>
        <p:spPr>
          <a:xfrm>
            <a:off x="402665" y="2286000"/>
            <a:ext cx="7204363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442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思源黑体 CN Regular"/>
        <a:cs typeface=""/>
      </a:majorFont>
      <a:minorFont>
        <a:latin typeface="Arial" panose="020F0502020204030204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644</Words>
  <Application>Microsoft Office PowerPoint</Application>
  <PresentationFormat>Widescreen</PresentationFormat>
  <Paragraphs>69</Paragraphs>
  <Slides>28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汉仪小麦体简</vt:lpstr>
      <vt:lpstr>inpin heiti</vt:lpstr>
      <vt:lpstr>Cambria</vt:lpstr>
      <vt:lpstr>等线</vt:lpstr>
      <vt:lpstr>#9Slide05 Angelline</vt:lpstr>
      <vt:lpstr>Times New Roman</vt:lpstr>
      <vt:lpstr>#9Slide07 HoneyCream</vt:lpstr>
      <vt:lpstr>微软雅黑</vt:lpstr>
      <vt:lpstr>思源黑体 CN Regular</vt:lpstr>
      <vt:lpstr>UTM Avo</vt:lpstr>
      <vt:lpstr>Calibri</vt:lpstr>
      <vt:lpstr>字魂151号-联盟综艺体</vt:lpstr>
      <vt:lpstr>SVN-Newton</vt:lpstr>
      <vt:lpstr>Adobe Arabic</vt:lpstr>
      <vt:lpstr>Arial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28</cp:revision>
  <dcterms:created xsi:type="dcterms:W3CDTF">2024-03-09T04:52:10Z</dcterms:created>
  <dcterms:modified xsi:type="dcterms:W3CDTF">2024-03-30T12:20:03Z</dcterms:modified>
</cp:coreProperties>
</file>