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1"/>
  </p:sldMasterIdLst>
  <p:notesMasterIdLst>
    <p:notesMasterId r:id="rId20"/>
  </p:notesMasterIdLst>
  <p:sldIdLst>
    <p:sldId id="4408" r:id="rId2"/>
    <p:sldId id="4410" r:id="rId3"/>
    <p:sldId id="4411" r:id="rId4"/>
    <p:sldId id="4412" r:id="rId5"/>
    <p:sldId id="4413" r:id="rId6"/>
    <p:sldId id="4414" r:id="rId7"/>
    <p:sldId id="4415" r:id="rId8"/>
    <p:sldId id="4416" r:id="rId9"/>
    <p:sldId id="4417" r:id="rId10"/>
    <p:sldId id="4418" r:id="rId11"/>
    <p:sldId id="4419" r:id="rId12"/>
    <p:sldId id="4420" r:id="rId13"/>
    <p:sldId id="4421" r:id="rId14"/>
    <p:sldId id="4422" r:id="rId15"/>
    <p:sldId id="4423" r:id="rId16"/>
    <p:sldId id="4424" r:id="rId17"/>
    <p:sldId id="4425" r:id="rId18"/>
    <p:sldId id="442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angolin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Roboto Black" panose="020B0604020202020204" charset="0"/>
      <p:regular r:id="rId28"/>
      <p:bold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FDD"/>
    <a:srgbClr val="F7F7F7"/>
    <a:srgbClr val="C8E9EC"/>
    <a:srgbClr val="5B9BD5"/>
    <a:srgbClr val="FFF9F3"/>
    <a:srgbClr val="BDD7EE"/>
    <a:srgbClr val="B326DA"/>
    <a:srgbClr val="FFFF00"/>
    <a:srgbClr val="CAE9E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81137" autoAdjust="0"/>
  </p:normalViewPr>
  <p:slideViewPr>
    <p:cSldViewPr snapToGrid="0">
      <p:cViewPr varScale="1">
        <p:scale>
          <a:sx n="60" d="100"/>
          <a:sy n="60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Cánh</a:t>
            </a:r>
            <a:r>
              <a:rPr lang="en-US" baseline="0"/>
              <a:t> đồng chong chóng thật là đẹp, chúng ta cũng có thể làm chong chóng để trang trí lớp học, góc học tập của mình. Cùng làm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52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thực hiện đúng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23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8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031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26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02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Thực</a:t>
            </a:r>
            <a:r>
              <a:rPr lang="en-US" baseline="0"/>
              <a:t> hiện tính chi phí đồ chơi bằng cách làm tròn ước lượng đã học ở bài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71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cùng chơi, cùng trang trí lớp học nhé</a:t>
            </a:r>
          </a:p>
          <a:p>
            <a:endParaRPr lang="vi-VN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54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8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/>
              <a:t>, cho HS thảo luận trong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/>
              <a:t>HS sử dụng nhiều loại vật liệu khác nhau để làm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2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59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1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thực hành làm sản phẩm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421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7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thực hiện đúng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2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6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4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0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4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8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1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9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1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15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1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6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1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0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/>
          <p:cNvSpPr/>
          <p:nvPr/>
        </p:nvSpPr>
        <p:spPr>
          <a:xfrm rot="19883493">
            <a:off x="10995903" y="5624809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10998485" y="6156436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" y="9741"/>
            <a:ext cx="2130839" cy="147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5187747" y="938454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5054" y="1748074"/>
            <a:ext cx="94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CHONG CHÓNG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8FBF271-F244-A09D-8381-0DDEB477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408">
            <a:off x="255098" y="1347183"/>
            <a:ext cx="3163925" cy="31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C2733E7-A1E3-1470-B4FB-D85D548E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461">
            <a:off x="8632752" y="1023498"/>
            <a:ext cx="4347001" cy="43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ong chóng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730" b="1024"/>
          <a:stretch/>
        </p:blipFill>
        <p:spPr>
          <a:xfrm>
            <a:off x="2941287" y="2908453"/>
            <a:ext cx="6328731" cy="34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47475" y="237419"/>
            <a:ext cx="590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701" y="1725903"/>
            <a:ext cx="702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xmlns="" id="{E2438942-1C2A-C619-FD8E-B006EFA3C53C}"/>
              </a:ext>
            </a:extLst>
          </p:cNvPr>
          <p:cNvSpPr/>
          <p:nvPr/>
        </p:nvSpPr>
        <p:spPr>
          <a:xfrm>
            <a:off x="7474043" y="1741936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2FCA0B-A2CE-98A2-55ED-B3DDDA626831}"/>
              </a:ext>
            </a:extLst>
          </p:cNvPr>
          <p:cNvSpPr txBox="1"/>
          <p:nvPr/>
        </p:nvSpPr>
        <p:spPr>
          <a:xfrm>
            <a:off x="733701" y="4102733"/>
            <a:ext cx="3793694" cy="156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44453364-EF7A-8DFB-5895-92E4E806F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3659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5" y="1844440"/>
            <a:ext cx="4525636" cy="4516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3F98B6-6C1F-E392-73DF-45B0A0105BA7}"/>
              </a:ext>
            </a:extLst>
          </p:cNvPr>
          <p:cNvSpPr txBox="1"/>
          <p:nvPr/>
        </p:nvSpPr>
        <p:spPr>
          <a:xfrm>
            <a:off x="5943600" y="3300487"/>
            <a:ext cx="375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Cắt dọc theo đường gấp.</a:t>
            </a: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Dừng lại ở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 trí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đánh dấu bằng bút chì</a:t>
            </a:r>
            <a:endParaRPr lang="vi-VN" sz="36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14463" y="3659188"/>
            <a:ext cx="489097" cy="4890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47475" y="237419"/>
            <a:ext cx="590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701" y="1725903"/>
            <a:ext cx="702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xmlns="" id="{E2438942-1C2A-C619-FD8E-B006EFA3C53C}"/>
              </a:ext>
            </a:extLst>
          </p:cNvPr>
          <p:cNvSpPr/>
          <p:nvPr/>
        </p:nvSpPr>
        <p:spPr>
          <a:xfrm>
            <a:off x="7997941" y="2385813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9F1F0DFD-7B78-F32D-9A88-53D916FC2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3659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28" y="1661694"/>
            <a:ext cx="4685714" cy="4057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3F98B6-6C1F-E392-73DF-45B0A0105BA7}"/>
              </a:ext>
            </a:extLst>
          </p:cNvPr>
          <p:cNvSpPr txBox="1"/>
          <p:nvPr/>
        </p:nvSpPr>
        <p:spPr>
          <a:xfrm>
            <a:off x="6393384" y="3668025"/>
            <a:ext cx="375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Dán các góc giấy vào vị trí trung tâm</a:t>
            </a:r>
            <a:endParaRPr lang="vi-VN" sz="36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47475" y="237419"/>
            <a:ext cx="590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xmlns="" id="{E2438942-1C2A-C619-FD8E-B006EFA3C53C}"/>
              </a:ext>
            </a:extLst>
          </p:cNvPr>
          <p:cNvSpPr/>
          <p:nvPr/>
        </p:nvSpPr>
        <p:spPr>
          <a:xfrm>
            <a:off x="6940401" y="2308025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706228-3788-D853-F83B-4109A5D80ED0}"/>
              </a:ext>
            </a:extLst>
          </p:cNvPr>
          <p:cNvSpPr txBox="1"/>
          <p:nvPr/>
        </p:nvSpPr>
        <p:spPr>
          <a:xfrm>
            <a:off x="6106160" y="3812232"/>
            <a:ext cx="436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trục chong chóng tại vị trí trung tâm (dùng đinh ghim)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28" y="2209800"/>
            <a:ext cx="3610052" cy="29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47475" y="237419"/>
            <a:ext cx="590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701" y="1725903"/>
            <a:ext cx="702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xmlns="" id="{E2438942-1C2A-C619-FD8E-B006EFA3C53C}"/>
              </a:ext>
            </a:extLst>
          </p:cNvPr>
          <p:cNvSpPr/>
          <p:nvPr/>
        </p:nvSpPr>
        <p:spPr>
          <a:xfrm>
            <a:off x="2281652" y="2209800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E682B5-E4EA-5E49-26F0-664F03DCE432}"/>
              </a:ext>
            </a:extLst>
          </p:cNvPr>
          <p:cNvSpPr txBox="1"/>
          <p:nvPr/>
        </p:nvSpPr>
        <p:spPr>
          <a:xfrm>
            <a:off x="1360062" y="3581400"/>
            <a:ext cx="4583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Dùng tay xoay chong chóng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 đảm bảo chong chóng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quay dễ dàng.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13" y="1551211"/>
            <a:ext cx="5609524" cy="3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247475" y="237419"/>
            <a:ext cx="590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xmlns="" id="{E2438942-1C2A-C619-FD8E-B006EFA3C53C}"/>
              </a:ext>
            </a:extLst>
          </p:cNvPr>
          <p:cNvSpPr/>
          <p:nvPr/>
        </p:nvSpPr>
        <p:spPr>
          <a:xfrm>
            <a:off x="2825193" y="2610198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C61596-2E83-E7CF-1CB6-1F3D81E7B758}"/>
              </a:ext>
            </a:extLst>
          </p:cNvPr>
          <p:cNvSpPr txBox="1"/>
          <p:nvPr/>
        </p:nvSpPr>
        <p:spPr>
          <a:xfrm>
            <a:off x="1690849" y="4142702"/>
            <a:ext cx="450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Gắn đinh ghim lên đầu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 dài tạo tay cầm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chong chóng.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50" y="1373365"/>
            <a:ext cx="4353675" cy="46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87456" y="398648"/>
            <a:ext cx="992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TÍNH TOÁN CHI PHÍ 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8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701" y="1725903"/>
            <a:ext cx="702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08C575D-83F5-7F75-ABCD-BCBBB2DB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652" y="1661694"/>
            <a:ext cx="25425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C61596-2E83-E7CF-1CB6-1F3D81E7B758}"/>
              </a:ext>
            </a:extLst>
          </p:cNvPr>
          <p:cNvSpPr txBox="1"/>
          <p:nvPr/>
        </p:nvSpPr>
        <p:spPr>
          <a:xfrm>
            <a:off x="3829604" y="1383035"/>
            <a:ext cx="528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cùng bạn tính chi phí làm đồ chơi chong chóng theo gợi ý dưới đây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99" y="2434057"/>
            <a:ext cx="11015802" cy="33734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68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7023" y="301631"/>
            <a:ext cx="837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CÙNG BẠN CHƠI ĐỒ CHƠI CHONG CHÓNG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53" y="1187192"/>
            <a:ext cx="7419975" cy="505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12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60AC30-C3F1-4FA4-8E90-980BE81E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50" y="1766184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31488" y="1904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06497-2B4A-C877-8E5B-23D52FC4DFA7}"/>
              </a:ext>
            </a:extLst>
          </p:cNvPr>
          <p:cNvSpPr txBox="1"/>
          <p:nvPr/>
        </p:nvSpPr>
        <p:spPr>
          <a:xfrm>
            <a:off x="4131488" y="1196610"/>
            <a:ext cx="574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96BF-ED65-4C71-9254-3F9648CF4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706821" y="3896887"/>
            <a:ext cx="868595" cy="86859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7C0EAF-61B2-7F5F-09F5-0B41C4CC78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955463" y="4758374"/>
            <a:ext cx="848933" cy="84893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77320-3936-53F0-9B9F-7633E3649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2" t="6399" r="6278" b="6897"/>
          <a:stretch/>
        </p:blipFill>
        <p:spPr>
          <a:xfrm>
            <a:off x="9272312" y="4765482"/>
            <a:ext cx="878797" cy="878797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01DE9A-646F-43B8-85D5-FE604EBD41EC}"/>
              </a:ext>
            </a:extLst>
          </p:cNvPr>
          <p:cNvSpPr txBox="1"/>
          <p:nvPr/>
        </p:nvSpPr>
        <p:spPr>
          <a:xfrm>
            <a:off x="3034493" y="4887888"/>
            <a:ext cx="367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Bền, đẹp, sử dụng được lâu dài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A4C325-73FF-8115-7C2C-BD149C7DE07F}"/>
              </a:ext>
            </a:extLst>
          </p:cNvPr>
          <p:cNvSpPr txBox="1"/>
          <p:nvPr/>
        </p:nvSpPr>
        <p:spPr>
          <a:xfrm>
            <a:off x="3076187" y="3973404"/>
            <a:ext cx="309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 có gió cánh quay đều</a:t>
            </a:r>
          </a:p>
        </p:txBody>
      </p:sp>
    </p:spTree>
    <p:extLst>
      <p:ext uri="{BB962C8B-B14F-4D97-AF65-F5344CB8AC3E}">
        <p14:creationId xmlns:p14="http://schemas.microsoft.com/office/powerpoint/2010/main" val="25269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1449651" y="1416789"/>
            <a:ext cx="9201819" cy="4952839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1" y="1451587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940127" y="2730398"/>
            <a:ext cx="381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687" y="3334379"/>
            <a:ext cx="4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 có gió cánh quay đều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114E6E-527A-623B-F353-E35425A208FD}"/>
              </a:ext>
            </a:extLst>
          </p:cNvPr>
          <p:cNvSpPr txBox="1"/>
          <p:nvPr/>
        </p:nvSpPr>
        <p:spPr>
          <a:xfrm>
            <a:off x="381686" y="3933887"/>
            <a:ext cx="57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Bền, đẹp, sử dụng được lâu dài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3642" y="1480472"/>
            <a:ext cx="668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chong chóng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3642" y="435275"/>
            <a:ext cx="6802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598983" y="4882936"/>
            <a:ext cx="1460010" cy="1262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3154347" y="4533395"/>
            <a:ext cx="1966522" cy="19281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433650" y="2079650"/>
            <a:ext cx="4432100" cy="3555898"/>
            <a:chOff x="7449908" y="1853621"/>
            <a:chExt cx="4432100" cy="3555898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xmlns="" id="{9E4A72B8-FE22-3E60-E321-D22CC75C52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5" t="6393" r="13602"/>
            <a:stretch/>
          </p:blipFill>
          <p:spPr bwMode="auto">
            <a:xfrm>
              <a:off x="7449908" y="2066021"/>
              <a:ext cx="4432100" cy="3343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8697433" y="1853621"/>
              <a:ext cx="818452" cy="563526"/>
            </a:xfrm>
            <a:prstGeom prst="roundRect">
              <a:avLst>
                <a:gd name="adj" fmla="val 43082"/>
              </a:avLst>
            </a:prstGeom>
            <a:solidFill>
              <a:srgbClr val="E8E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02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4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69204" y="1424283"/>
            <a:ext cx="905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ựa chọn ý 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1940" y="237419"/>
            <a:ext cx="7054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ĐỀ XUẤT Ý TƯỞNG VÀ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71C69B-2739-BF09-93BC-2FF51EE98EBF}"/>
              </a:ext>
            </a:extLst>
          </p:cNvPr>
          <p:cNvSpPr txBox="1"/>
          <p:nvPr/>
        </p:nvSpPr>
        <p:spPr>
          <a:xfrm>
            <a:off x="1082345" y="5429704"/>
            <a:ext cx="420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E716632-9CF5-475C-A5F7-65516C6D6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34" y="2041993"/>
            <a:ext cx="4061053" cy="228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9269894" y="1403805"/>
            <a:ext cx="1966522" cy="1928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711508" y="2400453"/>
            <a:ext cx="1966522" cy="1928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4707097" y="4696451"/>
            <a:ext cx="1966522" cy="1928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1779273" y="4393316"/>
            <a:ext cx="1966522" cy="1928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8286633" y="3505548"/>
            <a:ext cx="1966522" cy="19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467293"/>
            <a:ext cx="10280476" cy="5100886"/>
          </a:xfrm>
          <a:prstGeom prst="roundRect">
            <a:avLst/>
          </a:prstGeom>
          <a:solidFill>
            <a:srgbClr val="F7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8378" y="1737335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2683" y="1570912"/>
            <a:ext cx="48850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sử dụng vật liệu gì để làm chong chóng?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Mô tả các bước làm chong chóng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9" y="2718296"/>
            <a:ext cx="2137372" cy="28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044019" y="1410894"/>
            <a:ext cx="50340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4324" y="569275"/>
            <a:ext cx="646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AEFCE1-959C-BE44-9E87-D0583BEF9FEB}"/>
              </a:ext>
            </a:extLst>
          </p:cNvPr>
          <p:cNvSpPr txBox="1"/>
          <p:nvPr/>
        </p:nvSpPr>
        <p:spPr>
          <a:xfrm>
            <a:off x="2720187" y="1962771"/>
            <a:ext cx="751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 tre, giấy bìa, bút màu, bút chì, băng dính hai mặt, đinh ghim,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kéo, keo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dán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A3B48B2-4789-5843-9CDD-50C84699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45" y="3493463"/>
            <a:ext cx="2424635" cy="18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F1276827-0CA7-D3F3-506A-89CDEB51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42" y="3197891"/>
            <a:ext cx="3359631" cy="22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AC067C21-B070-04A6-4E16-7D3AE91A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99" y="279376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756469" y="1683178"/>
            <a:ext cx="10312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đồ chơi chong chóng 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3450" y="606480"/>
            <a:ext cx="646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8BA83F55-20F1-3C23-C468-02589FC8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9167" l="22500" r="69453">
                        <a14:foregroundMark x1="53672" y1="27083" x2="62578" y2="3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-522" r="29166"/>
          <a:stretch/>
        </p:blipFill>
        <p:spPr bwMode="auto">
          <a:xfrm>
            <a:off x="7615624" y="2331092"/>
            <a:ext cx="2530550" cy="28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521577" y="3662671"/>
            <a:ext cx="1966522" cy="19281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28306" y="2853484"/>
            <a:ext cx="2791721" cy="2470430"/>
            <a:chOff x="3551859" y="2619567"/>
            <a:chExt cx="2791721" cy="247043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2E716632-9CF5-475C-A5F7-65516C6D6E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" t="3255" r="36917" b="-3255"/>
            <a:stretch/>
          </p:blipFill>
          <p:spPr bwMode="auto">
            <a:xfrm>
              <a:off x="3551859" y="2803368"/>
              <a:ext cx="2551230" cy="228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812731" y="2619567"/>
              <a:ext cx="530849" cy="1084521"/>
            </a:xfrm>
            <a:prstGeom prst="rect">
              <a:avLst/>
            </a:prstGeom>
            <a:solidFill>
              <a:srgbClr val="E8E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7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551476" y="3167526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841457" y="1719206"/>
            <a:ext cx="35901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một tờ giấy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Oval 20"/>
          <p:cNvSpPr/>
          <p:nvPr/>
        </p:nvSpPr>
        <p:spPr>
          <a:xfrm>
            <a:off x="3296875" y="1285397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9579" y="267459"/>
            <a:ext cx="712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7276" r="19566" b="8943"/>
          <a:stretch/>
        </p:blipFill>
        <p:spPr>
          <a:xfrm>
            <a:off x="4518838" y="2418232"/>
            <a:ext cx="3362032" cy="3343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8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413051" y="1722629"/>
            <a:ext cx="543029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Gấp tờ giấy theo đường kẻ từ góc này sang góc khác, sau đó mở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15" name="Oval 20"/>
          <p:cNvSpPr/>
          <p:nvPr/>
        </p:nvSpPr>
        <p:spPr>
          <a:xfrm>
            <a:off x="2281653" y="1638428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280" y="483640"/>
            <a:ext cx="669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7150" r="12789" b="7421"/>
          <a:stretch/>
        </p:blipFill>
        <p:spPr>
          <a:xfrm>
            <a:off x="4315597" y="2883048"/>
            <a:ext cx="3245171" cy="3262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10" name="Oval 20"/>
          <p:cNvSpPr/>
          <p:nvPr/>
        </p:nvSpPr>
        <p:spPr>
          <a:xfrm>
            <a:off x="3045350" y="1898741"/>
            <a:ext cx="1031210" cy="1074654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027150"/>
              <a:gd name="connsiteY0" fmla="*/ 558109 h 1099303"/>
              <a:gd name="connsiteX1" fmla="*/ 505712 w 1027150"/>
              <a:gd name="connsiteY1" fmla="*/ 52397 h 1099303"/>
              <a:gd name="connsiteX2" fmla="*/ 1011424 w 1027150"/>
              <a:gd name="connsiteY2" fmla="*/ 558109 h 1099303"/>
              <a:gd name="connsiteX3" fmla="*/ 505712 w 1027150"/>
              <a:gd name="connsiteY3" fmla="*/ 1063821 h 1099303"/>
              <a:gd name="connsiteX4" fmla="*/ 0 w 1027150"/>
              <a:gd name="connsiteY4" fmla="*/ 558109 h 1099303"/>
              <a:gd name="connsiteX0" fmla="*/ 142 w 1027292"/>
              <a:gd name="connsiteY0" fmla="*/ 529246 h 1070440"/>
              <a:gd name="connsiteX1" fmla="*/ 505854 w 1027292"/>
              <a:gd name="connsiteY1" fmla="*/ 23534 h 1070440"/>
              <a:gd name="connsiteX2" fmla="*/ 1011566 w 1027292"/>
              <a:gd name="connsiteY2" fmla="*/ 529246 h 1070440"/>
              <a:gd name="connsiteX3" fmla="*/ 505854 w 1027292"/>
              <a:gd name="connsiteY3" fmla="*/ 1034958 h 1070440"/>
              <a:gd name="connsiteX4" fmla="*/ 142 w 1027292"/>
              <a:gd name="connsiteY4" fmla="*/ 529246 h 1070440"/>
              <a:gd name="connsiteX0" fmla="*/ 1983 w 1031210"/>
              <a:gd name="connsiteY0" fmla="*/ 529246 h 1074654"/>
              <a:gd name="connsiteX1" fmla="*/ 507695 w 1031210"/>
              <a:gd name="connsiteY1" fmla="*/ 23534 h 1074654"/>
              <a:gd name="connsiteX2" fmla="*/ 1013407 w 1031210"/>
              <a:gd name="connsiteY2" fmla="*/ 529246 h 1074654"/>
              <a:gd name="connsiteX3" fmla="*/ 550225 w 1031210"/>
              <a:gd name="connsiteY3" fmla="*/ 1045590 h 1074654"/>
              <a:gd name="connsiteX4" fmla="*/ 1983 w 1031210"/>
              <a:gd name="connsiteY4" fmla="*/ 529246 h 107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10" h="1074654">
                <a:moveTo>
                  <a:pt x="1983" y="529246"/>
                </a:moveTo>
                <a:cubicBezTo>
                  <a:pt x="-5105" y="358903"/>
                  <a:pt x="-20740" y="140604"/>
                  <a:pt x="507695" y="23534"/>
                </a:cubicBezTo>
                <a:cubicBezTo>
                  <a:pt x="1036130" y="-93536"/>
                  <a:pt x="1013407" y="249949"/>
                  <a:pt x="1013407" y="529246"/>
                </a:cubicBezTo>
                <a:cubicBezTo>
                  <a:pt x="1098467" y="968031"/>
                  <a:pt x="868023" y="891586"/>
                  <a:pt x="550225" y="1045590"/>
                </a:cubicBezTo>
                <a:cubicBezTo>
                  <a:pt x="232427" y="1199594"/>
                  <a:pt x="9071" y="699589"/>
                  <a:pt x="1983" y="529246"/>
                </a:cubicBezTo>
                <a:close/>
              </a:path>
            </a:pathLst>
          </a:custGeom>
          <a:solidFill>
            <a:srgbClr val="CB6C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8459" y="461580"/>
            <a:ext cx="7047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ĐỒ CHƠI CHONG CHÓNG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3F98B6-6C1F-E392-73DF-45B0A0105BA7}"/>
              </a:ext>
            </a:extLst>
          </p:cNvPr>
          <p:cNvSpPr txBox="1"/>
          <p:nvPr/>
        </p:nvSpPr>
        <p:spPr>
          <a:xfrm>
            <a:off x="1025911" y="3429000"/>
            <a:ext cx="5070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bút chì đánh dấu vị trí cách trung tâm khoảng 2-3 cm như hình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8659" r="14274" b="8242"/>
          <a:stretch/>
        </p:blipFill>
        <p:spPr>
          <a:xfrm>
            <a:off x="6230677" y="1893423"/>
            <a:ext cx="3923414" cy="39021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7389628" y="2973395"/>
            <a:ext cx="489097" cy="4890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91108" y="2973395"/>
            <a:ext cx="489097" cy="4890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591108" y="4192480"/>
            <a:ext cx="489097" cy="4890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6468" y="4206832"/>
            <a:ext cx="489097" cy="4890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7132</TotalTime>
  <Words>701</Words>
  <Application>Microsoft Office PowerPoint</Application>
  <PresentationFormat>Widescreen</PresentationFormat>
  <Paragraphs>109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Arial</vt:lpstr>
      <vt:lpstr>Times New Roman</vt:lpstr>
      <vt:lpstr>Pangolin</vt:lpstr>
      <vt:lpstr>Calibri Light</vt:lpstr>
      <vt:lpstr>Roboto Black</vt:lpstr>
      <vt:lpstr>Roboto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391</cp:revision>
  <dcterms:created xsi:type="dcterms:W3CDTF">2023-04-01T23:44:56Z</dcterms:created>
  <dcterms:modified xsi:type="dcterms:W3CDTF">2024-03-26T06:45:34Z</dcterms:modified>
</cp:coreProperties>
</file>