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  <p:sldMasterId id="2147483704" r:id="rId3"/>
    <p:sldMasterId id="2147483718" r:id="rId4"/>
    <p:sldMasterId id="2147483721" r:id="rId5"/>
    <p:sldMasterId id="2147483723" r:id="rId6"/>
  </p:sldMasterIdLst>
  <p:notesMasterIdLst>
    <p:notesMasterId r:id="rId32"/>
  </p:notesMasterIdLst>
  <p:sldIdLst>
    <p:sldId id="284" r:id="rId7"/>
    <p:sldId id="276" r:id="rId8"/>
    <p:sldId id="277" r:id="rId9"/>
    <p:sldId id="278" r:id="rId10"/>
    <p:sldId id="279" r:id="rId11"/>
    <p:sldId id="280" r:id="rId12"/>
    <p:sldId id="281" r:id="rId13"/>
    <p:sldId id="257" r:id="rId14"/>
    <p:sldId id="259" r:id="rId15"/>
    <p:sldId id="267" r:id="rId16"/>
    <p:sldId id="256" r:id="rId17"/>
    <p:sldId id="268" r:id="rId18"/>
    <p:sldId id="269" r:id="rId19"/>
    <p:sldId id="272" r:id="rId20"/>
    <p:sldId id="270" r:id="rId21"/>
    <p:sldId id="266" r:id="rId22"/>
    <p:sldId id="273" r:id="rId23"/>
    <p:sldId id="271" r:id="rId24"/>
    <p:sldId id="262" r:id="rId25"/>
    <p:sldId id="261" r:id="rId26"/>
    <p:sldId id="258" r:id="rId27"/>
    <p:sldId id="263" r:id="rId28"/>
    <p:sldId id="282" r:id="rId29"/>
    <p:sldId id="283" r:id="rId30"/>
    <p:sldId id="285" r:id="rId31"/>
  </p:sldIdLst>
  <p:sldSz cx="18288000" cy="10287000"/>
  <p:notesSz cx="6858000" cy="9144000"/>
  <p:embeddedFontLst>
    <p:embeddedFont>
      <p:font typeface="游ゴシック" panose="020B0400000000000000" pitchFamily="34" charset="-128"/>
      <p:regular r:id="rId33"/>
      <p:bold r:id="rId34"/>
    </p:embeddedFont>
    <p:embeddedFont>
      <p:font typeface="#9Slide07 SVNMomento" panose="00000500000000000000" pitchFamily="2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7 IcielPony" panose="02000000000000000000" pitchFamily="2" charset="0"/>
      <p:regular r:id="rId40"/>
    </p:embeddedFont>
    <p:embeddedFont>
      <p:font typeface="Sigmar One" panose="020B0604020202020204" charset="0"/>
      <p:regular r:id="rId41"/>
    </p:embeddedFont>
    <p:embeddedFont>
      <p:font typeface="#9Slide07 Soup of Justice" pitchFamily="2" charset="0"/>
      <p:regular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 Math" panose="02040503050406030204" pitchFamily="18" charset="0"/>
      <p:regular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SVN-Cookies" panose="02040603050506020204" pitchFamily="18" charset="0"/>
      <p:regular r:id="rId50"/>
    </p:embeddedFont>
    <p:embeddedFont>
      <p:font typeface="SVN-Newton" panose="02040603050506020204" pitchFamily="18" charset="0"/>
      <p:regular r:id="rId51"/>
    </p:embeddedFont>
    <p:embeddedFont>
      <p:font typeface="SVN-Yahoo" panose="02040603050506020204" pitchFamily="18" charset="0"/>
      <p:regular r:id="rId52"/>
    </p:embeddedFont>
    <p:embeddedFont>
      <p:font typeface="#9Slide07 Cadena" panose="02000503000000020004" pitchFamily="2" charset="0"/>
      <p:bold r:id="rId53"/>
    </p:embeddedFont>
    <p:embeddedFont>
      <p:font typeface="#9Slide04 Faustina" panose="020B0604020202020204" charset="0"/>
      <p:regular r:id="rId54"/>
    </p:embeddedFont>
    <p:embeddedFont>
      <p:font typeface="#9Slide07 HoneyCream" pitchFamily="2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Lucky Bones" panose="020B0604020202020204" charset="0"/>
      <p:regular r:id="rId60"/>
    </p:embeddedFont>
    <p:embeddedFont>
      <p:font typeface="#9Slide05 Dancing Script" panose="03080800040507000D00" pitchFamily="66" charset="0"/>
      <p:bold r:id="rId61"/>
    </p:embeddedFont>
    <p:embeddedFont>
      <p:font typeface="微软雅黑" panose="020B0503020204020204" pitchFamily="34" charset="-122"/>
      <p:regular r:id="rId62"/>
      <p:bold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622" autoAdjust="0"/>
  </p:normalViewPr>
  <p:slideViewPr>
    <p:cSldViewPr>
      <p:cViewPr varScale="1">
        <p:scale>
          <a:sx n="53" d="100"/>
          <a:sy n="53" d="100"/>
        </p:scale>
        <p:origin x="77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9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4CDF2-A9A3-4175-A29D-4C88D1C605A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E511B-5B59-41A5-9343-B134CD851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1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38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27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E511B-5B59-41A5-9343-B134CD851B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8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36A50-8A3B-45D5-86C1-3D55ABFE000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208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3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0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7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57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2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8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4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3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3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841A7980-9B64-470E-B5BF-E0BC15569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08180F-7BEC-4E49-970D-E086EBE311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2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1496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3568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5251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7146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5792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6184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679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8536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0854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107509" y="0"/>
            <a:ext cx="3165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Măng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#9Slide07 SVNMomento" panose="00000500000000000000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8738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80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05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16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31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89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50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76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6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9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3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2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1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6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5B8E5D-3675-4189-91CE-16FFD1C1D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2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4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5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7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9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7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0"/>
            <a:ext cx="18288000" cy="10287000"/>
            <a:chOff x="0" y="0"/>
            <a:chExt cx="9144000" cy="5143500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11682" y="90742"/>
              <a:ext cx="8934596" cy="49698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1066802" y="41910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792A"/>
                </a:solidFill>
                <a:effectLst/>
                <a:uLnTx/>
                <a:uFillTx/>
                <a:latin typeface="站酷快乐体2016修订版" panose="02010600030101010101" pitchFamily="2" charset="-122"/>
                <a:ea typeface="站酷快乐体2016修订版" panose="02010600030101010101" pitchFamily="2" charset="-122"/>
                <a:cs typeface="+mn-cs"/>
              </a:rPr>
              <a:t>成功在于坚持</a:t>
            </a: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316" y="351972"/>
            <a:ext cx="90228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6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51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3/12/2024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3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40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3/12/2024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4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00" y="-33676"/>
            <a:ext cx="2322850" cy="2383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00" y="-33676"/>
            <a:ext cx="2322850" cy="2383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081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2024/3/12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65CE74E-AB26-4998-AD42-012C4C1AD07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84827" y="6062324"/>
            <a:ext cx="2011854" cy="342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073" y="6062324"/>
            <a:ext cx="2011854" cy="3420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00" y="-33676"/>
            <a:ext cx="2322850" cy="23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84827" y="6062324"/>
            <a:ext cx="2011854" cy="3420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073" y="6062324"/>
            <a:ext cx="2011854" cy="3420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9000" y="-33676"/>
            <a:ext cx="2322850" cy="23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4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8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034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5.wav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50.jpg"/><Relationship Id="rId9" Type="http://schemas.openxmlformats.org/officeDocument/2006/relationships/image" Target="../media/image5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9.gif"/><Relationship Id="rId2" Type="http://schemas.openxmlformats.org/officeDocument/2006/relationships/image" Target="../media/image54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8.sv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69.png"/><Relationship Id="rId18" Type="http://schemas.openxmlformats.org/officeDocument/2006/relationships/image" Target="../media/image75.png"/><Relationship Id="rId3" Type="http://schemas.openxmlformats.org/officeDocument/2006/relationships/audio" Target="../media/audio6.wav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17" Type="http://schemas.openxmlformats.org/officeDocument/2006/relationships/image" Target="../media/image74.png"/><Relationship Id="rId2" Type="http://schemas.openxmlformats.org/officeDocument/2006/relationships/audio" Target="../media/audio5.wav"/><Relationship Id="rId16" Type="http://schemas.openxmlformats.org/officeDocument/2006/relationships/image" Target="../media/image72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image" Target="../media/image71.png"/><Relationship Id="rId10" Type="http://schemas.openxmlformats.org/officeDocument/2006/relationships/image" Target="../media/image35.svg"/><Relationship Id="rId19" Type="http://schemas.openxmlformats.org/officeDocument/2006/relationships/image" Target="../media/image51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image" Target="../media/image4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430.png"/><Relationship Id="rId5" Type="http://schemas.openxmlformats.org/officeDocument/2006/relationships/image" Target="../media/image64.png"/><Relationship Id="rId10" Type="http://schemas.openxmlformats.org/officeDocument/2006/relationships/image" Target="../media/image420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9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37.svg"/><Relationship Id="rId4" Type="http://schemas.openxmlformats.org/officeDocument/2006/relationships/image" Target="../media/image55.png"/><Relationship Id="rId1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7.svg"/><Relationship Id="rId3" Type="http://schemas.openxmlformats.org/officeDocument/2006/relationships/image" Target="../media/image63.png"/><Relationship Id="rId7" Type="http://schemas.openxmlformats.org/officeDocument/2006/relationships/image" Target="../media/image31.svg"/><Relationship Id="rId12" Type="http://schemas.openxmlformats.org/officeDocument/2006/relationships/image" Target="../media/image76.png"/><Relationship Id="rId2" Type="http://schemas.openxmlformats.org/officeDocument/2006/relationships/audio" Target="../media/audio7.wav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78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33.sv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18" Type="http://schemas.openxmlformats.org/officeDocument/2006/relationships/image" Target="../media/image87.png"/><Relationship Id="rId3" Type="http://schemas.openxmlformats.org/officeDocument/2006/relationships/audio" Target="../media/audio8.wav"/><Relationship Id="rId21" Type="http://schemas.openxmlformats.org/officeDocument/2006/relationships/image" Target="../media/image89.png"/><Relationship Id="rId7" Type="http://schemas.openxmlformats.org/officeDocument/2006/relationships/image" Target="../media/image105.svg"/><Relationship Id="rId12" Type="http://schemas.openxmlformats.org/officeDocument/2006/relationships/image" Target="../media/image83.png"/><Relationship Id="rId17" Type="http://schemas.microsoft.com/office/2007/relationships/hdphoto" Target="../media/hdphoto10.wdp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microsoft.com/office/2007/relationships/hdphoto" Target="../media/hdphoto8.wdp"/><Relationship Id="rId5" Type="http://schemas.openxmlformats.org/officeDocument/2006/relationships/image" Target="../media/image103.svg"/><Relationship Id="rId15" Type="http://schemas.microsoft.com/office/2007/relationships/hdphoto" Target="../media/hdphoto9.wdp"/><Relationship Id="rId10" Type="http://schemas.openxmlformats.org/officeDocument/2006/relationships/image" Target="../media/image82.png"/><Relationship Id="rId19" Type="http://schemas.microsoft.com/office/2007/relationships/hdphoto" Target="../media/hdphoto11.wdp"/><Relationship Id="rId4" Type="http://schemas.openxmlformats.org/officeDocument/2006/relationships/image" Target="../media/image79.png"/><Relationship Id="rId9" Type="http://schemas.openxmlformats.org/officeDocument/2006/relationships/image" Target="../media/image107.sv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microsoft.com/office/2007/relationships/hdphoto" Target="../media/hdphoto10.wdp"/><Relationship Id="rId18" Type="http://schemas.openxmlformats.org/officeDocument/2006/relationships/image" Target="../media/image93.png"/><Relationship Id="rId3" Type="http://schemas.openxmlformats.org/officeDocument/2006/relationships/image" Target="../media/image79.png"/><Relationship Id="rId21" Type="http://schemas.openxmlformats.org/officeDocument/2006/relationships/image" Target="../media/image8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2.png"/><Relationship Id="rId2" Type="http://schemas.openxmlformats.org/officeDocument/2006/relationships/audio" Target="../media/audio9.wav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11" Type="http://schemas.openxmlformats.org/officeDocument/2006/relationships/image" Target="../media/image90.png"/><Relationship Id="rId5" Type="http://schemas.openxmlformats.org/officeDocument/2006/relationships/image" Target="../media/image80.png"/><Relationship Id="rId15" Type="http://schemas.microsoft.com/office/2007/relationships/hdphoto" Target="../media/hdphoto11.wdp"/><Relationship Id="rId10" Type="http://schemas.microsoft.com/office/2007/relationships/hdphoto" Target="../media/hdphoto8.wdp"/><Relationship Id="rId19" Type="http://schemas.openxmlformats.org/officeDocument/2006/relationships/image" Target="../media/image94.png"/><Relationship Id="rId4" Type="http://schemas.openxmlformats.org/officeDocument/2006/relationships/image" Target="../media/image103.sv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7" Type="http://schemas.openxmlformats.org/officeDocument/2006/relationships/image" Target="../media/image105.gif"/><Relationship Id="rId12" Type="http://schemas.openxmlformats.org/officeDocument/2006/relationships/image" Target="../media/image11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gif"/><Relationship Id="rId11" Type="http://schemas.openxmlformats.org/officeDocument/2006/relationships/image" Target="../media/image109.png"/><Relationship Id="rId5" Type="http://schemas.openxmlformats.org/officeDocument/2006/relationships/image" Target="../media/image50.svg"/><Relationship Id="rId10" Type="http://schemas.openxmlformats.org/officeDocument/2006/relationships/image" Target="../media/image108.png"/><Relationship Id="rId9" Type="http://schemas.openxmlformats.org/officeDocument/2006/relationships/image" Target="../media/image10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audio3.wav"/><Relationship Id="rId7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1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57.sv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26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" Type="http://schemas.openxmlformats.org/officeDocument/2006/relationships/image" Target="NULL"/><Relationship Id="rId25" Type="http://schemas.openxmlformats.org/officeDocument/2006/relationships/image" Target="../media/image130.png"/><Relationship Id="rId2" Type="http://schemas.openxmlformats.org/officeDocument/2006/relationships/image" Target="../media/image128.png"/><Relationship Id="rId29" Type="http://schemas.openxmlformats.org/officeDocument/2006/relationships/image" Target="../media/image132.png"/><Relationship Id="rId1" Type="http://schemas.openxmlformats.org/officeDocument/2006/relationships/slideLayout" Target="../slideLayouts/slideLayout55.xml"/><Relationship Id="rId24" Type="http://schemas.openxmlformats.org/officeDocument/2006/relationships/image" Target="NULL"/><Relationship Id="rId32" Type="http://schemas.openxmlformats.org/officeDocument/2006/relationships/image" Target="../media/image135.png"/><Relationship Id="rId28" Type="http://schemas.openxmlformats.org/officeDocument/2006/relationships/image" Target="NULL"/><Relationship Id="rId31" Type="http://schemas.openxmlformats.org/officeDocument/2006/relationships/image" Target="../media/image134.png"/><Relationship Id="rId4" Type="http://schemas.openxmlformats.org/officeDocument/2006/relationships/image" Target="../media/image129.png"/><Relationship Id="rId27" Type="http://schemas.openxmlformats.org/officeDocument/2006/relationships/image" Target="../media/image131.png"/><Relationship Id="rId30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0.png"/><Relationship Id="rId11" Type="http://schemas.openxmlformats.org/officeDocument/2006/relationships/image" Target="../media/image23.png"/><Relationship Id="rId5" Type="http://schemas.openxmlformats.org/officeDocument/2006/relationships/image" Target="../media/image14.jp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1.png"/><Relationship Id="rId14" Type="http://schemas.openxmlformats.org/officeDocument/2006/relationships/image" Target="../media/image22.png"/><Relationship Id="rId22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4" Type="http://schemas.openxmlformats.org/officeDocument/2006/relationships/image" Target="../media/image14.jpg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8.gif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png"/><Relationship Id="rId1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4.jpg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19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3.pn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12" Type="http://schemas.openxmlformats.org/officeDocument/2006/relationships/image" Target="../media/image42.png"/><Relationship Id="rId2" Type="http://schemas.openxmlformats.org/officeDocument/2006/relationships/audio" Target="../media/audio2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image" Target="../media/image14.jpg"/><Relationship Id="rId9" Type="http://schemas.openxmlformats.org/officeDocument/2006/relationships/image" Target="../media/image33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6.svg"/><Relationship Id="rId4" Type="http://schemas.openxmlformats.org/officeDocument/2006/relationships/image" Target="../media/image4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57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628" y1="9141" x2="32091" y2="37950"/>
                        <a14:foregroundMark x1="34754" y1="27424" x2="38216" y2="35180"/>
                        <a14:foregroundMark x1="17443" y1="30471" x2="24368" y2="39889"/>
                        <a14:foregroundMark x1="29161" y1="35734" x2="24900" y2="39612"/>
                        <a14:foregroundMark x1="59521" y1="69252" x2="59521" y2="69252"/>
                        <a14:foregroundMark x1="58455" y1="70083" x2="61119" y2="70083"/>
                        <a14:foregroundMark x1="85353" y1="14404" x2="79494" y2="68698"/>
                        <a14:foregroundMark x1="79893" y1="16066" x2="92011" y2="21053"/>
                        <a14:foregroundMark x1="81358" y1="10249" x2="87883" y2="12465"/>
                        <a14:foregroundMark x1="88282" y1="71745" x2="87350" y2="73130"/>
                        <a14:foregroundMark x1="15846" y1="29086" x2="15846" y2="29086"/>
                        <a14:foregroundMark x1="10652" y1="57064" x2="44607" y2="86981"/>
                        <a14:backgroundMark x1="39947" y1="72299" x2="45406" y2="62050"/>
                        <a14:backgroundMark x1="39148" y1="60111" x2="39148" y2="60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8800" y="4568071"/>
            <a:ext cx="11897275" cy="5718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84001">
            <a:off x="5752561" y="8430009"/>
            <a:ext cx="6125050" cy="663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Callout 9"/>
              <p:cNvSpPr/>
              <p:nvPr/>
            </p:nvSpPr>
            <p:spPr>
              <a:xfrm>
                <a:off x="3657600" y="1866900"/>
                <a:ext cx="4495800" cy="2148840"/>
              </a:xfrm>
              <a:prstGeom prst="wedgeEllipseCallout">
                <a:avLst>
                  <a:gd name="adj1" fmla="val 49527"/>
                  <a:gd name="adj2" fmla="val 105729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chemeClr val="tx1"/>
                    </a:solidFill>
                  </a:rPr>
                  <a:t>Tớ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tô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màu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đỏ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vào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băng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giấy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.</a:t>
                </a:r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val Callou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1866900"/>
                <a:ext cx="4495800" cy="2148840"/>
              </a:xfrm>
              <a:prstGeom prst="wedgeEllipseCallout">
                <a:avLst>
                  <a:gd name="adj1" fmla="val 49527"/>
                  <a:gd name="adj2" fmla="val 105729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Callout 45"/>
              <p:cNvSpPr/>
              <p:nvPr/>
            </p:nvSpPr>
            <p:spPr>
              <a:xfrm>
                <a:off x="8610600" y="2534091"/>
                <a:ext cx="5638800" cy="2033980"/>
              </a:xfrm>
              <a:prstGeom prst="wedgeEllipseCallout">
                <a:avLst>
                  <a:gd name="adj1" fmla="val -987"/>
                  <a:gd name="adj2" fmla="val 97918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smtClean="0">
                    <a:solidFill>
                      <a:schemeClr val="tx1"/>
                    </a:solidFill>
                  </a:rPr>
                  <a:t>Tớ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tô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tiếp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màu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xanh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vào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băng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chemeClr val="tx1"/>
                    </a:solidFill>
                  </a:rPr>
                  <a:t>giấy</a:t>
                </a:r>
                <a:r>
                  <a:rPr lang="en-US" sz="3600" dirty="0" smtClean="0">
                    <a:solidFill>
                      <a:schemeClr val="tx1"/>
                    </a:solidFill>
                  </a:rPr>
                  <a:t>.</a:t>
                </a:r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Oval Callout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534091"/>
                <a:ext cx="5638800" cy="2033980"/>
              </a:xfrm>
              <a:prstGeom prst="wedgeEllipseCallout">
                <a:avLst>
                  <a:gd name="adj1" fmla="val -987"/>
                  <a:gd name="adj2" fmla="val 97918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Callout 46"/>
          <p:cNvSpPr/>
          <p:nvPr/>
        </p:nvSpPr>
        <p:spPr>
          <a:xfrm>
            <a:off x="13716000" y="723900"/>
            <a:ext cx="4267200" cy="2612899"/>
          </a:xfrm>
          <a:prstGeom prst="wedgeEllipseCallout">
            <a:avLst>
              <a:gd name="adj1" fmla="val 2102"/>
              <a:gd name="adj2" fmla="val 10505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</a:rPr>
              <a:t>Cả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hai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bạn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đã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tô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màu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vào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mấy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phần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của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băng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giấy</a:t>
            </a:r>
            <a:r>
              <a:rPr lang="en-US" sz="3600" dirty="0" smtClean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</a:blip>
          <a:srcRect t="2141" r="79809"/>
          <a:stretch/>
        </p:blipFill>
        <p:spPr>
          <a:xfrm rot="1384001">
            <a:off x="5954261" y="7493416"/>
            <a:ext cx="1236735" cy="649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-1" t="-19587" r="59545" b="-1"/>
          <a:stretch/>
        </p:blipFill>
        <p:spPr>
          <a:xfrm rot="1384001">
            <a:off x="7066820" y="8055338"/>
            <a:ext cx="2477959" cy="79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2796" y="8060460"/>
                <a:ext cx="3147646" cy="14027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96" y="8060460"/>
                <a:ext cx="3147646" cy="14027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9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4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0442" y="-10509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0" y="0"/>
                </a:moveTo>
                <a:lnTo>
                  <a:pt x="3840064" y="0"/>
                </a:lnTo>
                <a:lnTo>
                  <a:pt x="3840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5178378" y="72231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384006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840064" y="0"/>
                </a:lnTo>
                <a:lnTo>
                  <a:pt x="3840064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08792" y="-1171794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0" y="0"/>
                </a:moveTo>
                <a:lnTo>
                  <a:pt x="7466281" y="0"/>
                </a:lnTo>
                <a:lnTo>
                  <a:pt x="7466281" y="5253547"/>
                </a:lnTo>
                <a:lnTo>
                  <a:pt x="0" y="5253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987073" y="6205247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7466281" y="5253547"/>
                </a:moveTo>
                <a:lnTo>
                  <a:pt x="0" y="5253547"/>
                </a:lnTo>
                <a:lnTo>
                  <a:pt x="0" y="0"/>
                </a:lnTo>
                <a:lnTo>
                  <a:pt x="7466281" y="0"/>
                </a:lnTo>
                <a:lnTo>
                  <a:pt x="7466281" y="52535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2600" y="419100"/>
            <a:ext cx="14763406" cy="929640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341" y="5007940"/>
            <a:ext cx="3691483" cy="7270066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335657" y="3215635"/>
            <a:ext cx="3900241" cy="8076758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600139">
            <a:off x="2796861" y="1573673"/>
            <a:ext cx="818731" cy="10772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01275">
            <a:off x="13944446" y="5148561"/>
            <a:ext cx="818731" cy="10772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49367">
            <a:off x="3435847" y="5621148"/>
            <a:ext cx="653068" cy="6984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648723">
            <a:off x="14104781" y="2462112"/>
            <a:ext cx="653068" cy="698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4961" y="1656522"/>
            <a:ext cx="10346242" cy="76049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01" y="1299025"/>
            <a:ext cx="3024641" cy="302464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950" y="7865940"/>
            <a:ext cx="932769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3" y="-15951"/>
            <a:ext cx="18305926" cy="10318903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6883" y="142966"/>
            <a:ext cx="17289891" cy="10070127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984200" y="10777421"/>
            <a:ext cx="3153763" cy="6620494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78764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4152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69540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799">
            <a:off x="118147" y="1384002"/>
            <a:ext cx="5902958" cy="85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dirty="0" smtClean="0">
                <a:solidFill>
                  <a:srgbClr val="FFFFFF"/>
                </a:solidFill>
                <a:latin typeface="Sigmar One"/>
              </a:rPr>
              <a:t>1. </a:t>
            </a:r>
            <a:r>
              <a:rPr lang="en-US" sz="4960" dirty="0" err="1" smtClean="0">
                <a:solidFill>
                  <a:srgbClr val="FFFFFF"/>
                </a:solidFill>
                <a:latin typeface="Sigmar One"/>
              </a:rPr>
              <a:t>Tính</a:t>
            </a:r>
            <a:endParaRPr lang="en-US" sz="4960" dirty="0">
              <a:solidFill>
                <a:srgbClr val="FFFFFF"/>
              </a:solidFill>
              <a:latin typeface="Sigmar On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34403" y="7884884"/>
                <a:ext cx="9412875" cy="13473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800" b="1" i="1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6000" b="1" i="1" dirty="0" smtClean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i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403" y="7884884"/>
                <a:ext cx="9412875" cy="1347357"/>
              </a:xfrm>
              <a:prstGeom prst="rect">
                <a:avLst/>
              </a:prstGeom>
              <a:blipFill>
                <a:blip r:embed="rId12"/>
                <a:stretch>
                  <a:fillRect l="-3951" b="-7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7"/>
              <p:cNvSpPr txBox="1"/>
              <p:nvPr/>
            </p:nvSpPr>
            <p:spPr>
              <a:xfrm rot="6799">
                <a:off x="7520682" y="1048824"/>
                <a:ext cx="16617315" cy="180203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4000" dirty="0" err="1" smtClean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00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799">
                <a:off x="7520682" y="1048824"/>
                <a:ext cx="16617315" cy="1802032"/>
              </a:xfrm>
              <a:prstGeom prst="rect">
                <a:avLst/>
              </a:prstGeom>
              <a:blipFill>
                <a:blip r:embed="rId13"/>
                <a:stretch>
                  <a:fillRect l="-1834" t="-2318" b="-3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15712"/>
              </p:ext>
            </p:extLst>
          </p:nvPr>
        </p:nvGraphicFramePr>
        <p:xfrm>
          <a:off x="2344621" y="4518232"/>
          <a:ext cx="502920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1725127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52344886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50516729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99858184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396766"/>
              </p:ext>
            </p:extLst>
          </p:nvPr>
        </p:nvGraphicFramePr>
        <p:xfrm>
          <a:off x="2347527" y="4522385"/>
          <a:ext cx="100584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126917" y="1191761"/>
                <a:ext cx="3147646" cy="14027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917" y="1191761"/>
                <a:ext cx="3147646" cy="140275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ular Callout 24"/>
              <p:cNvSpPr/>
              <p:nvPr/>
            </p:nvSpPr>
            <p:spPr>
              <a:xfrm>
                <a:off x="8898632" y="3314700"/>
                <a:ext cx="6795239" cy="3459179"/>
              </a:xfrm>
              <a:prstGeom prst="wedgeRoundRectCallout">
                <a:avLst>
                  <a:gd name="adj1" fmla="val 38800"/>
                  <a:gd name="adj2" fmla="val 70112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+ 2 = 3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4400" dirty="0" smtClean="0">
                    <a:solidFill>
                      <a:schemeClr val="bg2">
                        <a:lumMod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4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Rounded 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8632" y="3314700"/>
                <a:ext cx="6795239" cy="3459179"/>
              </a:xfrm>
              <a:prstGeom prst="wedgeRoundRectCallout">
                <a:avLst>
                  <a:gd name="adj1" fmla="val 38800"/>
                  <a:gd name="adj2" fmla="val 70112"/>
                  <a:gd name="adj3" fmla="val 16667"/>
                </a:avLst>
              </a:prstGeom>
              <a:blipFill>
                <a:blip r:embed="rId15"/>
                <a:stretch>
                  <a:fillRect l="-893" r="-89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048914"/>
              </p:ext>
            </p:extLst>
          </p:nvPr>
        </p:nvGraphicFramePr>
        <p:xfrm>
          <a:off x="3352800" y="4516400"/>
          <a:ext cx="100584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636331"/>
              </p:ext>
            </p:extLst>
          </p:nvPr>
        </p:nvGraphicFramePr>
        <p:xfrm>
          <a:off x="4364769" y="4518232"/>
          <a:ext cx="1005840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203432594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19973"/>
                  </a:ext>
                </a:extLst>
              </a:tr>
            </a:tbl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4658207" y="3408489"/>
            <a:ext cx="438670" cy="4992558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/>
          <p:cNvSpPr/>
          <p:nvPr/>
        </p:nvSpPr>
        <p:spPr>
          <a:xfrm rot="5400000" flipV="1">
            <a:off x="4129176" y="3117792"/>
            <a:ext cx="616119" cy="1911296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 rot="5400000" flipV="1">
            <a:off x="2567431" y="3604879"/>
            <a:ext cx="624905" cy="946966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10800000" flipV="1">
                <a:off x="3044312" y="6256453"/>
                <a:ext cx="366645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044312" y="6256453"/>
                <a:ext cx="3666459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 rot="10800000" flipV="1">
                <a:off x="1017217" y="2493536"/>
                <a:ext cx="366645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017217" y="2493536"/>
                <a:ext cx="366645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 rot="10800000" flipV="1">
                <a:off x="2654198" y="2502844"/>
                <a:ext cx="3666459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i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2654198" y="2502844"/>
                <a:ext cx="3666459" cy="124880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8628" y1="9141" x2="32091" y2="37950"/>
                        <a14:foregroundMark x1="34754" y1="27424" x2="38216" y2="35180"/>
                        <a14:foregroundMark x1="17443" y1="30471" x2="24368" y2="39889"/>
                        <a14:foregroundMark x1="29161" y1="35734" x2="24900" y2="39612"/>
                        <a14:foregroundMark x1="59521" y1="69252" x2="59521" y2="69252"/>
                        <a14:foregroundMark x1="58455" y1="70083" x2="61119" y2="70083"/>
                        <a14:foregroundMark x1="85353" y1="14404" x2="79494" y2="68698"/>
                        <a14:foregroundMark x1="79893" y1="16066" x2="92011" y2="21053"/>
                        <a14:foregroundMark x1="81358" y1="10249" x2="87883" y2="12465"/>
                        <a14:foregroundMark x1="88282" y1="71745" x2="87350" y2="73130"/>
                        <a14:foregroundMark x1="15846" y1="29086" x2="15846" y2="29086"/>
                        <a14:foregroundMark x1="10652" y1="57064" x2="44607" y2="86981"/>
                        <a14:backgroundMark x1="39947" y1="72299" x2="45406" y2="62050"/>
                        <a14:backgroundMark x1="39148" y1="60111" x2="39148" y2="60111"/>
                      </a14:backgroundRemoval>
                    </a14:imgEffect>
                  </a14:imgLayer>
                </a14:imgProps>
              </a:ext>
            </a:extLst>
          </a:blip>
          <a:srcRect l="68532"/>
          <a:stretch/>
        </p:blipFill>
        <p:spPr>
          <a:xfrm>
            <a:off x="14855354" y="5904767"/>
            <a:ext cx="3743875" cy="57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9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5" grpId="0" animBg="1"/>
      <p:bldP spid="5" grpId="0" animBg="1"/>
      <p:bldP spid="26" grpId="0" animBg="1"/>
      <p:bldP spid="27" grpId="0" animBg="1"/>
      <p:bldP spid="6" grpId="0"/>
      <p:bldP spid="28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3" y="-15951"/>
            <a:ext cx="18305926" cy="10318903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38259" y="216873"/>
            <a:ext cx="17289891" cy="10070127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78764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4152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69540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0000"/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6799">
            <a:off x="1124365" y="1309713"/>
            <a:ext cx="590295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dirty="0" smtClean="0">
                <a:solidFill>
                  <a:srgbClr val="FFFFFF"/>
                </a:solidFill>
                <a:latin typeface="Sigmar One"/>
              </a:rPr>
              <a:t>2. NHẬN XÉT</a:t>
            </a:r>
            <a:endParaRPr lang="en-US" sz="4960" dirty="0">
              <a:solidFill>
                <a:srgbClr val="FFFFFF"/>
              </a:solidFill>
              <a:latin typeface="Sigmar On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661517" y="4695698"/>
                <a:ext cx="9412875" cy="15842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6000" dirty="0" err="1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6000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7200" dirty="0" smtClean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7200" b="0" i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7200" b="0" i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1+5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7200" b="0" i="0" smtClean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7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517" y="4695698"/>
                <a:ext cx="9412875" cy="1584280"/>
              </a:xfrm>
              <a:prstGeom prst="rect">
                <a:avLst/>
              </a:prstGeom>
              <a:blipFill>
                <a:blip r:embed="rId10"/>
                <a:stretch>
                  <a:fillRect l="-4922" b="-10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7"/>
          <p:cNvSpPr txBox="1"/>
          <p:nvPr/>
        </p:nvSpPr>
        <p:spPr>
          <a:xfrm rot="6799">
            <a:off x="1651371" y="2411185"/>
            <a:ext cx="14936378" cy="1846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662513" y="7875226"/>
                <a:ext cx="4126832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8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13" y="7875226"/>
                <a:ext cx="4126832" cy="13828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944402" y="7847162"/>
                <a:ext cx="3017172" cy="1492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8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02" y="7847162"/>
                <a:ext cx="3017172" cy="14923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7"/>
          <p:cNvSpPr txBox="1"/>
          <p:nvPr/>
        </p:nvSpPr>
        <p:spPr>
          <a:xfrm rot="6799">
            <a:off x="7375018" y="6645068"/>
            <a:ext cx="9106758" cy="8848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  <a:spcBef>
                <a:spcPct val="0"/>
              </a:spcBef>
            </a:pPr>
            <a:r>
              <a:rPr lang="en-US" sz="4960" dirty="0" smtClean="0">
                <a:solidFill>
                  <a:schemeClr val="accent2">
                    <a:lumMod val="75000"/>
                  </a:schemeClr>
                </a:solidFill>
                <a:latin typeface="Sigmar One"/>
              </a:rPr>
              <a:t>LÀM VÀO BẢNG CON</a:t>
            </a:r>
            <a:endParaRPr lang="en-US" sz="4960" dirty="0">
              <a:solidFill>
                <a:schemeClr val="accent2">
                  <a:lumMod val="75000"/>
                </a:schemeClr>
              </a:solidFill>
              <a:latin typeface="Sigmar One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329780" y="4468621"/>
            <a:ext cx="2836662" cy="5939284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5865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6" grpId="0"/>
      <p:bldP spid="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0442" y="-10509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0" y="0"/>
                </a:moveTo>
                <a:lnTo>
                  <a:pt x="3840064" y="0"/>
                </a:lnTo>
                <a:lnTo>
                  <a:pt x="3840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5178378" y="7223102"/>
            <a:ext cx="3840064" cy="4114800"/>
          </a:xfrm>
          <a:custGeom>
            <a:avLst/>
            <a:gdLst/>
            <a:ahLst/>
            <a:cxnLst/>
            <a:rect l="l" t="t" r="r" b="b"/>
            <a:pathLst>
              <a:path w="3840064" h="4114800">
                <a:moveTo>
                  <a:pt x="384006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840064" y="0"/>
                </a:lnTo>
                <a:lnTo>
                  <a:pt x="3840064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08792" y="-1171794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0" y="0"/>
                </a:moveTo>
                <a:lnTo>
                  <a:pt x="7466281" y="0"/>
                </a:lnTo>
                <a:lnTo>
                  <a:pt x="7466281" y="5253547"/>
                </a:lnTo>
                <a:lnTo>
                  <a:pt x="0" y="5253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-987073" y="6205247"/>
            <a:ext cx="7466281" cy="5253547"/>
          </a:xfrm>
          <a:custGeom>
            <a:avLst/>
            <a:gdLst/>
            <a:ahLst/>
            <a:cxnLst/>
            <a:rect l="l" t="t" r="r" b="b"/>
            <a:pathLst>
              <a:path w="7466281" h="5253547">
                <a:moveTo>
                  <a:pt x="7466281" y="5253547"/>
                </a:moveTo>
                <a:lnTo>
                  <a:pt x="0" y="5253547"/>
                </a:lnTo>
                <a:lnTo>
                  <a:pt x="0" y="0"/>
                </a:lnTo>
                <a:lnTo>
                  <a:pt x="7466281" y="0"/>
                </a:lnTo>
                <a:lnTo>
                  <a:pt x="7466281" y="525354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52600" y="419100"/>
            <a:ext cx="14763406" cy="9296400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584098" y="3859170"/>
            <a:ext cx="3816732" cy="7444293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600139">
            <a:off x="2796861" y="1573673"/>
            <a:ext cx="818731" cy="10772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601275">
            <a:off x="14297752" y="5758331"/>
            <a:ext cx="818731" cy="107727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6799">
            <a:off x="6215076" y="2163150"/>
            <a:ext cx="5579239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FFFFFF"/>
                </a:solidFill>
                <a:latin typeface="Sigmar One" panose="020B0604020202020204" charset="0"/>
              </a:rPr>
              <a:t>GHI NHỚ</a:t>
            </a:r>
            <a:endParaRPr lang="en-US" sz="6000" dirty="0">
              <a:solidFill>
                <a:srgbClr val="FFFFFF"/>
              </a:solidFill>
              <a:latin typeface="Sigmar One" panose="020B060402020202020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49367">
            <a:off x="2990090" y="6418839"/>
            <a:ext cx="653068" cy="6984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648723">
            <a:off x="14759585" y="2405605"/>
            <a:ext cx="653068" cy="6984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6799">
            <a:off x="3988917" y="2896203"/>
            <a:ext cx="10459926" cy="40626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9"/>
          <p:cNvSpPr/>
          <p:nvPr/>
        </p:nvSpPr>
        <p:spPr>
          <a:xfrm>
            <a:off x="135515" y="4081753"/>
            <a:ext cx="3602376" cy="6214039"/>
          </a:xfrm>
          <a:custGeom>
            <a:avLst/>
            <a:gdLst/>
            <a:ahLst/>
            <a:cxnLst/>
            <a:rect l="l" t="t" r="r" b="b"/>
            <a:pathLst>
              <a:path w="4341132" h="5924622">
                <a:moveTo>
                  <a:pt x="0" y="0"/>
                </a:moveTo>
                <a:lnTo>
                  <a:pt x="4341133" y="0"/>
                </a:lnTo>
                <a:lnTo>
                  <a:pt x="4341133" y="5924623"/>
                </a:lnTo>
                <a:lnTo>
                  <a:pt x="0" y="59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813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">
            <a:off x="-8963" y="-15951"/>
            <a:ext cx="18305926" cy="10318903"/>
          </a:xfrm>
          <a:custGeom>
            <a:avLst/>
            <a:gdLst/>
            <a:ahLst/>
            <a:cxnLst/>
            <a:rect l="l" t="t" r="r" b="b"/>
            <a:pathLst>
              <a:path w="18305926" h="10318903">
                <a:moveTo>
                  <a:pt x="0" y="31918"/>
                </a:moveTo>
                <a:lnTo>
                  <a:pt x="18287972" y="0"/>
                </a:lnTo>
                <a:lnTo>
                  <a:pt x="18305926" y="10286984"/>
                </a:lnTo>
                <a:lnTo>
                  <a:pt x="17954" y="10318902"/>
                </a:lnTo>
                <a:lnTo>
                  <a:pt x="0" y="31918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-1953" t="-78840" r="-2007" b="-4104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96865" y="705745"/>
            <a:ext cx="12094269" cy="8070176"/>
          </a:xfrm>
          <a:custGeom>
            <a:avLst/>
            <a:gdLst/>
            <a:ahLst/>
            <a:cxnLst/>
            <a:rect l="l" t="t" r="r" b="b"/>
            <a:pathLst>
              <a:path w="12094269" h="8070176">
                <a:moveTo>
                  <a:pt x="0" y="0"/>
                </a:moveTo>
                <a:lnTo>
                  <a:pt x="12094270" y="0"/>
                </a:lnTo>
                <a:lnTo>
                  <a:pt x="12094270" y="8070176"/>
                </a:lnTo>
                <a:lnTo>
                  <a:pt x="0" y="8070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486551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2303203" y="0"/>
                </a:moveTo>
                <a:lnTo>
                  <a:pt x="0" y="0"/>
                </a:lnTo>
                <a:lnTo>
                  <a:pt x="0" y="1210229"/>
                </a:lnTo>
                <a:lnTo>
                  <a:pt x="2303203" y="1210229"/>
                </a:lnTo>
                <a:lnTo>
                  <a:pt x="230320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6799">
            <a:off x="4794162" y="2311855"/>
            <a:ext cx="8701291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600" dirty="0" smtClean="0">
                <a:ln>
                  <a:solidFill>
                    <a:schemeClr val="tx1"/>
                  </a:solidFill>
                </a:ln>
                <a:solidFill>
                  <a:srgbClr val="F7CA71"/>
                </a:solidFill>
                <a:latin typeface="Sigmar One"/>
              </a:rPr>
              <a:t>LUYỆN</a:t>
            </a:r>
          </a:p>
          <a:p>
            <a:pPr algn="ctr"/>
            <a:r>
              <a:rPr lang="en-US" sz="16600" dirty="0" smtClean="0">
                <a:ln>
                  <a:solidFill>
                    <a:schemeClr val="tx1"/>
                  </a:solidFill>
                </a:ln>
                <a:solidFill>
                  <a:srgbClr val="F7CA71"/>
                </a:solidFill>
                <a:latin typeface="Sigmar One"/>
              </a:rPr>
              <a:t>TẬP</a:t>
            </a:r>
            <a:endParaRPr lang="en-US" sz="16600" dirty="0">
              <a:ln>
                <a:solidFill>
                  <a:schemeClr val="tx1"/>
                </a:solidFill>
              </a:ln>
              <a:solidFill>
                <a:srgbClr val="F7CA71"/>
              </a:solidFill>
              <a:latin typeface="Sigmar One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909669" y="3131234"/>
            <a:ext cx="3153763" cy="6620494"/>
          </a:xfrm>
          <a:custGeom>
            <a:avLst/>
            <a:gdLst/>
            <a:ahLst/>
            <a:cxnLst/>
            <a:rect l="l" t="t" r="r" b="b"/>
            <a:pathLst>
              <a:path w="3153763" h="6620494">
                <a:moveTo>
                  <a:pt x="0" y="0"/>
                </a:moveTo>
                <a:lnTo>
                  <a:pt x="3153763" y="0"/>
                </a:lnTo>
                <a:lnTo>
                  <a:pt x="3153763" y="6620494"/>
                </a:lnTo>
                <a:lnTo>
                  <a:pt x="0" y="6620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6299" y="3827105"/>
            <a:ext cx="4341132" cy="5924622"/>
          </a:xfrm>
          <a:custGeom>
            <a:avLst/>
            <a:gdLst/>
            <a:ahLst/>
            <a:cxnLst/>
            <a:rect l="l" t="t" r="r" b="b"/>
            <a:pathLst>
              <a:path w="4341132" h="5924622">
                <a:moveTo>
                  <a:pt x="0" y="0"/>
                </a:moveTo>
                <a:lnTo>
                  <a:pt x="4341133" y="0"/>
                </a:lnTo>
                <a:lnTo>
                  <a:pt x="4341133" y="5924623"/>
                </a:lnTo>
                <a:lnTo>
                  <a:pt x="0" y="59246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78764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4152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66872" y="7702473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162260" y="7702473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169540" y="9258105"/>
            <a:ext cx="3539696" cy="783158"/>
          </a:xfrm>
          <a:custGeom>
            <a:avLst/>
            <a:gdLst/>
            <a:ahLst/>
            <a:cxnLst/>
            <a:rect l="l" t="t" r="r" b="b"/>
            <a:pathLst>
              <a:path w="3539696" h="783158">
                <a:moveTo>
                  <a:pt x="0" y="0"/>
                </a:moveTo>
                <a:lnTo>
                  <a:pt x="3539696" y="0"/>
                </a:lnTo>
                <a:lnTo>
                  <a:pt x="3539696" y="783157"/>
                </a:lnTo>
                <a:lnTo>
                  <a:pt x="0" y="78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0000"/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7648" y="7702473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4138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92447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2447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87518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26685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72980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12147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14538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53705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369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94571" y="6380378"/>
            <a:ext cx="5886229" cy="3617356"/>
          </a:xfrm>
          <a:custGeom>
            <a:avLst/>
            <a:gdLst/>
            <a:ahLst/>
            <a:cxnLst/>
            <a:rect l="l" t="t" r="r" b="b"/>
            <a:pathLst>
              <a:path w="5886229" h="3617356">
                <a:moveTo>
                  <a:pt x="0" y="0"/>
                </a:moveTo>
                <a:lnTo>
                  <a:pt x="5886229" y="0"/>
                </a:lnTo>
                <a:lnTo>
                  <a:pt x="5886229" y="3617355"/>
                </a:lnTo>
                <a:lnTo>
                  <a:pt x="0" y="36173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12571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25143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37714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33548" y="6303951"/>
            <a:ext cx="7906278" cy="4858767"/>
          </a:xfrm>
          <a:custGeom>
            <a:avLst/>
            <a:gdLst/>
            <a:ahLst/>
            <a:cxnLst/>
            <a:rect l="l" t="t" r="r" b="b"/>
            <a:pathLst>
              <a:path w="7906278" h="4858767">
                <a:moveTo>
                  <a:pt x="0" y="0"/>
                </a:moveTo>
                <a:lnTo>
                  <a:pt x="7906277" y="0"/>
                </a:lnTo>
                <a:lnTo>
                  <a:pt x="7906277" y="4858766"/>
                </a:lnTo>
                <a:lnTo>
                  <a:pt x="0" y="48587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50286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062857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75429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034299" y="3532644"/>
            <a:ext cx="7452637" cy="4579984"/>
          </a:xfrm>
          <a:custGeom>
            <a:avLst/>
            <a:gdLst/>
            <a:ahLst/>
            <a:cxnLst/>
            <a:rect l="l" t="t" r="r" b="b"/>
            <a:pathLst>
              <a:path w="7452637" h="4579984">
                <a:moveTo>
                  <a:pt x="0" y="0"/>
                </a:moveTo>
                <a:lnTo>
                  <a:pt x="7452636" y="0"/>
                </a:lnTo>
                <a:lnTo>
                  <a:pt x="7452636" y="4579984"/>
                </a:lnTo>
                <a:lnTo>
                  <a:pt x="0" y="45799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3712168" y="4383725"/>
            <a:ext cx="6497983" cy="3993306"/>
          </a:xfrm>
          <a:custGeom>
            <a:avLst/>
            <a:gdLst/>
            <a:ahLst/>
            <a:cxnLst/>
            <a:rect l="l" t="t" r="r" b="b"/>
            <a:pathLst>
              <a:path w="6497983" h="3993306">
                <a:moveTo>
                  <a:pt x="0" y="0"/>
                </a:moveTo>
                <a:lnTo>
                  <a:pt x="6497983" y="0"/>
                </a:lnTo>
                <a:lnTo>
                  <a:pt x="6497983" y="3993305"/>
                </a:lnTo>
                <a:lnTo>
                  <a:pt x="0" y="39933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113347" y="289744"/>
            <a:ext cx="13588043" cy="3296686"/>
            <a:chOff x="122127" y="289744"/>
            <a:chExt cx="6064945" cy="3296686"/>
          </a:xfrm>
        </p:grpSpPr>
        <p:grpSp>
          <p:nvGrpSpPr>
            <p:cNvPr id="43" name="Group 43"/>
            <p:cNvGrpSpPr/>
            <p:nvPr/>
          </p:nvGrpSpPr>
          <p:grpSpPr>
            <a:xfrm>
              <a:off x="433203" y="289744"/>
              <a:ext cx="5753869" cy="760799"/>
              <a:chOff x="0" y="0"/>
              <a:chExt cx="1261078" cy="20037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261078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04682" y="355668"/>
              <a:ext cx="5724695" cy="3230762"/>
              <a:chOff x="0" y="-38100"/>
              <a:chExt cx="1507739" cy="8509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-22153"/>
                <a:ext cx="1507739" cy="222528"/>
              </a:xfrm>
              <a:custGeom>
                <a:avLst/>
                <a:gdLst/>
                <a:ahLst/>
                <a:cxnLst/>
                <a:rect l="l" t="t" r="r" b="b"/>
                <a:pathLst>
                  <a:path w="1294927" h="200375">
                    <a:moveTo>
                      <a:pt x="80306" y="0"/>
                    </a:moveTo>
                    <a:lnTo>
                      <a:pt x="1214621" y="0"/>
                    </a:lnTo>
                    <a:cubicBezTo>
                      <a:pt x="1258973" y="0"/>
                      <a:pt x="1294927" y="35954"/>
                      <a:pt x="1294927" y="80306"/>
                    </a:cubicBezTo>
                    <a:lnTo>
                      <a:pt x="1294927" y="120069"/>
                    </a:lnTo>
                    <a:cubicBezTo>
                      <a:pt x="1294927" y="164421"/>
                      <a:pt x="1258973" y="200375"/>
                      <a:pt x="1214621" y="200375"/>
                    </a:cubicBezTo>
                    <a:lnTo>
                      <a:pt x="80306" y="200375"/>
                    </a:lnTo>
                    <a:cubicBezTo>
                      <a:pt x="35954" y="200375"/>
                      <a:pt x="0" y="164421"/>
                      <a:pt x="0" y="120069"/>
                    </a:cubicBezTo>
                    <a:lnTo>
                      <a:pt x="0" y="80306"/>
                    </a:lnTo>
                    <a:cubicBezTo>
                      <a:pt x="0" y="35954"/>
                      <a:pt x="35954" y="0"/>
                      <a:pt x="8030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122127" y="638864"/>
              <a:ext cx="6057867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9"/>
                </a:lnSpc>
              </a:pP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1 –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(THEO MẪU)</a:t>
              </a:r>
              <a:endParaRPr lang="en-US" sz="5400" dirty="0">
                <a:solidFill>
                  <a:schemeClr val="bg1"/>
                </a:solidFill>
                <a:latin typeface="Sigmar One" panose="020B0604020202020204" charset="0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889235" y="1539467"/>
            <a:ext cx="16687800" cy="8265328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1851" y="5468636"/>
            <a:ext cx="4450391" cy="24315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/>
              <p:cNvSpPr txBox="1"/>
              <p:nvPr/>
            </p:nvSpPr>
            <p:spPr>
              <a:xfrm>
                <a:off x="2447869" y="5944980"/>
                <a:ext cx="2121762" cy="1661993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91440" rIns="0" bIns="18288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869" y="5944980"/>
                <a:ext cx="2121762" cy="166199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9756" y="4337663"/>
            <a:ext cx="4450391" cy="24315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6563512" y="4839788"/>
                <a:ext cx="2780579" cy="1664686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91440" rIns="0" bIns="18288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512" y="4839788"/>
                <a:ext cx="2780579" cy="16646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073" r="100000">
                        <a14:foregroundMark x1="55181" y1="10961" x2="71762" y2="28331"/>
                        <a14:foregroundMark x1="60363" y1="61720" x2="78756" y2="73862"/>
                        <a14:foregroundMark x1="56995" y1="60371" x2="42746" y2="68803"/>
                        <a14:foregroundMark x1="26943" y1="53288" x2="30311" y2="58853"/>
                        <a14:foregroundMark x1="38860" y1="29511" x2="77720" y2="28668"/>
                        <a14:foregroundMark x1="62953" y1="88027" x2="62953" y2="93761"/>
                        <a14:foregroundMark x1="52591" y1="89039" x2="54663" y2="95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49850" y="4084797"/>
            <a:ext cx="4083358" cy="62731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39702" flipV="1">
            <a:off x="14977800" y="-265757"/>
            <a:ext cx="3620771" cy="35099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720" l="9910" r="8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14989">
            <a:off x="256286" y="193116"/>
            <a:ext cx="1459706" cy="281420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9796520" y="8713736"/>
            <a:ext cx="6057867" cy="12641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Sigmar One" panose="020B0604020202020204" charset="0"/>
              </a:rPr>
              <a:t>LÀM VÀO VỞ</a:t>
            </a:r>
            <a:endParaRPr lang="en-US" sz="54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Sigmar One" panose="020B060402020202020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2464" r="92464">
                        <a14:foregroundMark x1="27246" y1="44562" x2="72464" y2="44562"/>
                        <a14:foregroundMark x1="33043" y1="75066" x2="73768" y2="87798"/>
                        <a14:foregroundMark x1="73768" y1="68170" x2="24058" y2="86472"/>
                        <a14:foregroundMark x1="24783" y1="67374" x2="34783" y2="82228"/>
                        <a14:foregroundMark x1="67971" y1="73210" x2="74928" y2="82228"/>
                        <a14:foregroundMark x1="72754" y1="68700" x2="76667" y2="80902"/>
                        <a14:foregroundMark x1="81159" y1="81432" x2="78406" y2="86472"/>
                        <a14:foregroundMark x1="81884" y1="79045" x2="83623" y2="82759"/>
                        <a14:foregroundMark x1="80725" y1="75066" x2="83913" y2="82759"/>
                        <a14:foregroundMark x1="45942" y1="55968" x2="32754" y2="49602"/>
                        <a14:foregroundMark x1="19565" y1="76923" x2="22319" y2="88594"/>
                        <a14:foregroundMark x1="26812" y1="87798" x2="44638" y2="96021"/>
                        <a14:foregroundMark x1="47391" y1="95491" x2="71449" y2="92838"/>
                        <a14:foregroundMark x1="47681" y1="54642" x2="75217" y2="47745"/>
                        <a14:backgroundMark x1="24348" y1="6366" x2="18841" y2="32361"/>
                        <a14:backgroundMark x1="76957" y1="5570" x2="80725" y2="30504"/>
                        <a14:backgroundMark x1="35507" y1="3183" x2="41884" y2="531"/>
                        <a14:backgroundMark x1="66232" y1="2387" x2="60290" y2="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8635" y="5432337"/>
            <a:ext cx="4450391" cy="24315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/>
              <p:cNvSpPr txBox="1"/>
              <p:nvPr/>
            </p:nvSpPr>
            <p:spPr>
              <a:xfrm>
                <a:off x="10786661" y="5949979"/>
                <a:ext cx="3234139" cy="1664686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lIns="0" tIns="91440" rIns="0" bIns="18288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tx1"/>
                              </a:solidFill>
                              <a:effectLst>
                                <a:glow rad="127000">
                                  <a:schemeClr val="bg1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6661" y="5949979"/>
                <a:ext cx="3234139" cy="1664686"/>
              </a:xfrm>
              <a:prstGeom prst="rect">
                <a:avLst/>
              </a:prstGeom>
              <a:blipFill>
                <a:blip r:embed="rId20"/>
                <a:stretch>
                  <a:fillRect l="-2260" r="-2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618012" y="2066087"/>
                <a:ext cx="8876337" cy="1464302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5400" dirty="0" smtClean="0">
                    <a:ln w="28575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Sigmar One" panose="020B060402020202020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dirty="0" smtClean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6000" i="0" dirty="0">
                        <a:ln w="28575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i="1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6000" i="0" dirty="0">
                        <a:ln w="28575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2+5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6000" i="0" dirty="0">
                        <a:ln w="28575"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6000" i="0" dirty="0">
                            <a:ln w="28575"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000" dirty="0">
                  <a:ln w="28575">
                    <a:noFill/>
                  </a:ln>
                  <a:solidFill>
                    <a:schemeClr val="tx1"/>
                  </a:solidFill>
                  <a:latin typeface="Sigmar One" panose="020B0604020202020204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012" y="2066087"/>
                <a:ext cx="8876337" cy="1464302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 animBg="1"/>
      <p:bldP spid="50" grpId="0" animBg="1"/>
      <p:bldP spid="57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D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92447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92447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7" y="0"/>
                </a:lnTo>
                <a:lnTo>
                  <a:pt x="4323177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72980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12147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14538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53705" y="3698927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369" y="0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3532644"/>
            <a:ext cx="4323176" cy="4323176"/>
          </a:xfrm>
          <a:custGeom>
            <a:avLst/>
            <a:gdLst/>
            <a:ahLst/>
            <a:cxnLst/>
            <a:rect l="l" t="t" r="r" b="b"/>
            <a:pathLst>
              <a:path w="4323176" h="4323176">
                <a:moveTo>
                  <a:pt x="0" y="0"/>
                </a:moveTo>
                <a:lnTo>
                  <a:pt x="4323176" y="0"/>
                </a:lnTo>
                <a:lnTo>
                  <a:pt x="4323176" y="4323176"/>
                </a:lnTo>
                <a:lnTo>
                  <a:pt x="0" y="4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94571" y="6380378"/>
            <a:ext cx="5886229" cy="3617356"/>
          </a:xfrm>
          <a:custGeom>
            <a:avLst/>
            <a:gdLst/>
            <a:ahLst/>
            <a:cxnLst/>
            <a:rect l="l" t="t" r="r" b="b"/>
            <a:pathLst>
              <a:path w="5886229" h="3617356">
                <a:moveTo>
                  <a:pt x="0" y="0"/>
                </a:moveTo>
                <a:lnTo>
                  <a:pt x="5886229" y="0"/>
                </a:lnTo>
                <a:lnTo>
                  <a:pt x="5886229" y="3617355"/>
                </a:lnTo>
                <a:lnTo>
                  <a:pt x="0" y="3617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612571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25143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37714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2" y="0"/>
                </a:lnTo>
                <a:lnTo>
                  <a:pt x="2612572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33548" y="6303951"/>
            <a:ext cx="7906278" cy="4858767"/>
          </a:xfrm>
          <a:custGeom>
            <a:avLst/>
            <a:gdLst/>
            <a:ahLst/>
            <a:cxnLst/>
            <a:rect l="l" t="t" r="r" b="b"/>
            <a:pathLst>
              <a:path w="7906278" h="4858767">
                <a:moveTo>
                  <a:pt x="0" y="0"/>
                </a:moveTo>
                <a:lnTo>
                  <a:pt x="7906277" y="0"/>
                </a:lnTo>
                <a:lnTo>
                  <a:pt x="7906277" y="4858766"/>
                </a:lnTo>
                <a:lnTo>
                  <a:pt x="0" y="48587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75429" y="7674429"/>
            <a:ext cx="2612571" cy="2612571"/>
          </a:xfrm>
          <a:custGeom>
            <a:avLst/>
            <a:gdLst/>
            <a:ahLst/>
            <a:cxnLst/>
            <a:rect l="l" t="t" r="r" b="b"/>
            <a:pathLst>
              <a:path w="2612571" h="2612571">
                <a:moveTo>
                  <a:pt x="0" y="0"/>
                </a:moveTo>
                <a:lnTo>
                  <a:pt x="2612571" y="0"/>
                </a:lnTo>
                <a:lnTo>
                  <a:pt x="2612571" y="2612571"/>
                </a:lnTo>
                <a:lnTo>
                  <a:pt x="0" y="2612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6034299" y="3532644"/>
            <a:ext cx="7452637" cy="4579984"/>
          </a:xfrm>
          <a:custGeom>
            <a:avLst/>
            <a:gdLst/>
            <a:ahLst/>
            <a:cxnLst/>
            <a:rect l="l" t="t" r="r" b="b"/>
            <a:pathLst>
              <a:path w="7452637" h="4579984">
                <a:moveTo>
                  <a:pt x="0" y="0"/>
                </a:moveTo>
                <a:lnTo>
                  <a:pt x="7452636" y="0"/>
                </a:lnTo>
                <a:lnTo>
                  <a:pt x="7452636" y="4579984"/>
                </a:lnTo>
                <a:lnTo>
                  <a:pt x="0" y="4579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-3712168" y="4383725"/>
            <a:ext cx="6497983" cy="3993306"/>
          </a:xfrm>
          <a:custGeom>
            <a:avLst/>
            <a:gdLst/>
            <a:ahLst/>
            <a:cxnLst/>
            <a:rect l="l" t="t" r="r" b="b"/>
            <a:pathLst>
              <a:path w="6497983" h="3993306">
                <a:moveTo>
                  <a:pt x="0" y="0"/>
                </a:moveTo>
                <a:lnTo>
                  <a:pt x="6497983" y="0"/>
                </a:lnTo>
                <a:lnTo>
                  <a:pt x="6497983" y="3993305"/>
                </a:lnTo>
                <a:lnTo>
                  <a:pt x="0" y="39933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/>
          <p:cNvGrpSpPr/>
          <p:nvPr/>
        </p:nvGrpSpPr>
        <p:grpSpPr>
          <a:xfrm>
            <a:off x="304682" y="289744"/>
            <a:ext cx="6057867" cy="3296686"/>
            <a:chOff x="304682" y="289744"/>
            <a:chExt cx="6057867" cy="3296686"/>
          </a:xfrm>
        </p:grpSpPr>
        <p:grpSp>
          <p:nvGrpSpPr>
            <p:cNvPr id="43" name="Group 43"/>
            <p:cNvGrpSpPr/>
            <p:nvPr/>
          </p:nvGrpSpPr>
          <p:grpSpPr>
            <a:xfrm>
              <a:off x="433203" y="289744"/>
              <a:ext cx="5753869" cy="760799"/>
              <a:chOff x="0" y="0"/>
              <a:chExt cx="1261078" cy="20037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261078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304682" y="355668"/>
              <a:ext cx="5724695" cy="3230762"/>
              <a:chOff x="0" y="-38100"/>
              <a:chExt cx="1507739" cy="8509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-22153"/>
                <a:ext cx="1507739" cy="222528"/>
              </a:xfrm>
              <a:custGeom>
                <a:avLst/>
                <a:gdLst/>
                <a:ahLst/>
                <a:cxnLst/>
                <a:rect l="l" t="t" r="r" b="b"/>
                <a:pathLst>
                  <a:path w="1294927" h="200375">
                    <a:moveTo>
                      <a:pt x="80306" y="0"/>
                    </a:moveTo>
                    <a:lnTo>
                      <a:pt x="1214621" y="0"/>
                    </a:lnTo>
                    <a:cubicBezTo>
                      <a:pt x="1258973" y="0"/>
                      <a:pt x="1294927" y="35954"/>
                      <a:pt x="1294927" y="80306"/>
                    </a:cubicBezTo>
                    <a:lnTo>
                      <a:pt x="1294927" y="120069"/>
                    </a:lnTo>
                    <a:cubicBezTo>
                      <a:pt x="1294927" y="164421"/>
                      <a:pt x="1258973" y="200375"/>
                      <a:pt x="1214621" y="200375"/>
                    </a:cubicBezTo>
                    <a:lnTo>
                      <a:pt x="80306" y="200375"/>
                    </a:lnTo>
                    <a:cubicBezTo>
                      <a:pt x="35954" y="200375"/>
                      <a:pt x="0" y="164421"/>
                      <a:pt x="0" y="120069"/>
                    </a:cubicBezTo>
                    <a:lnTo>
                      <a:pt x="0" y="80306"/>
                    </a:lnTo>
                    <a:cubicBezTo>
                      <a:pt x="0" y="35954"/>
                      <a:pt x="35954" y="0"/>
                      <a:pt x="80306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304682" y="730760"/>
              <a:ext cx="6057867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9"/>
                </a:lnSpc>
              </a:pP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1 -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endParaRPr lang="en-US" sz="5400" dirty="0">
                <a:solidFill>
                  <a:schemeClr val="bg1"/>
                </a:solidFill>
                <a:latin typeface="Sigmar One" panose="020B0604020202020204" charset="0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889235" y="1539467"/>
            <a:ext cx="16687800" cy="8265328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020232" y="1771249"/>
            <a:ext cx="4870765" cy="2704166"/>
            <a:chOff x="1133475" y="2869002"/>
            <a:chExt cx="4450391" cy="243159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3475" y="2869002"/>
              <a:ext cx="4450391" cy="24315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344207" y="3242958"/>
                  <a:ext cx="2210178" cy="15567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4207" y="3242958"/>
                  <a:ext cx="2210178" cy="1556736"/>
                </a:xfrm>
                <a:prstGeom prst="rect">
                  <a:avLst/>
                </a:prstGeom>
                <a:blipFill>
                  <a:blip r:embed="rId11"/>
                  <a:stretch>
                    <a:fillRect t="-5282" b="-10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39702" flipV="1">
            <a:off x="14977800" y="-265757"/>
            <a:ext cx="3620771" cy="350993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720" l="9910" r="891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14989">
            <a:off x="256286" y="193116"/>
            <a:ext cx="1459706" cy="281420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67858" y="4475415"/>
            <a:ext cx="5049671" cy="2431590"/>
            <a:chOff x="11000264" y="2784764"/>
            <a:chExt cx="4450391" cy="243159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00264" y="2784764"/>
              <a:ext cx="4450391" cy="243159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11741896" y="3095472"/>
                  <a:ext cx="3341821" cy="17346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den>
                        </m:f>
                        <m:r>
                          <a:rPr lang="en-US" sz="6000" b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41896" y="3095472"/>
                  <a:ext cx="3341821" cy="1734642"/>
                </a:xfrm>
                <a:prstGeom prst="rect">
                  <a:avLst/>
                </a:prstGeom>
                <a:blipFill>
                  <a:blip r:embed="rId16"/>
                  <a:stretch>
                    <a:fillRect t="-5263" b="-10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712571" y="7145665"/>
            <a:ext cx="5599132" cy="2659130"/>
            <a:chOff x="6267018" y="5413795"/>
            <a:chExt cx="5599132" cy="2659130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12464" r="92464">
                          <a14:foregroundMark x1="27246" y1="44562" x2="72464" y2="44562"/>
                          <a14:foregroundMark x1="33043" y1="75066" x2="73768" y2="87798"/>
                          <a14:foregroundMark x1="73768" y1="68170" x2="24058" y2="86472"/>
                          <a14:foregroundMark x1="24783" y1="67374" x2="34783" y2="82228"/>
                          <a14:foregroundMark x1="67971" y1="73210" x2="74928" y2="82228"/>
                          <a14:foregroundMark x1="72754" y1="68700" x2="76667" y2="80902"/>
                          <a14:foregroundMark x1="81159" y1="81432" x2="78406" y2="86472"/>
                          <a14:foregroundMark x1="81884" y1="79045" x2="83623" y2="82759"/>
                          <a14:foregroundMark x1="80725" y1="75066" x2="83913" y2="82759"/>
                          <a14:foregroundMark x1="45942" y1="55968" x2="32754" y2="49602"/>
                          <a14:foregroundMark x1="19565" y1="76923" x2="22319" y2="88594"/>
                          <a14:foregroundMark x1="26812" y1="87798" x2="44638" y2="96021"/>
                          <a14:foregroundMark x1="47391" y1="95491" x2="71449" y2="92838"/>
                          <a14:foregroundMark x1="47681" y1="54642" x2="75217" y2="47745"/>
                          <a14:backgroundMark x1="24348" y1="6366" x2="18841" y2="32361"/>
                          <a14:backgroundMark x1="76957" y1="5570" x2="80725" y2="30504"/>
                          <a14:backgroundMark x1="35507" y1="3183" x2="41884" y2="531"/>
                          <a14:backgroundMark x1="66232" y1="2387" x2="60290" y2="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67018" y="5413795"/>
              <a:ext cx="5599132" cy="26591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7118287" y="5785393"/>
                  <a:ext cx="4036099" cy="173464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𝟐𝟕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𝟏𝟐𝟓</m:t>
                            </m:r>
                          </m:den>
                        </m:f>
                        <m:r>
                          <a:rPr lang="en-US" sz="6000" b="1" i="0" smtClean="0">
                            <a:solidFill>
                              <a:schemeClr val="tx1"/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sz="6000" b="1" i="0" smtClean="0">
                                <a:solidFill>
                                  <a:schemeClr val="tx1"/>
                                </a:solidFill>
                                <a:effectLst>
                                  <a:glow rad="1270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𝟏𝟐𝟓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287" y="5785393"/>
                  <a:ext cx="4036099" cy="1734642"/>
                </a:xfrm>
                <a:prstGeom prst="rect">
                  <a:avLst/>
                </a:prstGeom>
                <a:blipFill>
                  <a:blip r:embed="rId17"/>
                  <a:stretch>
                    <a:fillRect l="-2266" t="-4912" r="-1964" b="-10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5051859" y="2141695"/>
                <a:ext cx="4784195" cy="18221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859" y="2141695"/>
                <a:ext cx="4784195" cy="18221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5212411" y="4739796"/>
                <a:ext cx="5774338" cy="1827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6000" b="1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411" y="4739796"/>
                <a:ext cx="5774338" cy="182729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5596796" y="7559372"/>
                <a:ext cx="6624442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b="1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  <m:r>
                        <a:rPr lang="en-US" sz="6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6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96" y="7559372"/>
                <a:ext cx="6624442" cy="18269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073" r="100000">
                        <a14:foregroundMark x1="55181" y1="10961" x2="71762" y2="28331"/>
                        <a14:foregroundMark x1="60363" y1="61720" x2="78756" y2="73862"/>
                        <a14:foregroundMark x1="56995" y1="60371" x2="42746" y2="68803"/>
                        <a14:foregroundMark x1="26943" y1="53288" x2="30311" y2="58853"/>
                        <a14:foregroundMark x1="38860" y1="29511" x2="77720" y2="28668"/>
                        <a14:foregroundMark x1="62953" y1="88027" x2="62953" y2="93761"/>
                        <a14:foregroundMark x1="52591" y1="89039" x2="54663" y2="95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6014" y="1451883"/>
            <a:ext cx="5797194" cy="89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9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0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8607" y="379288"/>
            <a:ext cx="18009261" cy="3230762"/>
            <a:chOff x="167510" y="145083"/>
            <a:chExt cx="14468394" cy="3230762"/>
          </a:xfrm>
        </p:grpSpPr>
        <p:grpSp>
          <p:nvGrpSpPr>
            <p:cNvPr id="43" name="Group 43"/>
            <p:cNvGrpSpPr/>
            <p:nvPr/>
          </p:nvGrpSpPr>
          <p:grpSpPr>
            <a:xfrm>
              <a:off x="167510" y="145083"/>
              <a:ext cx="14424588" cy="3230762"/>
              <a:chOff x="-21739" y="-38100"/>
              <a:chExt cx="1180210" cy="8509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-21739" y="0"/>
                <a:ext cx="1180210" cy="200375"/>
              </a:xfrm>
              <a:custGeom>
                <a:avLst/>
                <a:gdLst/>
                <a:ahLst/>
                <a:cxnLst/>
                <a:rect l="l" t="t" r="r" b="b"/>
                <a:pathLst>
                  <a:path w="1261078" h="200375">
                    <a:moveTo>
                      <a:pt x="82461" y="0"/>
                    </a:moveTo>
                    <a:lnTo>
                      <a:pt x="1178616" y="0"/>
                    </a:lnTo>
                    <a:cubicBezTo>
                      <a:pt x="1224158" y="0"/>
                      <a:pt x="1261078" y="36919"/>
                      <a:pt x="1261078" y="82461"/>
                    </a:cubicBezTo>
                    <a:lnTo>
                      <a:pt x="1261078" y="117914"/>
                    </a:lnTo>
                    <a:cubicBezTo>
                      <a:pt x="1261078" y="139784"/>
                      <a:pt x="1252390" y="160758"/>
                      <a:pt x="1236925" y="176223"/>
                    </a:cubicBezTo>
                    <a:cubicBezTo>
                      <a:pt x="1221461" y="191687"/>
                      <a:pt x="1200486" y="200375"/>
                      <a:pt x="1178616" y="200375"/>
                    </a:cubicBezTo>
                    <a:lnTo>
                      <a:pt x="82461" y="200375"/>
                    </a:lnTo>
                    <a:cubicBezTo>
                      <a:pt x="36919" y="200375"/>
                      <a:pt x="0" y="163456"/>
                      <a:pt x="0" y="117914"/>
                    </a:cubicBezTo>
                    <a:lnTo>
                      <a:pt x="0" y="82461"/>
                    </a:lnTo>
                    <a:cubicBezTo>
                      <a:pt x="0" y="60591"/>
                      <a:pt x="8688" y="39617"/>
                      <a:pt x="24152" y="24152"/>
                    </a:cubicBezTo>
                    <a:cubicBezTo>
                      <a:pt x="39617" y="8688"/>
                      <a:pt x="60591" y="0"/>
                      <a:pt x="824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228722" y="416217"/>
              <a:ext cx="14331221" cy="844911"/>
            </a:xfrm>
            <a:custGeom>
              <a:avLst/>
              <a:gdLst/>
              <a:ahLst/>
              <a:cxnLst/>
              <a:rect l="l" t="t" r="r" b="b"/>
              <a:pathLst>
                <a:path w="1294927" h="200375">
                  <a:moveTo>
                    <a:pt x="80306" y="0"/>
                  </a:moveTo>
                  <a:lnTo>
                    <a:pt x="1214621" y="0"/>
                  </a:lnTo>
                  <a:cubicBezTo>
                    <a:pt x="1258973" y="0"/>
                    <a:pt x="1294927" y="35954"/>
                    <a:pt x="1294927" y="80306"/>
                  </a:cubicBezTo>
                  <a:lnTo>
                    <a:pt x="1294927" y="120069"/>
                  </a:lnTo>
                  <a:cubicBezTo>
                    <a:pt x="1294927" y="164421"/>
                    <a:pt x="1258973" y="200375"/>
                    <a:pt x="1214621" y="200375"/>
                  </a:cubicBezTo>
                  <a:lnTo>
                    <a:pt x="80306" y="200375"/>
                  </a:lnTo>
                  <a:cubicBezTo>
                    <a:pt x="35954" y="200375"/>
                    <a:pt x="0" y="164421"/>
                    <a:pt x="0" y="120069"/>
                  </a:cubicBezTo>
                  <a:lnTo>
                    <a:pt x="0" y="80306"/>
                  </a:lnTo>
                  <a:cubicBezTo>
                    <a:pt x="0" y="35954"/>
                    <a:pt x="35954" y="0"/>
                    <a:pt x="803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7625">
              <a:solidFill>
                <a:srgbClr val="000000"/>
              </a:solidFill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323518" y="667212"/>
              <a:ext cx="14312386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39"/>
                </a:lnSpc>
              </a:pP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Bài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2 –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viết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phép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tính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thích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hợp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(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theo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 </a:t>
              </a:r>
              <a:r>
                <a:rPr lang="en-US" sz="5400" dirty="0" err="1" smtClean="0">
                  <a:solidFill>
                    <a:schemeClr val="bg1"/>
                  </a:solidFill>
                  <a:latin typeface="Sigmar One" panose="020B0604020202020204" charset="0"/>
                </a:rPr>
                <a:t>mẫu</a:t>
              </a:r>
              <a:r>
                <a:rPr lang="en-US" sz="5400" dirty="0" smtClean="0">
                  <a:solidFill>
                    <a:schemeClr val="bg1"/>
                  </a:solidFill>
                  <a:latin typeface="Sigmar One" panose="020B0604020202020204" charset="0"/>
                </a:rPr>
                <a:t>)</a:t>
              </a:r>
              <a:endParaRPr lang="en-US" sz="5400" dirty="0">
                <a:solidFill>
                  <a:schemeClr val="bg1"/>
                </a:solidFill>
                <a:latin typeface="Sigmar One" panose="020B0604020202020204" charset="0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304682" y="1898318"/>
            <a:ext cx="17717999" cy="8022286"/>
          </a:xfrm>
          <a:prstGeom prst="roundRect">
            <a:avLst>
              <a:gd name="adj" fmla="val 8965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717432" y="5457055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32" y="5457055"/>
                <a:ext cx="3712256" cy="1590179"/>
              </a:xfrm>
              <a:prstGeom prst="rect">
                <a:avLst/>
              </a:prstGeom>
              <a:blipFill>
                <a:blip r:embed="rId3"/>
                <a:stretch>
                  <a:fillRect l="-15107" t="-12644" r="-657" b="-26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975" y="7744143"/>
            <a:ext cx="4694327" cy="27295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829" y="2088962"/>
            <a:ext cx="6858662" cy="314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83" y="2780415"/>
            <a:ext cx="4858783" cy="5517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717432" y="7450219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 </a:t>
                </a:r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7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32" y="7450219"/>
                <a:ext cx="3712256" cy="1590179"/>
              </a:xfrm>
              <a:prstGeom prst="rect">
                <a:avLst/>
              </a:prstGeom>
              <a:blipFill>
                <a:blip r:embed="rId7"/>
                <a:stretch>
                  <a:fillRect l="-15107" t="-13793" r="-1642" b="-25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086545" y="5457055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7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7200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7200" dirty="0">
                  <a:solidFill>
                    <a:schemeClr val="accent2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545" y="5457055"/>
                <a:ext cx="3712256" cy="1590179"/>
              </a:xfrm>
              <a:prstGeom prst="rect">
                <a:avLst/>
              </a:prstGeom>
              <a:blipFill>
                <a:blip r:embed="rId8"/>
                <a:stretch>
                  <a:fillRect l="-15107" t="-76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400380" y="7450219"/>
                <a:ext cx="3712256" cy="1590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400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7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72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7200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5400" i="1" dirty="0" smtClean="0">
                    <a:solidFill>
                      <a:schemeClr val="accent2">
                        <a:lumMod val="75000"/>
                      </a:schemeClr>
                    </a:solidFill>
                    <a:effectLst>
                      <a:glow rad="127000">
                        <a:schemeClr val="bg1"/>
                      </a:glo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7200" dirty="0">
                  <a:solidFill>
                    <a:schemeClr val="accent2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0380" y="7450219"/>
                <a:ext cx="3712256" cy="1590179"/>
              </a:xfrm>
              <a:prstGeom prst="rect">
                <a:avLst/>
              </a:prstGeom>
              <a:blipFill>
                <a:blip r:embed="rId9"/>
                <a:stretch>
                  <a:fillRect l="-15107" t="-766" b="-1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12233062" y="7882518"/>
            <a:ext cx="371225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= 1 </a:t>
            </a:r>
            <a:r>
              <a:rPr lang="en-US" sz="5400" i="1" dirty="0" smtClean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endParaRPr lang="en-US" sz="7200" dirty="0">
              <a:solidFill>
                <a:schemeClr val="accent2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9" grpId="0"/>
      <p:bldP spid="24" grpId="0"/>
      <p:bldP spid="25" grpId="0"/>
      <p:bldP spid="26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62200" y="-1485900"/>
            <a:ext cx="23345997" cy="13352654"/>
          </a:xfrm>
          <a:custGeom>
            <a:avLst/>
            <a:gdLst/>
            <a:ahLst/>
            <a:cxnLst/>
            <a:rect l="l" t="t" r="r" b="b"/>
            <a:pathLst>
              <a:path w="23345997" h="13352654">
                <a:moveTo>
                  <a:pt x="0" y="0"/>
                </a:moveTo>
                <a:lnTo>
                  <a:pt x="23345998" y="0"/>
                </a:lnTo>
                <a:lnTo>
                  <a:pt x="23345998" y="13352654"/>
                </a:lnTo>
                <a:lnTo>
                  <a:pt x="0" y="133526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Rounded Rectangle 9"/>
          <p:cNvSpPr/>
          <p:nvPr/>
        </p:nvSpPr>
        <p:spPr>
          <a:xfrm>
            <a:off x="1787300" y="1714177"/>
            <a:ext cx="14336671" cy="7620000"/>
          </a:xfrm>
          <a:custGeom>
            <a:avLst/>
            <a:gdLst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097000"/>
              <a:gd name="connsiteY0" fmla="*/ 1231925 h 7391400"/>
              <a:gd name="connsiteX1" fmla="*/ 1231925 w 14097000"/>
              <a:gd name="connsiteY1" fmla="*/ 0 h 7391400"/>
              <a:gd name="connsiteX2" fmla="*/ 12865075 w 14097000"/>
              <a:gd name="connsiteY2" fmla="*/ 0 h 7391400"/>
              <a:gd name="connsiteX3" fmla="*/ 14097000 w 14097000"/>
              <a:gd name="connsiteY3" fmla="*/ 1231925 h 7391400"/>
              <a:gd name="connsiteX4" fmla="*/ 14097000 w 14097000"/>
              <a:gd name="connsiteY4" fmla="*/ 6159475 h 7391400"/>
              <a:gd name="connsiteX5" fmla="*/ 12865075 w 14097000"/>
              <a:gd name="connsiteY5" fmla="*/ 7391400 h 7391400"/>
              <a:gd name="connsiteX6" fmla="*/ 1231925 w 14097000"/>
              <a:gd name="connsiteY6" fmla="*/ 7391400 h 7391400"/>
              <a:gd name="connsiteX7" fmla="*/ 0 w 14097000"/>
              <a:gd name="connsiteY7" fmla="*/ 6159475 h 7391400"/>
              <a:gd name="connsiteX8" fmla="*/ 0 w 14097000"/>
              <a:gd name="connsiteY8" fmla="*/ 1231925 h 7391400"/>
              <a:gd name="connsiteX0" fmla="*/ 0 w 14336671"/>
              <a:gd name="connsiteY0" fmla="*/ 1231925 h 7391400"/>
              <a:gd name="connsiteX1" fmla="*/ 1231925 w 14336671"/>
              <a:gd name="connsiteY1" fmla="*/ 0 h 7391400"/>
              <a:gd name="connsiteX2" fmla="*/ 12865075 w 14336671"/>
              <a:gd name="connsiteY2" fmla="*/ 0 h 7391400"/>
              <a:gd name="connsiteX3" fmla="*/ 14097000 w 14336671"/>
              <a:gd name="connsiteY3" fmla="*/ 1231925 h 7391400"/>
              <a:gd name="connsiteX4" fmla="*/ 14097000 w 14336671"/>
              <a:gd name="connsiteY4" fmla="*/ 6159475 h 7391400"/>
              <a:gd name="connsiteX5" fmla="*/ 12865075 w 14336671"/>
              <a:gd name="connsiteY5" fmla="*/ 7391400 h 7391400"/>
              <a:gd name="connsiteX6" fmla="*/ 1231925 w 14336671"/>
              <a:gd name="connsiteY6" fmla="*/ 7391400 h 7391400"/>
              <a:gd name="connsiteX7" fmla="*/ 0 w 14336671"/>
              <a:gd name="connsiteY7" fmla="*/ 6159475 h 7391400"/>
              <a:gd name="connsiteX8" fmla="*/ 0 w 14336671"/>
              <a:gd name="connsiteY8" fmla="*/ 1231925 h 7391400"/>
              <a:gd name="connsiteX0" fmla="*/ 0 w 14336671"/>
              <a:gd name="connsiteY0" fmla="*/ 1231925 h 7391400"/>
              <a:gd name="connsiteX1" fmla="*/ 1231925 w 14336671"/>
              <a:gd name="connsiteY1" fmla="*/ 0 h 7391400"/>
              <a:gd name="connsiteX2" fmla="*/ 12865075 w 14336671"/>
              <a:gd name="connsiteY2" fmla="*/ 0 h 7391400"/>
              <a:gd name="connsiteX3" fmla="*/ 14097000 w 14336671"/>
              <a:gd name="connsiteY3" fmla="*/ 1231925 h 7391400"/>
              <a:gd name="connsiteX4" fmla="*/ 14097000 w 14336671"/>
              <a:gd name="connsiteY4" fmla="*/ 6159475 h 7391400"/>
              <a:gd name="connsiteX5" fmla="*/ 12865075 w 14336671"/>
              <a:gd name="connsiteY5" fmla="*/ 7391400 h 7391400"/>
              <a:gd name="connsiteX6" fmla="*/ 1231925 w 14336671"/>
              <a:gd name="connsiteY6" fmla="*/ 7391400 h 7391400"/>
              <a:gd name="connsiteX7" fmla="*/ 0 w 14336671"/>
              <a:gd name="connsiteY7" fmla="*/ 6159475 h 7391400"/>
              <a:gd name="connsiteX8" fmla="*/ 0 w 14336671"/>
              <a:gd name="connsiteY8" fmla="*/ 1231925 h 739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6671" h="7391400">
                <a:moveTo>
                  <a:pt x="0" y="1231925"/>
                </a:moveTo>
                <a:cubicBezTo>
                  <a:pt x="0" y="551552"/>
                  <a:pt x="551552" y="0"/>
                  <a:pt x="1231925" y="0"/>
                </a:cubicBezTo>
                <a:cubicBezTo>
                  <a:pt x="5062750" y="257908"/>
                  <a:pt x="8987358" y="0"/>
                  <a:pt x="12865075" y="0"/>
                </a:cubicBezTo>
                <a:cubicBezTo>
                  <a:pt x="13545448" y="0"/>
                  <a:pt x="13815646" y="551552"/>
                  <a:pt x="14097000" y="1231925"/>
                </a:cubicBezTo>
                <a:cubicBezTo>
                  <a:pt x="14097000" y="2874442"/>
                  <a:pt x="14636261" y="4423173"/>
                  <a:pt x="14097000" y="6159475"/>
                </a:cubicBezTo>
                <a:cubicBezTo>
                  <a:pt x="14097000" y="6839848"/>
                  <a:pt x="13545448" y="7391400"/>
                  <a:pt x="12865075" y="7391400"/>
                </a:cubicBezTo>
                <a:cubicBezTo>
                  <a:pt x="9432835" y="7110047"/>
                  <a:pt x="4828288" y="7016261"/>
                  <a:pt x="1231925" y="7391400"/>
                </a:cubicBezTo>
                <a:cubicBezTo>
                  <a:pt x="551552" y="7391400"/>
                  <a:pt x="0" y="6839848"/>
                  <a:pt x="0" y="6159475"/>
                </a:cubicBezTo>
                <a:cubicBezTo>
                  <a:pt x="328246" y="4798312"/>
                  <a:pt x="234461" y="3015119"/>
                  <a:pt x="0" y="123192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53279" y="245709"/>
            <a:ext cx="1969668" cy="20372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0310" y="7200900"/>
            <a:ext cx="3169890" cy="2949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85117" y="7450897"/>
            <a:ext cx="2572999" cy="25417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589" y="0"/>
            <a:ext cx="2606508" cy="25286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62273" y="285220"/>
            <a:ext cx="14266876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36"/>
              </a:lnSpc>
            </a:pPr>
            <a:r>
              <a:rPr lang="en-US" sz="6000" dirty="0" smtClean="0">
                <a:solidFill>
                  <a:srgbClr val="545454"/>
                </a:solidFill>
                <a:latin typeface="Sigmar One" panose="020B0604020202020204" charset="0"/>
              </a:rPr>
              <a:t>BÀI 3 – SỐ?</a:t>
            </a:r>
            <a:endParaRPr lang="en-US" sz="6000" dirty="0">
              <a:solidFill>
                <a:srgbClr val="545454"/>
              </a:solidFill>
              <a:latin typeface="Sigmar One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51449" y="2357321"/>
                <a:ext cx="7405249" cy="1934714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8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449" y="2357321"/>
                <a:ext cx="7405249" cy="1934714"/>
              </a:xfrm>
              <a:prstGeom prst="roundRect">
                <a:avLst/>
              </a:prstGeom>
              <a:blipFill>
                <a:blip r:embed="rId10"/>
                <a:stretch>
                  <a:fillRect b="-410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66253" y="4566349"/>
                <a:ext cx="7405249" cy="1934714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8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253" y="4566349"/>
                <a:ext cx="7405249" cy="1934714"/>
              </a:xfrm>
              <a:prstGeom prst="roundRect">
                <a:avLst/>
              </a:prstGeom>
              <a:blipFill>
                <a:blip r:embed="rId11"/>
                <a:stretch>
                  <a:fillRect b="-410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36644" y="6761733"/>
                <a:ext cx="7405249" cy="1954861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66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8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8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8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8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644" y="6761733"/>
                <a:ext cx="7405249" cy="1954861"/>
              </a:xfrm>
              <a:prstGeom prst="roundRect">
                <a:avLst/>
              </a:prstGeom>
              <a:blipFill>
                <a:blip r:embed="rId12"/>
                <a:stretch>
                  <a:fillRect b="-373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8468588" y="2357321"/>
            <a:ext cx="990600" cy="8811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19402" y="5650082"/>
            <a:ext cx="990600" cy="8811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683217" y="7928448"/>
            <a:ext cx="990600" cy="8811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5061473" y="1"/>
            <a:ext cx="15254096" cy="10550687"/>
            <a:chOff x="-10040982" y="0"/>
            <a:chExt cx="10169397" cy="7033791"/>
          </a:xfrm>
        </p:grpSpPr>
        <p:sp>
          <p:nvSpPr>
            <p:cNvPr id="11" name="Freeform 10"/>
            <p:cNvSpPr/>
            <p:nvPr/>
          </p:nvSpPr>
          <p:spPr>
            <a:xfrm>
              <a:off x="-1935480" y="1859280"/>
              <a:ext cx="563944" cy="2471139"/>
            </a:xfrm>
            <a:custGeom>
              <a:avLst/>
              <a:gdLst>
                <a:gd name="connsiteX0" fmla="*/ 609600 w 955960"/>
                <a:gd name="connsiteY0" fmla="*/ 0 h 2445898"/>
                <a:gd name="connsiteX1" fmla="*/ 929640 w 955960"/>
                <a:gd name="connsiteY1" fmla="*/ 2362200 h 2445898"/>
                <a:gd name="connsiteX2" fmla="*/ 0 w 955960"/>
                <a:gd name="connsiteY2" fmla="*/ 1935480 h 2445898"/>
                <a:gd name="connsiteX0" fmla="*/ 609600 w 942018"/>
                <a:gd name="connsiteY0" fmla="*/ 0 h 2445898"/>
                <a:gd name="connsiteX1" fmla="*/ 929640 w 942018"/>
                <a:gd name="connsiteY1" fmla="*/ 2362200 h 2445898"/>
                <a:gd name="connsiteX2" fmla="*/ 0 w 942018"/>
                <a:gd name="connsiteY2" fmla="*/ 1935480 h 2445898"/>
                <a:gd name="connsiteX0" fmla="*/ 609600 w 989864"/>
                <a:gd name="connsiteY0" fmla="*/ 0 h 2408260"/>
                <a:gd name="connsiteX1" fmla="*/ 929640 w 989864"/>
                <a:gd name="connsiteY1" fmla="*/ 2362200 h 2408260"/>
                <a:gd name="connsiteX2" fmla="*/ 0 w 989864"/>
                <a:gd name="connsiteY2" fmla="*/ 1935480 h 2408260"/>
                <a:gd name="connsiteX0" fmla="*/ 609600 w 666250"/>
                <a:gd name="connsiteY0" fmla="*/ 0 h 1937808"/>
                <a:gd name="connsiteX1" fmla="*/ 563880 w 666250"/>
                <a:gd name="connsiteY1" fmla="*/ 1874520 h 1937808"/>
                <a:gd name="connsiteX2" fmla="*/ 0 w 666250"/>
                <a:gd name="connsiteY2" fmla="*/ 1935480 h 1937808"/>
                <a:gd name="connsiteX0" fmla="*/ 45720 w 563944"/>
                <a:gd name="connsiteY0" fmla="*/ 0 h 2471139"/>
                <a:gd name="connsiteX1" fmla="*/ 563880 w 563944"/>
                <a:gd name="connsiteY1" fmla="*/ 2270760 h 2471139"/>
                <a:gd name="connsiteX2" fmla="*/ 0 w 563944"/>
                <a:gd name="connsiteY2" fmla="*/ 2331720 h 247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944" h="2471139">
                  <a:moveTo>
                    <a:pt x="45720" y="0"/>
                  </a:moveTo>
                  <a:cubicBezTo>
                    <a:pt x="-93980" y="1004570"/>
                    <a:pt x="571500" y="1882140"/>
                    <a:pt x="563880" y="2270760"/>
                  </a:cubicBezTo>
                  <a:cubicBezTo>
                    <a:pt x="556260" y="2659380"/>
                    <a:pt x="208280" y="2369820"/>
                    <a:pt x="0" y="2331720"/>
                  </a:cubicBez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61560" y="3291309"/>
              <a:ext cx="4989975" cy="374248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0040982" y="0"/>
              <a:ext cx="10040982" cy="3505504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959" y="5067300"/>
            <a:ext cx="13671465" cy="95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89883 -0.0101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35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3203" y="4381500"/>
            <a:ext cx="17549997" cy="533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4"/>
          <p:cNvSpPr/>
          <p:nvPr/>
        </p:nvSpPr>
        <p:spPr>
          <a:xfrm>
            <a:off x="891551" y="591019"/>
            <a:ext cx="16833296" cy="3414268"/>
          </a:xfrm>
          <a:prstGeom prst="roundRect">
            <a:avLst>
              <a:gd name="adj" fmla="val 18148"/>
            </a:avLst>
          </a:prstGeom>
          <a:solidFill>
            <a:schemeClr val="bg1"/>
          </a:solidFill>
          <a:ln w="47625">
            <a:solidFill>
              <a:srgbClr val="000000"/>
            </a:solidFill>
          </a:ln>
        </p:spPr>
      </p:sp>
      <p:grpSp>
        <p:nvGrpSpPr>
          <p:cNvPr id="2" name="Group 43"/>
          <p:cNvGrpSpPr/>
          <p:nvPr/>
        </p:nvGrpSpPr>
        <p:grpSpPr>
          <a:xfrm>
            <a:off x="433203" y="289744"/>
            <a:ext cx="2919597" cy="760799"/>
            <a:chOff x="0" y="0"/>
            <a:chExt cx="1261078" cy="200375"/>
          </a:xfrm>
        </p:grpSpPr>
        <p:sp>
          <p:nvSpPr>
            <p:cNvPr id="3" name="Freeform 44"/>
            <p:cNvSpPr/>
            <p:nvPr/>
          </p:nvSpPr>
          <p:spPr>
            <a:xfrm>
              <a:off x="0" y="0"/>
              <a:ext cx="1261078" cy="200375"/>
            </a:xfrm>
            <a:custGeom>
              <a:avLst/>
              <a:gdLst/>
              <a:ahLst/>
              <a:cxnLst/>
              <a:rect l="l" t="t" r="r" b="b"/>
              <a:pathLst>
                <a:path w="1261078" h="200375">
                  <a:moveTo>
                    <a:pt x="82461" y="0"/>
                  </a:moveTo>
                  <a:lnTo>
                    <a:pt x="1178616" y="0"/>
                  </a:lnTo>
                  <a:cubicBezTo>
                    <a:pt x="1224158" y="0"/>
                    <a:pt x="1261078" y="36919"/>
                    <a:pt x="1261078" y="82461"/>
                  </a:cubicBezTo>
                  <a:lnTo>
                    <a:pt x="1261078" y="117914"/>
                  </a:lnTo>
                  <a:cubicBezTo>
                    <a:pt x="1261078" y="139784"/>
                    <a:pt x="1252390" y="160758"/>
                    <a:pt x="1236925" y="176223"/>
                  </a:cubicBezTo>
                  <a:cubicBezTo>
                    <a:pt x="1221461" y="191687"/>
                    <a:pt x="1200486" y="200375"/>
                    <a:pt x="1178616" y="200375"/>
                  </a:cubicBezTo>
                  <a:lnTo>
                    <a:pt x="82461" y="200375"/>
                  </a:lnTo>
                  <a:cubicBezTo>
                    <a:pt x="36919" y="200375"/>
                    <a:pt x="0" y="163456"/>
                    <a:pt x="0" y="117914"/>
                  </a:cubicBezTo>
                  <a:lnTo>
                    <a:pt x="0" y="82461"/>
                  </a:lnTo>
                  <a:cubicBezTo>
                    <a:pt x="0" y="60591"/>
                    <a:pt x="8688" y="39617"/>
                    <a:pt x="24152" y="24152"/>
                  </a:cubicBezTo>
                  <a:cubicBezTo>
                    <a:pt x="39617" y="8688"/>
                    <a:pt x="60591" y="0"/>
                    <a:pt x="8246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000000"/>
              </a:solidFill>
            </a:ln>
          </p:spPr>
        </p:sp>
        <p:sp>
          <p:nvSpPr>
            <p:cNvPr id="4" name="TextBox 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304683" y="310926"/>
            <a:ext cx="2917489" cy="3275504"/>
            <a:chOff x="0" y="-49884"/>
            <a:chExt cx="4040670" cy="862684"/>
          </a:xfrm>
        </p:grpSpPr>
        <p:sp>
          <p:nvSpPr>
            <p:cNvPr id="6" name="Freeform 47"/>
            <p:cNvSpPr/>
            <p:nvPr/>
          </p:nvSpPr>
          <p:spPr>
            <a:xfrm>
              <a:off x="30152" y="-49884"/>
              <a:ext cx="4010518" cy="222528"/>
            </a:xfrm>
            <a:custGeom>
              <a:avLst/>
              <a:gdLst/>
              <a:ahLst/>
              <a:cxnLst/>
              <a:rect l="l" t="t" r="r" b="b"/>
              <a:pathLst>
                <a:path w="1294927" h="200375">
                  <a:moveTo>
                    <a:pt x="80306" y="0"/>
                  </a:moveTo>
                  <a:lnTo>
                    <a:pt x="1214621" y="0"/>
                  </a:lnTo>
                  <a:cubicBezTo>
                    <a:pt x="1258973" y="0"/>
                    <a:pt x="1294927" y="35954"/>
                    <a:pt x="1294927" y="80306"/>
                  </a:cubicBezTo>
                  <a:lnTo>
                    <a:pt x="1294927" y="120069"/>
                  </a:lnTo>
                  <a:cubicBezTo>
                    <a:pt x="1294927" y="164421"/>
                    <a:pt x="1258973" y="200375"/>
                    <a:pt x="1214621" y="200375"/>
                  </a:cubicBezTo>
                  <a:lnTo>
                    <a:pt x="80306" y="200375"/>
                  </a:lnTo>
                  <a:cubicBezTo>
                    <a:pt x="35954" y="200375"/>
                    <a:pt x="0" y="164421"/>
                    <a:pt x="0" y="120069"/>
                  </a:cubicBezTo>
                  <a:lnTo>
                    <a:pt x="0" y="80306"/>
                  </a:lnTo>
                  <a:cubicBezTo>
                    <a:pt x="0" y="35954"/>
                    <a:pt x="35954" y="0"/>
                    <a:pt x="803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7625">
              <a:solidFill>
                <a:srgbClr val="0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4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35"/>
          <p:cNvSpPr txBox="1"/>
          <p:nvPr/>
        </p:nvSpPr>
        <p:spPr>
          <a:xfrm>
            <a:off x="-249552" y="299018"/>
            <a:ext cx="4047730" cy="927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4" dirty="0" smtClean="0">
                <a:solidFill>
                  <a:srgbClr val="FFFFFF"/>
                </a:solidFill>
                <a:latin typeface="Lucky Bones"/>
              </a:rPr>
              <a:t>BÀI 4</a:t>
            </a:r>
            <a:endParaRPr lang="en-US" sz="5454" dirty="0">
              <a:solidFill>
                <a:srgbClr val="FFFFFF"/>
              </a:solidFill>
              <a:latin typeface="Lucky Bon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4670285"/>
            <a:ext cx="8305801" cy="3232725"/>
          </a:xfrm>
          <a:prstGeom prst="cloudCallout">
            <a:avLst>
              <a:gd name="adj1" fmla="val 51150"/>
              <a:gd name="adj2" fmla="val 7120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87000" y="1050543"/>
            <a:ext cx="6987575" cy="92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20069" y="1945985"/>
            <a:ext cx="12619731" cy="92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010400" y="4822685"/>
            <a:ext cx="8305801" cy="1686639"/>
          </a:xfrm>
          <a:prstGeom prst="cloudCallout">
            <a:avLst>
              <a:gd name="adj1" fmla="val 51150"/>
              <a:gd name="adj2" fmla="val 71203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639801" y="1949448"/>
            <a:ext cx="3743468" cy="8717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13539" y="2733435"/>
            <a:ext cx="9273461" cy="886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7721" y="961927"/>
                <a:ext cx="16027895" cy="2505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Mai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dành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cuối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tuần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để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thứ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nhất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ai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đọ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đượ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thứ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Mai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thêm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được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Hỏi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cả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hai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ngày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Mai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đọc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được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bao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nhiêu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phần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cuốn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sách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? 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721" y="961927"/>
                <a:ext cx="16027895" cy="2505173"/>
              </a:xfrm>
              <a:prstGeom prst="rect">
                <a:avLst/>
              </a:prstGeom>
              <a:blipFill>
                <a:blip r:embed="rId5"/>
                <a:stretch>
                  <a:fillRect l="-1369" r="-1331" b="-7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2309103" y="5359664"/>
            <a:ext cx="10972800" cy="3675592"/>
            <a:chOff x="2590800" y="6693760"/>
            <a:chExt cx="10972800" cy="367559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789" y="6693760"/>
              <a:ext cx="6425741" cy="2115495"/>
            </a:xfrm>
            <a:prstGeom prst="rect">
              <a:avLst/>
            </a:prstGeom>
          </p:spPr>
        </p:pic>
        <p:sp>
          <p:nvSpPr>
            <p:cNvPr id="22" name="TextBox 35"/>
            <p:cNvSpPr txBox="1"/>
            <p:nvPr/>
          </p:nvSpPr>
          <p:spPr>
            <a:xfrm>
              <a:off x="2590800" y="8420100"/>
              <a:ext cx="10972800" cy="194925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35"/>
                </a:lnSpc>
              </a:pPr>
              <a:r>
                <a:rPr lang="en-US" sz="6600" dirty="0" smtClean="0">
                  <a:solidFill>
                    <a:schemeClr val="tx1"/>
                  </a:solidFill>
                  <a:latin typeface="#9Slide07 Soup of Justice" pitchFamily="2" charset="0"/>
                </a:rPr>
                <a:t>THẢO LUẬN NHÓM ĐÔI NÊU CÁCH GIẢI BÀI TOÁN</a:t>
              </a:r>
              <a:endParaRPr lang="en-US" sz="6600" dirty="0">
                <a:solidFill>
                  <a:schemeClr val="tx1"/>
                </a:solidFill>
                <a:latin typeface="#9Slide07 Soup of Justice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775513" y="5507214"/>
                <a:ext cx="12522595" cy="3682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800" b="1" i="1" u="sng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800" b="1" i="1" u="sng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800" b="1" i="1" u="sng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Mai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800" b="1" i="1" u="sng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800" b="1" i="1" u="sng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i="1" u="sng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b="1" i="1" u="sng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13" y="5507214"/>
                <a:ext cx="12522595" cy="3682034"/>
              </a:xfrm>
              <a:prstGeom prst="rect">
                <a:avLst/>
              </a:prstGeom>
              <a:blipFill>
                <a:blip r:embed="rId7"/>
                <a:stretch>
                  <a:fillRect l="-1704" t="-3808" r="-1753" b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225" y="6509324"/>
            <a:ext cx="3651821" cy="3798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4" grpId="0" animBg="1"/>
      <p:bldP spid="14" grpId="1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11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9789" y="-771671"/>
            <a:ext cx="15773789" cy="11830342"/>
          </a:xfrm>
          <a:custGeom>
            <a:avLst/>
            <a:gdLst/>
            <a:ahLst/>
            <a:cxnLst/>
            <a:rect l="l" t="t" r="r" b="b"/>
            <a:pathLst>
              <a:path w="15773789" h="11830342">
                <a:moveTo>
                  <a:pt x="0" y="0"/>
                </a:moveTo>
                <a:lnTo>
                  <a:pt x="15773789" y="0"/>
                </a:lnTo>
                <a:lnTo>
                  <a:pt x="15773789" y="11830342"/>
                </a:lnTo>
                <a:lnTo>
                  <a:pt x="0" y="11830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4000" y="-771671"/>
            <a:ext cx="15773789" cy="11830342"/>
          </a:xfrm>
          <a:custGeom>
            <a:avLst/>
            <a:gdLst/>
            <a:ahLst/>
            <a:cxnLst/>
            <a:rect l="l" t="t" r="r" b="b"/>
            <a:pathLst>
              <a:path w="15773789" h="11830342">
                <a:moveTo>
                  <a:pt x="15773789" y="0"/>
                </a:moveTo>
                <a:lnTo>
                  <a:pt x="0" y="0"/>
                </a:lnTo>
                <a:lnTo>
                  <a:pt x="0" y="11830342"/>
                </a:lnTo>
                <a:lnTo>
                  <a:pt x="15773789" y="11830342"/>
                </a:lnTo>
                <a:lnTo>
                  <a:pt x="157737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66312" y="2830747"/>
            <a:ext cx="8714497" cy="8493003"/>
          </a:xfrm>
          <a:custGeom>
            <a:avLst/>
            <a:gdLst/>
            <a:ahLst/>
            <a:cxnLst/>
            <a:rect l="l" t="t" r="r" b="b"/>
            <a:pathLst>
              <a:path w="8714497" h="8493003">
                <a:moveTo>
                  <a:pt x="0" y="0"/>
                </a:moveTo>
                <a:lnTo>
                  <a:pt x="8714497" y="0"/>
                </a:lnTo>
                <a:lnTo>
                  <a:pt x="8714497" y="8493003"/>
                </a:lnTo>
                <a:lnTo>
                  <a:pt x="0" y="8493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"/>
          <p:cNvSpPr/>
          <p:nvPr/>
        </p:nvSpPr>
        <p:spPr>
          <a:xfrm>
            <a:off x="3200236" y="668727"/>
            <a:ext cx="13357888" cy="7768693"/>
          </a:xfrm>
          <a:custGeom>
            <a:avLst/>
            <a:gdLst/>
            <a:ahLst/>
            <a:cxnLst/>
            <a:rect l="l" t="t" r="r" b="b"/>
            <a:pathLst>
              <a:path w="6048000" h="3296160">
                <a:moveTo>
                  <a:pt x="0" y="0"/>
                </a:moveTo>
                <a:lnTo>
                  <a:pt x="6048000" y="0"/>
                </a:lnTo>
                <a:lnTo>
                  <a:pt x="6048000" y="3296160"/>
                </a:lnTo>
                <a:lnTo>
                  <a:pt x="0" y="32961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007951" y="-5193735"/>
            <a:ext cx="12308505" cy="11995664"/>
          </a:xfrm>
          <a:custGeom>
            <a:avLst/>
            <a:gdLst/>
            <a:ahLst/>
            <a:cxnLst/>
            <a:rect l="l" t="t" r="r" b="b"/>
            <a:pathLst>
              <a:path w="12308505" h="11995664">
                <a:moveTo>
                  <a:pt x="0" y="0"/>
                </a:moveTo>
                <a:lnTo>
                  <a:pt x="12308505" y="0"/>
                </a:lnTo>
                <a:lnTo>
                  <a:pt x="12308505" y="11995664"/>
                </a:lnTo>
                <a:lnTo>
                  <a:pt x="0" y="11995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8039195" y="4553073"/>
            <a:ext cx="35242075" cy="5498113"/>
            <a:chOff x="0" y="0"/>
            <a:chExt cx="46989433" cy="10255349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45903155" cy="10255349"/>
              <a:chOff x="0" y="0"/>
              <a:chExt cx="9067290" cy="202574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9067290" cy="2025748"/>
              </a:xfrm>
              <a:custGeom>
                <a:avLst/>
                <a:gdLst/>
                <a:ahLst/>
                <a:cxnLst/>
                <a:rect l="l" t="t" r="r" b="b"/>
                <a:pathLst>
                  <a:path w="9067290" h="2025748">
                    <a:moveTo>
                      <a:pt x="0" y="0"/>
                    </a:moveTo>
                    <a:lnTo>
                      <a:pt x="9067290" y="0"/>
                    </a:lnTo>
                    <a:lnTo>
                      <a:pt x="9067290" y="2025748"/>
                    </a:lnTo>
                    <a:lnTo>
                      <a:pt x="0" y="2025748"/>
                    </a:lnTo>
                    <a:close/>
                  </a:path>
                </a:pathLst>
              </a:custGeom>
              <a:solidFill>
                <a:srgbClr val="FFBD59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086277" y="522213"/>
              <a:ext cx="45903155" cy="9210923"/>
              <a:chOff x="0" y="0"/>
              <a:chExt cx="9067290" cy="181944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067290" cy="1819442"/>
              </a:xfrm>
              <a:custGeom>
                <a:avLst/>
                <a:gdLst/>
                <a:ahLst/>
                <a:cxnLst/>
                <a:rect l="l" t="t" r="r" b="b"/>
                <a:pathLst>
                  <a:path w="9067290" h="1819442">
                    <a:moveTo>
                      <a:pt x="0" y="0"/>
                    </a:moveTo>
                    <a:lnTo>
                      <a:pt x="9067290" y="0"/>
                    </a:lnTo>
                    <a:lnTo>
                      <a:pt x="9067290" y="1819442"/>
                    </a:lnTo>
                    <a:lnTo>
                      <a:pt x="0" y="1819442"/>
                    </a:lnTo>
                    <a:close/>
                  </a:path>
                </a:pathLst>
              </a:custGeom>
              <a:solidFill>
                <a:srgbClr val="FFF4E6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1160855" y="1093813"/>
              <a:ext cx="577828" cy="57782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160855" y="8583708"/>
              <a:ext cx="577828" cy="57782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3771978" y="1093813"/>
              <a:ext cx="577828" cy="577828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3771978" y="8583708"/>
              <a:ext cx="577828" cy="57782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3CCDE"/>
              </a:solidFill>
              <a:ln w="85725">
                <a:solidFill>
                  <a:srgbClr val="000000"/>
                </a:solidFill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2968917" y="4925982"/>
            <a:ext cx="13082798" cy="3868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18"/>
              </a:lnSpc>
            </a:pPr>
            <a:r>
              <a:rPr lang="en-US" sz="14300" dirty="0" smtClean="0">
                <a:ln>
                  <a:solidFill>
                    <a:sysClr val="windowText" lastClr="000000"/>
                  </a:solidFill>
                </a:ln>
                <a:solidFill>
                  <a:srgbClr val="AFBF8C"/>
                </a:solidFill>
                <a:latin typeface="Sigmar One" panose="020B0604020202020204" charset="0"/>
              </a:rPr>
              <a:t>VẬN DỤNG</a:t>
            </a:r>
            <a:endParaRPr lang="en-US" sz="14300" dirty="0">
              <a:ln>
                <a:solidFill>
                  <a:sysClr val="windowText" lastClr="000000"/>
                </a:solidFill>
              </a:ln>
              <a:solidFill>
                <a:srgbClr val="AFBF8C"/>
              </a:solidFill>
              <a:latin typeface="Sigmar One" panose="020B0604020202020204" charset="0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1257106" y="6447789"/>
            <a:ext cx="2135739" cy="2096908"/>
          </a:xfrm>
          <a:custGeom>
            <a:avLst/>
            <a:gdLst/>
            <a:ahLst/>
            <a:cxnLst/>
            <a:rect l="l" t="t" r="r" b="b"/>
            <a:pathLst>
              <a:path w="2135739" h="2096908">
                <a:moveTo>
                  <a:pt x="0" y="0"/>
                </a:moveTo>
                <a:lnTo>
                  <a:pt x="2135739" y="0"/>
                </a:lnTo>
                <a:lnTo>
                  <a:pt x="2135739" y="2096908"/>
                </a:lnTo>
                <a:lnTo>
                  <a:pt x="0" y="2096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874711" y="6801929"/>
            <a:ext cx="2135739" cy="2096908"/>
          </a:xfrm>
          <a:custGeom>
            <a:avLst/>
            <a:gdLst/>
            <a:ahLst/>
            <a:cxnLst/>
            <a:rect l="l" t="t" r="r" b="b"/>
            <a:pathLst>
              <a:path w="2135739" h="2096908">
                <a:moveTo>
                  <a:pt x="0" y="0"/>
                </a:moveTo>
                <a:lnTo>
                  <a:pt x="2135739" y="0"/>
                </a:lnTo>
                <a:lnTo>
                  <a:pt x="2135739" y="2096907"/>
                </a:lnTo>
                <a:lnTo>
                  <a:pt x="0" y="2096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B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6168" y="5471628"/>
            <a:ext cx="3388114" cy="2481794"/>
          </a:xfrm>
          <a:custGeom>
            <a:avLst/>
            <a:gdLst/>
            <a:ahLst/>
            <a:cxnLst/>
            <a:rect l="l" t="t" r="r" b="b"/>
            <a:pathLst>
              <a:path w="3388114" h="2481794">
                <a:moveTo>
                  <a:pt x="0" y="0"/>
                </a:moveTo>
                <a:lnTo>
                  <a:pt x="3388114" y="0"/>
                </a:lnTo>
                <a:lnTo>
                  <a:pt x="3388114" y="2481793"/>
                </a:lnTo>
                <a:lnTo>
                  <a:pt x="0" y="2481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78000" y="1545868"/>
            <a:ext cx="3388114" cy="2481794"/>
          </a:xfrm>
          <a:custGeom>
            <a:avLst/>
            <a:gdLst/>
            <a:ahLst/>
            <a:cxnLst/>
            <a:rect l="l" t="t" r="r" b="b"/>
            <a:pathLst>
              <a:path w="3388114" h="2481794">
                <a:moveTo>
                  <a:pt x="0" y="0"/>
                </a:moveTo>
                <a:lnTo>
                  <a:pt x="3388114" y="0"/>
                </a:lnTo>
                <a:lnTo>
                  <a:pt x="3388114" y="2481793"/>
                </a:lnTo>
                <a:lnTo>
                  <a:pt x="0" y="2481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41484" y="1987367"/>
            <a:ext cx="10005033" cy="6312266"/>
          </a:xfrm>
          <a:custGeom>
            <a:avLst/>
            <a:gdLst/>
            <a:ahLst/>
            <a:cxnLst/>
            <a:rect l="l" t="t" r="r" b="b"/>
            <a:pathLst>
              <a:path w="10005033" h="6312266">
                <a:moveTo>
                  <a:pt x="0" y="0"/>
                </a:moveTo>
                <a:lnTo>
                  <a:pt x="10005032" y="0"/>
                </a:lnTo>
                <a:lnTo>
                  <a:pt x="10005032" y="6312266"/>
                </a:lnTo>
                <a:lnTo>
                  <a:pt x="0" y="6312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5243" y="3573284"/>
            <a:ext cx="3388114" cy="2481794"/>
          </a:xfrm>
          <a:custGeom>
            <a:avLst/>
            <a:gdLst/>
            <a:ahLst/>
            <a:cxnLst/>
            <a:rect l="l" t="t" r="r" b="b"/>
            <a:pathLst>
              <a:path w="3388114" h="2481794">
                <a:moveTo>
                  <a:pt x="0" y="0"/>
                </a:moveTo>
                <a:lnTo>
                  <a:pt x="3388114" y="0"/>
                </a:lnTo>
                <a:lnTo>
                  <a:pt x="3388114" y="2481793"/>
                </a:lnTo>
                <a:lnTo>
                  <a:pt x="0" y="2481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49081" y="824874"/>
            <a:ext cx="3984805" cy="3202787"/>
          </a:xfrm>
          <a:custGeom>
            <a:avLst/>
            <a:gdLst/>
            <a:ahLst/>
            <a:cxnLst/>
            <a:rect l="l" t="t" r="r" b="b"/>
            <a:pathLst>
              <a:path w="3984805" h="3202787">
                <a:moveTo>
                  <a:pt x="0" y="0"/>
                </a:moveTo>
                <a:lnTo>
                  <a:pt x="3984805" y="0"/>
                </a:lnTo>
                <a:lnTo>
                  <a:pt x="3984805" y="3202787"/>
                </a:lnTo>
                <a:lnTo>
                  <a:pt x="0" y="3202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60240" y="4027661"/>
            <a:ext cx="4272097" cy="6259339"/>
          </a:xfrm>
          <a:custGeom>
            <a:avLst/>
            <a:gdLst/>
            <a:ahLst/>
            <a:cxnLst/>
            <a:rect l="l" t="t" r="r" b="b"/>
            <a:pathLst>
              <a:path w="5010384" h="7314429">
                <a:moveTo>
                  <a:pt x="0" y="0"/>
                </a:moveTo>
                <a:lnTo>
                  <a:pt x="5010384" y="0"/>
                </a:lnTo>
                <a:lnTo>
                  <a:pt x="5010384" y="7314428"/>
                </a:lnTo>
                <a:lnTo>
                  <a:pt x="0" y="7314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6" name="TextBox 25"/>
          <p:cNvSpPr txBox="1"/>
          <p:nvPr/>
        </p:nvSpPr>
        <p:spPr>
          <a:xfrm>
            <a:off x="5372100" y="3417362"/>
            <a:ext cx="75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ví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dụ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cộng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mẫu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algn="ctr"/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rồi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kết</a:t>
            </a:r>
            <a:r>
              <a:rPr lang="en-US" sz="7200" dirty="0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dirty="0" err="1" smtClean="0">
                <a:solidFill>
                  <a:srgbClr val="002060"/>
                </a:solidFill>
                <a:latin typeface="#9Slide04 Faustina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quả</a:t>
            </a:r>
            <a:endParaRPr lang="en-US" sz="7200" dirty="0">
              <a:solidFill>
                <a:srgbClr val="002060"/>
              </a:solidFill>
              <a:latin typeface="#9Slide04 Faustina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35"/>
          <p:cNvSpPr txBox="1"/>
          <p:nvPr/>
        </p:nvSpPr>
        <p:spPr>
          <a:xfrm>
            <a:off x="11566114" y="361359"/>
            <a:ext cx="6350016" cy="10783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4" dirty="0" smtClean="0">
                <a:solidFill>
                  <a:srgbClr val="FFFFFF"/>
                </a:solidFill>
                <a:latin typeface="Sigmar One" panose="020B0604020202020204" charset="0"/>
              </a:rPr>
              <a:t>THỬ THÁCH</a:t>
            </a:r>
            <a:endParaRPr lang="en-US" sz="5454" dirty="0">
              <a:solidFill>
                <a:srgbClr val="FFFFFF"/>
              </a:solidFill>
              <a:latin typeface="Sigmar One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EE4FCAB-1856-411E-BAD0-39A6E281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52" y="-3004931"/>
            <a:ext cx="16778661" cy="1677866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465474" y="3653158"/>
            <a:ext cx="90343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1371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Hoàn</a:t>
            </a:r>
            <a:r>
              <a: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thành</a:t>
            </a:r>
            <a:r>
              <a: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bài</a:t>
            </a:r>
            <a:r>
              <a: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tập</a:t>
            </a:r>
            <a:endParaRPr lang="en-US" sz="6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字魂131号-酷乐潮玩体" panose="00000500000000000000" pitchFamily="2" charset="-122"/>
            </a:endParaRPr>
          </a:p>
          <a:p>
            <a:pPr marL="514350" indent="-514350" defTabSz="13716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Chuẩn</a:t>
            </a:r>
            <a:r>
              <a: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bị</a:t>
            </a:r>
            <a:r>
              <a: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bài</a:t>
            </a:r>
            <a:r>
              <a:rPr lang="en-US" sz="6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31号-酷乐潮玩体" panose="00000500000000000000" pitchFamily="2" charset="-122"/>
              </a:rPr>
              <a:t>sau</a:t>
            </a:r>
            <a:endParaRPr sz="6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字魂131号-酷乐潮玩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F327C6-7874-4BB0-8EE1-EDC7DD914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823" y="1"/>
            <a:ext cx="4565177" cy="456517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2EB91F9-87CC-42A8-80C0-27BB49E6F8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50" y="7667279"/>
            <a:ext cx="4142022" cy="33169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FB1A0F-9D93-431A-8415-555E77415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7" y="4312214"/>
            <a:ext cx="5089856" cy="7199601"/>
          </a:xfrm>
          <a:prstGeom prst="rect">
            <a:avLst/>
          </a:prstGeom>
        </p:spPr>
      </p:pic>
      <p:sp>
        <p:nvSpPr>
          <p:cNvPr id="10" name="PA-文本框 54">
            <a:extLst>
              <a:ext uri="{FF2B5EF4-FFF2-40B4-BE49-F238E27FC236}">
                <a16:creationId xmlns:a16="http://schemas.microsoft.com/office/drawing/2014/main" id="{144FF45D-1489-3BBD-B313-C9D308334F3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90793" y="1642103"/>
            <a:ext cx="16714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 defTabSz="1371600">
              <a:defRPr/>
            </a:pPr>
            <a:r>
              <a:rPr lang="en-US" altLang="zh-CN" sz="12000" b="0" spc="-450" dirty="0" err="1">
                <a:solidFill>
                  <a:srgbClr val="E94E1B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Dặn</a:t>
            </a:r>
            <a:r>
              <a:rPr lang="en-US" altLang="zh-CN" sz="12000" b="0" spc="-450" dirty="0">
                <a:solidFill>
                  <a:srgbClr val="E94E1B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 </a:t>
            </a:r>
            <a:r>
              <a:rPr lang="en-US" altLang="zh-CN" sz="12000" b="0" spc="-450" dirty="0" err="1">
                <a:solidFill>
                  <a:srgbClr val="E94E1B"/>
                </a:solidFill>
                <a:effectLst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rPr>
              <a:t>dò</a:t>
            </a:r>
            <a:endParaRPr lang="zh-CN" altLang="en-US" sz="12000" b="0" spc="-450" dirty="0">
              <a:solidFill>
                <a:srgbClr val="E94E1B"/>
              </a:solidFill>
              <a:effectLst/>
              <a:latin typeface="SVN-Cookies" panose="02040603050506020204" pitchFamily="18" charset="0"/>
              <a:ea typeface="字魂156号-萌趣苏打饼" panose="00000500000000000000" pitchFamily="2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000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7227" y="0"/>
            <a:ext cx="1019699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68239" y="0"/>
            <a:ext cx="10196990" cy="10287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260444">
            <a:off x="13341676" y="279637"/>
            <a:ext cx="5062100" cy="251417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3041074">
            <a:off x="58865" y="1159415"/>
            <a:ext cx="3657600" cy="139446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-2900478">
            <a:off x="15620160" y="7896749"/>
            <a:ext cx="3721782" cy="2723105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53B29B98-9274-47C2-B8A2-261F3FD928C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268" y="3593616"/>
            <a:ext cx="5020038" cy="6693384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EEB149C9-E82E-492B-BA00-2C5898F2FF5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10" y="6183354"/>
            <a:ext cx="4450596" cy="3378609"/>
          </a:xfrm>
          <a:prstGeom prst="rect">
            <a:avLst/>
          </a:prstGeom>
        </p:spPr>
      </p:pic>
      <p:pic>
        <p:nvPicPr>
          <p:cNvPr id="27" name="图片 2">
            <a:extLst>
              <a:ext uri="{FF2B5EF4-FFF2-40B4-BE49-F238E27FC236}">
                <a16:creationId xmlns:a16="http://schemas.microsoft.com/office/drawing/2014/main" id="{85BBE742-31F2-4A4E-AD9D-EF684BD4C97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" y="4399700"/>
            <a:ext cx="5284890" cy="52008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50" y="1536723"/>
            <a:ext cx="13186791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71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81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" y="562794"/>
            <a:ext cx="16390620" cy="889254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201191" y="2694590"/>
            <a:ext cx="6131030" cy="3526220"/>
            <a:chOff x="134127" y="1796393"/>
            <a:chExt cx="4087353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lowchart: Manual Operation 7"/>
                <p:cNvSpPr/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solidFill>
                  <a:srgbClr val="E1506D"/>
                </a:solidFill>
                <a:ln w="38100">
                  <a:solidFill>
                    <a:srgbClr val="E1506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8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E1506D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873230" y="5414930"/>
            <a:ext cx="5458991" cy="3526220"/>
            <a:chOff x="582153" y="3609953"/>
            <a:chExt cx="3639327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lowchart: Manual Operation 7"/>
                <p:cNvSpPr/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solidFill>
                  <a:srgbClr val="4DE5D9"/>
                </a:solidFill>
                <a:ln w="38100">
                  <a:solidFill>
                    <a:srgbClr val="4DE5D9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6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rgbClr val="4DE5D9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7676413" y="3268791"/>
            <a:ext cx="6223580" cy="2743200"/>
            <a:chOff x="5117608" y="2179194"/>
            <a:chExt cx="4149053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Flowchart: Manual Operation 7"/>
                <p:cNvSpPr/>
                <p:nvPr/>
              </p:nvSpPr>
              <p:spPr>
                <a:xfrm rot="16200000" flipH="1">
                  <a:off x="5585249" y="1816623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2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585249" y="1816623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7691930" y="5975357"/>
            <a:ext cx="5442432" cy="3086100"/>
            <a:chOff x="5127953" y="3983571"/>
            <a:chExt cx="3628288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lowchart: Manual Operation 7"/>
                <p:cNvSpPr/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381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54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4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38100">
                  <a:solidFill>
                    <a:srgbClr val="FFC000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767" y="4902681"/>
            <a:ext cx="6963162" cy="55702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62894" y="2980686"/>
            <a:ext cx="10708553" cy="588924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75" y="5831645"/>
            <a:ext cx="2952378" cy="2952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04" y="6101894"/>
            <a:ext cx="2988932" cy="29889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79" y="3133096"/>
            <a:ext cx="2698550" cy="269855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-4327889" y="9975798"/>
            <a:ext cx="10477224" cy="7087875"/>
            <a:chOff x="-2885259" y="6650532"/>
            <a:chExt cx="6984816" cy="472525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463040" y="1032596"/>
            <a:ext cx="1431036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000" dirty="0" err="1">
                <a:solidFill>
                  <a:srgbClr val="E7E6E6">
                    <a:lumMod val="25000"/>
                  </a:srgbClr>
                </a:solidFill>
                <a:latin typeface="#9Slide07 IcielPony" panose="02000000000000000000" pitchFamily="2" charset="0"/>
              </a:rPr>
              <a:t>Câu</a:t>
            </a:r>
            <a:r>
              <a:rPr lang="en-US" sz="6000" dirty="0">
                <a:solidFill>
                  <a:srgbClr val="E7E6E6">
                    <a:lumMod val="25000"/>
                  </a:srgbClr>
                </a:solidFill>
                <a:latin typeface="#9Slide07 IcielPony" panose="02000000000000000000" pitchFamily="2" charset="0"/>
              </a:rPr>
              <a:t> 1:</a:t>
            </a:r>
            <a:r>
              <a:rPr lang="en-US" sz="6000" dirty="0">
                <a:solidFill>
                  <a:prstClr val="black"/>
                </a:solidFill>
                <a:latin typeface="#9Slide07 IcielPony" panose="02000000000000000000" pitchFamily="2" charset="0"/>
              </a:rPr>
              <a:t>	</a:t>
            </a:r>
            <a:r>
              <a:rPr lang="en-US" sz="60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 </a:t>
            </a:r>
            <a:endParaRPr lang="en-US" sz="6000" dirty="0" smtClean="0">
              <a:solidFill>
                <a:srgbClr val="ED7D31">
                  <a:lumMod val="75000"/>
                </a:srgbClr>
              </a:solidFill>
              <a:latin typeface="#9Slide07 IcielPony" panose="02000000000000000000" pitchFamily="2" charset="0"/>
            </a:endParaRPr>
          </a:p>
          <a:p>
            <a:pPr algn="ctr" defTabSz="1371600">
              <a:defRPr/>
            </a:pP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Phân</a:t>
            </a:r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số</a:t>
            </a:r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hiển</a:t>
            </a:r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thị</a:t>
            </a:r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phần</a:t>
            </a:r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tô</a:t>
            </a:r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màu</a:t>
            </a:r>
            <a:r>
              <a:rPr lang="en-US" sz="6000" dirty="0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là</a:t>
            </a:r>
            <a:r>
              <a:rPr lang="en-US" sz="6000" dirty="0">
                <a:solidFill>
                  <a:srgbClr val="ED7D31">
                    <a:lumMod val="75000"/>
                  </a:srgbClr>
                </a:solidFill>
                <a:latin typeface="#9Slide07 IcielPony" panose="02000000000000000000" pitchFamily="2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902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85457" y="398320"/>
            <a:ext cx="3322922" cy="320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9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" y="266700"/>
            <a:ext cx="16939260" cy="9188634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xanh"/>
          <p:cNvGrpSpPr/>
          <p:nvPr/>
        </p:nvGrpSpPr>
        <p:grpSpPr>
          <a:xfrm>
            <a:off x="920891" y="3018204"/>
            <a:ext cx="5458991" cy="3526220"/>
            <a:chOff x="582153" y="3609953"/>
            <a:chExt cx="3639327" cy="2350813"/>
          </a:xfrm>
        </p:grpSpPr>
        <p:sp>
          <p:nvSpPr>
            <p:cNvPr id="10" name="Flowchart: Manual Operation 7"/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1371600">
                <a:defRPr/>
              </a:pPr>
              <a:r>
                <a:rPr lang="en-US" sz="10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=</a:t>
              </a:r>
              <a:endParaRPr lang="en-US" sz="108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7790473" y="3605250"/>
            <a:ext cx="6223581" cy="2743200"/>
            <a:chOff x="5117607" y="2179194"/>
            <a:chExt cx="4149054" cy="1828800"/>
          </a:xfrm>
        </p:grpSpPr>
        <p:sp>
          <p:nvSpPr>
            <p:cNvPr id="12" name="Flowchart: Manual Operation 7"/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defTabSz="1371600">
                <a:defRPr/>
              </a:pPr>
              <a:r>
                <a:rPr lang="en-US" sz="10800" dirty="0" smtClean="0">
                  <a:solidFill>
                    <a:prstClr val="white"/>
                  </a:solidFill>
                  <a:latin typeface="#9Slide07 Cadena" panose="02000503000000020004" pitchFamily="2" charset="0"/>
                </a:rPr>
                <a:t>&lt;</a:t>
              </a:r>
              <a:endParaRPr lang="en-US" sz="10800" dirty="0">
                <a:solidFill>
                  <a:prstClr val="white"/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5118565" y="6341841"/>
            <a:ext cx="5442432" cy="3086100"/>
            <a:chOff x="5127953" y="3983571"/>
            <a:chExt cx="3628288" cy="2057400"/>
          </a:xfrm>
        </p:grpSpPr>
        <p:sp>
          <p:nvSpPr>
            <p:cNvPr id="14" name="Flowchart: Manual Operation 7"/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defTabSz="1371600">
                <a:defRPr/>
              </a:pPr>
              <a:r>
                <a:rPr lang="en-US" sz="108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&gt;</a:t>
              </a:r>
              <a:endParaRPr lang="en-US" sz="108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7 Cadena" panose="02000503000000020004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767" y="4902681"/>
            <a:ext cx="6963162" cy="55702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78" y="3331778"/>
            <a:ext cx="2952378" cy="2952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65" y="3705168"/>
            <a:ext cx="2988932" cy="2988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92581" y="244601"/>
                <a:ext cx="14622778" cy="306699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7200" dirty="0" err="1" smtClean="0">
                    <a:solidFill>
                      <a:schemeClr val="accent2">
                        <a:lumMod val="75000"/>
                      </a:schemeClr>
                    </a:solidFill>
                    <a:latin typeface="#9Slide07 IcielPony" panose="02000000000000000000" pitchFamily="2" charset="0"/>
                  </a:rPr>
                  <a:t>Câu</a:t>
                </a:r>
                <a:r>
                  <a:rPr lang="en-US" sz="7200" dirty="0">
                    <a:solidFill>
                      <a:schemeClr val="accent2">
                        <a:lumMod val="75000"/>
                      </a:scheme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72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IcielPony" panose="02000000000000000000" pitchFamily="2" charset="0"/>
                  </a:rPr>
                  <a:t>2:</a:t>
                </a:r>
                <a:r>
                  <a:rPr lang="en-US" sz="7200" dirty="0">
                    <a:solidFill>
                      <a:schemeClr val="accent2">
                        <a:lumMod val="75000"/>
                      </a:scheme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8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8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8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8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8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80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 defTabSz="1371600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8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80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8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8000" dirty="0">
                  <a:solidFill>
                    <a:srgbClr val="ED7D31">
                      <a:lumMod val="75000"/>
                    </a:srgbClr>
                  </a:solidFill>
                  <a:latin typeface="#9Slide07 IcielPony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581" y="244601"/>
                <a:ext cx="14622778" cy="3066993"/>
              </a:xfrm>
              <a:prstGeom prst="rect">
                <a:avLst/>
              </a:prstGeom>
              <a:blipFill>
                <a:blip r:embed="rId13"/>
                <a:stretch>
                  <a:fillRect t="-8661" b="-7480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-4818537" y="10225476"/>
            <a:ext cx="11082177" cy="8131671"/>
            <a:chOff x="-3288561" y="6858000"/>
            <a:chExt cx="7388118" cy="542111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9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" y="562794"/>
            <a:ext cx="16390620" cy="889254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2" name="xanh"/>
          <p:cNvGrpSpPr/>
          <p:nvPr/>
        </p:nvGrpSpPr>
        <p:grpSpPr>
          <a:xfrm>
            <a:off x="4114800" y="5545185"/>
            <a:ext cx="7772400" cy="3526220"/>
            <a:chOff x="867656" y="3583192"/>
            <a:chExt cx="5181600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lowchart: Manual Operation 7"/>
                <p:cNvSpPr/>
                <p:nvPr/>
              </p:nvSpPr>
              <p:spPr>
                <a:xfrm rot="5400000">
                  <a:off x="2968536" y="2666322"/>
                  <a:ext cx="1925742" cy="4235698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solidFill>
                  <a:srgbClr val="4DE5D9"/>
                </a:solidFill>
                <a:ln w="38100">
                  <a:solidFill>
                    <a:srgbClr val="4DE5D9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6600" b="0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f>
                          <m:fPr>
                            <m:ctrlP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6600" b="0" i="1" smtClean="0"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f>
                          <m:fPr>
                            <m:ctrlP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66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968536" y="2666322"/>
                  <a:ext cx="1925742" cy="4235698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rgbClr val="4DE5D9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867656" y="3583192"/>
              <a:ext cx="2118360" cy="2350813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767" y="4902681"/>
            <a:ext cx="6963162" cy="55702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1622" y="1028701"/>
                <a:ext cx="14851378" cy="405239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600" dirty="0" smtClean="0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Câu</a:t>
                </a:r>
                <a:r>
                  <a:rPr lang="en-US" sz="6600" dirty="0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 3:</a:t>
                </a:r>
                <a:r>
                  <a:rPr lang="en-US" sz="6600" dirty="0">
                    <a:solidFill>
                      <a:prstClr val="black"/>
                    </a:solidFill>
                    <a:latin typeface="#9Slide07 IcielPony" panose="02000000000000000000" pitchFamily="2" charset="0"/>
                  </a:rPr>
                  <a:t>	</a:t>
                </a:r>
                <a:r>
                  <a:rPr lang="en-US" sz="6600" dirty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Sắp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xếp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các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phân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số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sau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theo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thứ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tự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từ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bé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đến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6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lớn</a:t>
                </a:r>
                <a:r>
                  <a:rPr lang="en-US" sz="66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:</a:t>
                </a:r>
              </a:p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6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6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6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dirty="0">
                  <a:solidFill>
                    <a:srgbClr val="ED7D31">
                      <a:lumMod val="75000"/>
                    </a:srgbClr>
                  </a:solidFill>
                  <a:latin typeface="#9Slide07 IcielPony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622" y="1028701"/>
                <a:ext cx="14851378" cy="4052391"/>
              </a:xfrm>
              <a:prstGeom prst="rect">
                <a:avLst/>
              </a:prstGeom>
              <a:blipFill>
                <a:blip r:embed="rId9"/>
                <a:stretch>
                  <a:fillRect t="-5075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-9027953" y="8790960"/>
            <a:ext cx="11302523" cy="8757177"/>
            <a:chOff x="-3359255" y="6474194"/>
            <a:chExt cx="7535015" cy="58381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24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08642E-6 L 0.68464 -1.0098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27" y="-50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" y="562794"/>
            <a:ext cx="16390620" cy="889254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3" name="hồng"/>
          <p:cNvGrpSpPr/>
          <p:nvPr/>
        </p:nvGrpSpPr>
        <p:grpSpPr>
          <a:xfrm>
            <a:off x="201191" y="2694590"/>
            <a:ext cx="6131030" cy="3526220"/>
            <a:chOff x="134127" y="1796393"/>
            <a:chExt cx="4087353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lowchart: Manual Operation 7"/>
                <p:cNvSpPr/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solidFill>
                  <a:srgbClr val="E1506D"/>
                </a:solidFill>
                <a:ln w="38100">
                  <a:solidFill>
                    <a:srgbClr val="E1506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8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322516" y="1777044"/>
                  <a:ext cx="1390007" cy="2407921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8924"/>
                    <a:gd name="connsiteY0" fmla="*/ 0 h 10000"/>
                    <a:gd name="connsiteX1" fmla="*/ 8924 w 8924"/>
                    <a:gd name="connsiteY1" fmla="*/ 737 h 10000"/>
                    <a:gd name="connsiteX2" fmla="*/ 8811 w 8924"/>
                    <a:gd name="connsiteY2" fmla="*/ 10000 h 10000"/>
                    <a:gd name="connsiteX3" fmla="*/ 1189 w 8924"/>
                    <a:gd name="connsiteY3" fmla="*/ 10000 h 10000"/>
                    <a:gd name="connsiteX4" fmla="*/ 0 w 8924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4" h="10000">
                      <a:moveTo>
                        <a:pt x="0" y="0"/>
                      </a:moveTo>
                      <a:cubicBezTo>
                        <a:pt x="3529" y="2103"/>
                        <a:pt x="5591" y="723"/>
                        <a:pt x="8924" y="737"/>
                      </a:cubicBezTo>
                      <a:cubicBezTo>
                        <a:pt x="6571" y="3487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2353" y="2890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rgbClr val="E1506D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2" name="xanh"/>
          <p:cNvGrpSpPr/>
          <p:nvPr/>
        </p:nvGrpSpPr>
        <p:grpSpPr>
          <a:xfrm>
            <a:off x="873230" y="5414930"/>
            <a:ext cx="5458991" cy="3526220"/>
            <a:chOff x="582153" y="3609953"/>
            <a:chExt cx="3639327" cy="2350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Flowchart: Manual Operation 7"/>
                <p:cNvSpPr/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solidFill>
                  <a:srgbClr val="4DE5D9"/>
                </a:solidFill>
                <a:ln w="38100">
                  <a:solidFill>
                    <a:srgbClr val="4DE5D9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0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238716" y="3764279"/>
                  <a:ext cx="1557605" cy="2407922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00" h="10000">
                      <a:moveTo>
                        <a:pt x="0" y="0"/>
                      </a:moveTo>
                      <a:cubicBezTo>
                        <a:pt x="3333" y="14"/>
                        <a:pt x="6765" y="1862"/>
                        <a:pt x="10000" y="41"/>
                      </a:cubicBezTo>
                      <a:cubicBezTo>
                        <a:pt x="8626" y="6779"/>
                        <a:pt x="9207" y="6680"/>
                        <a:pt x="8811" y="10000"/>
                      </a:cubicBezTo>
                      <a:lnTo>
                        <a:pt x="1189" y="10000"/>
                      </a:lnTo>
                      <a:cubicBezTo>
                        <a:pt x="793" y="6667"/>
                        <a:pt x="1961" y="2194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rgbClr val="4DE5D9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20" name="socola"/>
          <p:cNvGrpSpPr/>
          <p:nvPr/>
        </p:nvGrpSpPr>
        <p:grpSpPr>
          <a:xfrm>
            <a:off x="7676411" y="3268791"/>
            <a:ext cx="6223581" cy="2743200"/>
            <a:chOff x="5117607" y="2179194"/>
            <a:chExt cx="4149054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Flowchart: Manual Operation 7"/>
                <p:cNvSpPr/>
                <p:nvPr/>
              </p:nvSpPr>
              <p:spPr>
                <a:xfrm rot="16200000" flipH="1">
                  <a:off x="5585248" y="1816622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white"/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2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585248" y="1816622"/>
                  <a:ext cx="1588134" cy="2523416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  <a:gd name="connsiteX0" fmla="*/ 0 w 10196"/>
                    <a:gd name="connsiteY0" fmla="*/ 0 h 10000"/>
                    <a:gd name="connsiteX1" fmla="*/ 10196 w 10196"/>
                    <a:gd name="connsiteY1" fmla="*/ 41 h 10000"/>
                    <a:gd name="connsiteX2" fmla="*/ 9007 w 10196"/>
                    <a:gd name="connsiteY2" fmla="*/ 10000 h 10000"/>
                    <a:gd name="connsiteX3" fmla="*/ 1385 w 10196"/>
                    <a:gd name="connsiteY3" fmla="*/ 10000 h 10000"/>
                    <a:gd name="connsiteX4" fmla="*/ 0 w 10196"/>
                    <a:gd name="connsiteY4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96" h="10000">
                      <a:moveTo>
                        <a:pt x="0" y="0"/>
                      </a:moveTo>
                      <a:cubicBezTo>
                        <a:pt x="3203" y="980"/>
                        <a:pt x="5036" y="1174"/>
                        <a:pt x="10196" y="41"/>
                      </a:cubicBezTo>
                      <a:cubicBezTo>
                        <a:pt x="7158" y="1791"/>
                        <a:pt x="9403" y="6680"/>
                        <a:pt x="9007" y="10000"/>
                      </a:cubicBezTo>
                      <a:lnTo>
                        <a:pt x="1385" y="10000"/>
                      </a:lnTo>
                      <a:cubicBezTo>
                        <a:pt x="923" y="6667"/>
                        <a:pt x="1636" y="5266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38100">
                  <a:solidFill>
                    <a:schemeClr val="accent2">
                      <a:lumMod val="50000"/>
                    </a:schemeClr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21" name="vàng"/>
          <p:cNvGrpSpPr/>
          <p:nvPr/>
        </p:nvGrpSpPr>
        <p:grpSpPr>
          <a:xfrm>
            <a:off x="7691930" y="5975357"/>
            <a:ext cx="5442432" cy="3086100"/>
            <a:chOff x="5127953" y="3983571"/>
            <a:chExt cx="3628288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lowchart: Manual Operation 7"/>
                <p:cNvSpPr/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381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"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smtClean="0">
                                <a:solidFill>
                                  <a:prstClr val="black">
                                    <a:lumMod val="75000"/>
                                    <a:lumOff val="25000"/>
                                  </a:prstClr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#9Slide07 Cadena" panose="02000503000000020004" pitchFamily="2" charset="0"/>
                  </a:endParaRPr>
                </a:p>
              </p:txBody>
            </p:sp>
          </mc:Choice>
          <mc:Fallback xmlns="">
            <p:sp>
              <p:nvSpPr>
                <p:cNvPr id="14" name="Flowchart: Manual Operation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 flipH="1">
                  <a:off x="5659033" y="3763112"/>
                  <a:ext cx="1450909" cy="2513070"/>
                </a:xfrm>
                <a:custGeom>
                  <a:avLst/>
                  <a:gdLst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8000 w 10000"/>
                    <a:gd name="connsiteY2" fmla="*/ 10000 h 10000"/>
                    <a:gd name="connsiteX3" fmla="*/ 2000 w 10000"/>
                    <a:gd name="connsiteY3" fmla="*/ 10000 h 10000"/>
                    <a:gd name="connsiteX4" fmla="*/ 0 w 10000"/>
                    <a:gd name="connsiteY4" fmla="*/ 0 h 10000"/>
                    <a:gd name="connsiteX0" fmla="*/ 0 w 8936"/>
                    <a:gd name="connsiteY0" fmla="*/ 690 h 10000"/>
                    <a:gd name="connsiteX1" fmla="*/ 8936 w 8936"/>
                    <a:gd name="connsiteY1" fmla="*/ 0 h 10000"/>
                    <a:gd name="connsiteX2" fmla="*/ 6936 w 8936"/>
                    <a:gd name="connsiteY2" fmla="*/ 10000 h 10000"/>
                    <a:gd name="connsiteX3" fmla="*/ 936 w 8936"/>
                    <a:gd name="connsiteY3" fmla="*/ 10000 h 10000"/>
                    <a:gd name="connsiteX4" fmla="*/ 0 w 8936"/>
                    <a:gd name="connsiteY4" fmla="*/ 690 h 10000"/>
                    <a:gd name="connsiteX0" fmla="*/ 0 w 8809"/>
                    <a:gd name="connsiteY0" fmla="*/ 0 h 9310"/>
                    <a:gd name="connsiteX1" fmla="*/ 8809 w 8809"/>
                    <a:gd name="connsiteY1" fmla="*/ 38 h 9310"/>
                    <a:gd name="connsiteX2" fmla="*/ 7762 w 8809"/>
                    <a:gd name="connsiteY2" fmla="*/ 9310 h 9310"/>
                    <a:gd name="connsiteX3" fmla="*/ 1047 w 8809"/>
                    <a:gd name="connsiteY3" fmla="*/ 9310 h 9310"/>
                    <a:gd name="connsiteX4" fmla="*/ 0 w 8809"/>
                    <a:gd name="connsiteY4" fmla="*/ 0 h 931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10000"/>
                    <a:gd name="connsiteY0" fmla="*/ 0 h 10000"/>
                    <a:gd name="connsiteX1" fmla="*/ 10000 w 10000"/>
                    <a:gd name="connsiteY1" fmla="*/ 41 h 10000"/>
                    <a:gd name="connsiteX2" fmla="*/ 8811 w 10000"/>
                    <a:gd name="connsiteY2" fmla="*/ 10000 h 10000"/>
                    <a:gd name="connsiteX3" fmla="*/ 1189 w 10000"/>
                    <a:gd name="connsiteY3" fmla="*/ 10000 h 10000"/>
                    <a:gd name="connsiteX4" fmla="*/ 0 w 10000"/>
                    <a:gd name="connsiteY4" fmla="*/ 0 h 10000"/>
                    <a:gd name="connsiteX0" fmla="*/ 0 w 9315"/>
                    <a:gd name="connsiteY0" fmla="*/ 261 h 9959"/>
                    <a:gd name="connsiteX1" fmla="*/ 9315 w 9315"/>
                    <a:gd name="connsiteY1" fmla="*/ 0 h 9959"/>
                    <a:gd name="connsiteX2" fmla="*/ 8126 w 9315"/>
                    <a:gd name="connsiteY2" fmla="*/ 9959 h 9959"/>
                    <a:gd name="connsiteX3" fmla="*/ 504 w 9315"/>
                    <a:gd name="connsiteY3" fmla="*/ 9959 h 9959"/>
                    <a:gd name="connsiteX4" fmla="*/ 0 w 9315"/>
                    <a:gd name="connsiteY4" fmla="*/ 261 h 9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315" h="9959">
                      <a:moveTo>
                        <a:pt x="0" y="261"/>
                      </a:moveTo>
                      <a:cubicBezTo>
                        <a:pt x="3333" y="275"/>
                        <a:pt x="5199" y="1315"/>
                        <a:pt x="9315" y="0"/>
                      </a:cubicBezTo>
                      <a:cubicBezTo>
                        <a:pt x="7060" y="2112"/>
                        <a:pt x="8522" y="6639"/>
                        <a:pt x="8126" y="9959"/>
                      </a:cubicBezTo>
                      <a:lnTo>
                        <a:pt x="504" y="9959"/>
                      </a:lnTo>
                      <a:cubicBezTo>
                        <a:pt x="108" y="6626"/>
                        <a:pt x="1766" y="2447"/>
                        <a:pt x="0" y="261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38100">
                  <a:solidFill>
                    <a:srgbClr val="FFC000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767" y="4902681"/>
            <a:ext cx="6963162" cy="55702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516" y="2995319"/>
            <a:ext cx="2952378" cy="2952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143" y="5808596"/>
            <a:ext cx="2988932" cy="29889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95" y="6164083"/>
            <a:ext cx="2698550" cy="2698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7800" y="373673"/>
                <a:ext cx="15003778" cy="276306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6000" dirty="0" err="1" smtClean="0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Câu</a:t>
                </a:r>
                <a:r>
                  <a:rPr lang="en-US" sz="6000" dirty="0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000" dirty="0" smtClean="0">
                    <a:solidFill>
                      <a:srgbClr val="E7E6E6">
                        <a:lumMod val="25000"/>
                      </a:srgbClr>
                    </a:solidFill>
                    <a:latin typeface="#9Slide07 IcielPony" panose="02000000000000000000" pitchFamily="2" charset="0"/>
                  </a:rPr>
                  <a:t>4: </a:t>
                </a:r>
                <a:r>
                  <a:rPr lang="en-US" sz="60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Phân</a:t>
                </a:r>
                <a:r>
                  <a:rPr lang="en-US" sz="60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0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số</a:t>
                </a:r>
                <a:r>
                  <a:rPr lang="en-US" sz="60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0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nào</a:t>
                </a:r>
                <a:r>
                  <a:rPr lang="en-US" sz="60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 </a:t>
                </a:r>
                <a:r>
                  <a:rPr lang="en-US" sz="600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bé </a:t>
                </a:r>
                <a:r>
                  <a:rPr lang="en-US" sz="6000" dirty="0" err="1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nhất</a:t>
                </a:r>
                <a:r>
                  <a:rPr lang="en-US" sz="6000" dirty="0" smtClean="0">
                    <a:solidFill>
                      <a:srgbClr val="ED7D31">
                        <a:lumMod val="75000"/>
                      </a:srgbClr>
                    </a:solidFill>
                    <a:latin typeface="#9Slide07 IcielPony" panose="02000000000000000000" pitchFamily="2" charset="0"/>
                  </a:rPr>
                  <a:t>?</a:t>
                </a:r>
              </a:p>
              <a:p>
                <a:pPr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f>
                        <m:fPr>
                          <m:ctrlP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0" i="1" smtClean="0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ED7D31">
                      <a:lumMod val="75000"/>
                    </a:srgbClr>
                  </a:solidFill>
                  <a:latin typeface="#9Slide07 IcielPony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73673"/>
                <a:ext cx="15003778" cy="2763064"/>
              </a:xfrm>
              <a:prstGeom prst="rect">
                <a:avLst/>
              </a:prstGeom>
              <a:blipFill>
                <a:blip r:embed="rId19"/>
                <a:stretch>
                  <a:fillRect t="-6100"/>
                </a:stretch>
              </a:blipFill>
              <a:ln w="28575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-6656809" y="9337092"/>
            <a:ext cx="12920450" cy="8924475"/>
            <a:chOff x="-4437873" y="6224728"/>
            <a:chExt cx="8613633" cy="59496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4437873" y="6224728"/>
              <a:ext cx="5870433" cy="59496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24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32657 -0.7796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3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" y="562794"/>
            <a:ext cx="17510760" cy="8892540"/>
          </a:xfrm>
          <a:prstGeom prst="rect">
            <a:avLst/>
          </a:prstGeom>
          <a:solidFill>
            <a:schemeClr val="tx1">
              <a:lumMod val="75000"/>
              <a:lumOff val="25000"/>
              <a:alpha val="89000"/>
            </a:scheme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07" y="4028702"/>
            <a:ext cx="7823249" cy="62582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292623"/>
            <a:ext cx="6858000" cy="445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7175" y="3615157"/>
            <a:ext cx="5161263" cy="34659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47266" y="139050"/>
            <a:ext cx="16663266" cy="10418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2" b="47000" l="5156" r="4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44" b="47778"/>
          <a:stretch/>
        </p:blipFill>
        <p:spPr>
          <a:xfrm>
            <a:off x="3291842" y="-2379270"/>
            <a:ext cx="2348505" cy="2380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52" b="46970" l="52213" r="93147">
                        <a14:foregroundMark x1="74166" y1="39636" x2="82656" y2="33879"/>
                        <a14:foregroundMark x1="72832" y1="36242" x2="82656" y2="31515"/>
                        <a14:foregroundMark x1="59976" y1="19030" x2="76531" y2="20000"/>
                        <a14:foregroundMark x1="72832" y1="16970" x2="76895" y2="20000"/>
                        <a14:foregroundMark x1="62644" y1="29818" x2="58581" y2="31212"/>
                        <a14:foregroundMark x1="60279" y1="27152" x2="72468" y2="19030"/>
                        <a14:foregroundMark x1="63372" y1="23758" x2="58581" y2="28121"/>
                        <a14:foregroundMark x1="65009" y1="28485" x2="60279" y2="31212"/>
                        <a14:foregroundMark x1="63372" y1="34909" x2="68405" y2="40667"/>
                        <a14:foregroundMark x1="64706" y1="33879" x2="72165" y2="37636"/>
                        <a14:foregroundMark x1="82656" y1="19030" x2="83020" y2="30485"/>
                        <a14:foregroundMark x1="78896" y1="19030" x2="79624" y2="29515"/>
                        <a14:foregroundMark x1="84657" y1="22727" x2="86052" y2="25091"/>
                        <a14:foregroundMark x1="77562" y1="26788" x2="77259" y2="31212"/>
                        <a14:foregroundMark x1="75197" y1="21394" x2="78229" y2="26424"/>
                        <a14:foregroundMark x1="76228" y1="18000" x2="70103" y2="15636"/>
                        <a14:foregroundMark x1="74833" y1="15939" x2="77926" y2="17636"/>
                        <a14:foregroundMark x1="60279" y1="20000" x2="67435" y2="2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r="344" b="47778"/>
          <a:stretch/>
        </p:blipFill>
        <p:spPr>
          <a:xfrm>
            <a:off x="5640347" y="-2380195"/>
            <a:ext cx="2144837" cy="23801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76" b="92182" l="52153" r="93087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1" t="53626" r="344" b="5748"/>
          <a:stretch/>
        </p:blipFill>
        <p:spPr>
          <a:xfrm>
            <a:off x="1587633" y="-1897400"/>
            <a:ext cx="2144838" cy="1851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069" b="96180" l="66465" r="97999">
                        <a14:foregroundMark x1="73075" y1="78169" x2="72408" y2="69739"/>
                        <a14:foregroundMark x1="79018" y1="70406" x2="84961" y2="73075"/>
                        <a14:foregroundMark x1="79260" y1="67981" x2="80594" y2="67132"/>
                        <a14:foregroundMark x1="70649" y1="82110" x2="70649" y2="8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42" t="61810" r="883" b="-221"/>
          <a:stretch/>
        </p:blipFill>
        <p:spPr>
          <a:xfrm>
            <a:off x="2854703" y="-2036450"/>
            <a:ext cx="1831706" cy="208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6602 0.85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4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5716 0.7289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36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8203 0.8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4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16393 0.775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3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B1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0927" y="3442242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0" y="0"/>
                </a:moveTo>
                <a:lnTo>
                  <a:pt x="6429375" y="0"/>
                </a:lnTo>
                <a:lnTo>
                  <a:pt x="64293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115523" y="5143500"/>
            <a:ext cx="6429375" cy="4114800"/>
          </a:xfrm>
          <a:custGeom>
            <a:avLst/>
            <a:gdLst/>
            <a:ahLst/>
            <a:cxnLst/>
            <a:rect l="l" t="t" r="r" b="b"/>
            <a:pathLst>
              <a:path w="6429375" h="4114800">
                <a:moveTo>
                  <a:pt x="6429375" y="0"/>
                </a:moveTo>
                <a:lnTo>
                  <a:pt x="0" y="0"/>
                </a:lnTo>
                <a:lnTo>
                  <a:pt x="0" y="4114800"/>
                </a:lnTo>
                <a:lnTo>
                  <a:pt x="6429375" y="4114800"/>
                </a:lnTo>
                <a:lnTo>
                  <a:pt x="64293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281931" y="346094"/>
            <a:ext cx="4120110" cy="2636870"/>
          </a:xfrm>
          <a:custGeom>
            <a:avLst/>
            <a:gdLst/>
            <a:ahLst/>
            <a:cxnLst/>
            <a:rect l="l" t="t" r="r" b="b"/>
            <a:pathLst>
              <a:path w="4120110" h="2636870">
                <a:moveTo>
                  <a:pt x="4120109" y="0"/>
                </a:moveTo>
                <a:lnTo>
                  <a:pt x="0" y="0"/>
                </a:lnTo>
                <a:lnTo>
                  <a:pt x="0" y="2636870"/>
                </a:lnTo>
                <a:lnTo>
                  <a:pt x="4120109" y="2636870"/>
                </a:lnTo>
                <a:lnTo>
                  <a:pt x="412010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050979" y="8002220"/>
            <a:ext cx="5750874" cy="3680559"/>
          </a:xfrm>
          <a:custGeom>
            <a:avLst/>
            <a:gdLst/>
            <a:ahLst/>
            <a:cxnLst/>
            <a:rect l="l" t="t" r="r" b="b"/>
            <a:pathLst>
              <a:path w="5750874" h="3680559">
                <a:moveTo>
                  <a:pt x="5750873" y="0"/>
                </a:moveTo>
                <a:lnTo>
                  <a:pt x="0" y="0"/>
                </a:lnTo>
                <a:lnTo>
                  <a:pt x="0" y="3680559"/>
                </a:lnTo>
                <a:lnTo>
                  <a:pt x="5750873" y="3680559"/>
                </a:lnTo>
                <a:lnTo>
                  <a:pt x="57508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962030" y="1664529"/>
            <a:ext cx="14363940" cy="6337691"/>
            <a:chOff x="0" y="0"/>
            <a:chExt cx="19151919" cy="100170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9151919" cy="10017010"/>
              <a:chOff x="0" y="0"/>
              <a:chExt cx="3783095" cy="197866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783095" cy="1978669"/>
              </a:xfrm>
              <a:custGeom>
                <a:avLst/>
                <a:gdLst/>
                <a:ahLst/>
                <a:cxnLst/>
                <a:rect l="l" t="t" r="r" b="b"/>
                <a:pathLst>
                  <a:path w="3783095" h="1978669">
                    <a:moveTo>
                      <a:pt x="0" y="0"/>
                    </a:moveTo>
                    <a:lnTo>
                      <a:pt x="3783095" y="0"/>
                    </a:lnTo>
                    <a:lnTo>
                      <a:pt x="3783095" y="1978669"/>
                    </a:lnTo>
                    <a:lnTo>
                      <a:pt x="0" y="1978669"/>
                    </a:lnTo>
                    <a:close/>
                  </a:path>
                </a:pathLst>
              </a:custGeom>
              <a:solidFill>
                <a:srgbClr val="F3CCDE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1602640"/>
              <a:ext cx="19151919" cy="8355013"/>
              <a:chOff x="0" y="0"/>
              <a:chExt cx="3783095" cy="165037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783095" cy="1650373"/>
              </a:xfrm>
              <a:custGeom>
                <a:avLst/>
                <a:gdLst/>
                <a:ahLst/>
                <a:cxnLst/>
                <a:rect l="l" t="t" r="r" b="b"/>
                <a:pathLst>
                  <a:path w="3783095" h="1650373">
                    <a:moveTo>
                      <a:pt x="0" y="0"/>
                    </a:moveTo>
                    <a:lnTo>
                      <a:pt x="3783095" y="0"/>
                    </a:lnTo>
                    <a:lnTo>
                      <a:pt x="3783095" y="1650373"/>
                    </a:lnTo>
                    <a:lnTo>
                      <a:pt x="0" y="1650373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79119" y="397957"/>
              <a:ext cx="907363" cy="906780"/>
              <a:chOff x="0" y="0"/>
              <a:chExt cx="179232" cy="17911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9232" cy="179117"/>
              </a:xfrm>
              <a:custGeom>
                <a:avLst/>
                <a:gdLst/>
                <a:ahLst/>
                <a:cxnLst/>
                <a:rect l="l" t="t" r="r" b="b"/>
                <a:pathLst>
                  <a:path w="179232" h="179117">
                    <a:moveTo>
                      <a:pt x="0" y="0"/>
                    </a:moveTo>
                    <a:lnTo>
                      <a:pt x="179232" y="0"/>
                    </a:lnTo>
                    <a:lnTo>
                      <a:pt x="179232" y="179117"/>
                    </a:lnTo>
                    <a:lnTo>
                      <a:pt x="0" y="179117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610129" y="635962"/>
              <a:ext cx="445344" cy="430770"/>
            </a:xfrm>
            <a:custGeom>
              <a:avLst/>
              <a:gdLst/>
              <a:ahLst/>
              <a:cxnLst/>
              <a:rect l="l" t="t" r="r" b="b"/>
              <a:pathLst>
                <a:path w="445344" h="430770">
                  <a:moveTo>
                    <a:pt x="0" y="0"/>
                  </a:moveTo>
                  <a:lnTo>
                    <a:pt x="445344" y="0"/>
                  </a:lnTo>
                  <a:lnTo>
                    <a:pt x="445344" y="430770"/>
                  </a:lnTo>
                  <a:lnTo>
                    <a:pt x="0" y="430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17"/>
            <p:cNvGrpSpPr/>
            <p:nvPr/>
          </p:nvGrpSpPr>
          <p:grpSpPr>
            <a:xfrm>
              <a:off x="1479173" y="397957"/>
              <a:ext cx="907363" cy="906780"/>
              <a:chOff x="0" y="0"/>
              <a:chExt cx="179232" cy="17911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79232" cy="179117"/>
              </a:xfrm>
              <a:custGeom>
                <a:avLst/>
                <a:gdLst/>
                <a:ahLst/>
                <a:cxnLst/>
                <a:rect l="l" t="t" r="r" b="b"/>
                <a:pathLst>
                  <a:path w="179232" h="179117">
                    <a:moveTo>
                      <a:pt x="0" y="0"/>
                    </a:moveTo>
                    <a:lnTo>
                      <a:pt x="179232" y="0"/>
                    </a:lnTo>
                    <a:lnTo>
                      <a:pt x="179232" y="179117"/>
                    </a:lnTo>
                    <a:lnTo>
                      <a:pt x="0" y="179117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1657364" y="610267"/>
              <a:ext cx="548791" cy="482160"/>
              <a:chOff x="0" y="0"/>
              <a:chExt cx="108403" cy="952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8403" cy="95241"/>
              </a:xfrm>
              <a:custGeom>
                <a:avLst/>
                <a:gdLst/>
                <a:ahLst/>
                <a:cxnLst/>
                <a:rect l="l" t="t" r="r" b="b"/>
                <a:pathLst>
                  <a:path w="108403" h="95241">
                    <a:moveTo>
                      <a:pt x="0" y="0"/>
                    </a:moveTo>
                    <a:lnTo>
                      <a:pt x="108403" y="0"/>
                    </a:lnTo>
                    <a:lnTo>
                      <a:pt x="108403" y="95241"/>
                    </a:lnTo>
                    <a:lnTo>
                      <a:pt x="0" y="95241"/>
                    </a:lnTo>
                    <a:close/>
                  </a:path>
                </a:pathLst>
              </a:custGeom>
              <a:solidFill>
                <a:srgbClr val="F6F3E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577036" y="397957"/>
              <a:ext cx="907363" cy="906780"/>
              <a:chOff x="0" y="0"/>
              <a:chExt cx="179232" cy="17911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9232" cy="179117"/>
              </a:xfrm>
              <a:custGeom>
                <a:avLst/>
                <a:gdLst/>
                <a:ahLst/>
                <a:cxnLst/>
                <a:rect l="l" t="t" r="r" b="b"/>
                <a:pathLst>
                  <a:path w="179232" h="179117">
                    <a:moveTo>
                      <a:pt x="0" y="0"/>
                    </a:moveTo>
                    <a:lnTo>
                      <a:pt x="179232" y="0"/>
                    </a:lnTo>
                    <a:lnTo>
                      <a:pt x="179232" y="179117"/>
                    </a:lnTo>
                    <a:lnTo>
                      <a:pt x="0" y="179117"/>
                    </a:lnTo>
                    <a:close/>
                  </a:path>
                </a:pathLst>
              </a:custGeom>
              <a:solidFill>
                <a:srgbClr val="F6F3EF"/>
              </a:solidFill>
              <a:ln w="57150">
                <a:solidFill>
                  <a:srgbClr val="000000"/>
                </a:solidFill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766203" y="851347"/>
              <a:ext cx="529030" cy="87118"/>
              <a:chOff x="0" y="0"/>
              <a:chExt cx="104500" cy="17209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04500" cy="17209"/>
              </a:xfrm>
              <a:custGeom>
                <a:avLst/>
                <a:gdLst/>
                <a:ahLst/>
                <a:cxnLst/>
                <a:rect l="l" t="t" r="r" b="b"/>
                <a:pathLst>
                  <a:path w="104500" h="17209">
                    <a:moveTo>
                      <a:pt x="8604" y="0"/>
                    </a:moveTo>
                    <a:lnTo>
                      <a:pt x="95895" y="0"/>
                    </a:lnTo>
                    <a:cubicBezTo>
                      <a:pt x="100648" y="0"/>
                      <a:pt x="104500" y="3852"/>
                      <a:pt x="104500" y="8604"/>
                    </a:cubicBezTo>
                    <a:lnTo>
                      <a:pt x="104500" y="8604"/>
                    </a:lnTo>
                    <a:cubicBezTo>
                      <a:pt x="104500" y="13356"/>
                      <a:pt x="100648" y="17209"/>
                      <a:pt x="95895" y="17209"/>
                    </a:cubicBezTo>
                    <a:lnTo>
                      <a:pt x="8604" y="17209"/>
                    </a:lnTo>
                    <a:cubicBezTo>
                      <a:pt x="3852" y="17209"/>
                      <a:pt x="0" y="13356"/>
                      <a:pt x="0" y="8604"/>
                    </a:cubicBezTo>
                    <a:lnTo>
                      <a:pt x="0" y="8604"/>
                    </a:lnTo>
                    <a:cubicBezTo>
                      <a:pt x="0" y="3852"/>
                      <a:pt x="3852" y="0"/>
                      <a:pt x="8604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1658459" y="738714"/>
              <a:ext cx="548791" cy="353713"/>
              <a:chOff x="0" y="0"/>
              <a:chExt cx="108403" cy="6986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08403" cy="69869"/>
              </a:xfrm>
              <a:custGeom>
                <a:avLst/>
                <a:gdLst/>
                <a:ahLst/>
                <a:cxnLst/>
                <a:rect l="l" t="t" r="r" b="b"/>
                <a:pathLst>
                  <a:path w="108403" h="69869">
                    <a:moveTo>
                      <a:pt x="0" y="0"/>
                    </a:moveTo>
                    <a:lnTo>
                      <a:pt x="108403" y="0"/>
                    </a:lnTo>
                    <a:lnTo>
                      <a:pt x="108403" y="69869"/>
                    </a:lnTo>
                    <a:lnTo>
                      <a:pt x="0" y="69869"/>
                    </a:lnTo>
                    <a:close/>
                  </a:path>
                </a:pathLst>
              </a:custGeom>
              <a:solidFill>
                <a:srgbClr val="F6F3EF"/>
              </a:solidFill>
              <a:ln w="47625">
                <a:solidFill>
                  <a:srgbClr val="000000"/>
                </a:solidFill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2" name="TextBox 32"/>
          <p:cNvSpPr txBox="1"/>
          <p:nvPr/>
        </p:nvSpPr>
        <p:spPr>
          <a:xfrm>
            <a:off x="3205053" y="3047316"/>
            <a:ext cx="12208203" cy="319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09"/>
              </a:lnSpc>
            </a:pPr>
            <a:r>
              <a:rPr lang="en-US" sz="14300" dirty="0" smtClean="0">
                <a:ln>
                  <a:solidFill>
                    <a:schemeClr val="tx1"/>
                  </a:solidFill>
                </a:ln>
                <a:solidFill>
                  <a:srgbClr val="AFBF8C"/>
                </a:solidFill>
                <a:latin typeface="SVN-Yahoo" panose="02040603050506020204" pitchFamily="18" charset="0"/>
              </a:rPr>
              <a:t>KHÁM PHÁ</a:t>
            </a:r>
            <a:endParaRPr lang="en-US" sz="14300" dirty="0">
              <a:ln>
                <a:solidFill>
                  <a:schemeClr val="tx1"/>
                </a:solidFill>
              </a:ln>
              <a:solidFill>
                <a:srgbClr val="AFBF8C"/>
              </a:solidFill>
              <a:latin typeface="SVN-Yahoo" panose="02040603050506020204" pitchFamily="18" charset="0"/>
            </a:endParaRPr>
          </a:p>
        </p:txBody>
      </p:sp>
      <p:sp>
        <p:nvSpPr>
          <p:cNvPr id="37" name="Freeform 37"/>
          <p:cNvSpPr/>
          <p:nvPr/>
        </p:nvSpPr>
        <p:spPr>
          <a:xfrm rot="-1328611">
            <a:off x="2426634" y="3861883"/>
            <a:ext cx="1136034" cy="1170072"/>
          </a:xfrm>
          <a:custGeom>
            <a:avLst/>
            <a:gdLst/>
            <a:ahLst/>
            <a:cxnLst/>
            <a:rect l="l" t="t" r="r" b="b"/>
            <a:pathLst>
              <a:path w="1136034" h="1170072">
                <a:moveTo>
                  <a:pt x="0" y="0"/>
                </a:moveTo>
                <a:lnTo>
                  <a:pt x="1136034" y="0"/>
                </a:lnTo>
                <a:lnTo>
                  <a:pt x="1136034" y="1170073"/>
                </a:lnTo>
                <a:lnTo>
                  <a:pt x="0" y="1170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8268311">
            <a:off x="15044241" y="5375780"/>
            <a:ext cx="1543068" cy="1589302"/>
          </a:xfrm>
          <a:custGeom>
            <a:avLst/>
            <a:gdLst/>
            <a:ahLst/>
            <a:cxnLst/>
            <a:rect l="l" t="t" r="r" b="b"/>
            <a:pathLst>
              <a:path w="1543068" h="1589302">
                <a:moveTo>
                  <a:pt x="0" y="0"/>
                </a:moveTo>
                <a:lnTo>
                  <a:pt x="1543068" y="0"/>
                </a:lnTo>
                <a:lnTo>
                  <a:pt x="1543068" y="1589302"/>
                </a:lnTo>
                <a:lnTo>
                  <a:pt x="0" y="1589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57300"/>
            <a:ext cx="12649200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9100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E7792A"/>
      </a:dk2>
      <a:lt2>
        <a:srgbClr val="E7E6E6"/>
      </a:lt2>
      <a:accent1>
        <a:srgbClr val="E7792A"/>
      </a:accent1>
      <a:accent2>
        <a:srgbClr val="F2C521"/>
      </a:accent2>
      <a:accent3>
        <a:srgbClr val="E7792A"/>
      </a:accent3>
      <a:accent4>
        <a:srgbClr val="F2C521"/>
      </a:accent4>
      <a:accent5>
        <a:srgbClr val="E7792A"/>
      </a:accent5>
      <a:accent6>
        <a:srgbClr val="F2C521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E7792A"/>
    </a:dk2>
    <a:lt2>
      <a:srgbClr val="E7E6E6"/>
    </a:lt2>
    <a:accent1>
      <a:srgbClr val="E7792A"/>
    </a:accent1>
    <a:accent2>
      <a:srgbClr val="F2C521"/>
    </a:accent2>
    <a:accent3>
      <a:srgbClr val="E7792A"/>
    </a:accent3>
    <a:accent4>
      <a:srgbClr val="F2C521"/>
    </a:accent4>
    <a:accent5>
      <a:srgbClr val="E7792A"/>
    </a:accent5>
    <a:accent6>
      <a:srgbClr val="F2C5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300</Words>
  <Application>Microsoft Office PowerPoint</Application>
  <PresentationFormat>Custom</PresentationFormat>
  <Paragraphs>91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58" baseType="lpstr">
      <vt:lpstr>游ゴシック</vt:lpstr>
      <vt:lpstr>#9Slide07 SVNMomento</vt:lpstr>
      <vt:lpstr>站酷快乐体2016修订版</vt:lpstr>
      <vt:lpstr>Cambria</vt:lpstr>
      <vt:lpstr>#9Slide07 IcielPony</vt:lpstr>
      <vt:lpstr>Sigmar One</vt:lpstr>
      <vt:lpstr>#9Slide07 Soup of Justice</vt:lpstr>
      <vt:lpstr>Calibri Light</vt:lpstr>
      <vt:lpstr>字魂131号-酷乐潮玩体</vt:lpstr>
      <vt:lpstr>Cambria Math</vt:lpstr>
      <vt:lpstr>Times New Roman</vt:lpstr>
      <vt:lpstr>Open Sans</vt:lpstr>
      <vt:lpstr>Arial</vt:lpstr>
      <vt:lpstr>SVN-Cookies</vt:lpstr>
      <vt:lpstr>思源黑体 CN</vt:lpstr>
      <vt:lpstr>SVN-Newton</vt:lpstr>
      <vt:lpstr>SVN-Yahoo</vt:lpstr>
      <vt:lpstr>思源黑体 CN Light</vt:lpstr>
      <vt:lpstr>#9Slide07 Cadena</vt:lpstr>
      <vt:lpstr>#9Slide04 Faustina</vt:lpstr>
      <vt:lpstr>字魂156号-萌趣苏打饼</vt:lpstr>
      <vt:lpstr>#9Slide07 HoneyCream</vt:lpstr>
      <vt:lpstr>Calibri</vt:lpstr>
      <vt:lpstr>思源黑体 CN Bold</vt:lpstr>
      <vt:lpstr>Lucky Bones</vt:lpstr>
      <vt:lpstr>#9Slide05 Dancing Script</vt:lpstr>
      <vt:lpstr>微软雅黑</vt:lpstr>
      <vt:lpstr>Office Theme</vt:lpstr>
      <vt:lpstr>1_Office Theme</vt:lpstr>
      <vt:lpstr>3_Office 主题</vt:lpstr>
      <vt:lpstr>2_Office 主题​​</vt:lpstr>
      <vt:lpstr>Chủ đề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Illustration Physicology Class Intro Video</dc:title>
  <dc:creator>ADMIN</dc:creator>
  <cp:lastModifiedBy>Laptop T&amp;T</cp:lastModifiedBy>
  <cp:revision>56</cp:revision>
  <dcterms:created xsi:type="dcterms:W3CDTF">2006-08-16T00:00:00Z</dcterms:created>
  <dcterms:modified xsi:type="dcterms:W3CDTF">2024-03-12T07:04:33Z</dcterms:modified>
  <dc:identifier>DAFo9CPvEpU</dc:identifier>
</cp:coreProperties>
</file>