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4" r:id="rId1"/>
    <p:sldMasterId id="2147483677" r:id="rId2"/>
    <p:sldMasterId id="2147483698" r:id="rId3"/>
    <p:sldMasterId id="2147483710" r:id="rId4"/>
    <p:sldMasterId id="2147483722" r:id="rId5"/>
  </p:sldMasterIdLst>
  <p:notesMasterIdLst>
    <p:notesMasterId r:id="rId32"/>
  </p:notesMasterIdLst>
  <p:sldIdLst>
    <p:sldId id="291" r:id="rId6"/>
    <p:sldId id="277" r:id="rId7"/>
    <p:sldId id="278" r:id="rId8"/>
    <p:sldId id="259" r:id="rId9"/>
    <p:sldId id="260" r:id="rId10"/>
    <p:sldId id="261" r:id="rId11"/>
    <p:sldId id="280" r:id="rId12"/>
    <p:sldId id="264" r:id="rId13"/>
    <p:sldId id="266" r:id="rId14"/>
    <p:sldId id="282" r:id="rId15"/>
    <p:sldId id="283" r:id="rId16"/>
    <p:sldId id="284" r:id="rId17"/>
    <p:sldId id="267" r:id="rId18"/>
    <p:sldId id="268" r:id="rId19"/>
    <p:sldId id="269" r:id="rId20"/>
    <p:sldId id="285" r:id="rId21"/>
    <p:sldId id="287" r:id="rId22"/>
    <p:sldId id="286" r:id="rId23"/>
    <p:sldId id="271" r:id="rId24"/>
    <p:sldId id="272" r:id="rId25"/>
    <p:sldId id="289" r:id="rId26"/>
    <p:sldId id="290" r:id="rId27"/>
    <p:sldId id="288" r:id="rId28"/>
    <p:sldId id="279" r:id="rId29"/>
    <p:sldId id="274" r:id="rId30"/>
    <p:sldId id="276" r:id="rId31"/>
  </p:sldIdLst>
  <p:sldSz cx="12192000" cy="6858000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#9Slide03 Arima Madurai ExtraBo" panose="00000900000000000000" pitchFamily="2" charset="0"/>
      <p:bold r:id="rId41"/>
    </p:embeddedFont>
    <p:embeddedFont>
      <p:font typeface="宋体" panose="02010600030101010101" pitchFamily="2" charset="-122"/>
      <p:regular r:id="rId42"/>
    </p:embeddedFont>
    <p:embeddedFont>
      <p:font typeface="#9Slide05 Fourth Medium" panose="00000600000000000000" pitchFamily="2" charset="0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SVN-Newton" panose="02040603050506020204" pitchFamily="18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#9Slide07 HoneyCream" pitchFamily="2" charset="0"/>
      <p:regular r:id="rId52"/>
    </p:embeddedFont>
    <p:embeddedFont>
      <p:font typeface="SVN-Ready" panose="0204060305050602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4E304-51B1-4481-823B-5B659D03CC5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C647A-288C-4E4C-85F4-8C733CFC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2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5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86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1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63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45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6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598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4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130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4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5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9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2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45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6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8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4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vi-VN" dirty="0" smtClean="0"/>
              <a:t>kết</a:t>
            </a:r>
            <a:r>
              <a:rPr lang="vi-VN" baseline="0" dirty="0" smtClean="0"/>
              <a:t> thúc bài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Nhấn</a:t>
            </a:r>
            <a:r>
              <a:rPr lang="vi-VN" baseline="0" dirty="0" smtClean="0"/>
              <a:t> vào nhân vật để quay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ED2DC-06D9-4AB6-B4BC-D057CD5E0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5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34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7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27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1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F57975D-FA74-6C91-D2CE-32BE90EF6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13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8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0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9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7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7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8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4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3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02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2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19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41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90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1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1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2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57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39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B197-84B0-484E-9C0F-88358ECCB79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7DA78-E013-4A8C-AD75-63A150561B1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10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21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68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38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80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4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9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CBD297-8BD4-65C1-6301-D25000CA79E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EC889AF-3BF1-06D5-E8B4-529729519D0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1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8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2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8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8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2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17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14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8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88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1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5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14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3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1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3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9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84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49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7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2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4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4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A8482-1F54-4DBD-B90B-0983A24660A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7E22D-5469-4C5D-BD9A-775577DBA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7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8B01E-F74F-2684-E851-1683D7D5A50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8F9779-2513-93D8-A6A2-C9548B8F887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7531D-F1C6-7629-4639-3D6001AD101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46A32-348B-0243-9E0A-016B245F412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275FF6-8E09-478C-AFA3-26BAE2A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191B2-DEDF-44F5-BC9A-ED182E7A7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00538-7378-4AA4-A457-C0BC46E00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345A2D-909E-478B-AB05-3818BFBE808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12/03/2024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8003-E691-4239-BEFE-41F0F41AB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88F72-E8DB-445C-A518-28A7A0C7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D098A-F05B-4A7A-9087-6E69585AD04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18D3096-19A6-9842-8BCE-78760D14981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0567CC-1DB7-ABA7-28F8-8CD64ACB122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239E5-2F68-5BA7-55FA-9D2E14B205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1188FF-3631-8B09-16F4-C619090758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9C30F-2C5C-B437-8675-63C4016A19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DBF23-7A2D-D3EA-0730-D04A4F18F6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E28F43-775F-B8B7-5E9C-A75561847FD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A42F11-414E-197E-5575-4370A4BE96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4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43.png"/><Relationship Id="rId5" Type="http://schemas.openxmlformats.org/officeDocument/2006/relationships/slide" Target="slide11.xml"/><Relationship Id="rId10" Type="http://schemas.openxmlformats.org/officeDocument/2006/relationships/image" Target="../media/image42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slide" Target="slide11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2.xml"/><Relationship Id="rId12" Type="http://schemas.openxmlformats.org/officeDocument/2006/relationships/image" Target="../media/image56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slide" Target="slide18.xml"/><Relationship Id="rId5" Type="http://schemas.openxmlformats.org/officeDocument/2006/relationships/image" Target="../media/image53.png"/><Relationship Id="rId15" Type="http://schemas.openxmlformats.org/officeDocument/2006/relationships/image" Target="../media/image35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8.xml"/><Relationship Id="rId9" Type="http://schemas.openxmlformats.org/officeDocument/2006/relationships/slide" Target="slide16.xml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5.png"/><Relationship Id="rId4" Type="http://schemas.openxmlformats.org/officeDocument/2006/relationships/slide" Target="slide2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2.xml"/><Relationship Id="rId12" Type="http://schemas.openxmlformats.org/officeDocument/2006/relationships/image" Target="../media/image56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slide" Target="slide18.xml"/><Relationship Id="rId5" Type="http://schemas.openxmlformats.org/officeDocument/2006/relationships/image" Target="../media/image53.png"/><Relationship Id="rId15" Type="http://schemas.openxmlformats.org/officeDocument/2006/relationships/image" Target="../media/image35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0.xml"/><Relationship Id="rId9" Type="http://schemas.openxmlformats.org/officeDocument/2006/relationships/slide" Target="slide16.xml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6.png"/><Relationship Id="rId3" Type="http://schemas.openxmlformats.org/officeDocument/2006/relationships/image" Target="../media/image13.jpeg"/><Relationship Id="rId7" Type="http://schemas.openxmlformats.org/officeDocument/2006/relationships/image" Target="../media/image68.png"/><Relationship Id="rId12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11" Type="http://schemas.openxmlformats.org/officeDocument/2006/relationships/image" Target="../media/image2.png"/><Relationship Id="rId5" Type="http://schemas.openxmlformats.org/officeDocument/2006/relationships/image" Target="../media/image66.png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hyperlink" Target="https://www.facebook.com/groups/629898828017053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12.xml"/><Relationship Id="rId12" Type="http://schemas.openxmlformats.org/officeDocument/2006/relationships/image" Target="../media/image56.png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slide" Target="slide18.xml"/><Relationship Id="rId5" Type="http://schemas.openxmlformats.org/officeDocument/2006/relationships/image" Target="../media/image53.png"/><Relationship Id="rId15" Type="http://schemas.openxmlformats.org/officeDocument/2006/relationships/image" Target="../media/image35.pn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slide" Target="slide16.xml"/><Relationship Id="rId1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3.jpe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3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56.pn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4.png"/><Relationship Id="rId12" Type="http://schemas.openxmlformats.org/officeDocument/2006/relationships/slide" Target="slide18.xml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hyperlink" Target="https://www.facebook.com/groups/629898828017053" TargetMode="External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audio" Target="../media/audio5.wav"/><Relationship Id="rId15" Type="http://schemas.openxmlformats.org/officeDocument/2006/relationships/image" Target="../media/image35.png"/><Relationship Id="rId10" Type="http://schemas.openxmlformats.org/officeDocument/2006/relationships/slide" Target="slide16.xml"/><Relationship Id="rId19" Type="http://schemas.openxmlformats.org/officeDocument/2006/relationships/image" Target="../media/image7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6.png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0.png"/><Relationship Id="rId4" Type="http://schemas.openxmlformats.org/officeDocument/2006/relationships/image" Target="../media/image25.jp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60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13.jpeg"/><Relationship Id="rId15" Type="http://schemas.openxmlformats.org/officeDocument/2006/relationships/image" Target="../media/image4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slide" Target="slide11.xml"/><Relationship Id="rId14" Type="http://schemas.openxmlformats.org/officeDocument/2006/relationships/hyperlink" Target="https://www.facebook.com/groups/62989882801705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hyperlink" Target="https://www.facebook.com/groups/629898828017053" TargetMode="Externa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37.png"/><Relationship Id="rId5" Type="http://schemas.openxmlformats.org/officeDocument/2006/relationships/slide" Target="slide11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16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615641" y="2110235"/>
            <a:ext cx="4763004" cy="2245762"/>
            <a:chOff x="6615641" y="2110235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6615641" y="2110235"/>
              <a:ext cx="4763004" cy="2245762"/>
              <a:chOff x="6145898" y="2490937"/>
              <a:chExt cx="4812631" cy="1322910"/>
            </a:xfrm>
            <a:grpFill/>
          </p:grpSpPr>
          <p:sp>
            <p:nvSpPr>
              <p:cNvPr id="53" name="Rectangle 52"/>
              <p:cNvSpPr/>
              <p:nvPr/>
            </p:nvSpPr>
            <p:spPr>
              <a:xfrm>
                <a:off x="6145898" y="2490937"/>
                <a:ext cx="4812631" cy="132291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983365" y="2752920"/>
                <a:ext cx="1231661" cy="74889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>
              <a:off x="10265433" y="2679118"/>
              <a:ext cx="111321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vi-VN" sz="6600" dirty="0" smtClean="0">
                  <a:solidFill>
                    <a:schemeClr val="bg1"/>
                  </a:solidFill>
                </a:rPr>
                <a:t>2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  <a:solidFill>
            <a:schemeClr val="accent3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1964" y="5053998"/>
                  <a:ext cx="1113212" cy="110799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32645" y="2160704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42943" y="2152319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=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07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30945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9421" y="2758125"/>
                  <a:ext cx="1113212" cy="110799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22106" y="2110235"/>
            <a:ext cx="10556539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3073" y="2679117"/>
                  <a:ext cx="1113212" cy="110799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  <a:solidFill>
            <a:schemeClr val="tx2">
              <a:lumMod val="75000"/>
            </a:schemeClr>
          </a:solidFill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  <a:grpFill/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0041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61630" y="2125120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&lt;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34216" y="2151095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10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&lt;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0745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97" y="284527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482" y="0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258" y="94495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88 0.19699 L 0.06588 0.19722 C 0.07031 0.19791 0.08476 0.20092 0.0901 0.20347 C 0.0944 0.20509 0.0983 0.2081 0.10247 0.20972 C 0.10859 0.2118 0.11484 0.2118 0.12109 0.21273 C 0.12721 0.2162 0.1332 0.2199 0.13932 0.22245 C 0.1582 0.22986 0.18281 0.22384 0.19934 0.22245 C 0.20195 0.22152 0.20468 0.22152 0.20703 0.21944 C 0.21184 0.21504 0.21497 0.20879 0.2194 0.20347 C 0.22135 0.20092 0.22369 0.19976 0.22565 0.19699 C 0.22786 0.19305 0.22942 0.18773 0.23177 0.18402 C 0.24062 0.17013 0.23684 0.18796 0.24557 0.1618 C 0.24804 0.15393 0.24947 0.14444 0.25169 0.13634 L 0.25468 0.12337 C 0.25872 0.08287 0.25885 0.0868 0.25468 0.01759 C 0.25429 0.01226 0.25195 0.00833 0.25 0.00509 C 0.2457 -0.00325 0.24127 -0.01135 0.23619 -0.01737 C 0.23359 -0.02107 0.23125 -0.02408 0.22864 -0.02709 C 0.22656 -0.0294 0.22421 -0.03102 0.22239 -0.03357 C 0.22057 -0.03612 0.21966 -0.04121 0.21783 -0.04329 C 0.21158 -0.04908 0.19987 -0.05116 0.19335 -0.05232 C 0.18463 -0.05139 0.17552 -0.05325 0.16705 -0.04931 C 0.16354 -0.04792 0.1608 -0.04121 0.15794 -0.03681 C 0.15585 -0.03357 0.15364 -0.03033 0.15182 -0.02709 C 0.14726 -0.01922 0.14622 -0.01505 0.14244 -0.00463 C 0.14192 0.00046 0.14101 0.00555 0.14101 0.01134 C 0.14101 0.02939 0.14088 0.0699 0.14401 0.09467 C 0.14479 0.10092 0.14622 0.1074 0.14713 0.11365 C 0.14778 0.11782 0.14804 0.12222 0.14869 0.12662 C 0.14934 0.13171 0.14882 0.13819 0.15026 0.14236 C 0.15208 0.14907 0.15533 0.153 0.15794 0.15856 C 0.15963 0.1625 0.16067 0.16759 0.16263 0.17129 C 0.16432 0.17523 0.16666 0.17777 0.16862 0.18101 C 0.17226 0.18726 0.17552 0.19421 0.17942 0.2 C 0.18112 0.20277 0.18359 0.20393 0.18554 0.20671 C 0.18737 0.20902 0.18828 0.21365 0.19023 0.2162 C 0.19192 0.21898 0.1944 0.21967 0.19622 0.22245 C 0.19817 0.22523 0.19921 0.22939 0.20091 0.23194 C 0.20286 0.23564 0.20481 0.23865 0.20703 0.24166 C 0.21497 0.25277 0.21588 0.25115 0.22395 0.26412 C 0.22578 0.26689 0.22682 0.27106 0.22864 0.27361 C 0.23294 0.28125 0.24153 0.28842 0.24557 0.29305 C 0.24921 0.29699 0.25247 0.30208 0.25638 0.30578 C 0.26054 0.30995 0.26666 0.31273 0.27161 0.3155 C 0.27369 0.31875 0.27552 0.32268 0.27786 0.325 C 0.29908 0.34699 0.28151 0.32407 0.29934 0.34097 C 0.30195 0.34351 0.30429 0.34837 0.3069 0.35069 C 0.31041 0.3537 0.31432 0.35462 0.3177 0.35671 C 0.32161 0.35949 0.32408 0.3618 0.32851 0.36342 C 0.34062 0.36736 0.35312 0.3699 0.36523 0.37314 C 0.3664 0.37337 0.3746 0.37754 0.37604 0.37916 C 0.39375 0.40208 0.37434 0.38449 0.39153 0.39837 C 0.39375 0.403 0.39544 0.4074 0.39765 0.41134 C 0.40247 0.4199 0.40625 0.42407 0.41145 0.43078 C 0.41237 0.43472 0.41341 0.43912 0.41458 0.44328 C 0.41601 0.44791 0.41809 0.45162 0.41914 0.45601 C 0.41992 0.46018 0.41992 0.46481 0.4207 0.46898 C 0.42122 0.47245 0.42174 0.47546 0.42226 0.47847 C 0.42382 0.49027 0.42552 0.50185 0.42695 0.51412 C 0.42747 0.52013 0.42721 0.52708 0.42838 0.5331 C 0.42994 0.5412 0.43255 0.54814 0.43437 0.55532 C 0.43489 0.55995 0.43515 0.56388 0.43619 0.56805 C 0.43828 0.58055 0.44114 0.58703 0.44518 0.59699 C 0.44661 0.60046 0.44817 0.60393 0.44987 0.60671 C 0.45195 0.60949 0.45403 0.61064 0.45599 0.61273 C 0.45768 0.61481 0.45911 0.61759 0.46067 0.61944 C 0.46341 0.62245 0.46809 0.62754 0.47148 0.62916 C 0.48671 0.63518 0.49674 0.63217 0.51471 0.63217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C6AA5ED-451F-1608-F620-BFAA7E365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96A8B4F-F1F5-B605-B373-F73B1EA8D9C1}"/>
              </a:ext>
            </a:extLst>
          </p:cNvPr>
          <p:cNvGrpSpPr/>
          <p:nvPr/>
        </p:nvGrpSpPr>
        <p:grpSpPr>
          <a:xfrm>
            <a:off x="1841067" y="59168"/>
            <a:ext cx="3991868" cy="1583898"/>
            <a:chOff x="1464247" y="-225735"/>
            <a:chExt cx="12640797" cy="3302894"/>
          </a:xfrm>
          <a:effectLst>
            <a:glow>
              <a:schemeClr val="accent1">
                <a:alpha val="68000"/>
              </a:schemeClr>
            </a:glow>
            <a:outerShdw blurRad="50800" dist="50800" dir="4500000" algn="ctr" rotWithShape="0">
              <a:srgbClr val="000000"/>
            </a:outerShdw>
          </a:effectLst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988D39CD-4EA4-2CB9-76DB-CDDF13985B24}"/>
                </a:ext>
              </a:extLst>
            </p:cNvPr>
            <p:cNvSpPr/>
            <p:nvPr/>
          </p:nvSpPr>
          <p:spPr>
            <a:xfrm>
              <a:off x="1464247" y="-47311"/>
              <a:ext cx="12593072" cy="312447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93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  <a:gd name="connsiteX0" fmla="*/ 0 w 8764162"/>
                        <a:gd name="connsiteY0" fmla="*/ 0 h 1498335"/>
                        <a:gd name="connsiteX1" fmla="*/ 8764162 w 8764162"/>
                        <a:gd name="connsiteY1" fmla="*/ 0 h 1498335"/>
                        <a:gd name="connsiteX2" fmla="*/ 8764162 w 8764162"/>
                        <a:gd name="connsiteY2" fmla="*/ 1498335 h 1498335"/>
                        <a:gd name="connsiteX3" fmla="*/ 0 w 8764162"/>
                        <a:gd name="connsiteY3" fmla="*/ 1498335 h 1498335"/>
                        <a:gd name="connsiteX4" fmla="*/ 0 w 8764162"/>
                        <a:gd name="connsiteY4" fmla="*/ 0 h 1498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4162" h="1498335" fill="none" extrusionOk="0">
                          <a:moveTo>
                            <a:pt x="0" y="0"/>
                          </a:moveTo>
                          <a:cubicBezTo>
                            <a:pt x="2988884" y="-44618"/>
                            <a:pt x="5017035" y="43277"/>
                            <a:pt x="8764162" y="0"/>
                          </a:cubicBezTo>
                          <a:cubicBezTo>
                            <a:pt x="8647097" y="276188"/>
                            <a:pt x="8730460" y="1065737"/>
                            <a:pt x="8764162" y="1498335"/>
                          </a:cubicBezTo>
                          <a:cubicBezTo>
                            <a:pt x="4733926" y="1355373"/>
                            <a:pt x="2061079" y="1299583"/>
                            <a:pt x="0" y="1498335"/>
                          </a:cubicBezTo>
                          <a:cubicBezTo>
                            <a:pt x="64340" y="976524"/>
                            <a:pt x="61275" y="352068"/>
                            <a:pt x="0" y="0"/>
                          </a:cubicBezTo>
                          <a:close/>
                        </a:path>
                        <a:path w="8764162" h="1498335" stroke="0" extrusionOk="0">
                          <a:moveTo>
                            <a:pt x="0" y="0"/>
                          </a:moveTo>
                          <a:cubicBezTo>
                            <a:pt x="4145995" y="-54412"/>
                            <a:pt x="6577348" y="-67963"/>
                            <a:pt x="8764162" y="0"/>
                          </a:cubicBezTo>
                          <a:cubicBezTo>
                            <a:pt x="8678265" y="172504"/>
                            <a:pt x="8772879" y="1004283"/>
                            <a:pt x="8764162" y="1498335"/>
                          </a:cubicBezTo>
                          <a:cubicBezTo>
                            <a:pt x="5883850" y="1439657"/>
                            <a:pt x="2120679" y="1733705"/>
                            <a:pt x="0" y="1498335"/>
                          </a:cubicBezTo>
                          <a:cubicBezTo>
                            <a:pt x="30920" y="1068680"/>
                            <a:pt x="75652" y="776087"/>
                            <a:pt x="0" y="0"/>
                          </a:cubicBezTo>
                          <a:close/>
                        </a:path>
                        <a:path w="8764162" h="1498335" fill="none" stroke="0" extrusionOk="0">
                          <a:moveTo>
                            <a:pt x="0" y="0"/>
                          </a:moveTo>
                          <a:cubicBezTo>
                            <a:pt x="3030347" y="-106521"/>
                            <a:pt x="5156459" y="-38294"/>
                            <a:pt x="8764162" y="0"/>
                          </a:cubicBezTo>
                          <a:cubicBezTo>
                            <a:pt x="8590687" y="261803"/>
                            <a:pt x="8765323" y="1092537"/>
                            <a:pt x="8764162" y="1498335"/>
                          </a:cubicBezTo>
                          <a:cubicBezTo>
                            <a:pt x="4303455" y="1195791"/>
                            <a:pt x="2187724" y="1133129"/>
                            <a:pt x="0" y="1498335"/>
                          </a:cubicBezTo>
                          <a:cubicBezTo>
                            <a:pt x="57142" y="1005988"/>
                            <a:pt x="24669" y="3010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571BC5-95D4-AACD-A3A5-6E8AB408843F}"/>
                </a:ext>
              </a:extLst>
            </p:cNvPr>
            <p:cNvSpPr txBox="1"/>
            <p:nvPr/>
          </p:nvSpPr>
          <p:spPr>
            <a:xfrm>
              <a:off x="2843058" y="-225735"/>
              <a:ext cx="11261986" cy="3273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9600" b="1" kern="0" spc="-15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 , S  ?</a:t>
              </a:r>
              <a:endParaRPr kumimoji="0" lang="vi-VN" altLang="en-US" sz="9600" b="1" i="0" u="none" strike="noStrike" kern="0" cap="none" spc="-15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2AC9C958-8B97-8442-1F2D-0B2D88C60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531" y="374825"/>
            <a:ext cx="2235179" cy="2652901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D33342DF-80F8-1C50-B546-BA1DFFB52E1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37B14D8-4AFB-00F3-356B-931CC5F015A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CCA349F-0886-E5B3-82ED-2C2932651E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6EFD44-31B0-4C68-DDD2-F475F50D0FB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DFA216A-88C0-C0A7-6284-631A7BC980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5537CD8-793A-DC76-7CC9-02C40C527E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4F16AB2-5653-D82D-D3D2-0DFCE7649BCB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B4EDF9D-65FE-FA04-7490-0E7410FD6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7CBABB-DC3C-9139-E75C-A49818253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9858" t="14019" r="29929" b="21112"/>
          <a:stretch/>
        </p:blipFill>
        <p:spPr>
          <a:xfrm>
            <a:off x="3829465" y="1798259"/>
            <a:ext cx="8093218" cy="4904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87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48251"/>
            <a:ext cx="9523783" cy="5335664"/>
            <a:chOff x="2553916" y="247773"/>
            <a:chExt cx="9523783" cy="53356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523783" cy="53356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084994" y="397030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840394" y="1239183"/>
              <a:ext cx="861195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Rô-bốt</a:t>
              </a:r>
              <a:r>
                <a:rPr kumimoji="0" lang="vi-VN" sz="80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Việt.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232" y="5301504"/>
            <a:ext cx="2127688" cy="46333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83980" y="5581549"/>
            <a:ext cx="4706520" cy="1200746"/>
            <a:chOff x="1164030" y="5292129"/>
            <a:chExt cx="4706520" cy="12007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119113" y="5292129"/>
              <a:ext cx="28812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7114923" y="5472747"/>
            <a:ext cx="4706520" cy="1446550"/>
            <a:chOff x="1164030" y="3735493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791863" y="3735493"/>
              <a:ext cx="35523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9957" y="3789274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6" y="48251"/>
            <a:ext cx="9160617" cy="5348548"/>
            <a:chOff x="2553916" y="247773"/>
            <a:chExt cx="9160617" cy="5348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6" y="247773"/>
              <a:ext cx="9160617" cy="5348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6141715" y="307305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B)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566723" y="1568601"/>
              <a:ext cx="887543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r>
                <a:rPr kumimoji="0" lang="vi-VN" sz="7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nói: Mình được Mai cho nhiều bi hơn Rô-bốt.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485" y="5145369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862007" y="5502404"/>
            <a:ext cx="4881199" cy="1446550"/>
            <a:chOff x="6321452" y="3799090"/>
            <a:chExt cx="4881199" cy="14465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8468004" y="3799090"/>
              <a:ext cx="2734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325425" y="5517403"/>
            <a:ext cx="4706520" cy="1446550"/>
            <a:chOff x="1164030" y="3709792"/>
            <a:chExt cx="4706520" cy="14465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892977" y="3709792"/>
              <a:ext cx="324862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Đ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0865" y="396996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643" y="4538256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482" y="0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258" y="94495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9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 0.22315 L 0.0336 0.22361 C 0.03503 0.23866 0.03607 0.25532 0.03868 0.26944 C 0.03998 0.27824 0.0431 0.2831 0.04493 0.29097 C 0.04584 0.29468 0.04688 0.29931 0.04753 0.30393 C 0.04857 0.31065 0.04896 0.31806 0.05 0.32477 C 0.05469 0.35162 0.05287 0.33264 0.05782 0.3544 C 0.05938 0.36134 0.06055 0.36852 0.06159 0.37616 C 0.06263 0.38148 0.06303 0.3875 0.0642 0.39282 C 0.06537 0.39745 0.06693 0.40116 0.0681 0.40556 C 0.06941 0.41065 0.07058 0.4169 0.07188 0.42245 C 0.08178 0.45741 0.07917 0.44606 0.08985 0.47315 C 0.09219 0.4787 0.09401 0.48495 0.09649 0.49005 C 0.09805 0.49375 0.09987 0.49514 0.10157 0.49861 C 0.10339 0.50231 0.10469 0.50833 0.10665 0.51157 C 0.10925 0.51505 0.11172 0.5169 0.11446 0.51968 C 0.11641 0.52245 0.11875 0.525 0.12071 0.52824 C 0.12474 0.5338 0.12839 0.54051 0.13243 0.54514 C 0.13816 0.55231 0.1504 0.56227 0.1504 0.56273 C 0.16485 0.55949 0.17982 0.56273 0.19415 0.55393 C 0.1987 0.55093 0.20196 0.53657 0.2056 0.52824 L 0.20951 0.51968 C 0.21133 0.51018 0.21263 0.49907 0.21459 0.49005 C 0.21602 0.48449 0.21823 0.48194 0.2198 0.47731 C 0.22123 0.47361 0.2224 0.46921 0.22383 0.46505 C 0.22409 0.46018 0.22422 0.45579 0.225 0.45208 C 0.22735 0.43843 0.22943 0.43518 0.23138 0.42245 C 0.23581 0.39329 0.22865 0.42801 0.23516 0.39282 C 0.23803 0.37824 0.23959 0.37454 0.24297 0.36296 C 0.24558 0.3294 0.24558 0.3375 0.24297 0.28218 C 0.24258 0.27454 0.23907 0.25185 0.2379 0.24444 C 0.23425 0.19468 0.23998 0.26319 0.23282 0.21042 C 0.23138 0.20093 0.23165 0.18958 0.23008 0.18056 C 0.22657 0.1588 0.22409 0.14861 0.21849 0.13819 C 0.21693 0.13542 0.21485 0.13356 0.21329 0.13009 C 0.20053 0.09977 0.22162 0.13773 0.20313 0.10023 C 0.19987 0.09329 0.19558 0.0919 0.19284 0.08333 C 0.18985 0.07338 0.18555 0.05694 0.18125 0.0537 C 0.17787 0.05046 0.17461 0.04745 0.17097 0.04514 C 0.14883 0.0294 0.17435 0.05023 0.15821 0.03704 C 0.14766 0.04097 0.13737 0.04143 0.12722 0.04931 C 0.12422 0.05139 0.12188 0.05972 0.11954 0.06643 C 0.11628 0.07523 0.11055 0.09606 0.11055 0.09653 C 0.10964 0.1044 0.10951 0.11389 0.10795 0.12106 C 0.10131 0.15463 0.10417 0.13773 0.09883 0.17245 C 0.09857 0.17917 0.09831 0.18634 0.09766 0.19329 C 0.09688 0.20463 0.09493 0.21574 0.09506 0.22708 C 0.09571 0.25903 0.09714 0.29051 0.10026 0.32083 C 0.10079 0.32569 0.11003 0.37685 0.11446 0.39282 C 0.11589 0.39884 0.11784 0.4037 0.11954 0.40972 C 0.12188 0.42523 0.12227 0.43009 0.12579 0.44352 C 0.12878 0.45393 0.13138 0.46597 0.1349 0.47315 C 0.13711 0.47731 0.1392 0.48241 0.14141 0.48588 C 0.14375 0.48958 0.16094 0.51157 0.16446 0.51551 C 0.16719 0.51829 0.16954 0.52106 0.17227 0.52431 C 0.17461 0.52639 0.17657 0.53009 0.17865 0.53241 C 0.18021 0.53426 0.18204 0.53472 0.18399 0.53657 C 0.18594 0.53912 0.18803 0.54282 0.19037 0.54514 C 0.19193 0.54722 0.19375 0.54815 0.19545 0.54954 C 0.19792 0.55231 0.20053 0.55532 0.20313 0.5581 C 0.20443 0.56088 0.2056 0.56412 0.20704 0.5662 C 0.21381 0.57778 0.21172 0.57176 0.21732 0.57917 C 0.22995 0.59583 0.22201 0.58958 0.23412 0.59583 L 0.34076 0.58773 C 0.34375 0.58727 0.34688 0.58588 0.34961 0.58356 C 0.3586 0.57685 0.3573 0.57222 0.36641 0.56227 C 0.36849 0.55995 0.37071 0.55995 0.37279 0.5581 C 0.37553 0.55579 0.37787 0.55231 0.3806 0.54954 C 0.38998 0.55093 0.39948 0.54907 0.40873 0.55393 C 0.42526 0.56273 0.4293 0.5831 0.4448 0.59583 C 0.45378 0.6037 0.44818 0.59954 0.46159 0.60463 C 0.46407 0.60856 0.46654 0.61412 0.46928 0.61736 C 0.47396 0.62268 0.47878 0.62546 0.48347 0.63009 C 0.48477 0.63125 0.48594 0.6331 0.48724 0.63426 C 0.49362 0.66574 0.48542 0.62685 0.49375 0.65995 C 0.4948 0.66343 0.49545 0.66852 0.49623 0.67268 C 0.49753 0.67801 0.49896 0.68356 0.50013 0.68935 C 0.50105 0.69352 0.50157 0.69861 0.50274 0.70208 C 0.50691 0.71597 0.50665 0.70393 0.50665 0.71528 " pathEditMode="relative" rAng="0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1524690" y="228517"/>
            <a:ext cx="10667310" cy="3420103"/>
            <a:chOff x="-8773" y="-469443"/>
            <a:chExt cx="37141893" cy="484866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6804602" cy="4550192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/>
                <p:nvPr/>
              </p:nvSpPr>
              <p:spPr>
                <a:xfrm>
                  <a:off x="-8773" y="-469443"/>
                  <a:ext cx="36368530" cy="4848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altLang="en-US" sz="4400" b="1" i="0" u="none" strike="noStrike" kern="0" cap="none" spc="-150" normalizeH="0" baseline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Chọn</a:t>
                  </a:r>
                  <a:r>
                    <a:rPr kumimoji="0" lang="vi-VN" altLang="en-US" sz="4400" b="1" i="0" u="none" strike="noStrike" kern="0" cap="none" spc="-150" normalizeH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câu trả lời đúng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altLang="en-US" sz="4400" kern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字魂37号-波纹乖乖体"/>
                    </a:rPr>
                    <a:t>Có một cái bánh pi-da, Việt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440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44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4400" b="0" i="1" kern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kumimoji="0" lang="vi-VN" altLang="en-US" sz="4400" b="1" i="0" u="none" strike="noStrike" kern="0" cap="none" spc="-150" normalizeH="0" baseline="0" noProof="0" dirty="0" smtClean="0">
                      <a:ln w="13462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effectLst>
                        <a:outerShdw dist="38100" dir="2700000" algn="bl" rotWithShape="0">
                          <a:srgbClr val="5B9BD5"/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</a:t>
                  </a:r>
                  <a:r>
                    <a:rPr kumimoji="0" lang="vi-VN" altLang="en-US" sz="4400" i="0" u="none" strike="noStrike" kern="0" normalizeH="0" baseline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cái</a:t>
                  </a:r>
                  <a:r>
                    <a:rPr kumimoji="0" lang="vi-VN" altLang="en-US" sz="44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bánh, Mi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4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den>
                      </m:f>
                      <m:r>
                        <a:rPr kumimoji="0" lang="vi-VN" altLang="en-US" sz="4400" b="0" i="1" u="none" strike="noStrike" kern="0" normalizeH="0" noProof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</m:oMath>
                  </a14:m>
                  <a:r>
                    <a:rPr kumimoji="0" lang="vi-VN" altLang="en-US" sz="44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cái bánh, Mai ăn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440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altLang="en-US" sz="4400" b="0" i="1" u="none" strike="noStrike" kern="0" normalizeH="0" noProof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kumimoji="0" lang="vi-VN" altLang="en-US" sz="4400" i="0" u="none" strike="noStrike" kern="0" normalizeH="0" noProof="0" dirty="0" smtClean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字魂37号-波纹乖乖体"/>
                      <a:cs typeface="+mn-cs"/>
                    </a:rPr>
                    <a:t> cái bánh. Bạn nào ăn ít bánh nhất?</a:t>
                  </a:r>
                  <a:endParaRPr kumimoji="0" lang="en-US" altLang="en-US" sz="4400" b="1" i="0" u="none" strike="noStrike" kern="0" cap="none" spc="-15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字魂37号-波纹乖乖体"/>
                    <a:cs typeface="+mn-cs"/>
                  </a:endParaRP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4345C29-646F-BFB3-6001-780531C1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773" y="-469443"/>
                  <a:ext cx="36368530" cy="4848663"/>
                </a:xfrm>
                <a:prstGeom prst="rect">
                  <a:avLst/>
                </a:prstGeom>
                <a:blipFill>
                  <a:blip r:embed="rId4"/>
                  <a:stretch>
                    <a:fillRect r="-933" b="-69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801DCC-AA36-8DB1-C9EE-87D27765712B}"/>
              </a:ext>
            </a:extLst>
          </p:cNvPr>
          <p:cNvGrpSpPr/>
          <p:nvPr/>
        </p:nvGrpSpPr>
        <p:grpSpPr>
          <a:xfrm>
            <a:off x="1334726" y="3752384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100266-537A-4C7A-F963-048991FCECF6}"/>
                </a:ext>
              </a:extLst>
            </p:cNvPr>
            <p:cNvSpPr txBox="1"/>
            <p:nvPr/>
          </p:nvSpPr>
          <p:spPr>
            <a:xfrm>
              <a:off x="7106104" y="303806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DA671BC-5875-B003-237A-94D0A9C94B18}"/>
              </a:ext>
            </a:extLst>
          </p:cNvPr>
          <p:cNvGrpSpPr/>
          <p:nvPr/>
        </p:nvGrpSpPr>
        <p:grpSpPr>
          <a:xfrm>
            <a:off x="7019949" y="371734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886BA6-FA87-AF13-1878-7A64C2FCB1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E51216-66F7-1528-2557-18F0B2CCD70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D37B80-6ACF-0CF5-9109-5B33FBB40680}"/>
              </a:ext>
            </a:extLst>
          </p:cNvPr>
          <p:cNvGrpSpPr/>
          <p:nvPr/>
        </p:nvGrpSpPr>
        <p:grpSpPr>
          <a:xfrm>
            <a:off x="4186682" y="5547484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8D54232-7DD9-F538-F072-55CD214A27E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C424FE-1A28-CB0A-B52F-92F9CE8208A0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B545A-4DF7-C6DA-6DDF-190FEEDD35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49783" y="3864693"/>
            <a:ext cx="953350" cy="8575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3A4DA6B-A320-1069-7DF9-BB0073A7B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639145"/>
            <a:ext cx="1475271" cy="14920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CD4EF0-370C-5EE3-F713-8FF257877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616894"/>
            <a:ext cx="1385564" cy="14008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68AAE78-096E-CBB6-0798-AB903D6BF5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276828" y="5467380"/>
            <a:ext cx="1487889" cy="1570786"/>
          </a:xfrm>
          <a:prstGeom prst="rect">
            <a:avLst/>
          </a:prstGeom>
        </p:spPr>
      </p:pic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661557" y="686526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44" name="Picture 43">
            <a:hlinkClick r:id="rId12" action="ppaction://hlinksldjump"/>
            <a:extLst>
              <a:ext uri="{FF2B5EF4-FFF2-40B4-BE49-F238E27FC236}">
                <a16:creationId xmlns:a16="http://schemas.microsoft.com/office/drawing/2014/main" id="{DEC25BE9-D625-1D17-FFA4-6DBEBB8DDC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517" y="307355"/>
            <a:ext cx="1859441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0643" y="4538256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6354" y="4925938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4258" y="94495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14 0.25949 L 0.09414 0.25972 C 0.09362 0.27523 0.09323 0.29097 0.09284 0.30718 C 0.09193 0.34792 0.09153 0.38912 0.09036 0.42986 C 0.08984 0.44236 0.08854 0.45486 0.08763 0.46736 C 0.08711 0.47546 0.08698 0.48356 0.08646 0.4912 C 0.08554 0.50185 0.08138 0.53681 0.08125 0.53889 C 0.08073 0.54329 0.08073 0.54861 0.07995 0.55255 C 0.07851 0.55995 0.07656 0.56643 0.07474 0.57315 C 0.07083 0.5875 0.06237 0.61875 0.05664 0.62801 C 0.0388 0.65625 0.06146 0.62176 0.04375 0.64491 C 0.04049 0.64931 0.03581 0.6588 0.03229 0.66204 C 0.03021 0.66389 0.02773 0.66389 0.02565 0.66528 C 0.02187 0.66829 0.01797 0.67245 0.01419 0.67569 C 0.01276 0.67685 0.01146 0.67708 0.01028 0.67893 C 0.00768 0.68333 0.00482 0.6875 0.00247 0.69259 C 0.00026 0.69745 -0.00156 0.70278 -0.00404 0.70625 C -0.00886 0.71343 -0.01537 0.71458 -0.02071 0.71643 L -0.03112 0.72014 C -0.03919 0.71759 -0.04792 0.72153 -0.0556 0.71319 C -0.06133 0.70694 -0.06367 0.68843 -0.06849 0.67893 C -0.08242 0.65185 -0.0655 0.68704 -0.07761 0.65509 C -0.07878 0.65208 -0.08047 0.65116 -0.08138 0.64815 C -0.08294 0.64444 -0.08386 0.63866 -0.08529 0.63449 C -0.08893 0.62523 -0.09297 0.6213 -0.09688 0.61435 C -0.10039 0.60764 -0.10482 0.60301 -0.10729 0.59375 C -0.11055 0.58171 -0.11094 0.5794 -0.11498 0.56991 C -0.11758 0.56389 -0.12044 0.55926 -0.12266 0.55255 C -0.12565 0.54444 -0.128 0.53449 -0.13047 0.52546 C -0.13177 0.52106 -0.13255 0.51435 -0.13451 0.51181 C -0.13685 0.50856 -0.13959 0.50602 -0.14219 0.50162 C -0.14492 0.49676 -0.14701 0.48912 -0.14974 0.48472 C -0.15209 0.48102 -0.15521 0.48009 -0.15755 0.47755 C -0.16485 0.47037 -0.16719 0.46551 -0.17435 0.46065 C -0.17682 0.4588 -0.17956 0.4581 -0.18216 0.45694 L -0.20274 0.4331 C -0.22136 0.41181 -0.20951 0.42315 -0.24401 0.41968 C -0.24805 0.41667 -0.25495 0.41065 -0.25951 0.40926 C -0.2655 0.40787 -0.27162 0.40718 -0.27761 0.40602 C -0.28281 0.40718 -0.28841 0.40347 -0.29297 0.40926 C -0.29623 0.41343 -0.29636 0.42546 -0.29831 0.4331 C -0.29987 0.43935 -0.30169 0.44444 -0.30352 0.45046 C -0.30391 0.45486 -0.30404 0.45972 -0.30469 0.46412 C -0.30781 0.48241 -0.30873 0.4787 -0.3125 0.49444 C -0.31576 0.50926 -0.31459 0.50926 -0.31758 0.52546 C -0.31914 0.53356 -0.3211 0.5412 -0.32279 0.54931 C -0.32318 0.55509 -0.32318 0.56111 -0.32396 0.56643 C -0.3263 0.57824 -0.33021 0.58796 -0.33177 0.60023 C -0.33321 0.61181 -0.3336 0.61551 -0.33568 0.62801 C -0.33998 0.65324 -0.33698 0.63079 -0.33959 0.65185 C -0.3388 0.66643 -0.33828 0.68148 -0.33698 0.6963 C -0.33672 0.7 -0.33503 0.70255 -0.33438 0.70625 C -0.33373 0.71065 -0.33373 0.71574 -0.33307 0.72014 C -0.33086 0.73657 -0.32995 0.7419 -0.32669 0.75393 C -0.32422 0.76319 -0.32305 0.77847 -0.31888 0.78148 C -0.30274 0.79213 -0.32292 0.77847 -0.3099 0.78819 C -0.30821 0.78958 -0.30638 0.79028 -0.30469 0.79167 C -0.30078 0.79468 -0.29297 0.80208 -0.29297 0.80255 C -0.27071 0.79792 -0.25886 0.80972 -0.24271 0.78148 C -0.24076 0.77778 -0.23932 0.77222 -0.23763 0.76782 C -0.23802 0.71643 -0.23698 0.66505 -0.2388 0.61435 C -0.23906 0.60579 -0.24167 0.59884 -0.24401 0.59375 C -0.24623 0.58935 -0.24909 0.58796 -0.25182 0.58681 C -0.2569 0.58449 -0.26224 0.58449 -0.26732 0.58333 C -0.28294 0.54792 -0.26979 0.57315 -0.28281 0.55625 C -0.28412 0.5544 -0.28516 0.55046 -0.28659 0.54931 C -0.29037 0.54676 -0.2944 0.54745 -0.29831 0.54606 C -0.30078 0.54491 -0.30352 0.54375 -0.30599 0.54259 C -0.31029 0.54051 -0.31459 0.53634 -0.31888 0.53565 C -0.33919 0.53171 -0.33008 0.53426 -0.34597 0.5287 C -0.34818 0.52639 -0.35013 0.52176 -0.35248 0.52199 C -0.37357 0.52315 -0.39479 0.52616 -0.41576 0.53241 C -0.41784 0.53264 -0.41927 0.53866 -0.42084 0.54259 C -0.42448 0.55116 -0.42826 0.55949 -0.43125 0.56991 C -0.43607 0.58518 -0.43698 0.59051 -0.44284 0.60393 C -0.44453 0.60764 -0.44649 0.61018 -0.44792 0.61435 C -0.45794 0.6375 -0.44883 0.62014 -0.45703 0.63449 C -0.45834 0.64051 -0.45951 0.6463 -0.46094 0.65185 C -0.46276 0.6588 -0.46589 0.66435 -0.46745 0.67245 C -0.47565 0.71528 -0.46641 0.69028 -0.4711 0.70278 " pathEditMode="relative" rAng="0" ptsTypes="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1859440" y="387651"/>
            <a:ext cx="9998883" cy="1382784"/>
            <a:chOff x="226633" y="-227883"/>
            <a:chExt cx="14085480" cy="1532631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226633" y="-47313"/>
              <a:ext cx="14085480" cy="1514574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5087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Hãy</a:t>
              </a:r>
              <a:r>
                <a:rPr kumimoji="0" lang="vi-VN" altLang="en-US" sz="4400" b="1" i="0" u="none" strike="noStrike" kern="0" cap="none" spc="-150" normalizeH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sắp xếp phân số trong hàng rào theo thứ tự từ bé đến lớn.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2CEC350-695A-CBFD-15A3-44EEAEF16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030" y="-9655"/>
            <a:ext cx="1679712" cy="2861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17624" t="14208" r="22270" b="10142"/>
          <a:stretch/>
        </p:blipFill>
        <p:spPr>
          <a:xfrm>
            <a:off x="1954742" y="2090459"/>
            <a:ext cx="9710494" cy="46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7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13297" y="1857676"/>
            <a:ext cx="9135600" cy="4164717"/>
          </a:xfrm>
          <a:prstGeom prst="roundRect">
            <a:avLst/>
          </a:prstGeom>
          <a:solidFill>
            <a:schemeClr val="tx1">
              <a:alpha val="7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42" y="1762424"/>
            <a:ext cx="10740053" cy="4355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6226" y="5470691"/>
            <a:ext cx="3286537" cy="694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2106" y="513007"/>
            <a:ext cx="3657917" cy="1018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" y="-15783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5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7014" y="650564"/>
            <a:ext cx="6961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900" t="35957" r="75674" b="48156"/>
          <a:stretch/>
        </p:blipFill>
        <p:spPr>
          <a:xfrm>
            <a:off x="1350259" y="1647275"/>
            <a:ext cx="4599848" cy="20123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25496" t="35957" r="55567" b="48156"/>
          <a:stretch/>
        </p:blipFill>
        <p:spPr>
          <a:xfrm>
            <a:off x="6716823" y="1601644"/>
            <a:ext cx="4117539" cy="19431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l="50176" t="35957" r="26015" b="48156"/>
          <a:stretch/>
        </p:blipFill>
        <p:spPr>
          <a:xfrm>
            <a:off x="1077895" y="3740240"/>
            <a:ext cx="5638928" cy="21600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75071" t="35957" r="7376" b="46253"/>
          <a:stretch/>
        </p:blipFill>
        <p:spPr>
          <a:xfrm>
            <a:off x="6716823" y="3798027"/>
            <a:ext cx="4117539" cy="234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9540" t="53168" r="8333" b="30945"/>
          <a:stretch/>
        </p:blipFill>
        <p:spPr>
          <a:xfrm>
            <a:off x="523006" y="1140541"/>
            <a:ext cx="11150185" cy="1641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4645" t="50331" r="9504" b="28865"/>
          <a:stretch/>
        </p:blipFill>
        <p:spPr>
          <a:xfrm>
            <a:off x="1863760" y="4015585"/>
            <a:ext cx="9934693" cy="180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30" y="4118393"/>
            <a:ext cx="167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>
                <a:latin typeface="+mj-lt"/>
              </a:rPr>
              <a:t>nên</a:t>
            </a:r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632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39BBCEF-BCCF-C4B5-3B9F-5BB164A148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E5DC52-D22A-8CE3-365C-8B87EB88034A}"/>
              </a:ext>
            </a:extLst>
          </p:cNvPr>
          <p:cNvGrpSpPr/>
          <p:nvPr/>
        </p:nvGrpSpPr>
        <p:grpSpPr>
          <a:xfrm>
            <a:off x="272260" y="405497"/>
            <a:ext cx="11614940" cy="6064841"/>
            <a:chOff x="-1719250" y="-4187180"/>
            <a:chExt cx="16362028" cy="19753591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79C619D9-4027-B637-3AC4-973BE1FE4B53}"/>
                </a:ext>
              </a:extLst>
            </p:cNvPr>
            <p:cNvSpPr/>
            <p:nvPr/>
          </p:nvSpPr>
          <p:spPr>
            <a:xfrm>
              <a:off x="-1719250" y="-4187180"/>
              <a:ext cx="16362028" cy="1975359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  <a:gd name="connsiteX0" fmla="*/ 0 w 8762812"/>
                        <a:gd name="connsiteY0" fmla="*/ 0 h 1489680"/>
                        <a:gd name="connsiteX1" fmla="*/ 8762812 w 8762812"/>
                        <a:gd name="connsiteY1" fmla="*/ 0 h 1489680"/>
                        <a:gd name="connsiteX2" fmla="*/ 8762812 w 8762812"/>
                        <a:gd name="connsiteY2" fmla="*/ 1489680 h 1489680"/>
                        <a:gd name="connsiteX3" fmla="*/ 0 w 8762812"/>
                        <a:gd name="connsiteY3" fmla="*/ 1489680 h 1489680"/>
                        <a:gd name="connsiteX4" fmla="*/ 0 w 8762812"/>
                        <a:gd name="connsiteY4" fmla="*/ 0 h 1489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62812" h="1489680" fill="none" extrusionOk="0">
                          <a:moveTo>
                            <a:pt x="0" y="0"/>
                          </a:moveTo>
                          <a:cubicBezTo>
                            <a:pt x="3041987" y="-13956"/>
                            <a:pt x="4958333" y="138243"/>
                            <a:pt x="8762812" y="0"/>
                          </a:cubicBezTo>
                          <a:cubicBezTo>
                            <a:pt x="8605516" y="327015"/>
                            <a:pt x="8730559" y="1059927"/>
                            <a:pt x="8762812" y="1489680"/>
                          </a:cubicBezTo>
                          <a:cubicBezTo>
                            <a:pt x="4623751" y="1402602"/>
                            <a:pt x="2012454" y="1175391"/>
                            <a:pt x="0" y="1489680"/>
                          </a:cubicBezTo>
                          <a:cubicBezTo>
                            <a:pt x="57655" y="990607"/>
                            <a:pt x="42961" y="329703"/>
                            <a:pt x="0" y="0"/>
                          </a:cubicBezTo>
                          <a:close/>
                        </a:path>
                        <a:path w="8762812" h="1489680" stroke="0" extrusionOk="0">
                          <a:moveTo>
                            <a:pt x="0" y="0"/>
                          </a:moveTo>
                          <a:cubicBezTo>
                            <a:pt x="3971400" y="-105134"/>
                            <a:pt x="6669212" y="-81928"/>
                            <a:pt x="8762812" y="0"/>
                          </a:cubicBezTo>
                          <a:cubicBezTo>
                            <a:pt x="8687544" y="181203"/>
                            <a:pt x="8766578" y="1005596"/>
                            <a:pt x="8762812" y="1489680"/>
                          </a:cubicBezTo>
                          <a:cubicBezTo>
                            <a:pt x="5552677" y="1405322"/>
                            <a:pt x="2046839" y="1683796"/>
                            <a:pt x="0" y="1489680"/>
                          </a:cubicBezTo>
                          <a:cubicBezTo>
                            <a:pt x="56080" y="1068750"/>
                            <a:pt x="75567" y="755628"/>
                            <a:pt x="0" y="0"/>
                          </a:cubicBezTo>
                          <a:close/>
                        </a:path>
                        <a:path w="8762812" h="1489680" fill="none" stroke="0" extrusionOk="0">
                          <a:moveTo>
                            <a:pt x="0" y="0"/>
                          </a:moveTo>
                          <a:cubicBezTo>
                            <a:pt x="2946539" y="-110747"/>
                            <a:pt x="5247915" y="99585"/>
                            <a:pt x="8762812" y="0"/>
                          </a:cubicBezTo>
                          <a:cubicBezTo>
                            <a:pt x="8603134" y="261670"/>
                            <a:pt x="8760474" y="1148589"/>
                            <a:pt x="8762812" y="1489680"/>
                          </a:cubicBezTo>
                          <a:cubicBezTo>
                            <a:pt x="4420204" y="1416240"/>
                            <a:pt x="2109886" y="1338766"/>
                            <a:pt x="0" y="1489680"/>
                          </a:cubicBezTo>
                          <a:cubicBezTo>
                            <a:pt x="58860" y="996485"/>
                            <a:pt x="23321" y="2837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DB070-0303-1FF3-8C53-04DE7D242677}"/>
                </a:ext>
              </a:extLst>
            </p:cNvPr>
            <p:cNvSpPr txBox="1"/>
            <p:nvPr/>
          </p:nvSpPr>
          <p:spPr>
            <a:xfrm>
              <a:off x="242918" y="-227883"/>
              <a:ext cx="13797193" cy="2105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TextBox 3">
            <a:extLst>
              <a:ext uri="{FF2B5EF4-FFF2-40B4-BE49-F238E27FC236}">
                <a16:creationId xmlns:a16="http://schemas.microsoft.com/office/drawing/2014/main" id="{9975C707-AFBA-DFE7-8442-1DC90517D8F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928A1D9-FF37-0686-FCFC-E4ED8919975F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E02968-EF7D-5F1A-D4A0-7FED08CBE6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42B5B5-5407-1118-3E67-A9DC3A6E95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4A00DB-FE02-DE7B-B323-606683CABE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1B3BD6-53A5-4E7F-2EE5-37FB2B44DE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5D1C828A-E617-8F2B-2B1B-020BE93F55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F49DF2C-3CF5-AE00-E8E8-F1C420804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C5432C-77C1-7E6F-6A41-9B915882B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30" y="682974"/>
            <a:ext cx="114305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C00000"/>
                </a:solidFill>
                <a:latin typeface="+mj-lt"/>
              </a:rPr>
              <a:t>Vậy các phân số trong hàng rào theo thứ tự từ bé đến lớn là:</a:t>
            </a:r>
            <a:endParaRPr lang="en-US" sz="6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1029" t="48062" r="22163" b="32647"/>
          <a:stretch/>
        </p:blipFill>
        <p:spPr>
          <a:xfrm>
            <a:off x="658097" y="3312779"/>
            <a:ext cx="11007989" cy="1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776731-4ED3-1548-92C0-67EA02CBB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4300"/>
            <a:ext cx="12420600" cy="1850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1CA-3C1B-B281-2C15-1266FDC4F5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/>
          <a:stretch/>
        </p:blipFill>
        <p:spPr>
          <a:xfrm>
            <a:off x="871485" y="-167640"/>
            <a:ext cx="11320515" cy="7193280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930A6BE7-6419-486D-1A0B-3C375D290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643" y="4538256"/>
            <a:ext cx="1859441" cy="2487384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id="{5C698045-F82B-B10A-52F8-BA67A41029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6354" y="4925938"/>
            <a:ext cx="1859441" cy="220694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  <a:extLst>
              <a:ext uri="{FF2B5EF4-FFF2-40B4-BE49-F238E27FC236}">
                <a16:creationId xmlns:a16="http://schemas.microsoft.com/office/drawing/2014/main" id="{59DB8B98-BCC7-8A04-B2C2-81B81611FF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105" y="4840049"/>
            <a:ext cx="1859441" cy="20179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7CF060-69D6-D83B-B969-41857E86BC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27164" y="284527"/>
            <a:ext cx="1377815" cy="2347163"/>
          </a:xfrm>
          <a:prstGeom prst="rect">
            <a:avLst/>
          </a:prstGeom>
        </p:spPr>
      </p:pic>
      <p:pic>
        <p:nvPicPr>
          <p:cNvPr id="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38EA21F-B192-89A3-D2B4-0436F39F4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1401026"/>
            <a:ext cx="559677" cy="559677"/>
          </a:xfrm>
          <a:prstGeom prst="rect">
            <a:avLst/>
          </a:prstGeom>
        </p:spPr>
      </p:pic>
      <p:pic>
        <p:nvPicPr>
          <p:cNvPr id="4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4EA35C4F-2173-4B79-B302-93A46CC3F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5" y="2212234"/>
            <a:ext cx="559677" cy="559677"/>
          </a:xfrm>
          <a:prstGeom prst="rect">
            <a:avLst/>
          </a:prstGeom>
        </p:spPr>
      </p:pic>
      <p:pic>
        <p:nvPicPr>
          <p:cNvPr id="5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2608C9E4-7505-CEAA-AE4B-95F817881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023442"/>
            <a:ext cx="559677" cy="559677"/>
          </a:xfrm>
          <a:prstGeom prst="rect">
            <a:avLst/>
          </a:prstGeom>
        </p:spPr>
      </p:pic>
      <p:pic>
        <p:nvPicPr>
          <p:cNvPr id="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D8D41535-5E01-C724-31D3-BFAF5D3BB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86296" y="3806251"/>
            <a:ext cx="559677" cy="5596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F97C974-3AEF-766B-74D8-D414DEF026E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483608-F3A1-F8C9-EEE6-ABCEA3301F6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FFBE56-54E7-17A6-76F0-6C373B096CAF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160CFE-E1D0-99A5-B3C2-AFD6EECA2F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3D322D-E93D-385A-94C8-FA8C3128256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1B6C94-086D-AC09-9F93-FB16A14F74C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4B21E47-68C1-8C8F-8E25-7102DD67997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12A80CF-A0C5-40B8-02F0-BD68BF8EFE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CCC861-4ECC-452C-39BF-3CCD86FE8A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BB9B14-EFCB-9641-B144-EF61885F47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52552" y="261151"/>
            <a:ext cx="9315495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27315 L -0.02943 0.27338 L -0.04701 0.27917 C -0.04948 0.28032 -0.05143 0.28194 -0.05378 0.28241 C -0.06276 0.28495 -0.07175 0.28681 -0.0806 0.28889 L -0.12617 0.28565 C -0.12917 0.28542 -0.13229 0.28495 -0.13542 0.28241 C -0.1375 0.28056 -0.13893 0.27639 -0.14089 0.27315 C -0.14922 0.2544 -0.1487 0.2537 -0.15547 0.23102 C -0.15599 0.22662 -0.15612 0.22222 -0.15677 0.21829 C -0.15768 0.21343 -0.16016 0.21042 -0.16081 0.20509 C -0.16211 0.19537 -0.16133 0.18403 -0.16211 0.17361 C -0.16263 0.16667 -0.16393 0.16042 -0.16484 0.15417 C -0.16393 0.11667 -0.16458 0.07894 -0.16211 0.04213 C -0.16159 0.03495 -0.15859 0.03102 -0.15677 0.02569 C -0.1556 0.02245 -0.15443 0.01829 -0.15273 0.0162 C -0.15065 0.01366 -0.14844 0.01366 -0.14609 0.01296 C -0.13945 0.01042 -0.13281 0.0088 -0.12617 0.00694 C -0.11654 0.00787 -0.10703 0.00532 -0.09779 0.00995 C -0.0957 0.01088 -0.09544 0.01852 -0.09388 0.02269 C -0.0918 0.02801 -0.08906 0.03218 -0.08724 0.03843 C -0.0849 0.04653 -0.08438 0.05671 -0.0819 0.06435 C -0.07747 0.07847 -0.07695 0.07824 -0.07383 0.09653 C -0.07083 0.11273 -0.06966 0.13009 -0.06849 0.14769 L -0.06719 0.1669 C -0.06745 0.21736 -0.0668 0.26736 -0.06849 0.31782 C -0.06888 0.32731 -0.07357 0.35023 -0.07656 0.35926 C -0.0776 0.36319 -0.07956 0.36551 -0.0806 0.36875 C -0.08242 0.375 -0.08412 0.38171 -0.08594 0.38819 C -0.08815 0.39676 -0.09076 0.40486 -0.09258 0.41389 C -0.09388 0.42037 -0.09479 0.42731 -0.09662 0.4331 C -0.09792 0.43796 -0.10039 0.4412 -0.10182 0.44606 C -0.10352 0.45069 -0.10404 0.45764 -0.10599 0.46204 C -0.10742 0.46528 -0.10951 0.46597 -0.11133 0.46829 C -0.11302 0.47106 -0.11497 0.47454 -0.11654 0.47824 C -0.1181 0.48125 -0.11901 0.48565 -0.12057 0.48773 C -0.12539 0.49306 -0.13034 0.49676 -0.13542 0.50046 C -0.14284 0.50625 -0.14453 0.50671 -0.15143 0.51019 L -0.2224 0.50718 C -0.22461 0.50625 -0.22526 0.49884 -0.22617 0.49421 C -0.22708 0.49005 -0.22708 0.48565 -0.2276 0.48125 C -0.23177 0.44861 -0.2293 0.47523 -0.23177 0.44606 C -0.23021 0.43519 -0.23034 0.42269 -0.2276 0.41389 C -0.22604 0.4088 -0.22253 0.40764 -0.21953 0.40764 L -0.17148 0.41088 C -0.16484 0.42106 -0.16016 0.42639 -0.15547 0.43981 C -0.15443 0.44236 -0.15365 0.4463 -0.15273 0.44907 C -0.15091 0.45463 -0.14909 0.45972 -0.1474 0.46528 C -0.14635 0.46829 -0.14596 0.47222 -0.14479 0.475 C -0.14349 0.47755 -0.14206 0.47917 -0.14089 0.48125 C -0.13984 0.48634 -0.13685 0.50324 -0.13685 0.51019 C -0.13685 0.51875 -0.13581 0.52894 -0.13802 0.53565 C -0.1405 0.54329 -0.14492 0.54606 -0.1487 0.54861 C -0.15195 0.55093 -0.15495 0.55324 -0.1582 0.55509 C -0.16745 0.56019 -0.17865 0.56019 -0.1875 0.56157 L -0.29974 0.5581 C -0.30391 0.5581 -0.3082 0.54676 -0.31055 0.54236 C -0.31237 0.53866 -0.32031 0.52708 -0.32135 0.52616 C -0.32604 0.52199 -0.33125 0.5206 -0.33607 0.51667 C -0.35951 0.49676 -0.33268 0.51366 -0.34935 0.50347 C -0.36992 0.50718 -0.3905 0.50764 -0.41094 0.51343 C -0.41419 0.51435 -0.41732 0.51968 -0.42031 0.52292 C -0.43451 0.53981 -0.42448 0.53241 -0.43503 0.53935 C -0.43672 0.54236 -0.43828 0.54653 -0.44023 0.54861 C -0.44219 0.55069 -0.44427 0.54907 -0.4457 0.55185 C -0.44935 0.5581 -0.45495 0.57454 -0.45495 0.57477 C -0.45833 0.59005 -0.45625 0.5838 -0.46016 0.59375 " pathEditMode="relative" rAng="0" ptsTypes="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4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90" y="1574891"/>
            <a:ext cx="10309004" cy="2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0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5DA93BA-EFD0-85CE-FB25-C6812A7C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45B2B4-08FE-AF04-B459-25A5268211AB}"/>
              </a:ext>
            </a:extLst>
          </p:cNvPr>
          <p:cNvGrpSpPr/>
          <p:nvPr/>
        </p:nvGrpSpPr>
        <p:grpSpPr>
          <a:xfrm>
            <a:off x="10132" y="490144"/>
            <a:ext cx="11978991" cy="3894391"/>
            <a:chOff x="328518" y="-318766"/>
            <a:chExt cx="31564795" cy="4840935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D4A78C6-C8DE-C6AD-8997-61F1A2DDE493}"/>
                </a:ext>
              </a:extLst>
            </p:cNvPr>
            <p:cNvSpPr/>
            <p:nvPr/>
          </p:nvSpPr>
          <p:spPr>
            <a:xfrm>
              <a:off x="328518" y="-318766"/>
              <a:ext cx="31564795" cy="4840935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  <a:gd name="connsiteX0" fmla="*/ 0 w 8744991"/>
                        <a:gd name="connsiteY0" fmla="*/ 0 h 1613932"/>
                        <a:gd name="connsiteX1" fmla="*/ 8744991 w 8744991"/>
                        <a:gd name="connsiteY1" fmla="*/ 0 h 1613932"/>
                        <a:gd name="connsiteX2" fmla="*/ 8744991 w 8744991"/>
                        <a:gd name="connsiteY2" fmla="*/ 1613932 h 1613932"/>
                        <a:gd name="connsiteX3" fmla="*/ 0 w 8744991"/>
                        <a:gd name="connsiteY3" fmla="*/ 1613932 h 1613932"/>
                        <a:gd name="connsiteX4" fmla="*/ 0 w 8744991"/>
                        <a:gd name="connsiteY4" fmla="*/ 0 h 1613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744991" h="1613932" fill="none" extrusionOk="0">
                          <a:moveTo>
                            <a:pt x="0" y="0"/>
                          </a:moveTo>
                          <a:cubicBezTo>
                            <a:pt x="3007058" y="-39923"/>
                            <a:pt x="5014046" y="21623"/>
                            <a:pt x="8744991" y="0"/>
                          </a:cubicBezTo>
                          <a:cubicBezTo>
                            <a:pt x="8600337" y="333101"/>
                            <a:pt x="8688390" y="1142342"/>
                            <a:pt x="8744991" y="1613932"/>
                          </a:cubicBezTo>
                          <a:cubicBezTo>
                            <a:pt x="4679344" y="1493699"/>
                            <a:pt x="1958871" y="1171575"/>
                            <a:pt x="0" y="1613932"/>
                          </a:cubicBezTo>
                          <a:cubicBezTo>
                            <a:pt x="50345" y="1097115"/>
                            <a:pt x="46485" y="359595"/>
                            <a:pt x="0" y="0"/>
                          </a:cubicBezTo>
                          <a:close/>
                        </a:path>
                        <a:path w="8744991" h="1613932" stroke="0" extrusionOk="0">
                          <a:moveTo>
                            <a:pt x="0" y="0"/>
                          </a:moveTo>
                          <a:cubicBezTo>
                            <a:pt x="3890972" y="-138066"/>
                            <a:pt x="6812368" y="-110629"/>
                            <a:pt x="8744991" y="0"/>
                          </a:cubicBezTo>
                          <a:cubicBezTo>
                            <a:pt x="8653983" y="184903"/>
                            <a:pt x="8795214" y="1022613"/>
                            <a:pt x="8744991" y="1613932"/>
                          </a:cubicBezTo>
                          <a:cubicBezTo>
                            <a:pt x="5867351" y="1548076"/>
                            <a:pt x="1985033" y="1784807"/>
                            <a:pt x="0" y="1613932"/>
                          </a:cubicBezTo>
                          <a:cubicBezTo>
                            <a:pt x="47831" y="1156528"/>
                            <a:pt x="75369" y="804889"/>
                            <a:pt x="0" y="0"/>
                          </a:cubicBezTo>
                          <a:close/>
                        </a:path>
                        <a:path w="8744991" h="1613932" fill="none" stroke="0" extrusionOk="0">
                          <a:moveTo>
                            <a:pt x="0" y="0"/>
                          </a:moveTo>
                          <a:cubicBezTo>
                            <a:pt x="3202561" y="-105021"/>
                            <a:pt x="5334430" y="234841"/>
                            <a:pt x="8744991" y="0"/>
                          </a:cubicBezTo>
                          <a:cubicBezTo>
                            <a:pt x="8601657" y="285572"/>
                            <a:pt x="8744311" y="1208209"/>
                            <a:pt x="8744991" y="1613932"/>
                          </a:cubicBezTo>
                          <a:cubicBezTo>
                            <a:pt x="4298188" y="1319986"/>
                            <a:pt x="2221121" y="1135274"/>
                            <a:pt x="0" y="1613932"/>
                          </a:cubicBezTo>
                          <a:cubicBezTo>
                            <a:pt x="68688" y="1060754"/>
                            <a:pt x="20474" y="2773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45C29-646F-BFB3-6001-780531C16E29}"/>
                </a:ext>
              </a:extLst>
            </p:cNvPr>
            <p:cNvSpPr txBox="1"/>
            <p:nvPr/>
          </p:nvSpPr>
          <p:spPr>
            <a:xfrm>
              <a:off x="536766" y="-318766"/>
              <a:ext cx="31148297" cy="4705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i="0" u="none" strike="noStrike" kern="0" normalizeH="0" baseline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Bờm</a:t>
              </a:r>
              <a:r>
                <a:rPr kumimoji="0" lang="vi-VN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có quả bưởi cân nặng </a:t>
              </a:r>
              <a:r>
                <a:rPr kumimoji="0" lang="en-US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</a:t>
              </a:r>
              <a:r>
                <a:rPr kumimoji="0" lang="vi-VN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</a:t>
              </a:r>
              <a:r>
                <a:rPr kumimoji="0" lang="vi-VN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, Cuội có quả thanh long cân nặng </a:t>
              </a:r>
              <a:r>
                <a:rPr kumimoji="0" lang="en-US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      </a:t>
              </a:r>
              <a:r>
                <a:rPr kumimoji="0" lang="vi-VN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kg</a:t>
              </a:r>
              <a:r>
                <a:rPr kumimoji="0" lang="vi-VN" altLang="en-US" sz="4800" i="0" u="none" strike="noStrike" kern="0" normalizeH="0" noProof="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+mj-lt"/>
                  <a:ea typeface="字魂37号-波纹乖乖体"/>
                  <a:cs typeface="+mn-cs"/>
                </a:rPr>
                <a:t>. Cuội khoe rằng quả của mình nặng hơn quả của Bờm. Không quy đồng mẫu số, em hãy cho biết Cuội nói đúng hay sai.</a:t>
              </a:r>
              <a:endParaRPr kumimoji="0" lang="en-US" altLang="en-US" sz="4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字魂37号-波纹乖乖体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100266-537A-4C7A-F963-048991FCECF6}"/>
              </a:ext>
            </a:extLst>
          </p:cNvPr>
          <p:cNvSpPr txBox="1"/>
          <p:nvPr/>
        </p:nvSpPr>
        <p:spPr>
          <a:xfrm>
            <a:off x="1209823" y="5049000"/>
            <a:ext cx="8896190" cy="143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TextBox 3">
            <a:extLst>
              <a:ext uri="{FF2B5EF4-FFF2-40B4-BE49-F238E27FC236}">
                <a16:creationId xmlns:a16="http://schemas.microsoft.com/office/drawing/2014/main" id="{6B0CE27F-2564-CA16-B16D-425A64100684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3BAEC56-11F8-D055-6DED-F260D8901B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F54EB04-1D43-6DE0-330A-FF9F87475A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4CCC877-5154-25A5-08F8-531B909F50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54FED5-6B82-D614-590A-A7C3EE792A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25571F-6DA6-5455-7694-4F1AE184C9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0ADF80E-6934-8A76-3F14-9A247549531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E2E9AA0-1ECB-9579-C6C2-9DB38C195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0C4EA6F-F6C9-94E2-218B-BC719684A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7411" t="42766" r="10674" b="36619"/>
          <a:stretch/>
        </p:blipFill>
        <p:spPr>
          <a:xfrm>
            <a:off x="626507" y="4486216"/>
            <a:ext cx="10621408" cy="21206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56672" y="4749326"/>
            <a:ext cx="10761079" cy="1945929"/>
            <a:chOff x="556672" y="4749326"/>
            <a:chExt cx="10761079" cy="194592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0C294A7-2FE9-605D-1BF3-E8A2035FD57E}"/>
                </a:ext>
              </a:extLst>
            </p:cNvPr>
            <p:cNvSpPr/>
            <p:nvPr/>
          </p:nvSpPr>
          <p:spPr>
            <a:xfrm>
              <a:off x="556672" y="4749326"/>
              <a:ext cx="10761079" cy="1945929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2053" y="4874679"/>
              <a:ext cx="99737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dirty="0" smtClean="0">
                  <a:latin typeface="+mj-lt"/>
                </a:rPr>
                <a:t>Vậy Cuội nói sai.</a:t>
              </a:r>
              <a:endParaRPr lang="en-US" sz="9600" dirty="0">
                <a:latin typeface="+mj-lt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7004264" y="363470"/>
                <a:ext cx="817234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264" y="363470"/>
                <a:ext cx="817234" cy="11044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5249301" y="1164421"/>
                <a:ext cx="817234" cy="1104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3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lang="en-US" sz="35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301" y="1164421"/>
                <a:ext cx="817234" cy="11044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95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08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50" y="2243210"/>
            <a:ext cx="10725683" cy="22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7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48" y="787791"/>
            <a:ext cx="6344529" cy="3412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6413" y="1997613"/>
            <a:ext cx="4557934" cy="422030"/>
          </a:xfrm>
          <a:prstGeom prst="rect">
            <a:avLst/>
          </a:prstGeom>
          <a:solidFill>
            <a:srgbClr val="A9594E"/>
          </a:solidFill>
          <a:ln>
            <a:solidFill>
              <a:srgbClr val="A95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Non Supermarket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6" name="bé gái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626" y="3805474"/>
            <a:ext cx="2603001" cy="2648953"/>
          </a:xfrm>
          <a:prstGeom prst="rect">
            <a:avLst/>
          </a:prstGeom>
        </p:spPr>
      </p:pic>
      <p:pic>
        <p:nvPicPr>
          <p:cNvPr id="7" name="bé trai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 flipH="1">
            <a:off x="-3814453" y="3678664"/>
            <a:ext cx="2928188" cy="2707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35" y="4034514"/>
            <a:ext cx="1108348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2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46211 -0.1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47357 -0.194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42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36</m:t>
                          </m:r>
                        </m:den>
                      </m:f>
                      <m:r>
                        <a:rPr kumimoji="0" lang="vi-VN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num>
                        <m:den>
                          <m:r>
                            <a:rPr kumimoji="0" lang="vi-VN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675" y="143037"/>
                <a:ext cx="8788661" cy="2250588"/>
              </a:xfrm>
              <a:prstGeom prst="roundRect">
                <a:avLst/>
              </a:prstGeom>
              <a:blipFill>
                <a:blip r:embed="rId5"/>
                <a:stretch>
                  <a:fillRect l="-276" r="-276"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465147" y="2768733"/>
              <a:ext cx="56778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29535" y="2587937"/>
              <a:ext cx="3454890" cy="92333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6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08042" y="4470116"/>
              <a:ext cx="367903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313549" cy="1607727"/>
            <a:chOff x="6207202" y="4021354"/>
            <a:chExt cx="5313549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940672" y="4512736"/>
              <a:ext cx="458007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5024329" y="1967619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5097802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8977" r="31299" b="16874"/>
          <a:stretch/>
        </p:blipFill>
        <p:spPr>
          <a:xfrm flipH="1">
            <a:off x="824345" y="110234"/>
            <a:ext cx="2245515" cy="1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2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âu hỏi"/>
              <p:cNvSpPr/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924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Số</a:t>
                </a:r>
                <a:r>
                  <a:rPr kumimoji="0" lang="vi-VN" sz="3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thích hợp điền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kumimoji="0" lang="vi-VN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vi-VN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633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110" y="100780"/>
                <a:ext cx="8134632" cy="22370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924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A"/>
          <p:cNvGrpSpPr/>
          <p:nvPr/>
        </p:nvGrpSpPr>
        <p:grpSpPr>
          <a:xfrm>
            <a:off x="464231" y="2355461"/>
            <a:ext cx="5359793" cy="1473589"/>
            <a:chOff x="464231" y="2355461"/>
            <a:chExt cx="5359793" cy="1473589"/>
          </a:xfrm>
        </p:grpSpPr>
        <p:sp>
          <p:nvSpPr>
            <p:cNvPr id="5" name="Rounded Rectangle 4"/>
            <p:cNvSpPr/>
            <p:nvPr/>
          </p:nvSpPr>
          <p:spPr>
            <a:xfrm>
              <a:off x="1448972" y="2599009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r="78596" b="84410"/>
            <a:stretch/>
          </p:blipFill>
          <p:spPr>
            <a:xfrm>
              <a:off x="464231" y="2355461"/>
              <a:ext cx="1570535" cy="147358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59593" y="2814827"/>
              <a:ext cx="327595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13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026734" y="2243358"/>
            <a:ext cx="5382603" cy="1667899"/>
            <a:chOff x="6026734" y="2243358"/>
            <a:chExt cx="5382603" cy="1667899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458758" y="2777674"/>
              <a:ext cx="3454890" cy="830997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14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34" t="-410" r="63173" b="84820"/>
            <a:stretch/>
          </p:blipFill>
          <p:spPr>
            <a:xfrm>
              <a:off x="6026734" y="2243358"/>
              <a:ext cx="1330669" cy="1667899"/>
            </a:xfrm>
            <a:prstGeom prst="rect">
              <a:avLst/>
            </a:prstGeom>
            <a:ln w="38100">
              <a:noFill/>
            </a:ln>
          </p:spPr>
        </p:pic>
      </p:grpSp>
      <p:grpSp>
        <p:nvGrpSpPr>
          <p:cNvPr id="25" name="C"/>
          <p:cNvGrpSpPr/>
          <p:nvPr/>
        </p:nvGrpSpPr>
        <p:grpSpPr>
          <a:xfrm>
            <a:off x="529503" y="4096574"/>
            <a:ext cx="5294521" cy="1556748"/>
            <a:chOff x="529503" y="4096574"/>
            <a:chExt cx="5294521" cy="1556748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34793" y="4455840"/>
              <a:ext cx="367903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15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9" t="-1026" r="49486" b="84616"/>
            <a:stretch/>
          </p:blipFill>
          <p:spPr>
            <a:xfrm rot="20512849">
              <a:off x="529503" y="4096574"/>
              <a:ext cx="1439992" cy="1556748"/>
            </a:xfrm>
            <a:prstGeom prst="rect">
              <a:avLst/>
            </a:prstGeom>
          </p:spPr>
        </p:pic>
      </p:grpSp>
      <p:grpSp>
        <p:nvGrpSpPr>
          <p:cNvPr id="29" name="D"/>
          <p:cNvGrpSpPr/>
          <p:nvPr/>
        </p:nvGrpSpPr>
        <p:grpSpPr>
          <a:xfrm>
            <a:off x="6207202" y="4021354"/>
            <a:ext cx="5202135" cy="1607727"/>
            <a:chOff x="6207202" y="4021354"/>
            <a:chExt cx="5202135" cy="1607727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0786" y="4468782"/>
              <a:ext cx="32714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dirty="0" smtClean="0">
                  <a:solidFill>
                    <a:srgbClr val="663300"/>
                  </a:solidFill>
                  <a:latin typeface="UTM Avo" panose="02040603050506020204" pitchFamily="18" charset="0"/>
                </a:rPr>
                <a:t>16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28" r="33678" b="84615"/>
            <a:stretch/>
          </p:blipFill>
          <p:spPr>
            <a:xfrm>
              <a:off x="6207202" y="4021354"/>
              <a:ext cx="1169715" cy="1607727"/>
            </a:xfrm>
            <a:prstGeom prst="rect">
              <a:avLst/>
            </a:prstGeom>
          </p:spPr>
        </p:pic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4983405" y="4602136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" name="saib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789287" y="2068876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aid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10837598" y="4722828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aic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4975537" y="2148010"/>
            <a:ext cx="1139606" cy="106024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2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1" y="1370274"/>
            <a:ext cx="11663948" cy="277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6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744A9AA6-E789-ABFA-4AAB-F7237E7E0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10131" y="0"/>
            <a:ext cx="1218186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6245DA-B10E-BF74-6B84-D3D5F770D957}"/>
              </a:ext>
            </a:extLst>
          </p:cNvPr>
          <p:cNvGrpSpPr/>
          <p:nvPr/>
        </p:nvGrpSpPr>
        <p:grpSpPr>
          <a:xfrm>
            <a:off x="2761677" y="117900"/>
            <a:ext cx="9283989" cy="6622200"/>
            <a:chOff x="2416498" y="235800"/>
            <a:chExt cx="9283989" cy="6622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FFDFB95-30A1-6366-D2F6-55EF3BD446D5}"/>
                </a:ext>
              </a:extLst>
            </p:cNvPr>
            <p:cNvSpPr/>
            <p:nvPr/>
          </p:nvSpPr>
          <p:spPr>
            <a:xfrm>
              <a:off x="2416498" y="235800"/>
              <a:ext cx="9283989" cy="6622200"/>
            </a:xfrm>
            <a:prstGeom prst="roundRect">
              <a:avLst>
                <a:gd name="adj" fmla="val 6609"/>
              </a:avLst>
            </a:prstGeom>
            <a:solidFill>
              <a:schemeClr val="bg1"/>
            </a:solidFill>
            <a:ln w="57150">
              <a:solidFill>
                <a:srgbClr val="65B37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4EAC6-CC39-33B9-2819-75405FC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412" r="7491" b="21847"/>
            <a:stretch/>
          </p:blipFill>
          <p:spPr>
            <a:xfrm>
              <a:off x="2416499" y="5283200"/>
              <a:ext cx="9283987" cy="1574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736813-FFFF-AC95-6EA0-419E53B4F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r="352"/>
            <a:stretch/>
          </p:blipFill>
          <p:spPr>
            <a:xfrm>
              <a:off x="2752302" y="235800"/>
              <a:ext cx="8948185" cy="63864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57635E74-1E8E-2ED8-DF16-439638564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82" y="448617"/>
            <a:ext cx="2661441" cy="1739432"/>
          </a:xfrm>
          <a:prstGeom prst="rect">
            <a:avLst/>
          </a:prstGeom>
        </p:spPr>
      </p:pic>
      <p:pic>
        <p:nvPicPr>
          <p:cNvPr id="80" name="Picture 79">
            <a:hlinkClick r:id="rId9" action="ppaction://hlinksldjump"/>
            <a:extLst>
              <a:ext uri="{FF2B5EF4-FFF2-40B4-BE49-F238E27FC236}">
                <a16:creationId xmlns:a16="http://schemas.microsoft.com/office/drawing/2014/main" id="{0AB6052E-4BBB-7D16-0F05-09C024330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377" y="5314177"/>
            <a:ext cx="2115495" cy="75597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817B96A-C79C-BAD6-539B-483A218216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28" y="2156876"/>
            <a:ext cx="2633700" cy="2871465"/>
          </a:xfrm>
          <a:prstGeom prst="rect">
            <a:avLst/>
          </a:prstGeom>
        </p:spPr>
      </p:pic>
      <p:pic>
        <p:nvPicPr>
          <p:cNvPr id="7" name="Кids_by_stockwaves_clean_edition_for_AE_project_Watercolor Style Photos">
            <a:hlinkClick r:id="" action="ppaction://media"/>
            <a:extLst>
              <a:ext uri="{FF2B5EF4-FFF2-40B4-BE49-F238E27FC236}">
                <a16:creationId xmlns:a16="http://schemas.microsoft.com/office/drawing/2014/main" id="{CD87A8A8-2CE8-856B-7FAF-CD991C1C5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52100" y="53227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4D3466-CCAC-E8D9-EB55-4F977A46F9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793815" y="5127836"/>
            <a:ext cx="1733988" cy="17891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C4E58399-E359-2365-5A5F-3B7B02645AA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59B07D-B771-A2CC-FE17-36CEEC1A35B4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14880-0A76-B880-C9F9-E39515C5A13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F44D5-2B79-8E71-487F-5B7EDE74A54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FB01E3-B839-D3AD-43C7-1027292FFE8E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C04C9-F88D-C0B6-2FC1-A6BD48D24B6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E7380F-F938-16B6-070F-2BC0C4A8BCE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6CF0D-62A5-5975-9FF6-3027461078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2FD2A4-5E2F-95DB-9A1C-494E73286E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BEB8D9A-2546-969C-042F-E948D4DE0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21480" y="0"/>
            <a:ext cx="1218186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E49FB7-B3BD-6102-BAF9-92A5DAF9D749}"/>
              </a:ext>
            </a:extLst>
          </p:cNvPr>
          <p:cNvGrpSpPr/>
          <p:nvPr/>
        </p:nvGrpSpPr>
        <p:grpSpPr>
          <a:xfrm>
            <a:off x="-1164658" y="168715"/>
            <a:ext cx="10433785" cy="1448329"/>
            <a:chOff x="-2537118" y="-662872"/>
            <a:chExt cx="12931907" cy="3391142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85DF304C-3E5D-887E-B79F-AC11B60032EC}"/>
                </a:ext>
              </a:extLst>
            </p:cNvPr>
            <p:cNvSpPr/>
            <p:nvPr/>
          </p:nvSpPr>
          <p:spPr>
            <a:xfrm>
              <a:off x="565222" y="54950"/>
              <a:ext cx="6855861" cy="267332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  <a:gd name="connsiteX0" fmla="*/ 0 w 9075595"/>
                        <a:gd name="connsiteY0" fmla="*/ 0 h 1396786"/>
                        <a:gd name="connsiteX1" fmla="*/ 9075595 w 9075595"/>
                        <a:gd name="connsiteY1" fmla="*/ 0 h 1396786"/>
                        <a:gd name="connsiteX2" fmla="*/ 9075595 w 9075595"/>
                        <a:gd name="connsiteY2" fmla="*/ 1396786 h 1396786"/>
                        <a:gd name="connsiteX3" fmla="*/ 0 w 9075595"/>
                        <a:gd name="connsiteY3" fmla="*/ 1396786 h 1396786"/>
                        <a:gd name="connsiteX4" fmla="*/ 0 w 9075595"/>
                        <a:gd name="connsiteY4" fmla="*/ 0 h 13967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5595" h="1396786" fill="none" extrusionOk="0">
                          <a:moveTo>
                            <a:pt x="0" y="0"/>
                          </a:moveTo>
                          <a:cubicBezTo>
                            <a:pt x="3336698" y="101150"/>
                            <a:pt x="5259882" y="-49232"/>
                            <a:pt x="9075595" y="0"/>
                          </a:cubicBezTo>
                          <a:cubicBezTo>
                            <a:pt x="8933085" y="285991"/>
                            <a:pt x="9014413" y="985141"/>
                            <a:pt x="9075595" y="1396786"/>
                          </a:cubicBezTo>
                          <a:cubicBezTo>
                            <a:pt x="4717820" y="1343005"/>
                            <a:pt x="2083130" y="1079576"/>
                            <a:pt x="0" y="1396786"/>
                          </a:cubicBezTo>
                          <a:cubicBezTo>
                            <a:pt x="64719" y="911155"/>
                            <a:pt x="55910" y="323872"/>
                            <a:pt x="0" y="0"/>
                          </a:cubicBezTo>
                          <a:close/>
                        </a:path>
                        <a:path w="9075595" h="1396786" stroke="0" extrusionOk="0">
                          <a:moveTo>
                            <a:pt x="0" y="0"/>
                          </a:moveTo>
                          <a:cubicBezTo>
                            <a:pt x="4176612" y="-76643"/>
                            <a:pt x="7051521" y="-101591"/>
                            <a:pt x="9075595" y="0"/>
                          </a:cubicBezTo>
                          <a:cubicBezTo>
                            <a:pt x="8994931" y="163301"/>
                            <a:pt x="9090821" y="925476"/>
                            <a:pt x="9075595" y="1396786"/>
                          </a:cubicBezTo>
                          <a:cubicBezTo>
                            <a:pt x="6017339" y="1339168"/>
                            <a:pt x="2162613" y="1611098"/>
                            <a:pt x="0" y="1396786"/>
                          </a:cubicBezTo>
                          <a:cubicBezTo>
                            <a:pt x="67811" y="1003770"/>
                            <a:pt x="78311" y="723442"/>
                            <a:pt x="0" y="0"/>
                          </a:cubicBezTo>
                          <a:close/>
                        </a:path>
                        <a:path w="9075595" h="1396786" fill="none" stroke="0" extrusionOk="0">
                          <a:moveTo>
                            <a:pt x="0" y="0"/>
                          </a:moveTo>
                          <a:cubicBezTo>
                            <a:pt x="3186509" y="-95422"/>
                            <a:pt x="5315805" y="-64064"/>
                            <a:pt x="9075595" y="0"/>
                          </a:cubicBezTo>
                          <a:cubicBezTo>
                            <a:pt x="8888961" y="242676"/>
                            <a:pt x="9076466" y="1026138"/>
                            <a:pt x="9075595" y="1396786"/>
                          </a:cubicBezTo>
                          <a:cubicBezTo>
                            <a:pt x="4540064" y="1246943"/>
                            <a:pt x="2212322" y="1176809"/>
                            <a:pt x="0" y="1396786"/>
                          </a:cubicBezTo>
                          <a:cubicBezTo>
                            <a:pt x="70980" y="911395"/>
                            <a:pt x="23988" y="26153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9868B5-7A0E-37E7-56DB-8E41139DA343}"/>
                </a:ext>
              </a:extLst>
            </p:cNvPr>
            <p:cNvSpPr txBox="1"/>
            <p:nvPr/>
          </p:nvSpPr>
          <p:spPr>
            <a:xfrm>
              <a:off x="-2537118" y="-662872"/>
              <a:ext cx="12931907" cy="3386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8800" b="1" i="0" u="none" strike="noStrike" kern="0" cap="none" spc="-150" normalizeH="0" baseline="0" noProof="0" dirty="0" smtClean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&gt; ; &lt; ; =</a:t>
              </a:r>
              <a:endParaRPr kumimoji="0" lang="en-US" altLang="en-US" sz="8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9D569D0A-1D38-8791-0295-34AF34177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7" y="9834"/>
            <a:ext cx="1859441" cy="2487384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id="{B2D1B04C-61BE-1B1A-75A7-052ACF3B5D1C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15B602D3-F799-C20E-AB8A-9A139312A57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CF55F724-3B7C-283B-2AEA-356F1830E6D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22F0F4D-F5C2-E95C-C728-67EF22733F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62E34F1-9012-B71B-D543-5AD26B330EB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B5353B2-BE6F-9395-E39A-04601B1660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509D4B9B-F878-475E-4BAF-00E5854E8083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C347131D-5826-5735-1552-E904769FF6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4C0BA530-8F5A-75AA-41DC-4D567D74B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66498" y="2112230"/>
            <a:ext cx="4763004" cy="2245762"/>
            <a:chOff x="666498" y="2112230"/>
            <a:chExt cx="4763004" cy="2245762"/>
          </a:xfrm>
        </p:grpSpPr>
        <p:grpSp>
          <p:nvGrpSpPr>
            <p:cNvPr id="9" name="Group 8"/>
            <p:cNvGrpSpPr/>
            <p:nvPr/>
          </p:nvGrpSpPr>
          <p:grpSpPr>
            <a:xfrm>
              <a:off x="666498" y="2112230"/>
              <a:ext cx="4763004" cy="2245762"/>
              <a:chOff x="431566" y="2285945"/>
              <a:chExt cx="4812631" cy="13229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ounded Rectangle 2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727" y="2251075"/>
                  <a:ext cx="1113212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411" y="2252361"/>
                  <a:ext cx="1113212" cy="200041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822106" y="2110235"/>
            <a:ext cx="10556539" cy="2245762"/>
            <a:chOff x="822106" y="2110235"/>
            <a:chExt cx="10556539" cy="2245762"/>
          </a:xfrm>
        </p:grpSpPr>
        <p:grpSp>
          <p:nvGrpSpPr>
            <p:cNvPr id="50" name="Group 49"/>
            <p:cNvGrpSpPr/>
            <p:nvPr/>
          </p:nvGrpSpPr>
          <p:grpSpPr>
            <a:xfrm>
              <a:off x="822106" y="2110235"/>
              <a:ext cx="10556539" cy="2245762"/>
              <a:chOff x="434807" y="2194996"/>
              <a:chExt cx="10666530" cy="1322910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288706" y="2194996"/>
                <a:ext cx="4812631" cy="1322910"/>
                <a:chOff x="6145898" y="2490937"/>
                <a:chExt cx="4812631" cy="132291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145898" y="2490937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7983365" y="2752920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9701" y="2194369"/>
                  <a:ext cx="1113212" cy="200041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6385" y="2195655"/>
                  <a:ext cx="1113212" cy="200041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761135" y="4487984"/>
            <a:ext cx="4763004" cy="2245762"/>
            <a:chOff x="3761135" y="4487984"/>
            <a:chExt cx="4763004" cy="2245762"/>
          </a:xfrm>
        </p:grpSpPr>
        <p:grpSp>
          <p:nvGrpSpPr>
            <p:cNvPr id="55" name="Group 54"/>
            <p:cNvGrpSpPr/>
            <p:nvPr/>
          </p:nvGrpSpPr>
          <p:grpSpPr>
            <a:xfrm>
              <a:off x="3761135" y="4487984"/>
              <a:ext cx="4763004" cy="2245762"/>
              <a:chOff x="431566" y="2285945"/>
              <a:chExt cx="4812631" cy="1322910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31566" y="2285945"/>
                <a:ext cx="4812631" cy="1322910"/>
                <a:chOff x="288758" y="2581886"/>
                <a:chExt cx="4812631" cy="1322910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288758" y="2581886"/>
                  <a:ext cx="4812631" cy="132291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126224" y="2843869"/>
                  <a:ext cx="1231661" cy="74889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434807" y="2514479"/>
                <a:ext cx="4395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ea typeface="+mn-ea"/>
                  <a:cs typeface="#9Slide03 Arima Madurai ExtraBo" panose="00000900000000000000" pitchFamily="2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253" y="4603862"/>
                  <a:ext cx="1113212" cy="200041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vi-VN" sz="6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8937" y="4605148"/>
                  <a:ext cx="1113212" cy="208800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/>
          <p:cNvSpPr txBox="1"/>
          <p:nvPr/>
        </p:nvSpPr>
        <p:spPr>
          <a:xfrm>
            <a:off x="2542175" y="2125120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&gt;</a:t>
            </a:r>
            <a:endParaRPr lang="en-US" sz="13800" dirty="0"/>
          </a:p>
        </p:txBody>
      </p:sp>
      <p:sp>
        <p:nvSpPr>
          <p:cNvPr id="70" name="TextBox 69"/>
          <p:cNvSpPr txBox="1"/>
          <p:nvPr/>
        </p:nvSpPr>
        <p:spPr>
          <a:xfrm>
            <a:off x="8492582" y="2151095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/>
              <a:t>&lt;</a:t>
            </a:r>
            <a:endParaRPr lang="en-US" sz="13800" dirty="0"/>
          </a:p>
        </p:txBody>
      </p:sp>
      <p:sp>
        <p:nvSpPr>
          <p:cNvPr id="71" name="TextBox 70"/>
          <p:cNvSpPr txBox="1"/>
          <p:nvPr/>
        </p:nvSpPr>
        <p:spPr>
          <a:xfrm>
            <a:off x="5650907" y="4555162"/>
            <a:ext cx="12189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 smtClean="0"/>
              <a:t>=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11772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0" grpId="0"/>
      <p:bldP spid="71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952</Words>
  <Application>Microsoft Office PowerPoint</Application>
  <PresentationFormat>Widescreen</PresentationFormat>
  <Paragraphs>208</Paragraphs>
  <Slides>26</Slides>
  <Notes>19</Notes>
  <HiddenSlides>0</HiddenSlides>
  <MMClips>17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Arial</vt:lpstr>
      <vt:lpstr>Cambria</vt:lpstr>
      <vt:lpstr>UTM Avo</vt:lpstr>
      <vt:lpstr>字魂37号-波纹乖乖体</vt:lpstr>
      <vt:lpstr>#9Slide03 Arima Madurai ExtraBo</vt:lpstr>
      <vt:lpstr>宋体</vt:lpstr>
      <vt:lpstr>#9Slide05 Fourth Medium</vt:lpstr>
      <vt:lpstr>Calibri Light</vt:lpstr>
      <vt:lpstr>Times New Roman</vt:lpstr>
      <vt:lpstr>SVN-Newton</vt:lpstr>
      <vt:lpstr>Calibri</vt:lpstr>
      <vt:lpstr>Cambria Math</vt:lpstr>
      <vt:lpstr>#9Slide07 HoneyCream</vt:lpstr>
      <vt:lpstr>SVN-Ready</vt:lpstr>
      <vt:lpstr>2_Office Theme</vt:lpstr>
      <vt:lpstr>1_office</vt:lpstr>
      <vt:lpstr>5_Office Theme</vt:lpstr>
      <vt:lpstr>3_Office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Laptop T&amp;T</cp:lastModifiedBy>
  <cp:revision>16</cp:revision>
  <dcterms:created xsi:type="dcterms:W3CDTF">2024-03-09T02:22:54Z</dcterms:created>
  <dcterms:modified xsi:type="dcterms:W3CDTF">2024-03-12T06:58:13Z</dcterms:modified>
</cp:coreProperties>
</file>