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</p:sldMasterIdLst>
  <p:sldIdLst>
    <p:sldId id="286" r:id="rId4"/>
    <p:sldId id="256" r:id="rId5"/>
    <p:sldId id="257" r:id="rId6"/>
    <p:sldId id="275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59" r:id="rId19"/>
    <p:sldId id="281" r:id="rId20"/>
    <p:sldId id="282" r:id="rId21"/>
    <p:sldId id="283" r:id="rId22"/>
    <p:sldId id="284" r:id="rId23"/>
    <p:sldId id="285" r:id="rId24"/>
  </p:sldIdLst>
  <p:sldSz cx="18288000" cy="10287000"/>
  <p:notesSz cx="6858000" cy="9144000"/>
  <p:embeddedFontLst>
    <p:embeddedFont>
      <p:font typeface="#9Slide05 Dancing Script" panose="03080800040507000D00" pitchFamily="66" charset="0"/>
      <p:bold r:id="rId25"/>
    </p:embeddedFont>
    <p:embeddedFont>
      <p:font typeface="Cambria Math" panose="02040503050406030204" pitchFamily="18" charset="0"/>
      <p:regular r:id="rId26"/>
    </p:embeddedFont>
    <p:embeddedFont>
      <p:font typeface="SVN-Newton" panose="02040603050506020204" pitchFamily="18" charset="0"/>
      <p:regular r:id="rId27"/>
    </p:embeddedFont>
    <p:embeddedFont>
      <p:font typeface="#9Slide07 HoneyCream" pitchFamily="2" charset="0"/>
      <p:regular r:id="rId28"/>
    </p:embeddedFont>
    <p:embeddedFont>
      <p:font typeface="Glacial Indifference" panose="020B0604020202020204" charset="0"/>
      <p:regular r:id="rId29"/>
    </p:embeddedFont>
    <p:embeddedFont>
      <p:font typeface="#9Slide07 SVNDessert Menu Scrip" panose="00000500000000000000" pitchFamily="2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947"/>
    <a:srgbClr val="74BD1F"/>
    <a:srgbClr val="E51E6A"/>
    <a:srgbClr val="1B7AB1"/>
    <a:srgbClr val="C0D8CC"/>
    <a:srgbClr val="EFE8E0"/>
    <a:srgbClr val="FFC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3/12/2024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5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065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Hình ảnh 34">
            <a:extLst>
              <a:ext uri="{FF2B5EF4-FFF2-40B4-BE49-F238E27FC236}">
                <a16:creationId xmlns:a16="http://schemas.microsoft.com/office/drawing/2014/main" id="{DC3C3696-AB5F-5233-BFA2-0600B70539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C86ECEA7-90DB-9A29-DB72-9447B55E9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6842" y="-21775902"/>
            <a:ext cx="2559870" cy="2713443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6912A76B-A1D7-7C95-4B53-933F1981C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-21775902"/>
            <a:ext cx="2559870" cy="2713443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42AE256B-1BEA-3C83-C248-6E79E2538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6842" y="38002998"/>
            <a:ext cx="2559870" cy="2713443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F6904CFC-061D-90E6-3373-598694541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38002998"/>
            <a:ext cx="2559870" cy="2713443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C86A2D1C-E991-0A03-3692-753C8299A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-9545802"/>
            <a:ext cx="2559870" cy="2713443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00C63DCC-B07B-5898-9647-BB4BCD2FD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-8189081"/>
            <a:ext cx="2559870" cy="2713443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49A68D2A-6544-C14A-52E8-8DC2EA181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28516098"/>
            <a:ext cx="2559870" cy="2713443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4253C7B2-4B72-A30F-02DC-484C38A1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29872820"/>
            <a:ext cx="2559870" cy="2713443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0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51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2.png"/><Relationship Id="rId5" Type="http://schemas.openxmlformats.org/officeDocument/2006/relationships/image" Target="../media/image9.png"/><Relationship Id="rId15" Type="http://schemas.openxmlformats.org/officeDocument/2006/relationships/image" Target="../media/image44.gif"/><Relationship Id="rId10" Type="http://schemas.openxmlformats.org/officeDocument/2006/relationships/image" Target="../media/image41.png"/><Relationship Id="rId4" Type="http://schemas.openxmlformats.org/officeDocument/2006/relationships/image" Target="../media/image8.jpeg"/><Relationship Id="rId9" Type="http://schemas.microsoft.com/office/2007/relationships/hdphoto" Target="../media/hdphoto1.wdp"/><Relationship Id="rId14" Type="http://schemas.openxmlformats.org/officeDocument/2006/relationships/image" Target="../media/image4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8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3.sv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9.png"/><Relationship Id="rId7" Type="http://schemas.openxmlformats.org/officeDocument/2006/relationships/image" Target="../media/image5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3.sv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1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9.png"/><Relationship Id="rId7" Type="http://schemas.openxmlformats.org/officeDocument/2006/relationships/image" Target="../media/image6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69.gif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3.svg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7" Type="http://schemas.openxmlformats.org/officeDocument/2006/relationships/image" Target="../media/image7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6.png"/><Relationship Id="rId4" Type="http://schemas.openxmlformats.org/officeDocument/2006/relationships/image" Target="../media/image3.svg"/><Relationship Id="rId9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3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7" Type="http://schemas.openxmlformats.org/officeDocument/2006/relationships/image" Target="../media/image8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8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7.svg"/><Relationship Id="rId26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1.png"/><Relationship Id="rId7" Type="http://schemas.openxmlformats.org/officeDocument/2006/relationships/image" Target="../media/image12.png"/><Relationship Id="rId12" Type="http://schemas.openxmlformats.org/officeDocument/2006/relationships/image" Target="../media/image11.svg"/><Relationship Id="rId17" Type="http://schemas.openxmlformats.org/officeDocument/2006/relationships/image" Target="../media/image18.png"/><Relationship Id="rId25" Type="http://schemas.openxmlformats.org/officeDocument/2006/relationships/image" Target="../media/image23.png"/><Relationship Id="rId2" Type="http://schemas.openxmlformats.org/officeDocument/2006/relationships/image" Target="../media/image8.jpeg"/><Relationship Id="rId16" Type="http://schemas.openxmlformats.org/officeDocument/2006/relationships/image" Target="../media/image15.sv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24" Type="http://schemas.openxmlformats.org/officeDocument/2006/relationships/image" Target="../media/image23.sv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9.png"/><Relationship Id="rId4" Type="http://schemas.openxmlformats.org/officeDocument/2006/relationships/image" Target="../media/image3.svg"/><Relationship Id="rId9" Type="http://schemas.openxmlformats.org/officeDocument/2006/relationships/image" Target="../media/image14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79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8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3.sv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39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2.png"/><Relationship Id="rId5" Type="http://schemas.openxmlformats.org/officeDocument/2006/relationships/image" Target="../media/image9.png"/><Relationship Id="rId15" Type="http://schemas.openxmlformats.org/officeDocument/2006/relationships/image" Target="../media/image44.gif"/><Relationship Id="rId10" Type="http://schemas.openxmlformats.org/officeDocument/2006/relationships/image" Target="../media/image41.png"/><Relationship Id="rId4" Type="http://schemas.openxmlformats.org/officeDocument/2006/relationships/image" Target="../media/image8.jpeg"/><Relationship Id="rId9" Type="http://schemas.microsoft.com/office/2007/relationships/hdphoto" Target="../media/hdphoto1.wdp"/><Relationship Id="rId14" Type="http://schemas.openxmlformats.org/officeDocument/2006/relationships/image" Target="../media/image4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45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2.png"/><Relationship Id="rId5" Type="http://schemas.openxmlformats.org/officeDocument/2006/relationships/image" Target="../media/image9.png"/><Relationship Id="rId15" Type="http://schemas.openxmlformats.org/officeDocument/2006/relationships/image" Target="../media/image44.gif"/><Relationship Id="rId10" Type="http://schemas.openxmlformats.org/officeDocument/2006/relationships/image" Target="../media/image41.png"/><Relationship Id="rId4" Type="http://schemas.openxmlformats.org/officeDocument/2006/relationships/image" Target="../media/image8.jpeg"/><Relationship Id="rId9" Type="http://schemas.microsoft.com/office/2007/relationships/hdphoto" Target="../media/hdphoto1.wdp"/><Relationship Id="rId14" Type="http://schemas.openxmlformats.org/officeDocument/2006/relationships/image" Target="../media/image4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gif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12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2.png"/><Relationship Id="rId5" Type="http://schemas.openxmlformats.org/officeDocument/2006/relationships/image" Target="../media/image9.png"/><Relationship Id="rId15" Type="http://schemas.openxmlformats.org/officeDocument/2006/relationships/image" Target="../media/image44.gif"/><Relationship Id="rId10" Type="http://schemas.openxmlformats.org/officeDocument/2006/relationships/image" Target="../media/image41.png"/><Relationship Id="rId4" Type="http://schemas.openxmlformats.org/officeDocument/2006/relationships/image" Target="../media/image8.jpeg"/><Relationship Id="rId9" Type="http://schemas.microsoft.com/office/2007/relationships/hdphoto" Target="../media/hdphoto1.wdp"/><Relationship Id="rId14" Type="http://schemas.openxmlformats.org/officeDocument/2006/relationships/image" Target="../media/image4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47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2.png"/><Relationship Id="rId5" Type="http://schemas.openxmlformats.org/officeDocument/2006/relationships/image" Target="../media/image9.png"/><Relationship Id="rId15" Type="http://schemas.openxmlformats.org/officeDocument/2006/relationships/image" Target="../media/image44.gif"/><Relationship Id="rId10" Type="http://schemas.openxmlformats.org/officeDocument/2006/relationships/image" Target="../media/image41.png"/><Relationship Id="rId4" Type="http://schemas.openxmlformats.org/officeDocument/2006/relationships/image" Target="../media/image8.jpeg"/><Relationship Id="rId9" Type="http://schemas.microsoft.com/office/2007/relationships/hdphoto" Target="../media/hdphoto1.wdp"/><Relationship Id="rId14" Type="http://schemas.openxmlformats.org/officeDocument/2006/relationships/image" Target="../media/image4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49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2.png"/><Relationship Id="rId5" Type="http://schemas.openxmlformats.org/officeDocument/2006/relationships/image" Target="../media/image9.png"/><Relationship Id="rId15" Type="http://schemas.openxmlformats.org/officeDocument/2006/relationships/image" Target="../media/image44.gif"/><Relationship Id="rId10" Type="http://schemas.openxmlformats.org/officeDocument/2006/relationships/image" Target="../media/image41.png"/><Relationship Id="rId4" Type="http://schemas.openxmlformats.org/officeDocument/2006/relationships/image" Target="../media/image8.jpeg"/><Relationship Id="rId9" Type="http://schemas.microsoft.com/office/2007/relationships/hdphoto" Target="../media/hdphoto1.wdp"/><Relationship Id="rId14" Type="http://schemas.openxmlformats.org/officeDocument/2006/relationships/image" Target="../media/image4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26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5445865" y="987883"/>
            <a:ext cx="7467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6783698" y="2557129"/>
                <a:ext cx="11236452" cy="11669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15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5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115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115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15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  </m:t>
                    </m:r>
                  </m:oMath>
                </a14:m>
                <a:r>
                  <a:rPr lang="en-US" sz="115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en-US" sz="13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698" y="2557129"/>
                <a:ext cx="11236452" cy="1166986"/>
              </a:xfrm>
              <a:prstGeom prst="rect">
                <a:avLst/>
              </a:prstGeom>
              <a:blipFill>
                <a:blip r:embed="rId7"/>
                <a:stretch>
                  <a:fillRect l="-54" t="-124479" b="-38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867694" y="1644444"/>
            <a:ext cx="1450235" cy="155418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2438400" y="4451945"/>
            <a:ext cx="3733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7122363" y="4230868"/>
            <a:ext cx="372852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23304" y="4299831"/>
            <a:ext cx="4374545" cy="4491826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6" y="226832"/>
            <a:ext cx="4753053" cy="3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24" y="163064"/>
            <a:ext cx="6387017" cy="46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188" y="5431816"/>
            <a:ext cx="5493644" cy="55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574203" y="8867586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8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8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8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03" y="8867586"/>
                <a:ext cx="11236452" cy="718145"/>
              </a:xfrm>
              <a:prstGeom prst="rect">
                <a:avLst/>
              </a:prstGeom>
              <a:blipFill>
                <a:blip r:embed="rId16"/>
                <a:stretch>
                  <a:fillRect t="-172650" b="-10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28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53" r="357"/>
          <a:stretch/>
        </p:blipFill>
        <p:spPr>
          <a:xfrm>
            <a:off x="6553200" y="7615051"/>
            <a:ext cx="5208543" cy="1941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"/>
              <p:cNvSpPr txBox="1"/>
              <p:nvPr/>
            </p:nvSpPr>
            <p:spPr>
              <a:xfrm>
                <a:off x="3354643" y="3637035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43" y="3637035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333" t="-91453" b="-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29153" y="3470688"/>
            <a:ext cx="67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47210" y="3637034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210" y="3637034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667" t="-94872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977395" y="3583540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395" y="3583540"/>
                <a:ext cx="3657600" cy="718145"/>
              </a:xfrm>
              <a:prstGeom prst="rect">
                <a:avLst/>
              </a:prstGeom>
              <a:blipFill>
                <a:blip r:embed="rId9"/>
                <a:stretch>
                  <a:fillRect l="-6833" t="-94068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3282890" y="6111427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90" y="6111427"/>
                <a:ext cx="3657600" cy="718145"/>
              </a:xfrm>
              <a:prstGeom prst="rect">
                <a:avLst/>
              </a:prstGeom>
              <a:blipFill>
                <a:blip r:embed="rId10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057400" y="5945080"/>
            <a:ext cx="67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75457" y="6111426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57" y="6111426"/>
                <a:ext cx="3657600" cy="718145"/>
              </a:xfrm>
              <a:prstGeom prst="rect">
                <a:avLst/>
              </a:prstGeom>
              <a:blipFill>
                <a:blip r:embed="rId11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941577" y="6057932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7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7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5400" dirty="0" smtClean="0">
                    <a:solidFill>
                      <a:srgbClr val="000000"/>
                    </a:solidFill>
                    <a:latin typeface="Glacial Indifference"/>
                  </a:rPr>
                  <a:t> 1</a:t>
                </a:r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577" y="6057932"/>
                <a:ext cx="3657600" cy="718145"/>
              </a:xfrm>
              <a:prstGeom prst="rect">
                <a:avLst/>
              </a:prstGeom>
              <a:blipFill>
                <a:blip r:embed="rId12"/>
                <a:stretch>
                  <a:fillRect l="-167" t="-70339" b="-44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115" y="3391855"/>
            <a:ext cx="3044078" cy="689514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886200" y="3391855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06628" y="5866247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239481" y="3445349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259909" y="5919741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987919" y="3391855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008347" y="5866247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54643" y="299593"/>
            <a:ext cx="17186114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1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7" y="600421"/>
            <a:ext cx="5868983" cy="9086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1451362"/>
            <a:ext cx="9492295" cy="73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7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19633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880160" y="887498"/>
                <a:ext cx="12233774" cy="2186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tờ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Mai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tờ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160" y="887498"/>
                <a:ext cx="12233774" cy="2186432"/>
              </a:xfrm>
              <a:prstGeom prst="rect">
                <a:avLst/>
              </a:prstGeom>
              <a:blipFill>
                <a:blip r:embed="rId5"/>
                <a:stretch>
                  <a:fillRect l="-2044" r="-2742" b="-4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221291"/>
              </p:ext>
            </p:extLst>
          </p:nvPr>
        </p:nvGraphicFramePr>
        <p:xfrm>
          <a:off x="3707264" y="3305542"/>
          <a:ext cx="520813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017">
                  <a:extLst>
                    <a:ext uri="{9D8B030D-6E8A-4147-A177-3AD203B41FA5}">
                      <a16:colId xmlns:a16="http://schemas.microsoft.com/office/drawing/2014/main" val="2973357311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3071206343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3270360305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2583186157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4012330679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2962568847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1331037908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4062271965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560297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079945" y="3423741"/>
            <a:ext cx="1800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5114" y="4575383"/>
            <a:ext cx="1800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06604"/>
              </p:ext>
            </p:extLst>
          </p:nvPr>
        </p:nvGraphicFramePr>
        <p:xfrm>
          <a:off x="3707266" y="4457184"/>
          <a:ext cx="520813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003">
                  <a:extLst>
                    <a:ext uri="{9D8B030D-6E8A-4147-A177-3AD203B41FA5}">
                      <a16:colId xmlns:a16="http://schemas.microsoft.com/office/drawing/2014/main" val="2973357311"/>
                    </a:ext>
                  </a:extLst>
                </a:gridCol>
                <a:gridCol w="655030">
                  <a:extLst>
                    <a:ext uri="{9D8B030D-6E8A-4147-A177-3AD203B41FA5}">
                      <a16:colId xmlns:a16="http://schemas.microsoft.com/office/drawing/2014/main" val="3071206343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3270360305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2583186157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4012330679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2962568847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1331037908"/>
                    </a:ext>
                  </a:extLst>
                </a:gridCol>
                <a:gridCol w="651017">
                  <a:extLst>
                    <a:ext uri="{9D8B030D-6E8A-4147-A177-3AD203B41FA5}">
                      <a16:colId xmlns:a16="http://schemas.microsoft.com/office/drawing/2014/main" val="4062271965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560297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0" y="2938084"/>
            <a:ext cx="6358668" cy="28537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79945" y="6625520"/>
            <a:ext cx="12233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b. &lt; ; &gt; ; = ?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8"/>
              <p:cNvSpPr txBox="1"/>
              <p:nvPr/>
            </p:nvSpPr>
            <p:spPr>
              <a:xfrm>
                <a:off x="4096356" y="8265864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2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356" y="8265864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833" t="-94068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546123" y="8265864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123" y="8265864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500" t="-90678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4659923" y="8007170"/>
            <a:ext cx="900853" cy="932709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474070" y="8007169"/>
            <a:ext cx="900853" cy="932709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196" y="960399"/>
            <a:ext cx="3865199" cy="3542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6894" y="5672207"/>
            <a:ext cx="9400306" cy="1323439"/>
          </a:xfrm>
          <a:prstGeom prst="rect">
            <a:avLst/>
          </a:prstGeom>
          <a:solidFill>
            <a:srgbClr val="1B7AB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40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4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0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40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0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59924" y="8020791"/>
            <a:ext cx="920886" cy="932709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454037" y="7998377"/>
            <a:ext cx="920886" cy="932709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3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2" grpId="0"/>
      <p:bldP spid="23" grpId="0"/>
      <p:bldP spid="24" grpId="0"/>
      <p:bldP spid="25" grpId="0" animBg="1"/>
      <p:bldP spid="26" grpId="0" animBg="1"/>
      <p:bldP spid="4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19633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5029200" y="1117852"/>
            <a:ext cx="11940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4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4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198">
                        <a14:foregroundMark x1="6681" y1="27545" x2="7328" y2="98204"/>
                        <a14:foregroundMark x1="4741" y1="62275" x2="4526" y2="82036"/>
                        <a14:foregroundMark x1="6034" y1="24551" x2="7543" y2="27545"/>
                        <a14:foregroundMark x1="58190" y1="33533" x2="64009" y2="92814"/>
                        <a14:foregroundMark x1="60560" y1="34132" x2="63362" y2="34731"/>
                        <a14:foregroundMark x1="85345" y1="34132" x2="89009" y2="92814"/>
                        <a14:foregroundMark x1="85776" y1="35928" x2="89440" y2="31737"/>
                        <a14:foregroundMark x1="86853" y1="18563" x2="86853" y2="18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4536" y="3399799"/>
            <a:ext cx="10813015" cy="3954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084" y="1117852"/>
            <a:ext cx="4051116" cy="21206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495800" y="7624318"/>
            <a:ext cx="1066800" cy="1066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#9Slide07 SVNDessert Menu Scrip" panose="00000500000000000000" pitchFamily="2" charset="0"/>
              </a:rPr>
              <a:t>A</a:t>
            </a:r>
            <a:endParaRPr lang="en-US" sz="4000" dirty="0">
              <a:latin typeface="#9Slide07 SVNDessert Menu Scrip" panose="000005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86600" y="7624318"/>
            <a:ext cx="1066800" cy="1066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#9Slide07 SVNDessert Menu Scrip" panose="00000500000000000000" pitchFamily="2" charset="0"/>
              </a:rPr>
              <a:t>B</a:t>
            </a:r>
            <a:endParaRPr lang="en-US" sz="4000" dirty="0">
              <a:latin typeface="#9Slide07 SVNDessert Menu Scrip" panose="000005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210800" y="7624318"/>
            <a:ext cx="1066800" cy="1066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#9Slide07 SVNDessert Menu Scrip" panose="00000500000000000000" pitchFamily="2" charset="0"/>
              </a:rPr>
              <a:t>C</a:t>
            </a:r>
            <a:endParaRPr lang="en-US" sz="4000" dirty="0">
              <a:latin typeface="#9Slide07 SVNDessert Menu Scrip" panose="000005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954000" y="7624318"/>
            <a:ext cx="1066800" cy="1066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#9Slide07 SVNDessert Menu Scrip" panose="00000500000000000000" pitchFamily="2" charset="0"/>
              </a:rPr>
              <a:t>D</a:t>
            </a:r>
            <a:endParaRPr lang="en-US" sz="4000" dirty="0">
              <a:latin typeface="#9Slide07 SVNDessert Menu Scrip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19633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5029200" y="1117852"/>
            <a:ext cx="11940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4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4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084" y="1117852"/>
            <a:ext cx="4051116" cy="21206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3677372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Ta so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42661" y="4817487"/>
                <a:ext cx="3278077" cy="1273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 smtClean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5400" dirty="0" smtClean="0"/>
                  <a:t> 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5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661" y="4817487"/>
                <a:ext cx="3278077" cy="1273169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29508" y="6292283"/>
                <a:ext cx="9144000" cy="24777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vi-VN" sz="4400" b="1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Vì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4400" b="1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sánh</a:t>
                </a:r>
                <a:r>
                  <a:rPr lang="en-US" sz="4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có:</a:t>
                </a:r>
                <a:r>
                  <a:rPr lang="vi-VN" sz="5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4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08" y="6292283"/>
                <a:ext cx="9144000" cy="2477730"/>
              </a:xfrm>
              <a:prstGeom prst="rect">
                <a:avLst/>
              </a:prstGeom>
              <a:blipFill>
                <a:blip r:embed="rId7"/>
                <a:stretch>
                  <a:fillRect l="-2667" b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867994" y="8920987"/>
            <a:ext cx="9505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đó: </a:t>
            </a: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C có lượng nước ít nhất.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7943" y="4501428"/>
            <a:ext cx="7185035" cy="348860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3485802" y="4975149"/>
            <a:ext cx="1219200" cy="2231014"/>
          </a:xfrm>
          <a:prstGeom prst="ellipse">
            <a:avLst/>
          </a:prstGeom>
          <a:noFill/>
          <a:ln w="38100">
            <a:solidFill>
              <a:srgbClr val="E51E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19633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00983" y="1117852"/>
                <a:ext cx="15239999" cy="3357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Chọn câu trả lời đúng.</a:t>
                </a:r>
              </a:p>
              <a:p>
                <a:pPr algn="just"/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Mỗi bạn thỏ đen, thỏ nâu, thỏ trắng có cân nặng là một trong ba số đo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kg. Biết các bạn thỏ ngồi lên cầu thăng bằng như hình vẽ. Thỏ trắng cân nặng là</a:t>
                </a:r>
                <a:r>
                  <a:rPr lang="vi-VN" sz="4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83" y="1117852"/>
                <a:ext cx="15239999" cy="3357458"/>
              </a:xfrm>
              <a:prstGeom prst="rect">
                <a:avLst/>
              </a:prstGeom>
              <a:blipFill>
                <a:blip r:embed="rId5"/>
                <a:stretch>
                  <a:fillRect l="-1800" t="-4174" r="-1840" b="-8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1200" y="7581900"/>
            <a:ext cx="3865199" cy="17679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8670" y="4705601"/>
            <a:ext cx="4730544" cy="5129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3048000" y="4762500"/>
                <a:ext cx="4114800" cy="1524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762500"/>
                <a:ext cx="4114800" cy="1524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1676400" y="5022073"/>
            <a:ext cx="1166017" cy="1006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3048000" y="6504455"/>
                <a:ext cx="4114800" cy="1524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6504455"/>
                <a:ext cx="4114800" cy="1524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676400" y="6764028"/>
            <a:ext cx="1166017" cy="1006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3039497" y="8234142"/>
                <a:ext cx="4114800" cy="1524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497" y="8234142"/>
                <a:ext cx="4114800" cy="1524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1667897" y="8493715"/>
            <a:ext cx="1166017" cy="1006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8" name="Picture 4" descr="giphy.gif ?cid=6c09b952yyly77r8tipzx5ggpbyv7ezn56w67sacazxwzqei&amp;ep=v1_stickers_related&amp;rid=giphy. gif&amp;ct=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937" y="4604640"/>
            <a:ext cx="3642139" cy="36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19633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7400" y="477839"/>
            <a:ext cx="2798399" cy="1280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0" y="626767"/>
            <a:ext cx="4169999" cy="45213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23776" y="1449353"/>
                <a:ext cx="11051016" cy="7522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có: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13 </m:t>
                        </m:r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3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2 </m:t>
                        </m:r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3 </m:t>
                        </m:r>
                      </m:den>
                    </m:f>
                    <m:r>
                      <a:rPr lang="en-US" sz="5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sánh: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5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5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44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</a:t>
                </a:r>
                <a:r>
                  <a:rPr lang="vi-VN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5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5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44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Từ </a:t>
                </a:r>
                <a:r>
                  <a:rPr lang="vi-VN" sz="4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 vẽ ta thấy: Thỏ nâu nặng hơn thỏ trắng, thỏ trắng nặng hơn thỏ đen. Vậy cân nặng của ba bạn thỏ theo thứ tự từ nhẹ đến nặng là: thỏ đen, thỏ trắng, thỏ nâu.</a:t>
                </a:r>
              </a:p>
              <a:p>
                <a:pPr algn="just"/>
                <a:r>
                  <a:rPr lang="vi-VN" sz="4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thỏ trắng cân nặng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5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400" b="1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r>
                  <a:rPr lang="vi-VN" sz="4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vi-VN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776" y="1449353"/>
                <a:ext cx="11051016" cy="7522059"/>
              </a:xfrm>
              <a:prstGeom prst="rect">
                <a:avLst/>
              </a:prstGeom>
              <a:blipFill>
                <a:blip r:embed="rId7"/>
                <a:stretch>
                  <a:fillRect l="-2263" t="-243" r="-2263" b="-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13487400" y="2633264"/>
                <a:ext cx="3263439" cy="1524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2633264"/>
                <a:ext cx="3263439" cy="1524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2676798" y="2900790"/>
            <a:ext cx="1166017" cy="1006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3487400" y="4375219"/>
                <a:ext cx="3263439" cy="1524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4375219"/>
                <a:ext cx="3263439" cy="1524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2676798" y="4642745"/>
            <a:ext cx="1166017" cy="1006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13478897" y="6104906"/>
                <a:ext cx="3263439" cy="1524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8897" y="6104906"/>
                <a:ext cx="3263439" cy="1524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12668295" y="6372432"/>
            <a:ext cx="1166017" cy="100653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7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467292"/>
            <a:ext cx="9809314" cy="735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33700"/>
            <a:ext cx="7914740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2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19633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7137" y="2552551"/>
            <a:ext cx="14267691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60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60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60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6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6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6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6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6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6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352" y="707286"/>
            <a:ext cx="6267231" cy="1926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8"/>
              <p:cNvSpPr txBox="1"/>
              <p:nvPr/>
            </p:nvSpPr>
            <p:spPr>
              <a:xfrm>
                <a:off x="3416848" y="6835313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2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848" y="6835313"/>
                <a:ext cx="3657600" cy="718145"/>
              </a:xfrm>
              <a:prstGeom prst="rect">
                <a:avLst/>
              </a:prstGeom>
              <a:blipFill>
                <a:blip r:embed="rId6"/>
                <a:stretch>
                  <a:fillRect l="-6333" t="-88983" b="-6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09415" y="6835312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415" y="6835312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667" t="-93220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039600" y="6781818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&lt; 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6781818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333" t="-94017" b="-62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3972348" y="6643627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282783" y="6665160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3062653" y="6643627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22999" y="4965023"/>
            <a:ext cx="1223377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&lt; ; &gt; ; = </a:t>
            </a:r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2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724" t="-34294" r="-2017" b="-5199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187777">
            <a:off x="16817432" y="8280328"/>
            <a:ext cx="789434" cy="1663449"/>
          </a:xfrm>
          <a:custGeom>
            <a:avLst/>
            <a:gdLst/>
            <a:ahLst/>
            <a:cxnLst/>
            <a:rect l="l" t="t" r="r" b="b"/>
            <a:pathLst>
              <a:path w="789434" h="1663449">
                <a:moveTo>
                  <a:pt x="0" y="0"/>
                </a:moveTo>
                <a:lnTo>
                  <a:pt x="789434" y="0"/>
                </a:lnTo>
                <a:lnTo>
                  <a:pt x="789434" y="1663449"/>
                </a:lnTo>
                <a:lnTo>
                  <a:pt x="0" y="1663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27536">
            <a:off x="628530" y="8133593"/>
            <a:ext cx="976328" cy="1583899"/>
          </a:xfrm>
          <a:custGeom>
            <a:avLst/>
            <a:gdLst/>
            <a:ahLst/>
            <a:cxnLst/>
            <a:rect l="l" t="t" r="r" b="b"/>
            <a:pathLst>
              <a:path w="976328" h="1583899">
                <a:moveTo>
                  <a:pt x="0" y="0"/>
                </a:moveTo>
                <a:lnTo>
                  <a:pt x="976328" y="0"/>
                </a:lnTo>
                <a:lnTo>
                  <a:pt x="976328" y="1583899"/>
                </a:lnTo>
                <a:lnTo>
                  <a:pt x="0" y="1583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72363">
            <a:off x="497979" y="1114381"/>
            <a:ext cx="835036" cy="1759541"/>
          </a:xfrm>
          <a:custGeom>
            <a:avLst/>
            <a:gdLst/>
            <a:ahLst/>
            <a:cxnLst/>
            <a:rect l="l" t="t" r="r" b="b"/>
            <a:pathLst>
              <a:path w="835036" h="1759541">
                <a:moveTo>
                  <a:pt x="0" y="0"/>
                </a:moveTo>
                <a:lnTo>
                  <a:pt x="835037" y="0"/>
                </a:lnTo>
                <a:lnTo>
                  <a:pt x="835037" y="1759541"/>
                </a:lnTo>
                <a:lnTo>
                  <a:pt x="0" y="17595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92493">
            <a:off x="8533171" y="8497055"/>
            <a:ext cx="799023" cy="1695886"/>
          </a:xfrm>
          <a:custGeom>
            <a:avLst/>
            <a:gdLst/>
            <a:ahLst/>
            <a:cxnLst/>
            <a:rect l="l" t="t" r="r" b="b"/>
            <a:pathLst>
              <a:path w="799023" h="1695886">
                <a:moveTo>
                  <a:pt x="0" y="0"/>
                </a:moveTo>
                <a:lnTo>
                  <a:pt x="799023" y="0"/>
                </a:lnTo>
                <a:lnTo>
                  <a:pt x="799023" y="1695886"/>
                </a:lnTo>
                <a:lnTo>
                  <a:pt x="0" y="1695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40058" y="4051919"/>
            <a:ext cx="1553271" cy="1553271"/>
          </a:xfrm>
          <a:custGeom>
            <a:avLst/>
            <a:gdLst/>
            <a:ahLst/>
            <a:cxnLst/>
            <a:rect l="l" t="t" r="r" b="b"/>
            <a:pathLst>
              <a:path w="1553271" h="1553271">
                <a:moveTo>
                  <a:pt x="0" y="0"/>
                </a:moveTo>
                <a:lnTo>
                  <a:pt x="1553271" y="0"/>
                </a:lnTo>
                <a:lnTo>
                  <a:pt x="1553271" y="1553272"/>
                </a:lnTo>
                <a:lnTo>
                  <a:pt x="0" y="15532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190414" y="8711168"/>
            <a:ext cx="1575832" cy="1575832"/>
          </a:xfrm>
          <a:custGeom>
            <a:avLst/>
            <a:gdLst/>
            <a:ahLst/>
            <a:cxnLst/>
            <a:rect l="l" t="t" r="r" b="b"/>
            <a:pathLst>
              <a:path w="1575832" h="1575832">
                <a:moveTo>
                  <a:pt x="0" y="0"/>
                </a:moveTo>
                <a:lnTo>
                  <a:pt x="1575831" y="0"/>
                </a:lnTo>
                <a:lnTo>
                  <a:pt x="1575831" y="1575832"/>
                </a:lnTo>
                <a:lnTo>
                  <a:pt x="0" y="15758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62982" y="8638395"/>
            <a:ext cx="1648605" cy="1648605"/>
          </a:xfrm>
          <a:custGeom>
            <a:avLst/>
            <a:gdLst/>
            <a:ahLst/>
            <a:cxnLst/>
            <a:rect l="l" t="t" r="r" b="b"/>
            <a:pathLst>
              <a:path w="1648605" h="1648605">
                <a:moveTo>
                  <a:pt x="0" y="0"/>
                </a:moveTo>
                <a:lnTo>
                  <a:pt x="1648605" y="0"/>
                </a:lnTo>
                <a:lnTo>
                  <a:pt x="1648605" y="1648605"/>
                </a:lnTo>
                <a:lnTo>
                  <a:pt x="0" y="16486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27077" y="4375355"/>
            <a:ext cx="1758697" cy="1758697"/>
          </a:xfrm>
          <a:custGeom>
            <a:avLst/>
            <a:gdLst/>
            <a:ahLst/>
            <a:cxnLst/>
            <a:rect l="l" t="t" r="r" b="b"/>
            <a:pathLst>
              <a:path w="1758697" h="1758697">
                <a:moveTo>
                  <a:pt x="0" y="0"/>
                </a:moveTo>
                <a:lnTo>
                  <a:pt x="1758697" y="0"/>
                </a:lnTo>
                <a:lnTo>
                  <a:pt x="1758697" y="1758697"/>
                </a:lnTo>
                <a:lnTo>
                  <a:pt x="0" y="175869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552427" y="120080"/>
            <a:ext cx="1874071" cy="1874071"/>
          </a:xfrm>
          <a:custGeom>
            <a:avLst/>
            <a:gdLst/>
            <a:ahLst/>
            <a:cxnLst/>
            <a:rect l="l" t="t" r="r" b="b"/>
            <a:pathLst>
              <a:path w="1874071" h="1874071">
                <a:moveTo>
                  <a:pt x="0" y="0"/>
                </a:moveTo>
                <a:lnTo>
                  <a:pt x="1874071" y="0"/>
                </a:lnTo>
                <a:lnTo>
                  <a:pt x="1874071" y="1874071"/>
                </a:lnTo>
                <a:lnTo>
                  <a:pt x="0" y="187407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17600" y="1028700"/>
            <a:ext cx="989097" cy="2114448"/>
          </a:xfrm>
          <a:custGeom>
            <a:avLst/>
            <a:gdLst/>
            <a:ahLst/>
            <a:cxnLst/>
            <a:rect l="l" t="t" r="r" b="b"/>
            <a:pathLst>
              <a:path w="989097" h="2114448">
                <a:moveTo>
                  <a:pt x="0" y="0"/>
                </a:moveTo>
                <a:lnTo>
                  <a:pt x="989098" y="0"/>
                </a:lnTo>
                <a:lnTo>
                  <a:pt x="989098" y="2114448"/>
                </a:lnTo>
                <a:lnTo>
                  <a:pt x="0" y="211444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324438">
            <a:off x="8695996" y="83385"/>
            <a:ext cx="884400" cy="1890630"/>
          </a:xfrm>
          <a:custGeom>
            <a:avLst/>
            <a:gdLst/>
            <a:ahLst/>
            <a:cxnLst/>
            <a:rect l="l" t="t" r="r" b="b"/>
            <a:pathLst>
              <a:path w="884400" h="1890630">
                <a:moveTo>
                  <a:pt x="0" y="0"/>
                </a:moveTo>
                <a:lnTo>
                  <a:pt x="884400" y="0"/>
                </a:lnTo>
                <a:lnTo>
                  <a:pt x="884400" y="1890630"/>
                </a:lnTo>
                <a:lnTo>
                  <a:pt x="0" y="189063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4274526" y="226832"/>
            <a:ext cx="1616261" cy="1616261"/>
            <a:chOff x="0" y="0"/>
            <a:chExt cx="2155015" cy="2155015"/>
          </a:xfrm>
        </p:grpSpPr>
        <p:sp>
          <p:nvSpPr>
            <p:cNvPr id="18" name="Freeform 18"/>
            <p:cNvSpPr/>
            <p:nvPr/>
          </p:nvSpPr>
          <p:spPr>
            <a:xfrm>
              <a:off x="19056" y="19056"/>
              <a:ext cx="2116902" cy="2116902"/>
            </a:xfrm>
            <a:custGeom>
              <a:avLst/>
              <a:gdLst/>
              <a:ahLst/>
              <a:cxnLst/>
              <a:rect l="l" t="t" r="r" b="b"/>
              <a:pathLst>
                <a:path w="2116902" h="2116902">
                  <a:moveTo>
                    <a:pt x="0" y="0"/>
                  </a:moveTo>
                  <a:lnTo>
                    <a:pt x="2116903" y="0"/>
                  </a:lnTo>
                  <a:lnTo>
                    <a:pt x="2116903" y="2116903"/>
                  </a:lnTo>
                  <a:lnTo>
                    <a:pt x="0" y="2116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2155015" cy="2155015"/>
            </a:xfrm>
            <a:custGeom>
              <a:avLst/>
              <a:gdLst/>
              <a:ahLst/>
              <a:cxnLst/>
              <a:rect l="l" t="t" r="r" b="b"/>
              <a:pathLst>
                <a:path w="2155015" h="2155015">
                  <a:moveTo>
                    <a:pt x="0" y="0"/>
                  </a:moveTo>
                  <a:lnTo>
                    <a:pt x="2155015" y="0"/>
                  </a:lnTo>
                  <a:lnTo>
                    <a:pt x="2155015" y="2155015"/>
                  </a:lnTo>
                  <a:lnTo>
                    <a:pt x="0" y="2155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98" y="205561"/>
            <a:ext cx="2742103" cy="27421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59" y="4093216"/>
            <a:ext cx="5031598" cy="48635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2057400" y="1105780"/>
            <a:ext cx="25641998" cy="9102117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858000" y="4457700"/>
            <a:ext cx="0" cy="102201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028700"/>
            <a:ext cx="12296698" cy="735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3085314"/>
            <a:ext cx="5926387" cy="72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2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20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183" y="699131"/>
            <a:ext cx="13113633" cy="8888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53" r="357"/>
          <a:stretch/>
        </p:blipFill>
        <p:spPr>
          <a:xfrm>
            <a:off x="6553200" y="7615051"/>
            <a:ext cx="5208543" cy="1941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"/>
              <p:cNvSpPr txBox="1"/>
              <p:nvPr/>
            </p:nvSpPr>
            <p:spPr>
              <a:xfrm>
                <a:off x="3354643" y="3637035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43" y="3637035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333" t="-91453" b="-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29153" y="3470688"/>
            <a:ext cx="67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47210" y="3637034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210" y="3637034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667" t="-94872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977395" y="3583540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395" y="3583540"/>
                <a:ext cx="3657600" cy="718145"/>
              </a:xfrm>
              <a:prstGeom prst="rect">
                <a:avLst/>
              </a:prstGeom>
              <a:blipFill>
                <a:blip r:embed="rId9"/>
                <a:stretch>
                  <a:fillRect l="-6833" t="-94068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3282890" y="6111427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90" y="6111427"/>
                <a:ext cx="3657600" cy="718145"/>
              </a:xfrm>
              <a:prstGeom prst="rect">
                <a:avLst/>
              </a:prstGeom>
              <a:blipFill>
                <a:blip r:embed="rId10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057400" y="5945080"/>
            <a:ext cx="67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75457" y="6111426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5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57" y="6111426"/>
                <a:ext cx="3657600" cy="718145"/>
              </a:xfrm>
              <a:prstGeom prst="rect">
                <a:avLst/>
              </a:prstGeom>
              <a:blipFill>
                <a:blip r:embed="rId11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941577" y="6057932"/>
                <a:ext cx="3657600" cy="7181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7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7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5400" dirty="0" smtClean="0">
                    <a:solidFill>
                      <a:srgbClr val="000000"/>
                    </a:solidFill>
                    <a:latin typeface="Glacial Indifference"/>
                  </a:rPr>
                  <a:t> 1</a:t>
                </a:r>
                <a:endParaRPr lang="en-US" sz="54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577" y="6057932"/>
                <a:ext cx="3657600" cy="718145"/>
              </a:xfrm>
              <a:prstGeom prst="rect">
                <a:avLst/>
              </a:prstGeom>
              <a:blipFill>
                <a:blip r:embed="rId12"/>
                <a:stretch>
                  <a:fillRect l="-167" t="-70339" b="-44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115" y="3391855"/>
            <a:ext cx="3044078" cy="689514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86200" y="3391855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06628" y="5866247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39481" y="3445349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259909" y="5919741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987919" y="3391855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008347" y="5866247"/>
            <a:ext cx="838200" cy="9098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4338" y="227251"/>
            <a:ext cx="17186114" cy="307874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753835" y="-31862"/>
            <a:ext cx="18619061" cy="9954934"/>
            <a:chOff x="-1752600" y="-657008"/>
            <a:chExt cx="18619061" cy="995493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52600" y="-657008"/>
              <a:ext cx="18155167" cy="9954934"/>
            </a:xfrm>
            <a:prstGeom prst="rect">
              <a:avLst/>
            </a:prstGeom>
          </p:spPr>
        </p:pic>
        <p:pic>
          <p:nvPicPr>
            <p:cNvPr id="23" name="Picture 4" descr="Question Mark Gif - IceGif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4862" y="1495202"/>
              <a:ext cx="6531599" cy="5295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497879" y="3013399"/>
              <a:ext cx="10534801" cy="3359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701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5445865" y="987883"/>
            <a:ext cx="7467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8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&lt;   </m:t>
                      </m:r>
                      <m:f>
                        <m:fPr>
                          <m:ctrlP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8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67797" b="-10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609157" y="1716370"/>
            <a:ext cx="1450235" cy="155418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2438400" y="4451945"/>
            <a:ext cx="3733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7122363" y="4230868"/>
            <a:ext cx="372852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23304" y="4299831"/>
            <a:ext cx="4374545" cy="4491826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6" y="226832"/>
            <a:ext cx="4753053" cy="3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25" y="163064"/>
            <a:ext cx="5463302" cy="398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0" y="5825004"/>
            <a:ext cx="5128968" cy="5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2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5445865" y="987883"/>
            <a:ext cx="7467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8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8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8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71186" b="-10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454547" y="1786173"/>
            <a:ext cx="1450235" cy="155418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2438400" y="4451945"/>
            <a:ext cx="3733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7122363" y="4230868"/>
            <a:ext cx="372852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23304" y="4299831"/>
            <a:ext cx="4374545" cy="4491826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6" y="226832"/>
            <a:ext cx="4753053" cy="3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24" y="163064"/>
            <a:ext cx="6387017" cy="46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576" y="5884876"/>
            <a:ext cx="4992831" cy="50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99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5445865" y="987883"/>
            <a:ext cx="7467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8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8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8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71186" b="-10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876464" y="1729735"/>
            <a:ext cx="1450235" cy="155418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2438400" y="4451945"/>
            <a:ext cx="3733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7122363" y="4230868"/>
            <a:ext cx="372852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23304" y="4299831"/>
            <a:ext cx="4374545" cy="4491826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6" y="226832"/>
            <a:ext cx="4753053" cy="3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24" y="163064"/>
            <a:ext cx="6387017" cy="46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449" y="6591300"/>
            <a:ext cx="4336194" cy="44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2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5445865" y="987883"/>
            <a:ext cx="7467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8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8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8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67797" b="-10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454547" y="1786173"/>
            <a:ext cx="1450235" cy="155418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2438400" y="4451945"/>
            <a:ext cx="3733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7122363" y="4230868"/>
            <a:ext cx="372852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23304" y="4299831"/>
            <a:ext cx="4374545" cy="4491826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6" y="226832"/>
            <a:ext cx="4753053" cy="3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24" y="163064"/>
            <a:ext cx="6387017" cy="46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711" y="5566548"/>
            <a:ext cx="5565969" cy="56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574203" y="8867586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8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8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8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03" y="8867586"/>
                <a:ext cx="11236452" cy="718145"/>
              </a:xfrm>
              <a:prstGeom prst="rect">
                <a:avLst/>
              </a:prstGeom>
              <a:blipFill>
                <a:blip r:embed="rId16"/>
                <a:stretch>
                  <a:fillRect t="-169231" b="-10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37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1167" y="226832"/>
            <a:ext cx="17454059" cy="9801474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5445865" y="987883"/>
            <a:ext cx="7467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8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8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8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67797" b="-10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930071" y="1641744"/>
            <a:ext cx="1450235" cy="155418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2438400" y="4451945"/>
            <a:ext cx="3733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7122363" y="4230868"/>
            <a:ext cx="372852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23304" y="4299831"/>
            <a:ext cx="4374545" cy="4491826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6" y="226832"/>
            <a:ext cx="4753053" cy="3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24" y="163064"/>
            <a:ext cx="6387017" cy="46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588" y="5407462"/>
            <a:ext cx="5725286" cy="582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574203" y="8867586"/>
                <a:ext cx="11236452" cy="7181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5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8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8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8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8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03" y="8867586"/>
                <a:ext cx="11236452" cy="718145"/>
              </a:xfrm>
              <a:prstGeom prst="rect">
                <a:avLst/>
              </a:prstGeom>
              <a:blipFill>
                <a:blip r:embed="rId16"/>
                <a:stretch>
                  <a:fillRect t="-169231" b="-10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1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231</Words>
  <Application>Microsoft Office PowerPoint</Application>
  <PresentationFormat>Custom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#9Slide05 Dancing Script</vt:lpstr>
      <vt:lpstr>Cambria Math</vt:lpstr>
      <vt:lpstr>Arial</vt:lpstr>
      <vt:lpstr>Times New Roman</vt:lpstr>
      <vt:lpstr>SVN-Newton</vt:lpstr>
      <vt:lpstr>#9Slide07 HoneyCream</vt:lpstr>
      <vt:lpstr>Glacial Indifference</vt:lpstr>
      <vt:lpstr>#9Slide07 SVNDessert Menu Scrip</vt:lpstr>
      <vt:lpstr>Calibri</vt:lpstr>
      <vt:lpstr>Cambria</vt:lpstr>
      <vt:lpstr>Office Theme</vt:lpstr>
      <vt:lpstr>1_Office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T28_LuyenTap(tr67)_MNT</dc:title>
  <dc:creator>ADMIN</dc:creator>
  <cp:lastModifiedBy>Laptop T&amp;T</cp:lastModifiedBy>
  <cp:revision>27</cp:revision>
  <dcterms:created xsi:type="dcterms:W3CDTF">2006-08-16T00:00:00Z</dcterms:created>
  <dcterms:modified xsi:type="dcterms:W3CDTF">2024-03-12T05:39:52Z</dcterms:modified>
  <dc:identifier>DAF-p1nHLY4</dc:identifier>
</cp:coreProperties>
</file>