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8" r:id="rId3"/>
    <p:sldId id="259" r:id="rId4"/>
    <p:sldId id="278" r:id="rId5"/>
    <p:sldId id="257"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0" r:id="rId21"/>
    <p:sldId id="281" r:id="rId22"/>
    <p:sldId id="282" r:id="rId23"/>
    <p:sldId id="283" r:id="rId24"/>
    <p:sldId id="284" r:id="rId25"/>
    <p:sldId id="285" r:id="rId26"/>
    <p:sldId id="286" r:id="rId27"/>
    <p:sldId id="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7790"/>
    <a:srgbClr val="6B7B4F"/>
    <a:srgbClr val="F970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0574D-E0C3-4A36-A402-32E794FF21FC}"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231F3-61F0-43A3-921E-5151DA07E932}" type="slidenum">
              <a:rPr lang="en-US" smtClean="0"/>
              <a:t>‹#›</a:t>
            </a:fld>
            <a:endParaRPr lang="en-US"/>
          </a:p>
        </p:txBody>
      </p:sp>
    </p:spTree>
    <p:extLst>
      <p:ext uri="{BB962C8B-B14F-4D97-AF65-F5344CB8AC3E}">
        <p14:creationId xmlns:p14="http://schemas.microsoft.com/office/powerpoint/2010/main" val="139931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0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700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693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167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05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836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81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44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0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823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325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14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18" Type="http://schemas.openxmlformats.org/officeDocument/2006/relationships/image" Target="../media/image1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4.sv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3.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n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3.sv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13.svg"/><Relationship Id="rId10" Type="http://schemas.openxmlformats.org/officeDocument/2006/relationships/image" Target="../media/image38.png"/><Relationship Id="rId4" Type="http://schemas.openxmlformats.org/officeDocument/2006/relationships/image" Target="../media/image6.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0.svg"/><Relationship Id="rId5" Type="http://schemas.openxmlformats.org/officeDocument/2006/relationships/image" Target="../media/image13.svg"/><Relationship Id="rId10" Type="http://schemas.openxmlformats.org/officeDocument/2006/relationships/image" Target="../media/image40.png"/><Relationship Id="rId4" Type="http://schemas.openxmlformats.org/officeDocument/2006/relationships/image" Target="../media/image6.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sv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2.svg"/><Relationship Id="rId5" Type="http://schemas.openxmlformats.org/officeDocument/2006/relationships/image" Target="../media/image13.sv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sv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2.svg"/><Relationship Id="rId5" Type="http://schemas.openxmlformats.org/officeDocument/2006/relationships/image" Target="../media/image13.svg"/><Relationship Id="rId15" Type="http://schemas.openxmlformats.org/officeDocument/2006/relationships/image" Target="../media/image67.sv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sv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2.svg"/><Relationship Id="rId5" Type="http://schemas.openxmlformats.org/officeDocument/2006/relationships/image" Target="../media/image13.svg"/><Relationship Id="rId15" Type="http://schemas.openxmlformats.org/officeDocument/2006/relationships/image" Target="../media/image67.sv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sv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2.svg"/><Relationship Id="rId5" Type="http://schemas.openxmlformats.org/officeDocument/2006/relationships/image" Target="../media/image13.svg"/><Relationship Id="rId15" Type="http://schemas.openxmlformats.org/officeDocument/2006/relationships/image" Target="../media/image67.sv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33.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9.svg"/><Relationship Id="rId7" Type="http://schemas.openxmlformats.org/officeDocument/2006/relationships/image" Target="../media/image71.svg"/><Relationship Id="rId12"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62.svg"/><Relationship Id="rId5" Type="http://schemas.openxmlformats.org/officeDocument/2006/relationships/image" Target="../media/image13.sv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12.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26.sv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8.sv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54.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0.sv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90.sv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svg"/><Relationship Id="rId7" Type="http://schemas.openxmlformats.org/officeDocument/2006/relationships/image" Target="../media/image81.svg"/><Relationship Id="rId12" Type="http://schemas.openxmlformats.org/officeDocument/2006/relationships/image" Target="../media/image7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83.svg"/><Relationship Id="rId5" Type="http://schemas.openxmlformats.org/officeDocument/2006/relationships/image" Target="../media/image79.sv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3.sv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13.svg"/><Relationship Id="rId12" Type="http://schemas.openxmlformats.org/officeDocument/2006/relationships/image" Target="../media/image22.emf"/><Relationship Id="rId2" Type="http://schemas.openxmlformats.org/officeDocument/2006/relationships/image" Target="../media/image12.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26.svg"/><Relationship Id="rId1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8.svg"/><Relationship Id="rId14"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4.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6.png"/><Relationship Id="rId2" Type="http://schemas.openxmlformats.org/officeDocument/2006/relationships/image" Target="../media/image12.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3.svg"/><Relationship Id="rId5" Type="http://schemas.openxmlformats.org/officeDocument/2006/relationships/image" Target="../media/image22.svg"/><Relationship Id="rId15" Type="http://schemas.openxmlformats.org/officeDocument/2006/relationships/image" Target="../media/image30.sv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26.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1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3.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svg"/><Relationship Id="rId7" Type="http://schemas.openxmlformats.org/officeDocument/2006/relationships/image" Target="../media/image26.svg"/><Relationship Id="rId12"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3.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1131927" y="221659"/>
            <a:ext cx="10609409" cy="10784659"/>
          </a:xfrm>
          <a:custGeom>
            <a:avLst/>
            <a:gdLst/>
            <a:ahLst/>
            <a:cxnLst/>
            <a:rect l="l" t="t" r="r" b="b"/>
            <a:pathLst>
              <a:path w="15914113" h="16176989">
                <a:moveTo>
                  <a:pt x="0" y="0"/>
                </a:moveTo>
                <a:lnTo>
                  <a:pt x="15914113" y="0"/>
                </a:lnTo>
                <a:lnTo>
                  <a:pt x="15914113" y="16176989"/>
                </a:lnTo>
                <a:lnTo>
                  <a:pt x="0" y="161769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4823593" y="4457638"/>
            <a:ext cx="2549153" cy="3949391"/>
          </a:xfrm>
          <a:custGeom>
            <a:avLst/>
            <a:gdLst/>
            <a:ahLst/>
            <a:cxnLst/>
            <a:rect l="l" t="t" r="r" b="b"/>
            <a:pathLst>
              <a:path w="3823729" h="5924087">
                <a:moveTo>
                  <a:pt x="0" y="0"/>
                </a:moveTo>
                <a:lnTo>
                  <a:pt x="3823730" y="0"/>
                </a:lnTo>
                <a:lnTo>
                  <a:pt x="3823730" y="5924088"/>
                </a:lnTo>
                <a:lnTo>
                  <a:pt x="0" y="59240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7966145" y="4617611"/>
            <a:ext cx="2581940" cy="2654331"/>
          </a:xfrm>
          <a:custGeom>
            <a:avLst/>
            <a:gdLst/>
            <a:ahLst/>
            <a:cxnLst/>
            <a:rect l="l" t="t" r="r" b="b"/>
            <a:pathLst>
              <a:path w="3872910" h="3981496">
                <a:moveTo>
                  <a:pt x="0" y="0"/>
                </a:moveTo>
                <a:lnTo>
                  <a:pt x="3872910" y="0"/>
                </a:lnTo>
                <a:lnTo>
                  <a:pt x="3872910" y="3981497"/>
                </a:lnTo>
                <a:lnTo>
                  <a:pt x="0" y="39814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1786486" y="4514056"/>
            <a:ext cx="2080356" cy="2565462"/>
          </a:xfrm>
          <a:custGeom>
            <a:avLst/>
            <a:gdLst/>
            <a:ahLst/>
            <a:cxnLst/>
            <a:rect l="l" t="t" r="r" b="b"/>
            <a:pathLst>
              <a:path w="3120534" h="3848193">
                <a:moveTo>
                  <a:pt x="0" y="0"/>
                </a:moveTo>
                <a:lnTo>
                  <a:pt x="3120534" y="0"/>
                </a:lnTo>
                <a:lnTo>
                  <a:pt x="3120534" y="3848193"/>
                </a:lnTo>
                <a:lnTo>
                  <a:pt x="0" y="38481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685801" y="2119054"/>
            <a:ext cx="1232803" cy="1674436"/>
          </a:xfrm>
          <a:custGeom>
            <a:avLst/>
            <a:gdLst/>
            <a:ahLst/>
            <a:cxnLst/>
            <a:rect l="l" t="t" r="r" b="b"/>
            <a:pathLst>
              <a:path w="1849205" h="2511654">
                <a:moveTo>
                  <a:pt x="0" y="0"/>
                </a:moveTo>
                <a:lnTo>
                  <a:pt x="1849205" y="0"/>
                </a:lnTo>
                <a:lnTo>
                  <a:pt x="1849205" y="2511654"/>
                </a:lnTo>
                <a:lnTo>
                  <a:pt x="0" y="25116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p:cNvSpPr/>
          <p:nvPr/>
        </p:nvSpPr>
        <p:spPr>
          <a:xfrm flipH="1">
            <a:off x="10273397" y="2119054"/>
            <a:ext cx="1232803" cy="1674436"/>
          </a:xfrm>
          <a:custGeom>
            <a:avLst/>
            <a:gdLst/>
            <a:ahLst/>
            <a:cxnLst/>
            <a:rect l="l" t="t" r="r" b="b"/>
            <a:pathLst>
              <a:path w="1849205" h="2511654">
                <a:moveTo>
                  <a:pt x="1849205" y="0"/>
                </a:moveTo>
                <a:lnTo>
                  <a:pt x="0" y="0"/>
                </a:lnTo>
                <a:lnTo>
                  <a:pt x="0" y="2511654"/>
                </a:lnTo>
                <a:lnTo>
                  <a:pt x="1849205" y="2511654"/>
                </a:lnTo>
                <a:lnTo>
                  <a:pt x="1849205"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9" name="Freeform 9"/>
          <p:cNvSpPr/>
          <p:nvPr/>
        </p:nvSpPr>
        <p:spPr>
          <a:xfrm rot="2582400">
            <a:off x="10053687" y="-812032"/>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0" name="Freeform 10"/>
          <p:cNvSpPr/>
          <p:nvPr/>
        </p:nvSpPr>
        <p:spPr>
          <a:xfrm rot="720159">
            <a:off x="-1712061" y="-834384"/>
            <a:ext cx="3529828" cy="3150371"/>
          </a:xfrm>
          <a:custGeom>
            <a:avLst/>
            <a:gdLst/>
            <a:ahLst/>
            <a:cxnLst/>
            <a:rect l="l" t="t" r="r" b="b"/>
            <a:pathLst>
              <a:path w="5294742" h="4725557">
                <a:moveTo>
                  <a:pt x="0" y="0"/>
                </a:moveTo>
                <a:lnTo>
                  <a:pt x="5294742" y="0"/>
                </a:lnTo>
                <a:lnTo>
                  <a:pt x="5294742" y="4725557"/>
                </a:lnTo>
                <a:lnTo>
                  <a:pt x="0" y="472555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pic>
        <p:nvPicPr>
          <p:cNvPr id="12" name="Picture 11">
            <a:extLst>
              <a:ext uri="{FF2B5EF4-FFF2-40B4-BE49-F238E27FC236}">
                <a16:creationId xmlns:a16="http://schemas.microsoft.com/office/drawing/2014/main" id="{2A8C4989-1A47-2418-0D70-A9D81A686774}"/>
              </a:ext>
            </a:extLst>
          </p:cNvPr>
          <p:cNvPicPr>
            <a:picLocks noChangeAspect="1"/>
          </p:cNvPicPr>
          <p:nvPr/>
        </p:nvPicPr>
        <p:blipFill>
          <a:blip r:embed="rId14"/>
          <a:stretch>
            <a:fillRect/>
          </a:stretch>
        </p:blipFill>
        <p:spPr>
          <a:xfrm>
            <a:off x="4172538" y="565194"/>
            <a:ext cx="3999323" cy="1182727"/>
          </a:xfrm>
          <a:prstGeom prst="rect">
            <a:avLst/>
          </a:prstGeom>
        </p:spPr>
      </p:pic>
      <p:pic>
        <p:nvPicPr>
          <p:cNvPr id="16" name="Picture 15">
            <a:extLst>
              <a:ext uri="{FF2B5EF4-FFF2-40B4-BE49-F238E27FC236}">
                <a16:creationId xmlns:a16="http://schemas.microsoft.com/office/drawing/2014/main" id="{7F9A6651-A8A0-538F-F438-5702A5E40BD7}"/>
              </a:ext>
            </a:extLst>
          </p:cNvPr>
          <p:cNvPicPr>
            <a:picLocks noChangeAspect="1"/>
          </p:cNvPicPr>
          <p:nvPr/>
        </p:nvPicPr>
        <p:blipFill>
          <a:blip r:embed="rId15"/>
          <a:stretch>
            <a:fillRect/>
          </a:stretch>
        </p:blipFill>
        <p:spPr>
          <a:xfrm>
            <a:off x="1714951" y="1220355"/>
            <a:ext cx="9120406" cy="3420152"/>
          </a:xfrm>
          <a:prstGeom prst="rect">
            <a:avLst/>
          </a:prstGeom>
        </p:spPr>
      </p:pic>
      <p:pic>
        <p:nvPicPr>
          <p:cNvPr id="17" name="Picture 16">
            <a:extLst>
              <a:ext uri="{FF2B5EF4-FFF2-40B4-BE49-F238E27FC236}">
                <a16:creationId xmlns:a16="http://schemas.microsoft.com/office/drawing/2014/main" id="{1942BDC1-41FE-5495-F86E-B0D59B23718B}"/>
              </a:ext>
            </a:extLst>
          </p:cNvPr>
          <p:cNvPicPr>
            <a:picLocks noChangeAspect="1"/>
          </p:cNvPicPr>
          <p:nvPr/>
        </p:nvPicPr>
        <p:blipFill>
          <a:blip r:embed="rId16"/>
          <a:stretch>
            <a:fillRect/>
          </a:stretch>
        </p:blipFill>
        <p:spPr>
          <a:xfrm>
            <a:off x="4876036" y="3863934"/>
            <a:ext cx="2682472" cy="1066892"/>
          </a:xfrm>
          <a:prstGeom prst="rect">
            <a:avLst/>
          </a:prstGeom>
        </p:spPr>
      </p:pic>
      <p:pic>
        <p:nvPicPr>
          <p:cNvPr id="11" name="Picture 10">
            <a:extLst>
              <a:ext uri="{FF2B5EF4-FFF2-40B4-BE49-F238E27FC236}">
                <a16:creationId xmlns:a16="http://schemas.microsoft.com/office/drawing/2014/main" id="{D57D23FC-21F3-904B-FEE1-77FBB9C778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3534" y="-115252"/>
            <a:ext cx="1670598" cy="1670598"/>
          </a:xfrm>
          <a:prstGeom prst="rect">
            <a:avLst/>
          </a:prstGeom>
        </p:spPr>
      </p:pic>
      <p:pic>
        <p:nvPicPr>
          <p:cNvPr id="14" name="Picture 13">
            <a:extLst>
              <a:ext uri="{FF2B5EF4-FFF2-40B4-BE49-F238E27FC236}">
                <a16:creationId xmlns:a16="http://schemas.microsoft.com/office/drawing/2014/main" id="{7D28999B-2657-F6CD-CE89-D8EC0845C7CA}"/>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533359" y="2503030"/>
            <a:ext cx="1301998" cy="1342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685800" y="2097558"/>
            <a:ext cx="7402836" cy="2662885"/>
          </a:xfrm>
          <a:custGeom>
            <a:avLst/>
            <a:gdLst/>
            <a:ahLst/>
            <a:cxnLst/>
            <a:rect l="l" t="t" r="r" b="b"/>
            <a:pathLst>
              <a:path w="11104254" h="3994327">
                <a:moveTo>
                  <a:pt x="0" y="0"/>
                </a:moveTo>
                <a:lnTo>
                  <a:pt x="11104254" y="0"/>
                </a:lnTo>
                <a:lnTo>
                  <a:pt x="11104254" y="3994326"/>
                </a:lnTo>
                <a:lnTo>
                  <a:pt x="0" y="3994326"/>
                </a:lnTo>
                <a:lnTo>
                  <a:pt x="0" y="0"/>
                </a:lnTo>
                <a:close/>
              </a:path>
            </a:pathLst>
          </a:custGeom>
          <a:blipFill>
            <a:blip r:embed="rId10"/>
            <a:stretch>
              <a:fillRect l="-328" t="-106851" r="-98548" b="-11377"/>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1"/>
            <a:stretch>
              <a:fillRect/>
            </a:stretch>
          </a:blipFill>
        </p:spPr>
        <p:txBody>
          <a:bodyPr/>
          <a:lstStyle/>
          <a:p>
            <a:endParaRPr lang="vi-VN"/>
          </a:p>
        </p:txBody>
      </p:sp>
      <p:sp>
        <p:nvSpPr>
          <p:cNvPr id="9" name="Freeform 9"/>
          <p:cNvSpPr/>
          <p:nvPr/>
        </p:nvSpPr>
        <p:spPr>
          <a:xfrm>
            <a:off x="8088636" y="1051566"/>
            <a:ext cx="3349649" cy="5889494"/>
          </a:xfrm>
          <a:custGeom>
            <a:avLst/>
            <a:gdLst/>
            <a:ahLst/>
            <a:cxnLst/>
            <a:rect l="l" t="t" r="r" b="b"/>
            <a:pathLst>
              <a:path w="5024474" h="8834241">
                <a:moveTo>
                  <a:pt x="0" y="0"/>
                </a:moveTo>
                <a:lnTo>
                  <a:pt x="5024475" y="0"/>
                </a:lnTo>
                <a:lnTo>
                  <a:pt x="5024475" y="8834241"/>
                </a:lnTo>
                <a:lnTo>
                  <a:pt x="0" y="88342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954863" y="2207933"/>
            <a:ext cx="7187783" cy="3107017"/>
          </a:xfrm>
          <a:custGeom>
            <a:avLst/>
            <a:gdLst/>
            <a:ahLst/>
            <a:cxnLst/>
            <a:rect l="l" t="t" r="r" b="b"/>
            <a:pathLst>
              <a:path w="10031649" h="4304489">
                <a:moveTo>
                  <a:pt x="0" y="0"/>
                </a:moveTo>
                <a:lnTo>
                  <a:pt x="10031649" y="0"/>
                </a:lnTo>
                <a:lnTo>
                  <a:pt x="10031649" y="4304489"/>
                </a:lnTo>
                <a:lnTo>
                  <a:pt x="0" y="4304489"/>
                </a:lnTo>
                <a:lnTo>
                  <a:pt x="0" y="0"/>
                </a:lnTo>
                <a:close/>
              </a:path>
            </a:pathLst>
          </a:custGeom>
          <a: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l="-107718" t="-88911" r="-946" b="-3035"/>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2"/>
            <a:stretch>
              <a:fillRect/>
            </a:stretch>
          </a:blipFill>
        </p:spPr>
        <p:txBody>
          <a:bodyPr/>
          <a:lstStyle/>
          <a:p>
            <a:endParaRPr lang="vi-VN"/>
          </a:p>
        </p:txBody>
      </p:sp>
      <p:sp>
        <p:nvSpPr>
          <p:cNvPr id="9" name="Freeform 9"/>
          <p:cNvSpPr/>
          <p:nvPr/>
        </p:nvSpPr>
        <p:spPr>
          <a:xfrm>
            <a:off x="8342509" y="1588852"/>
            <a:ext cx="3360523" cy="5066030"/>
          </a:xfrm>
          <a:custGeom>
            <a:avLst/>
            <a:gdLst/>
            <a:ahLst/>
            <a:cxnLst/>
            <a:rect l="l" t="t" r="r" b="b"/>
            <a:pathLst>
              <a:path w="5040784" h="7599045">
                <a:moveTo>
                  <a:pt x="0" y="0"/>
                </a:moveTo>
                <a:lnTo>
                  <a:pt x="5040784" y="0"/>
                </a:lnTo>
                <a:lnTo>
                  <a:pt x="5040784" y="7599046"/>
                </a:lnTo>
                <a:lnTo>
                  <a:pt x="0" y="7599046"/>
                </a:lnTo>
                <a:lnTo>
                  <a:pt x="0" y="0"/>
                </a:lnTo>
                <a:close/>
              </a:path>
            </a:pathLst>
          </a:custGeom>
          <a:blipFill>
            <a:blip r:embed="rId13"/>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389792" y="5000572"/>
            <a:ext cx="1532553" cy="1721969"/>
          </a:xfrm>
          <a:custGeom>
            <a:avLst/>
            <a:gdLst/>
            <a:ahLst/>
            <a:cxnLst/>
            <a:rect l="l" t="t" r="r" b="b"/>
            <a:pathLst>
              <a:path w="2298829" h="2582954">
                <a:moveTo>
                  <a:pt x="0" y="0"/>
                </a:moveTo>
                <a:lnTo>
                  <a:pt x="2298829" y="0"/>
                </a:lnTo>
                <a:lnTo>
                  <a:pt x="2298829" y="2582955"/>
                </a:lnTo>
                <a:lnTo>
                  <a:pt x="0" y="25829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911087" y="135458"/>
            <a:ext cx="1011257" cy="1470029"/>
          </a:xfrm>
          <a:custGeom>
            <a:avLst/>
            <a:gdLst/>
            <a:ahLst/>
            <a:cxnLst/>
            <a:rect l="l" t="t" r="r" b="b"/>
            <a:pathLst>
              <a:path w="1516886" h="2205043">
                <a:moveTo>
                  <a:pt x="0" y="0"/>
                </a:moveTo>
                <a:lnTo>
                  <a:pt x="1516886" y="0"/>
                </a:lnTo>
                <a:lnTo>
                  <a:pt x="1516886" y="2205044"/>
                </a:lnTo>
                <a:lnTo>
                  <a:pt x="0" y="2205044"/>
                </a:lnTo>
                <a:lnTo>
                  <a:pt x="0" y="0"/>
                </a:lnTo>
                <a:close/>
              </a:path>
            </a:pathLst>
          </a:custGeom>
          <a:blipFill>
            <a:blip r:embed="rId10"/>
            <a:stretch>
              <a:fillRect/>
            </a:stretch>
          </a:blipFill>
        </p:spPr>
        <p:txBody>
          <a:bodyPr/>
          <a:lstStyle/>
          <a:p>
            <a:endParaRPr lang="vi-VN"/>
          </a:p>
        </p:txBody>
      </p:sp>
      <p:sp>
        <p:nvSpPr>
          <p:cNvPr id="8" name="Freeform 8"/>
          <p:cNvSpPr/>
          <p:nvPr/>
        </p:nvSpPr>
        <p:spPr>
          <a:xfrm>
            <a:off x="8108772" y="1338214"/>
            <a:ext cx="3397428" cy="2620873"/>
          </a:xfrm>
          <a:custGeom>
            <a:avLst/>
            <a:gdLst/>
            <a:ahLst/>
            <a:cxnLst/>
            <a:rect l="l" t="t" r="r" b="b"/>
            <a:pathLst>
              <a:path w="5096142" h="3931309">
                <a:moveTo>
                  <a:pt x="0" y="0"/>
                </a:moveTo>
                <a:lnTo>
                  <a:pt x="5096142" y="0"/>
                </a:lnTo>
                <a:lnTo>
                  <a:pt x="5096142" y="3931309"/>
                </a:lnTo>
                <a:lnTo>
                  <a:pt x="0" y="3931309"/>
                </a:lnTo>
                <a:lnTo>
                  <a:pt x="0" y="0"/>
                </a:lnTo>
                <a:close/>
              </a:path>
            </a:pathLst>
          </a:custGeom>
          <a:blipFill>
            <a:blip r:embed="rId11"/>
            <a:stretch>
              <a:fillRect/>
            </a:stretch>
          </a:blipFill>
        </p:spPr>
        <p:txBody>
          <a:bodyPr/>
          <a:lstStyle/>
          <a:p>
            <a:endParaRPr lang="vi-VN"/>
          </a:p>
        </p:txBody>
      </p:sp>
      <p:sp>
        <p:nvSpPr>
          <p:cNvPr id="9" name="TextBox 9"/>
          <p:cNvSpPr txBox="1"/>
          <p:nvPr/>
        </p:nvSpPr>
        <p:spPr>
          <a:xfrm>
            <a:off x="1978667" y="440467"/>
            <a:ext cx="8197451" cy="589457"/>
          </a:xfrm>
          <a:prstGeom prst="rect">
            <a:avLst/>
          </a:prstGeom>
        </p:spPr>
        <p:txBody>
          <a:bodyPr lIns="0" tIns="0" rIns="0" bIns="0" rtlCol="0" anchor="t">
            <a:spAutoFit/>
          </a:bodyPr>
          <a:lstStyle/>
          <a:p>
            <a:pPr algn="ctr" defTabSz="609630">
              <a:lnSpc>
                <a:spcPts val="4862"/>
              </a:lnSpc>
              <a:spcBef>
                <a:spcPct val="0"/>
              </a:spcBef>
            </a:pPr>
            <a:r>
              <a:rPr lang="en-US" sz="4052" dirty="0" err="1">
                <a:solidFill>
                  <a:srgbClr val="534340"/>
                </a:solidFill>
                <a:latin typeface="Cambria Bold"/>
              </a:rPr>
              <a:t>Đọc</a:t>
            </a:r>
            <a:r>
              <a:rPr lang="en-US" sz="4052" dirty="0">
                <a:solidFill>
                  <a:srgbClr val="534340"/>
                </a:solidFill>
                <a:latin typeface="Cambria Bold"/>
              </a:rPr>
              <a:t> </a:t>
            </a:r>
            <a:r>
              <a:rPr lang="en-US" sz="4052" dirty="0" err="1">
                <a:solidFill>
                  <a:srgbClr val="534340"/>
                </a:solidFill>
                <a:latin typeface="Cambria Bold"/>
              </a:rPr>
              <a:t>bài</a:t>
            </a:r>
            <a:r>
              <a:rPr lang="en-US" sz="4052" dirty="0">
                <a:solidFill>
                  <a:srgbClr val="534340"/>
                </a:solidFill>
                <a:latin typeface="Cambria Bold"/>
              </a:rPr>
              <a:t> </a:t>
            </a:r>
            <a:r>
              <a:rPr lang="en-US" sz="4052" dirty="0" err="1">
                <a:solidFill>
                  <a:srgbClr val="534340"/>
                </a:solidFill>
                <a:latin typeface="Cambria Bold"/>
              </a:rPr>
              <a:t>sau</a:t>
            </a:r>
            <a:r>
              <a:rPr lang="en-US" sz="4052" dirty="0">
                <a:solidFill>
                  <a:srgbClr val="534340"/>
                </a:solidFill>
                <a:latin typeface="Cambria Bold"/>
              </a:rPr>
              <a:t> </a:t>
            </a:r>
            <a:r>
              <a:rPr lang="en-US" sz="4052" dirty="0" err="1">
                <a:solidFill>
                  <a:srgbClr val="534340"/>
                </a:solidFill>
                <a:latin typeface="Cambria Bold"/>
              </a:rPr>
              <a:t>đây</a:t>
            </a:r>
            <a:r>
              <a:rPr lang="en-US" sz="4052" dirty="0">
                <a:solidFill>
                  <a:srgbClr val="534340"/>
                </a:solidFill>
                <a:latin typeface="Cambria Bold"/>
              </a:rPr>
              <a:t> </a:t>
            </a:r>
            <a:r>
              <a:rPr lang="en-US" sz="4052" dirty="0" err="1">
                <a:solidFill>
                  <a:srgbClr val="534340"/>
                </a:solidFill>
                <a:latin typeface="Cambria Bold"/>
              </a:rPr>
              <a:t>và</a:t>
            </a:r>
            <a:r>
              <a:rPr lang="en-US" sz="4052" dirty="0">
                <a:solidFill>
                  <a:srgbClr val="534340"/>
                </a:solidFill>
                <a:latin typeface="Cambria Bold"/>
              </a:rPr>
              <a:t> </a:t>
            </a:r>
            <a:r>
              <a:rPr lang="en-US" sz="4052" dirty="0" err="1">
                <a:solidFill>
                  <a:srgbClr val="534340"/>
                </a:solidFill>
                <a:latin typeface="Cambria Bold"/>
              </a:rPr>
              <a:t>trả</a:t>
            </a:r>
            <a:r>
              <a:rPr lang="en-US" sz="4052" dirty="0">
                <a:solidFill>
                  <a:srgbClr val="534340"/>
                </a:solidFill>
                <a:latin typeface="Cambria Bold"/>
              </a:rPr>
              <a:t> </a:t>
            </a:r>
            <a:r>
              <a:rPr lang="en-US" sz="4052" dirty="0" err="1">
                <a:solidFill>
                  <a:srgbClr val="534340"/>
                </a:solidFill>
                <a:latin typeface="Cambria Bold"/>
              </a:rPr>
              <a:t>lời</a:t>
            </a:r>
            <a:r>
              <a:rPr lang="en-US" sz="4052" dirty="0">
                <a:solidFill>
                  <a:srgbClr val="534340"/>
                </a:solidFill>
                <a:latin typeface="Cambria Bold"/>
              </a:rPr>
              <a:t> </a:t>
            </a:r>
            <a:r>
              <a:rPr lang="en-US" sz="4052" dirty="0" err="1">
                <a:solidFill>
                  <a:srgbClr val="534340"/>
                </a:solidFill>
                <a:latin typeface="Cambria Bold"/>
              </a:rPr>
              <a:t>câu</a:t>
            </a:r>
            <a:r>
              <a:rPr lang="en-US" sz="4052" dirty="0">
                <a:solidFill>
                  <a:srgbClr val="534340"/>
                </a:solidFill>
                <a:latin typeface="Cambria Bold"/>
              </a:rPr>
              <a:t> </a:t>
            </a:r>
            <a:r>
              <a:rPr lang="en-US" sz="4052" dirty="0" err="1">
                <a:solidFill>
                  <a:srgbClr val="534340"/>
                </a:solidFill>
                <a:latin typeface="Cambria Bold"/>
              </a:rPr>
              <a:t>hỏi</a:t>
            </a:r>
            <a:endParaRPr lang="en-US" sz="4052" dirty="0">
              <a:solidFill>
                <a:srgbClr val="534340"/>
              </a:solidFill>
              <a:latin typeface="Cambria Bold"/>
            </a:endParaRPr>
          </a:p>
        </p:txBody>
      </p:sp>
      <p:sp>
        <p:nvSpPr>
          <p:cNvPr id="10" name="TextBox 10"/>
          <p:cNvSpPr txBox="1"/>
          <p:nvPr/>
        </p:nvSpPr>
        <p:spPr>
          <a:xfrm>
            <a:off x="862062" y="1160904"/>
            <a:ext cx="7014628" cy="3270575"/>
          </a:xfrm>
          <a:prstGeom prst="rect">
            <a:avLst/>
          </a:prstGeom>
        </p:spPr>
        <p:txBody>
          <a:bodyPr lIns="0" tIns="0" rIns="0" bIns="0" rtlCol="0" anchor="t">
            <a:spAutoFit/>
          </a:bodyPr>
          <a:lstStyle/>
          <a:p>
            <a:pPr algn="ctr" defTabSz="609630">
              <a:lnSpc>
                <a:spcPts val="4280"/>
              </a:lnSpc>
            </a:pPr>
            <a:r>
              <a:rPr lang="en-US" sz="3424" dirty="0" err="1">
                <a:solidFill>
                  <a:srgbClr val="6B7B4F"/>
                </a:solidFill>
                <a:latin typeface="Cambria Bold"/>
              </a:rPr>
              <a:t>Trứng</a:t>
            </a:r>
            <a:r>
              <a:rPr lang="en-US" sz="3424" dirty="0">
                <a:solidFill>
                  <a:srgbClr val="6B7B4F"/>
                </a:solidFill>
                <a:latin typeface="Cambria Bold"/>
              </a:rPr>
              <a:t> </a:t>
            </a:r>
            <a:r>
              <a:rPr lang="en-US" sz="3424" dirty="0" err="1">
                <a:solidFill>
                  <a:srgbClr val="6B7B4F"/>
                </a:solidFill>
                <a:latin typeface="Cambria Bold"/>
              </a:rPr>
              <a:t>bọ</a:t>
            </a:r>
            <a:r>
              <a:rPr lang="en-US" sz="3424" dirty="0">
                <a:solidFill>
                  <a:srgbClr val="6B7B4F"/>
                </a:solidFill>
                <a:latin typeface="Cambria Bold"/>
              </a:rPr>
              <a:t> </a:t>
            </a:r>
            <a:r>
              <a:rPr lang="en-US" sz="3424" dirty="0" err="1">
                <a:solidFill>
                  <a:srgbClr val="6B7B4F"/>
                </a:solidFill>
                <a:latin typeface="Cambria Bold"/>
              </a:rPr>
              <a:t>ngựa</a:t>
            </a:r>
            <a:r>
              <a:rPr lang="en-US" sz="3424" dirty="0">
                <a:solidFill>
                  <a:srgbClr val="6B7B4F"/>
                </a:solidFill>
                <a:latin typeface="Cambria Bold"/>
              </a:rPr>
              <a:t> </a:t>
            </a:r>
            <a:r>
              <a:rPr lang="en-US" sz="3424" dirty="0" err="1">
                <a:solidFill>
                  <a:srgbClr val="6B7B4F"/>
                </a:solidFill>
                <a:latin typeface="Cambria Bold"/>
              </a:rPr>
              <a:t>nở</a:t>
            </a:r>
            <a:endParaRPr lang="en-US" sz="3424" dirty="0">
              <a:solidFill>
                <a:srgbClr val="6B7B4F"/>
              </a:solidFill>
              <a:latin typeface="Cambria Bold"/>
            </a:endParaRPr>
          </a:p>
          <a:p>
            <a:pPr algn="just" defTabSz="609630">
              <a:lnSpc>
                <a:spcPts val="4280"/>
              </a:lnSpc>
            </a:pPr>
            <a:r>
              <a:rPr lang="en-US" sz="3424" dirty="0" err="1">
                <a:solidFill>
                  <a:srgbClr val="534340"/>
                </a:solidFill>
                <a:latin typeface="Cambria"/>
              </a:rPr>
              <a:t>Cành</a:t>
            </a:r>
            <a:r>
              <a:rPr lang="en-US" sz="3424" dirty="0">
                <a:solidFill>
                  <a:srgbClr val="534340"/>
                </a:solidFill>
                <a:latin typeface="Cambria"/>
              </a:rPr>
              <a:t> </a:t>
            </a:r>
            <a:r>
              <a:rPr lang="en-US" sz="3424" dirty="0" err="1">
                <a:solidFill>
                  <a:srgbClr val="534340"/>
                </a:solidFill>
                <a:latin typeface="Cambria"/>
              </a:rPr>
              <a:t>chanh</a:t>
            </a:r>
            <a:r>
              <a:rPr lang="en-US" sz="3424" dirty="0">
                <a:solidFill>
                  <a:srgbClr val="534340"/>
                </a:solidFill>
                <a:latin typeface="Cambria"/>
              </a:rPr>
              <a:t> </a:t>
            </a:r>
            <a:r>
              <a:rPr lang="en-US" sz="3424" dirty="0" err="1">
                <a:solidFill>
                  <a:srgbClr val="534340"/>
                </a:solidFill>
                <a:latin typeface="Cambria"/>
              </a:rPr>
              <a:t>bên</a:t>
            </a:r>
            <a:r>
              <a:rPr lang="en-US" sz="3424" dirty="0">
                <a:solidFill>
                  <a:srgbClr val="534340"/>
                </a:solidFill>
                <a:latin typeface="Cambria"/>
              </a:rPr>
              <a:t> </a:t>
            </a:r>
            <a:r>
              <a:rPr lang="en-US" sz="3424" dirty="0" err="1">
                <a:solidFill>
                  <a:srgbClr val="534340"/>
                </a:solidFill>
                <a:latin typeface="Cambria"/>
              </a:rPr>
              <a:t>cửa</a:t>
            </a:r>
            <a:r>
              <a:rPr lang="en-US" sz="3424" dirty="0">
                <a:solidFill>
                  <a:srgbClr val="534340"/>
                </a:solidFill>
                <a:latin typeface="Cambria"/>
              </a:rPr>
              <a:t> </a:t>
            </a:r>
            <a:r>
              <a:rPr lang="en-US" sz="3424" dirty="0" err="1">
                <a:solidFill>
                  <a:srgbClr val="534340"/>
                </a:solidFill>
                <a:latin typeface="Cambria"/>
              </a:rPr>
              <a:t>sổ</a:t>
            </a:r>
            <a:r>
              <a:rPr lang="en-US" sz="3424" dirty="0">
                <a:solidFill>
                  <a:srgbClr val="534340"/>
                </a:solidFill>
                <a:latin typeface="Cambria"/>
              </a:rPr>
              <a:t> </a:t>
            </a:r>
            <a:r>
              <a:rPr lang="en-US" sz="3424" dirty="0" err="1">
                <a:solidFill>
                  <a:srgbClr val="534340"/>
                </a:solidFill>
                <a:latin typeface="Cambria"/>
              </a:rPr>
              <a:t>đung</a:t>
            </a:r>
            <a:r>
              <a:rPr lang="en-US" sz="3424" dirty="0">
                <a:solidFill>
                  <a:srgbClr val="534340"/>
                </a:solidFill>
                <a:latin typeface="Cambria"/>
              </a:rPr>
              <a:t> </a:t>
            </a:r>
            <a:r>
              <a:rPr lang="en-US" sz="3424" dirty="0" err="1">
                <a:solidFill>
                  <a:srgbClr val="534340"/>
                </a:solidFill>
                <a:latin typeface="Cambria"/>
              </a:rPr>
              <a:t>đưa</a:t>
            </a:r>
            <a:r>
              <a:rPr lang="en-US" sz="3424" dirty="0">
                <a:solidFill>
                  <a:srgbClr val="534340"/>
                </a:solidFill>
                <a:latin typeface="Cambria"/>
              </a:rPr>
              <a:t>, </a:t>
            </a:r>
            <a:r>
              <a:rPr lang="en-US" sz="3424" dirty="0" err="1">
                <a:solidFill>
                  <a:srgbClr val="534340"/>
                </a:solidFill>
                <a:latin typeface="Cambria"/>
              </a:rPr>
              <a:t>xanh</a:t>
            </a:r>
            <a:r>
              <a:rPr lang="en-US" sz="3424" dirty="0">
                <a:solidFill>
                  <a:srgbClr val="534340"/>
                </a:solidFill>
                <a:latin typeface="Cambria"/>
              </a:rPr>
              <a:t> </a:t>
            </a:r>
            <a:r>
              <a:rPr lang="en-US" sz="3424" dirty="0" err="1">
                <a:solidFill>
                  <a:srgbClr val="534340"/>
                </a:solidFill>
                <a:latin typeface="Cambria"/>
              </a:rPr>
              <a:t>mát</a:t>
            </a:r>
            <a:r>
              <a:rPr lang="en-US" sz="3424" dirty="0">
                <a:solidFill>
                  <a:srgbClr val="534340"/>
                </a:solidFill>
                <a:latin typeface="Cambria"/>
              </a:rPr>
              <a:t> </a:t>
            </a:r>
            <a:r>
              <a:rPr lang="en-US" sz="3424" dirty="0" err="1">
                <a:solidFill>
                  <a:srgbClr val="534340"/>
                </a:solidFill>
                <a:latin typeface="Cambria"/>
              </a:rPr>
              <a:t>sau</a:t>
            </a:r>
            <a:r>
              <a:rPr lang="en-US" sz="3424" dirty="0">
                <a:solidFill>
                  <a:srgbClr val="534340"/>
                </a:solidFill>
                <a:latin typeface="Cambria"/>
              </a:rPr>
              <a:t> </a:t>
            </a:r>
            <a:r>
              <a:rPr lang="en-US" sz="3424" dirty="0" err="1">
                <a:solidFill>
                  <a:srgbClr val="534340"/>
                </a:solidFill>
                <a:latin typeface="Cambria"/>
              </a:rPr>
              <a:t>cơn</a:t>
            </a:r>
            <a:r>
              <a:rPr lang="en-US" sz="3424" dirty="0">
                <a:solidFill>
                  <a:srgbClr val="534340"/>
                </a:solidFill>
                <a:latin typeface="Cambria"/>
              </a:rPr>
              <a:t> </a:t>
            </a:r>
            <a:r>
              <a:rPr lang="en-US" sz="3424" dirty="0" err="1">
                <a:solidFill>
                  <a:srgbClr val="534340"/>
                </a:solidFill>
                <a:latin typeface="Cambria"/>
              </a:rPr>
              <a:t>mưa</a:t>
            </a:r>
            <a:r>
              <a:rPr lang="en-US" sz="3424" dirty="0">
                <a:solidFill>
                  <a:srgbClr val="534340"/>
                </a:solidFill>
                <a:latin typeface="Cambria"/>
              </a:rPr>
              <a:t>. </a:t>
            </a:r>
            <a:r>
              <a:rPr lang="en-US" sz="3424" dirty="0" err="1">
                <a:solidFill>
                  <a:srgbClr val="534340"/>
                </a:solidFill>
                <a:latin typeface="Cambria"/>
              </a:rPr>
              <a:t>Mấy</a:t>
            </a:r>
            <a:r>
              <a:rPr lang="en-US" sz="3424" dirty="0">
                <a:solidFill>
                  <a:srgbClr val="534340"/>
                </a:solidFill>
                <a:latin typeface="Cambria"/>
              </a:rPr>
              <a:t> </a:t>
            </a:r>
            <a:r>
              <a:rPr lang="en-US" sz="3424" dirty="0" err="1">
                <a:solidFill>
                  <a:srgbClr val="534340"/>
                </a:solidFill>
                <a:latin typeface="Cambria"/>
              </a:rPr>
              <a:t>quả</a:t>
            </a:r>
            <a:r>
              <a:rPr lang="en-US" sz="3424" dirty="0">
                <a:solidFill>
                  <a:srgbClr val="534340"/>
                </a:solidFill>
                <a:latin typeface="Cambria"/>
              </a:rPr>
              <a:t> </a:t>
            </a:r>
            <a:r>
              <a:rPr lang="en-US" sz="3424" dirty="0" err="1">
                <a:solidFill>
                  <a:srgbClr val="534340"/>
                </a:solidFill>
                <a:latin typeface="Cambria"/>
              </a:rPr>
              <a:t>chanh</a:t>
            </a:r>
            <a:r>
              <a:rPr lang="en-US" sz="3424" dirty="0">
                <a:solidFill>
                  <a:srgbClr val="534340"/>
                </a:solidFill>
                <a:latin typeface="Cambria"/>
              </a:rPr>
              <a:t> non </a:t>
            </a:r>
            <a:r>
              <a:rPr lang="en-US" sz="3424" dirty="0" err="1">
                <a:solidFill>
                  <a:srgbClr val="534340"/>
                </a:solidFill>
                <a:latin typeface="Cambria"/>
              </a:rPr>
              <a:t>mới</a:t>
            </a:r>
            <a:r>
              <a:rPr lang="en-US" sz="3424" dirty="0">
                <a:solidFill>
                  <a:srgbClr val="534340"/>
                </a:solidFill>
                <a:latin typeface="Cambria"/>
              </a:rPr>
              <a:t> </a:t>
            </a:r>
            <a:r>
              <a:rPr lang="en-US" sz="3424" dirty="0" err="1">
                <a:solidFill>
                  <a:srgbClr val="534340"/>
                </a:solidFill>
                <a:latin typeface="Cambria"/>
              </a:rPr>
              <a:t>đậu</a:t>
            </a:r>
            <a:r>
              <a:rPr lang="en-US" sz="3424" dirty="0">
                <a:solidFill>
                  <a:srgbClr val="534340"/>
                </a:solidFill>
                <a:latin typeface="Cambria"/>
              </a:rPr>
              <a:t> nom </a:t>
            </a:r>
            <a:r>
              <a:rPr lang="en-US" sz="3424" dirty="0" err="1">
                <a:solidFill>
                  <a:srgbClr val="534340"/>
                </a:solidFill>
                <a:latin typeface="Cambria"/>
              </a:rPr>
              <a:t>đáng</a:t>
            </a:r>
            <a:r>
              <a:rPr lang="en-US" sz="3424" dirty="0">
                <a:solidFill>
                  <a:srgbClr val="534340"/>
                </a:solidFill>
                <a:latin typeface="Cambria"/>
              </a:rPr>
              <a:t> </a:t>
            </a:r>
            <a:r>
              <a:rPr lang="en-US" sz="3424" dirty="0" err="1">
                <a:solidFill>
                  <a:srgbClr val="534340"/>
                </a:solidFill>
                <a:latin typeface="Cambria"/>
              </a:rPr>
              <a:t>yêu</a:t>
            </a:r>
            <a:r>
              <a:rPr lang="en-US" sz="3424" dirty="0">
                <a:solidFill>
                  <a:srgbClr val="534340"/>
                </a:solidFill>
                <a:latin typeface="Cambria"/>
              </a:rPr>
              <a:t> </a:t>
            </a:r>
            <a:r>
              <a:rPr lang="en-US" sz="3424" dirty="0" err="1">
                <a:solidFill>
                  <a:srgbClr val="534340"/>
                </a:solidFill>
                <a:latin typeface="Cambria"/>
              </a:rPr>
              <a:t>lạ</a:t>
            </a:r>
            <a:r>
              <a:rPr lang="en-US" sz="3424" dirty="0">
                <a:solidFill>
                  <a:srgbClr val="534340"/>
                </a:solidFill>
                <a:latin typeface="Cambria"/>
              </a:rPr>
              <a:t>. </a:t>
            </a:r>
            <a:r>
              <a:rPr lang="en-US" sz="3424" dirty="0" err="1">
                <a:solidFill>
                  <a:srgbClr val="534340"/>
                </a:solidFill>
                <a:latin typeface="Cambria"/>
              </a:rPr>
              <a:t>Bỗng</a:t>
            </a:r>
            <a:r>
              <a:rPr lang="en-US" sz="3424" dirty="0">
                <a:solidFill>
                  <a:srgbClr val="534340"/>
                </a:solidFill>
                <a:latin typeface="Cambria"/>
              </a:rPr>
              <a:t> </a:t>
            </a:r>
            <a:r>
              <a:rPr lang="en-US" sz="3424" dirty="0" err="1">
                <a:solidFill>
                  <a:srgbClr val="534340"/>
                </a:solidFill>
                <a:latin typeface="Cambria"/>
              </a:rPr>
              <a:t>một</a:t>
            </a:r>
            <a:r>
              <a:rPr lang="en-US" sz="3424" dirty="0">
                <a:solidFill>
                  <a:srgbClr val="534340"/>
                </a:solidFill>
                <a:latin typeface="Cambria"/>
              </a:rPr>
              <a:t> </a:t>
            </a:r>
            <a:r>
              <a:rPr lang="en-US" sz="3424" dirty="0" err="1">
                <a:solidFill>
                  <a:srgbClr val="534340"/>
                </a:solidFill>
                <a:latin typeface="Cambria"/>
              </a:rPr>
              <a:t>sự</a:t>
            </a:r>
            <a:r>
              <a:rPr lang="en-US" sz="3424" dirty="0">
                <a:solidFill>
                  <a:srgbClr val="534340"/>
                </a:solidFill>
                <a:latin typeface="Cambria"/>
              </a:rPr>
              <a:t> </a:t>
            </a:r>
            <a:r>
              <a:rPr lang="en-US" sz="3424" dirty="0" err="1">
                <a:solidFill>
                  <a:srgbClr val="534340"/>
                </a:solidFill>
                <a:latin typeface="Cambria"/>
              </a:rPr>
              <a:t>việc</a:t>
            </a:r>
            <a:r>
              <a:rPr lang="en-US" sz="3424" dirty="0">
                <a:solidFill>
                  <a:srgbClr val="534340"/>
                </a:solidFill>
                <a:latin typeface="Cambria"/>
              </a:rPr>
              <a:t> </a:t>
            </a:r>
            <a:r>
              <a:rPr lang="en-US" sz="3424" dirty="0" err="1">
                <a:solidFill>
                  <a:srgbClr val="534340"/>
                </a:solidFill>
                <a:latin typeface="Cambria"/>
              </a:rPr>
              <a:t>xảy</a:t>
            </a:r>
            <a:r>
              <a:rPr lang="en-US" sz="3424" dirty="0">
                <a:solidFill>
                  <a:srgbClr val="534340"/>
                </a:solidFill>
                <a:latin typeface="Cambria"/>
              </a:rPr>
              <a:t> </a:t>
            </a:r>
            <a:r>
              <a:rPr lang="en-US" sz="3424" dirty="0" err="1">
                <a:solidFill>
                  <a:srgbClr val="534340"/>
                </a:solidFill>
                <a:latin typeface="Cambria"/>
              </a:rPr>
              <a:t>ra</a:t>
            </a:r>
            <a:r>
              <a:rPr lang="en-US" sz="3424" dirty="0">
                <a:solidFill>
                  <a:srgbClr val="534340"/>
                </a:solidFill>
                <a:latin typeface="Cambria"/>
              </a:rPr>
              <a:t> </a:t>
            </a:r>
            <a:r>
              <a:rPr lang="en-US" sz="3424" dirty="0" err="1">
                <a:solidFill>
                  <a:srgbClr val="534340"/>
                </a:solidFill>
                <a:latin typeface="Cambria"/>
              </a:rPr>
              <a:t>khiến</a:t>
            </a:r>
            <a:r>
              <a:rPr lang="en-US" sz="3424" dirty="0">
                <a:solidFill>
                  <a:srgbClr val="534340"/>
                </a:solidFill>
                <a:latin typeface="Cambria"/>
              </a:rPr>
              <a:t> </a:t>
            </a:r>
            <a:r>
              <a:rPr lang="en-US" sz="3424" dirty="0" err="1">
                <a:solidFill>
                  <a:srgbClr val="534340"/>
                </a:solidFill>
                <a:latin typeface="Cambria"/>
              </a:rPr>
              <a:t>tôi</a:t>
            </a:r>
            <a:r>
              <a:rPr lang="en-US" sz="3424" dirty="0">
                <a:solidFill>
                  <a:srgbClr val="534340"/>
                </a:solidFill>
                <a:latin typeface="Cambria"/>
              </a:rPr>
              <a:t> </a:t>
            </a:r>
            <a:r>
              <a:rPr lang="en-US" sz="3424" dirty="0" err="1">
                <a:solidFill>
                  <a:srgbClr val="534340"/>
                </a:solidFill>
                <a:latin typeface="Cambria"/>
              </a:rPr>
              <a:t>phải</a:t>
            </a:r>
            <a:r>
              <a:rPr lang="en-US" sz="3424" dirty="0">
                <a:solidFill>
                  <a:srgbClr val="534340"/>
                </a:solidFill>
                <a:latin typeface="Cambria"/>
              </a:rPr>
              <a:t> </a:t>
            </a:r>
            <a:r>
              <a:rPr lang="en-US" sz="3424" dirty="0" err="1">
                <a:solidFill>
                  <a:srgbClr val="534340"/>
                </a:solidFill>
                <a:latin typeface="Cambria"/>
              </a:rPr>
              <a:t>đặc</a:t>
            </a:r>
            <a:r>
              <a:rPr lang="en-US" sz="3424" dirty="0">
                <a:solidFill>
                  <a:srgbClr val="534340"/>
                </a:solidFill>
                <a:latin typeface="Cambria"/>
              </a:rPr>
              <a:t> </a:t>
            </a:r>
            <a:r>
              <a:rPr lang="en-US" sz="3424" dirty="0" err="1">
                <a:solidFill>
                  <a:srgbClr val="534340"/>
                </a:solidFill>
                <a:latin typeface="Cambria"/>
              </a:rPr>
              <a:t>biệt</a:t>
            </a:r>
            <a:r>
              <a:rPr lang="en-US" sz="3424" dirty="0">
                <a:solidFill>
                  <a:srgbClr val="534340"/>
                </a:solidFill>
                <a:latin typeface="Cambria"/>
              </a:rPr>
              <a:t> </a:t>
            </a:r>
            <a:r>
              <a:rPr lang="en-US" sz="3424" dirty="0" err="1">
                <a:solidFill>
                  <a:srgbClr val="534340"/>
                </a:solidFill>
                <a:latin typeface="Cambria"/>
              </a:rPr>
              <a:t>chú</a:t>
            </a:r>
            <a:r>
              <a:rPr lang="en-US" sz="3424" dirty="0">
                <a:solidFill>
                  <a:srgbClr val="534340"/>
                </a:solidFill>
                <a:latin typeface="Cambria"/>
              </a:rPr>
              <a:t> ý: </a:t>
            </a:r>
            <a:r>
              <a:rPr lang="en-US" sz="3424" dirty="0" err="1">
                <a:solidFill>
                  <a:srgbClr val="534340"/>
                </a:solidFill>
                <a:latin typeface="Cambria"/>
              </a:rPr>
              <a:t>trứng</a:t>
            </a:r>
            <a:r>
              <a:rPr lang="en-US" sz="3424" dirty="0">
                <a:solidFill>
                  <a:srgbClr val="534340"/>
                </a:solidFill>
                <a:latin typeface="Cambria"/>
              </a:rPr>
              <a:t> </a:t>
            </a:r>
            <a:r>
              <a:rPr lang="en-US" sz="3424" dirty="0" err="1">
                <a:solidFill>
                  <a:srgbClr val="534340"/>
                </a:solidFill>
                <a:latin typeface="Cambria"/>
              </a:rPr>
              <a:t>bọ</a:t>
            </a:r>
            <a:r>
              <a:rPr lang="en-US" sz="3424" dirty="0">
                <a:solidFill>
                  <a:srgbClr val="534340"/>
                </a:solidFill>
                <a:latin typeface="Cambria"/>
              </a:rPr>
              <a:t> </a:t>
            </a:r>
            <a:r>
              <a:rPr lang="en-US" sz="3424" dirty="0" err="1">
                <a:solidFill>
                  <a:srgbClr val="534340"/>
                </a:solidFill>
                <a:latin typeface="Cambria"/>
              </a:rPr>
              <a:t>ngựa</a:t>
            </a:r>
            <a:r>
              <a:rPr lang="en-US" sz="3424" dirty="0">
                <a:solidFill>
                  <a:srgbClr val="534340"/>
                </a:solidFill>
                <a:latin typeface="Cambria"/>
              </a:rPr>
              <a:t> </a:t>
            </a:r>
            <a:r>
              <a:rPr lang="en-US" sz="3424" dirty="0" err="1">
                <a:solidFill>
                  <a:srgbClr val="534340"/>
                </a:solidFill>
                <a:latin typeface="Cambria"/>
              </a:rPr>
              <a:t>nở</a:t>
            </a:r>
            <a:r>
              <a:rPr lang="en-US" sz="3424" dirty="0">
                <a:solidFill>
                  <a:srgbClr val="534340"/>
                </a:solidFill>
                <a:latin typeface="Cambria"/>
              </a:rPr>
              <a:t>.</a:t>
            </a:r>
          </a:p>
        </p:txBody>
      </p:sp>
      <p:sp>
        <p:nvSpPr>
          <p:cNvPr id="11" name="TextBox 11"/>
          <p:cNvSpPr txBox="1"/>
          <p:nvPr/>
        </p:nvSpPr>
        <p:spPr>
          <a:xfrm>
            <a:off x="862062" y="4377664"/>
            <a:ext cx="10030203" cy="1616276"/>
          </a:xfrm>
          <a:prstGeom prst="rect">
            <a:avLst/>
          </a:prstGeom>
        </p:spPr>
        <p:txBody>
          <a:bodyPr lIns="0" tIns="0" rIns="0" bIns="0" rtlCol="0" anchor="t">
            <a:spAutoFit/>
          </a:bodyPr>
          <a:lstStyle/>
          <a:p>
            <a:pPr algn="just" defTabSz="609630">
              <a:lnSpc>
                <a:spcPts val="4280"/>
              </a:lnSpc>
            </a:pPr>
            <a:r>
              <a:rPr lang="en-US" sz="3424">
                <a:solidFill>
                  <a:srgbClr val="534340"/>
                </a:solidFill>
                <a:latin typeface="Cambria"/>
              </a:rPr>
              <a:t>Tôi đến tận gốc chanh chăm chú theo dõi. Từng đợt, từng đợt, bảy tám con một lúc, những chú bọ ngựa bé tí ti như con muỗi, màu xanh cốm, …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TextBox 6"/>
          <p:cNvSpPr txBox="1"/>
          <p:nvPr/>
        </p:nvSpPr>
        <p:spPr>
          <a:xfrm>
            <a:off x="884194" y="917268"/>
            <a:ext cx="10068621" cy="5745163"/>
          </a:xfrm>
          <a:prstGeom prst="rect">
            <a:avLst/>
          </a:prstGeom>
        </p:spPr>
        <p:txBody>
          <a:bodyPr lIns="0" tIns="0" rIns="0" bIns="0" rtlCol="0" anchor="t">
            <a:spAutoFit/>
          </a:bodyPr>
          <a:lstStyle/>
          <a:p>
            <a:pPr algn="just" defTabSz="609630">
              <a:lnSpc>
                <a:spcPts val="3209"/>
              </a:lnSpc>
            </a:pPr>
            <a:r>
              <a:rPr lang="en-US" sz="3056" dirty="0" err="1">
                <a:solidFill>
                  <a:srgbClr val="534340"/>
                </a:solidFill>
                <a:latin typeface="Cambria"/>
              </a:rPr>
              <a:t>ló</a:t>
            </a:r>
            <a:r>
              <a:rPr lang="en-US" sz="3056" dirty="0">
                <a:solidFill>
                  <a:srgbClr val="534340"/>
                </a:solidFill>
                <a:latin typeface="Cambria"/>
              </a:rPr>
              <a:t> </a:t>
            </a:r>
            <a:r>
              <a:rPr lang="en-US" sz="3056" dirty="0" err="1">
                <a:solidFill>
                  <a:srgbClr val="534340"/>
                </a:solidFill>
                <a:latin typeface="Cambria"/>
              </a:rPr>
              <a:t>cái</a:t>
            </a:r>
            <a:r>
              <a:rPr lang="en-US" sz="3056" dirty="0">
                <a:solidFill>
                  <a:srgbClr val="534340"/>
                </a:solidFill>
                <a:latin typeface="Cambria"/>
              </a:rPr>
              <a:t>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tinh</a:t>
            </a:r>
            <a:r>
              <a:rPr lang="en-US" sz="3056" dirty="0">
                <a:solidFill>
                  <a:srgbClr val="534340"/>
                </a:solidFill>
                <a:latin typeface="Cambria"/>
              </a:rPr>
              <a:t> </a:t>
            </a:r>
            <a:r>
              <a:rPr lang="en-US" sz="3056" dirty="0" err="1">
                <a:solidFill>
                  <a:srgbClr val="534340"/>
                </a:solidFill>
                <a:latin typeface="Cambria"/>
              </a:rPr>
              <a:t>nghịch</a:t>
            </a:r>
            <a:r>
              <a:rPr lang="en-US" sz="3056" dirty="0">
                <a:solidFill>
                  <a:srgbClr val="534340"/>
                </a:solidFill>
                <a:latin typeface="Cambria"/>
              </a:rPr>
              <a:t> </a:t>
            </a:r>
            <a:r>
              <a:rPr lang="en-US" sz="3056" dirty="0" err="1">
                <a:solidFill>
                  <a:srgbClr val="534340"/>
                </a:solidFill>
                <a:latin typeface="Cambria"/>
              </a:rPr>
              <a:t>có</a:t>
            </a:r>
            <a:r>
              <a:rPr lang="en-US" sz="3056" dirty="0">
                <a:solidFill>
                  <a:srgbClr val="534340"/>
                </a:solidFill>
                <a:latin typeface="Cambria"/>
              </a:rPr>
              <a:t> </a:t>
            </a:r>
            <a:r>
              <a:rPr lang="en-US" sz="3056" dirty="0" err="1">
                <a:solidFill>
                  <a:srgbClr val="534340"/>
                </a:solidFill>
                <a:latin typeface="Cambria"/>
              </a:rPr>
              <a:t>đôi</a:t>
            </a:r>
            <a:r>
              <a:rPr lang="en-US" sz="3056" dirty="0">
                <a:solidFill>
                  <a:srgbClr val="534340"/>
                </a:solidFill>
                <a:latin typeface="Cambria"/>
              </a:rPr>
              <a:t> </a:t>
            </a:r>
            <a:r>
              <a:rPr lang="en-US" sz="3056" dirty="0" err="1">
                <a:solidFill>
                  <a:srgbClr val="534340"/>
                </a:solidFill>
                <a:latin typeface="Cambria"/>
              </a:rPr>
              <a:t>mắt</a:t>
            </a:r>
            <a:r>
              <a:rPr lang="en-US" sz="3056" dirty="0">
                <a:solidFill>
                  <a:srgbClr val="534340"/>
                </a:solidFill>
                <a:latin typeface="Cambria"/>
              </a:rPr>
              <a:t> </a:t>
            </a:r>
            <a:r>
              <a:rPr lang="en-US" sz="3056" dirty="0" err="1">
                <a:solidFill>
                  <a:srgbClr val="534340"/>
                </a:solidFill>
                <a:latin typeface="Cambria"/>
              </a:rPr>
              <a:t>thô</a:t>
            </a:r>
            <a:r>
              <a:rPr lang="en-US" sz="3056" dirty="0">
                <a:solidFill>
                  <a:srgbClr val="534340"/>
                </a:solidFill>
                <a:latin typeface="Cambria"/>
              </a:rPr>
              <a:t> </a:t>
            </a:r>
            <a:r>
              <a:rPr lang="en-US" sz="3056" dirty="0" err="1">
                <a:solidFill>
                  <a:srgbClr val="534340"/>
                </a:solidFill>
                <a:latin typeface="Cambria"/>
              </a:rPr>
              <a:t>lố</a:t>
            </a:r>
            <a:r>
              <a:rPr lang="en-US" sz="3056" dirty="0">
                <a:solidFill>
                  <a:srgbClr val="534340"/>
                </a:solidFill>
                <a:latin typeface="Cambria"/>
              </a:rPr>
              <a:t> </a:t>
            </a:r>
            <a:r>
              <a:rPr lang="en-US" sz="3056" dirty="0" err="1">
                <a:solidFill>
                  <a:srgbClr val="534340"/>
                </a:solidFill>
                <a:latin typeface="Cambria"/>
              </a:rPr>
              <a:t>lách</a:t>
            </a:r>
            <a:r>
              <a:rPr lang="en-US" sz="3056" dirty="0">
                <a:solidFill>
                  <a:srgbClr val="534340"/>
                </a:solidFill>
                <a:latin typeface="Cambria"/>
              </a:rPr>
              <a:t> </a:t>
            </a:r>
            <a:r>
              <a:rPr lang="en-US" sz="3056" dirty="0" err="1">
                <a:solidFill>
                  <a:srgbClr val="534340"/>
                </a:solidFill>
                <a:latin typeface="Cambria"/>
              </a:rPr>
              <a:t>khỏi</a:t>
            </a:r>
            <a:r>
              <a:rPr lang="en-US" sz="3056" dirty="0">
                <a:solidFill>
                  <a:srgbClr val="534340"/>
                </a:solidFill>
                <a:latin typeface="Cambria"/>
              </a:rPr>
              <a:t> </a:t>
            </a:r>
            <a:r>
              <a:rPr lang="en-US" sz="3056" dirty="0" err="1">
                <a:solidFill>
                  <a:srgbClr val="534340"/>
                </a:solidFill>
                <a:latin typeface="Cambria"/>
              </a:rPr>
              <a:t>kẽ</a:t>
            </a:r>
            <a:r>
              <a:rPr lang="en-US" sz="3056" dirty="0">
                <a:solidFill>
                  <a:srgbClr val="534340"/>
                </a:solidFill>
                <a:latin typeface="Cambria"/>
              </a:rPr>
              <a:t> </a:t>
            </a:r>
            <a:r>
              <a:rPr lang="en-US" sz="3056" dirty="0" err="1">
                <a:solidFill>
                  <a:srgbClr val="534340"/>
                </a:solidFill>
                <a:latin typeface="Cambria"/>
              </a:rPr>
              <a:t>hở</a:t>
            </a:r>
            <a:r>
              <a:rPr lang="en-US" sz="3056" dirty="0">
                <a:solidFill>
                  <a:srgbClr val="534340"/>
                </a:solidFill>
                <a:latin typeface="Cambria"/>
              </a:rPr>
              <a:t> </a:t>
            </a:r>
            <a:r>
              <a:rPr lang="en-US" sz="3056" dirty="0" err="1">
                <a:solidFill>
                  <a:srgbClr val="534340"/>
                </a:solidFill>
                <a:latin typeface="Cambria"/>
              </a:rPr>
              <a:t>trên</a:t>
            </a:r>
            <a:r>
              <a:rPr lang="en-US" sz="3056" dirty="0">
                <a:solidFill>
                  <a:srgbClr val="534340"/>
                </a:solidFill>
                <a:latin typeface="Cambria"/>
              </a:rPr>
              <a:t> ổ </a:t>
            </a:r>
            <a:r>
              <a:rPr lang="en-US" sz="3056" dirty="0" err="1">
                <a:solidFill>
                  <a:srgbClr val="534340"/>
                </a:solidFill>
                <a:latin typeface="Cambria"/>
              </a:rPr>
              <a:t>trứng</a:t>
            </a:r>
            <a:r>
              <a:rPr lang="en-US" sz="3056" dirty="0">
                <a:solidFill>
                  <a:srgbClr val="534340"/>
                </a:solidFill>
                <a:latin typeface="Cambria"/>
              </a:rPr>
              <a:t> </a:t>
            </a:r>
            <a:r>
              <a:rPr lang="en-US" sz="3056" dirty="0" err="1">
                <a:solidFill>
                  <a:srgbClr val="534340"/>
                </a:solidFill>
                <a:latin typeface="Cambria"/>
              </a:rPr>
              <a:t>mẹ</a:t>
            </a:r>
            <a:r>
              <a:rPr lang="en-US" sz="3056" dirty="0">
                <a:solidFill>
                  <a:srgbClr val="534340"/>
                </a:solidFill>
                <a:latin typeface="Cambria"/>
              </a:rPr>
              <a:t>, </a:t>
            </a:r>
            <a:r>
              <a:rPr lang="en-US" sz="3056" dirty="0" err="1">
                <a:solidFill>
                  <a:srgbClr val="534340"/>
                </a:solidFill>
                <a:latin typeface="Cambria"/>
              </a:rPr>
              <a:t>cố</a:t>
            </a:r>
            <a:r>
              <a:rPr lang="en-US" sz="3056" dirty="0">
                <a:solidFill>
                  <a:srgbClr val="534340"/>
                </a:solidFill>
                <a:latin typeface="Cambria"/>
              </a:rPr>
              <a:t> </a:t>
            </a:r>
            <a:r>
              <a:rPr lang="en-US" sz="3056" dirty="0" err="1">
                <a:solidFill>
                  <a:srgbClr val="534340"/>
                </a:solidFill>
                <a:latin typeface="Cambria"/>
              </a:rPr>
              <a:t>trườn</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thoát</a:t>
            </a:r>
            <a:r>
              <a:rPr lang="en-US" sz="3056" dirty="0">
                <a:solidFill>
                  <a:srgbClr val="534340"/>
                </a:solidFill>
                <a:latin typeface="Cambria"/>
              </a:rPr>
              <a:t> </a:t>
            </a:r>
            <a:r>
              <a:rPr lang="en-US" sz="3056" dirty="0" err="1">
                <a:solidFill>
                  <a:srgbClr val="534340"/>
                </a:solidFill>
                <a:latin typeface="Cambria"/>
              </a:rPr>
              <a:t>được</a:t>
            </a:r>
            <a:r>
              <a:rPr lang="en-US" sz="3056" dirty="0">
                <a:solidFill>
                  <a:srgbClr val="534340"/>
                </a:solidFill>
                <a:latin typeface="Cambria"/>
              </a:rPr>
              <a:t> </a:t>
            </a:r>
            <a:r>
              <a:rPr lang="en-US" sz="3056" dirty="0" err="1">
                <a:solidFill>
                  <a:srgbClr val="534340"/>
                </a:solidFill>
                <a:latin typeface="Cambria"/>
              </a:rPr>
              <a:t>cái</a:t>
            </a:r>
            <a:r>
              <a:rPr lang="en-US" sz="3056" dirty="0">
                <a:solidFill>
                  <a:srgbClr val="534340"/>
                </a:solidFill>
                <a:latin typeface="Cambria"/>
              </a:rPr>
              <a:t>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cái</a:t>
            </a:r>
            <a:r>
              <a:rPr lang="en-US" sz="3056" dirty="0">
                <a:solidFill>
                  <a:srgbClr val="534340"/>
                </a:solidFill>
                <a:latin typeface="Cambria"/>
              </a:rPr>
              <a:t> </a:t>
            </a:r>
            <a:r>
              <a:rPr lang="en-US" sz="3056" dirty="0" err="1">
                <a:solidFill>
                  <a:srgbClr val="534340"/>
                </a:solidFill>
                <a:latin typeface="Cambria"/>
              </a:rPr>
              <a:t>mình</a:t>
            </a:r>
            <a:r>
              <a:rPr lang="en-US" sz="3056" dirty="0">
                <a:solidFill>
                  <a:srgbClr val="534340"/>
                </a:solidFill>
                <a:latin typeface="Cambria"/>
              </a:rPr>
              <a:t>… </a:t>
            </a:r>
            <a:r>
              <a:rPr lang="en-US" sz="3056" dirty="0" err="1">
                <a:solidFill>
                  <a:srgbClr val="534340"/>
                </a:solidFill>
                <a:latin typeface="Cambria"/>
              </a:rPr>
              <a:t>rồi</a:t>
            </a:r>
            <a:r>
              <a:rPr lang="en-US" sz="3056" dirty="0">
                <a:solidFill>
                  <a:srgbClr val="534340"/>
                </a:solidFill>
                <a:latin typeface="Cambria"/>
              </a:rPr>
              <a:t> </a:t>
            </a:r>
            <a:r>
              <a:rPr lang="en-US" sz="3056" dirty="0" err="1">
                <a:solidFill>
                  <a:srgbClr val="534340"/>
                </a:solidFill>
                <a:latin typeface="Cambria"/>
              </a:rPr>
              <a:t>nhẹ</a:t>
            </a:r>
            <a:r>
              <a:rPr lang="en-US" sz="3056" dirty="0">
                <a:solidFill>
                  <a:srgbClr val="534340"/>
                </a:solidFill>
                <a:latin typeface="Cambria"/>
              </a:rPr>
              <a:t> </a:t>
            </a:r>
            <a:r>
              <a:rPr lang="en-US" sz="3056" dirty="0" err="1">
                <a:solidFill>
                  <a:srgbClr val="534340"/>
                </a:solidFill>
                <a:latin typeface="Cambria"/>
              </a:rPr>
              <a:t>nhàng</a:t>
            </a:r>
            <a:r>
              <a:rPr lang="en-US" sz="3056" dirty="0">
                <a:solidFill>
                  <a:srgbClr val="534340"/>
                </a:solidFill>
                <a:latin typeface="Cambria"/>
              </a:rPr>
              <a:t> </a:t>
            </a:r>
            <a:r>
              <a:rPr lang="en-US" sz="3056" dirty="0" err="1">
                <a:solidFill>
                  <a:srgbClr val="534340"/>
                </a:solidFill>
                <a:latin typeface="Cambria"/>
              </a:rPr>
              <a:t>tọt</a:t>
            </a:r>
            <a:r>
              <a:rPr lang="en-US" sz="3056" dirty="0">
                <a:solidFill>
                  <a:srgbClr val="534340"/>
                </a:solidFill>
                <a:latin typeface="Cambria"/>
              </a:rPr>
              <a:t> </a:t>
            </a:r>
            <a:r>
              <a:rPr lang="en-US" sz="3056" dirty="0" err="1">
                <a:solidFill>
                  <a:srgbClr val="534340"/>
                </a:solidFill>
                <a:latin typeface="Cambria"/>
              </a:rPr>
              <a:t>khỏi</a:t>
            </a:r>
            <a:r>
              <a:rPr lang="en-US" sz="3056" dirty="0">
                <a:solidFill>
                  <a:srgbClr val="534340"/>
                </a:solidFill>
                <a:latin typeface="Cambria"/>
              </a:rPr>
              <a:t> ổ </a:t>
            </a:r>
            <a:r>
              <a:rPr lang="en-US" sz="3056" dirty="0" err="1">
                <a:solidFill>
                  <a:srgbClr val="534340"/>
                </a:solidFill>
                <a:latin typeface="Cambria"/>
              </a:rPr>
              <a:t>trứng</a:t>
            </a:r>
            <a:r>
              <a:rPr lang="en-US" sz="3056" dirty="0">
                <a:solidFill>
                  <a:srgbClr val="534340"/>
                </a:solidFill>
                <a:latin typeface="Cambria"/>
              </a:rPr>
              <a:t>, </a:t>
            </a:r>
            <a:r>
              <a:rPr lang="en-US" sz="3056" dirty="0" err="1">
                <a:solidFill>
                  <a:srgbClr val="534340"/>
                </a:solidFill>
                <a:latin typeface="Cambria"/>
              </a:rPr>
              <a:t>treo</a:t>
            </a:r>
            <a:r>
              <a:rPr lang="en-US" sz="3056" dirty="0">
                <a:solidFill>
                  <a:srgbClr val="534340"/>
                </a:solidFill>
                <a:latin typeface="Cambria"/>
              </a:rPr>
              <a:t> </a:t>
            </a:r>
            <a:r>
              <a:rPr lang="en-US" sz="3056" dirty="0" err="1">
                <a:solidFill>
                  <a:srgbClr val="534340"/>
                </a:solidFill>
                <a:latin typeface="Cambria"/>
              </a:rPr>
              <a:t>lơ</a:t>
            </a:r>
            <a:r>
              <a:rPr lang="en-US" sz="3056" dirty="0">
                <a:solidFill>
                  <a:srgbClr val="534340"/>
                </a:solidFill>
                <a:latin typeface="Cambria"/>
              </a:rPr>
              <a:t> </a:t>
            </a:r>
            <a:r>
              <a:rPr lang="en-US" sz="3056" dirty="0" err="1">
                <a:solidFill>
                  <a:srgbClr val="534340"/>
                </a:solidFill>
                <a:latin typeface="Cambria"/>
              </a:rPr>
              <a:t>lửng</a:t>
            </a:r>
            <a:r>
              <a:rPr lang="en-US" sz="3056" dirty="0">
                <a:solidFill>
                  <a:srgbClr val="534340"/>
                </a:solidFill>
                <a:latin typeface="Cambria"/>
              </a:rPr>
              <a:t> </a:t>
            </a:r>
            <a:r>
              <a:rPr lang="en-US" sz="3056" dirty="0" err="1">
                <a:solidFill>
                  <a:srgbClr val="534340"/>
                </a:solidFill>
                <a:latin typeface="Cambria"/>
              </a:rPr>
              <a:t>trên</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sợi</a:t>
            </a:r>
            <a:r>
              <a:rPr lang="en-US" sz="3056" dirty="0">
                <a:solidFill>
                  <a:srgbClr val="534340"/>
                </a:solidFill>
                <a:latin typeface="Cambria"/>
              </a:rPr>
              <a:t> </a:t>
            </a:r>
            <a:r>
              <a:rPr lang="en-US" sz="3056" dirty="0" err="1">
                <a:solidFill>
                  <a:srgbClr val="534340"/>
                </a:solidFill>
                <a:latin typeface="Cambria"/>
              </a:rPr>
              <a:t>tơ</a:t>
            </a:r>
            <a:r>
              <a:rPr lang="en-US" sz="3056" dirty="0">
                <a:solidFill>
                  <a:srgbClr val="534340"/>
                </a:solidFill>
                <a:latin typeface="Cambria"/>
              </a:rPr>
              <a:t> </a:t>
            </a:r>
            <a:r>
              <a:rPr lang="en-US" sz="3056" dirty="0" err="1">
                <a:solidFill>
                  <a:srgbClr val="534340"/>
                </a:solidFill>
                <a:latin typeface="Cambria"/>
              </a:rPr>
              <a:t>rất</a:t>
            </a:r>
            <a:r>
              <a:rPr lang="en-US" sz="3056" dirty="0">
                <a:solidFill>
                  <a:srgbClr val="534340"/>
                </a:solidFill>
                <a:latin typeface="Cambria"/>
              </a:rPr>
              <a:t> </a:t>
            </a:r>
            <a:r>
              <a:rPr lang="en-US" sz="3056" dirty="0" err="1">
                <a:solidFill>
                  <a:srgbClr val="534340"/>
                </a:solidFill>
                <a:latin typeface="Cambria"/>
              </a:rPr>
              <a:t>mảnh</a:t>
            </a:r>
            <a:r>
              <a:rPr lang="en-US" sz="3056" dirty="0">
                <a:solidFill>
                  <a:srgbClr val="534340"/>
                </a:solidFill>
                <a:latin typeface="Cambria"/>
              </a:rPr>
              <a:t> bay </a:t>
            </a:r>
            <a:r>
              <a:rPr lang="en-US" sz="3056" dirty="0" err="1">
                <a:solidFill>
                  <a:srgbClr val="534340"/>
                </a:solidFill>
                <a:latin typeface="Cambria"/>
              </a:rPr>
              <a:t>bay</a:t>
            </a:r>
            <a:r>
              <a:rPr lang="en-US" sz="3056" dirty="0">
                <a:solidFill>
                  <a:srgbClr val="534340"/>
                </a:solidFill>
                <a:latin typeface="Cambria"/>
              </a:rPr>
              <a:t> </a:t>
            </a:r>
            <a:r>
              <a:rPr lang="en-US" sz="3056" dirty="0" err="1">
                <a:solidFill>
                  <a:srgbClr val="534340"/>
                </a:solidFill>
                <a:latin typeface="Cambria"/>
              </a:rPr>
              <a:t>theo</a:t>
            </a:r>
            <a:r>
              <a:rPr lang="en-US" sz="3056" dirty="0">
                <a:solidFill>
                  <a:srgbClr val="534340"/>
                </a:solidFill>
                <a:latin typeface="Cambria"/>
              </a:rPr>
              <a:t> </a:t>
            </a:r>
            <a:r>
              <a:rPr lang="en-US" sz="3056" dirty="0" err="1">
                <a:solidFill>
                  <a:srgbClr val="534340"/>
                </a:solidFill>
                <a:latin typeface="Cambria"/>
              </a:rPr>
              <a:t>chiều</a:t>
            </a:r>
            <a:r>
              <a:rPr lang="en-US" sz="3056" dirty="0">
                <a:solidFill>
                  <a:srgbClr val="534340"/>
                </a:solidFill>
                <a:latin typeface="Cambria"/>
              </a:rPr>
              <a:t> </a:t>
            </a:r>
            <a:r>
              <a:rPr lang="en-US" sz="3056" dirty="0" err="1">
                <a:solidFill>
                  <a:srgbClr val="534340"/>
                </a:solidFill>
                <a:latin typeface="Cambria"/>
              </a:rPr>
              <a:t>gió</a:t>
            </a:r>
            <a:r>
              <a:rPr lang="en-US" sz="3056" dirty="0">
                <a:solidFill>
                  <a:srgbClr val="534340"/>
                </a:solidFill>
                <a:latin typeface="Cambria"/>
              </a:rPr>
              <a:t>. </a:t>
            </a:r>
            <a:r>
              <a:rPr lang="en-US" sz="3056" dirty="0" err="1">
                <a:solidFill>
                  <a:srgbClr val="534340"/>
                </a:solidFill>
                <a:latin typeface="Cambria"/>
              </a:rPr>
              <a:t>Mới</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khỏi</a:t>
            </a:r>
            <a:r>
              <a:rPr lang="en-US" sz="3056" dirty="0">
                <a:solidFill>
                  <a:srgbClr val="534340"/>
                </a:solidFill>
                <a:latin typeface="Cambria"/>
              </a:rPr>
              <a:t> ổ </a:t>
            </a:r>
            <a:r>
              <a:rPr lang="en-US" sz="3056" dirty="0" err="1">
                <a:solidFill>
                  <a:srgbClr val="534340"/>
                </a:solidFill>
                <a:latin typeface="Cambria"/>
              </a:rPr>
              <a:t>trứng</a:t>
            </a:r>
            <a:r>
              <a:rPr lang="en-US" sz="3056" dirty="0">
                <a:solidFill>
                  <a:srgbClr val="534340"/>
                </a:solidFill>
                <a:latin typeface="Cambria"/>
              </a:rPr>
              <a:t>, </a:t>
            </a:r>
            <a:r>
              <a:rPr lang="en-US" sz="3056" dirty="0" err="1">
                <a:solidFill>
                  <a:srgbClr val="534340"/>
                </a:solidFill>
                <a:latin typeface="Cambria"/>
              </a:rPr>
              <a:t>các</a:t>
            </a: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nằm</a:t>
            </a:r>
            <a:r>
              <a:rPr lang="en-US" sz="3056" dirty="0">
                <a:solidFill>
                  <a:srgbClr val="534340"/>
                </a:solidFill>
                <a:latin typeface="Cambria"/>
              </a:rPr>
              <a:t> </a:t>
            </a:r>
            <a:r>
              <a:rPr lang="en-US" sz="3056" dirty="0" err="1">
                <a:solidFill>
                  <a:srgbClr val="534340"/>
                </a:solidFill>
                <a:latin typeface="Cambria"/>
              </a:rPr>
              <a:t>đờ</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lát</a:t>
            </a:r>
            <a:r>
              <a:rPr lang="en-US" sz="3056" dirty="0">
                <a:solidFill>
                  <a:srgbClr val="534340"/>
                </a:solidFill>
                <a:latin typeface="Cambria"/>
              </a:rPr>
              <a:t>, </a:t>
            </a:r>
            <a:r>
              <a:rPr lang="en-US" sz="3056" dirty="0" err="1">
                <a:solidFill>
                  <a:srgbClr val="534340"/>
                </a:solidFill>
                <a:latin typeface="Cambria"/>
              </a:rPr>
              <a:t>rồi</a:t>
            </a:r>
            <a:r>
              <a:rPr lang="en-US" sz="3056" dirty="0">
                <a:solidFill>
                  <a:srgbClr val="534340"/>
                </a:solidFill>
                <a:latin typeface="Cambria"/>
              </a:rPr>
              <a:t> </a:t>
            </a:r>
            <a:r>
              <a:rPr lang="en-US" sz="3056" dirty="0" err="1">
                <a:solidFill>
                  <a:srgbClr val="534340"/>
                </a:solidFill>
                <a:latin typeface="Cambria"/>
              </a:rPr>
              <a:t>ngọ</a:t>
            </a:r>
            <a:r>
              <a:rPr lang="en-US" sz="3056" dirty="0">
                <a:solidFill>
                  <a:srgbClr val="534340"/>
                </a:solidFill>
                <a:latin typeface="Cambria"/>
              </a:rPr>
              <a:t> </a:t>
            </a:r>
            <a:r>
              <a:rPr lang="en-US" sz="3056" dirty="0" err="1">
                <a:solidFill>
                  <a:srgbClr val="534340"/>
                </a:solidFill>
                <a:latin typeface="Cambria"/>
              </a:rPr>
              <a:t>ngoạy</a:t>
            </a:r>
            <a:r>
              <a:rPr lang="en-US" sz="3056" dirty="0">
                <a:solidFill>
                  <a:srgbClr val="534340"/>
                </a:solidFill>
                <a:latin typeface="Cambria"/>
              </a:rPr>
              <a:t>. </a:t>
            </a:r>
            <a:r>
              <a:rPr lang="en-US" sz="3056" dirty="0" err="1">
                <a:solidFill>
                  <a:srgbClr val="534340"/>
                </a:solidFill>
                <a:latin typeface="Cambria"/>
              </a:rPr>
              <a:t>Các</a:t>
            </a: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càng</a:t>
            </a:r>
            <a:r>
              <a:rPr lang="en-US" sz="3056" dirty="0">
                <a:solidFill>
                  <a:srgbClr val="534340"/>
                </a:solidFill>
                <a:latin typeface="Cambria"/>
              </a:rPr>
              <a:t> </a:t>
            </a:r>
            <a:r>
              <a:rPr lang="en-US" sz="3056" dirty="0" err="1">
                <a:solidFill>
                  <a:srgbClr val="534340"/>
                </a:solidFill>
                <a:latin typeface="Cambria"/>
              </a:rPr>
              <a:t>cựa</a:t>
            </a:r>
            <a:r>
              <a:rPr lang="en-US" sz="3056" dirty="0">
                <a:solidFill>
                  <a:srgbClr val="534340"/>
                </a:solidFill>
                <a:latin typeface="Cambria"/>
              </a:rPr>
              <a:t> </a:t>
            </a:r>
            <a:r>
              <a:rPr lang="en-US" sz="3056" dirty="0" err="1">
                <a:solidFill>
                  <a:srgbClr val="534340"/>
                </a:solidFill>
                <a:latin typeface="Cambria"/>
              </a:rPr>
              <a:t>quậy</a:t>
            </a:r>
            <a:r>
              <a:rPr lang="en-US" sz="3056" dirty="0">
                <a:solidFill>
                  <a:srgbClr val="534340"/>
                </a:solidFill>
                <a:latin typeface="Cambria"/>
              </a:rPr>
              <a:t> </a:t>
            </a:r>
            <a:r>
              <a:rPr lang="en-US" sz="3056" dirty="0" err="1">
                <a:solidFill>
                  <a:srgbClr val="534340"/>
                </a:solidFill>
                <a:latin typeface="Cambria"/>
              </a:rPr>
              <a:t>thì</a:t>
            </a:r>
            <a:r>
              <a:rPr lang="en-US" sz="3056" dirty="0">
                <a:solidFill>
                  <a:srgbClr val="534340"/>
                </a:solidFill>
                <a:latin typeface="Cambria"/>
              </a:rPr>
              <a:t> </a:t>
            </a:r>
            <a:r>
              <a:rPr lang="en-US" sz="3056" dirty="0" err="1">
                <a:solidFill>
                  <a:srgbClr val="534340"/>
                </a:solidFill>
                <a:latin typeface="Cambria"/>
              </a:rPr>
              <a:t>sợi</a:t>
            </a:r>
            <a:r>
              <a:rPr lang="en-US" sz="3056" dirty="0">
                <a:solidFill>
                  <a:srgbClr val="534340"/>
                </a:solidFill>
                <a:latin typeface="Cambria"/>
              </a:rPr>
              <a:t> </a:t>
            </a:r>
            <a:r>
              <a:rPr lang="en-US" sz="3056" dirty="0" err="1">
                <a:solidFill>
                  <a:srgbClr val="534340"/>
                </a:solidFill>
                <a:latin typeface="Cambria"/>
              </a:rPr>
              <a:t>tơ</a:t>
            </a:r>
            <a:r>
              <a:rPr lang="en-US" sz="3056" dirty="0">
                <a:solidFill>
                  <a:srgbClr val="534340"/>
                </a:solidFill>
                <a:latin typeface="Cambria"/>
              </a:rPr>
              <a:t> </a:t>
            </a:r>
            <a:r>
              <a:rPr lang="en-US" sz="3056" dirty="0" err="1">
                <a:solidFill>
                  <a:srgbClr val="534340"/>
                </a:solidFill>
                <a:latin typeface="Cambria"/>
              </a:rPr>
              <a:t>càng</a:t>
            </a:r>
            <a:r>
              <a:rPr lang="en-US" sz="3056" dirty="0">
                <a:solidFill>
                  <a:srgbClr val="534340"/>
                </a:solidFill>
                <a:latin typeface="Cambria"/>
              </a:rPr>
              <a:t> </a:t>
            </a:r>
            <a:r>
              <a:rPr lang="en-US" sz="3056" dirty="0" err="1">
                <a:solidFill>
                  <a:srgbClr val="534340"/>
                </a:solidFill>
                <a:latin typeface="Cambria"/>
              </a:rPr>
              <a:t>dài</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từ</a:t>
            </a:r>
            <a:r>
              <a:rPr lang="en-US" sz="3056" dirty="0">
                <a:solidFill>
                  <a:srgbClr val="534340"/>
                </a:solidFill>
                <a:latin typeface="Cambria"/>
              </a:rPr>
              <a:t> </a:t>
            </a:r>
            <a:r>
              <a:rPr lang="en-US" sz="3056" dirty="0" err="1">
                <a:solidFill>
                  <a:srgbClr val="534340"/>
                </a:solidFill>
                <a:latin typeface="Cambria"/>
              </a:rPr>
              <a:t>từ</a:t>
            </a:r>
            <a:r>
              <a:rPr lang="en-US" sz="3056" dirty="0">
                <a:solidFill>
                  <a:srgbClr val="534340"/>
                </a:solidFill>
                <a:latin typeface="Cambria"/>
              </a:rPr>
              <a:t> </a:t>
            </a:r>
            <a:r>
              <a:rPr lang="en-US" sz="3056" dirty="0" err="1">
                <a:solidFill>
                  <a:srgbClr val="534340"/>
                </a:solidFill>
                <a:latin typeface="Cambria"/>
              </a:rPr>
              <a:t>thả</a:t>
            </a:r>
            <a:r>
              <a:rPr lang="en-US" sz="3056" dirty="0">
                <a:solidFill>
                  <a:srgbClr val="534340"/>
                </a:solidFill>
                <a:latin typeface="Cambria"/>
              </a:rPr>
              <a:t> </a:t>
            </a:r>
            <a:r>
              <a:rPr lang="en-US" sz="3056" dirty="0" err="1">
                <a:solidFill>
                  <a:srgbClr val="534340"/>
                </a:solidFill>
                <a:latin typeface="Cambria"/>
              </a:rPr>
              <a:t>các</a:t>
            </a: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xuống</a:t>
            </a:r>
            <a:r>
              <a:rPr lang="en-US" sz="3056" dirty="0">
                <a:solidFill>
                  <a:srgbClr val="534340"/>
                </a:solidFill>
                <a:latin typeface="Cambria"/>
              </a:rPr>
              <a:t> </a:t>
            </a:r>
            <a:r>
              <a:rPr lang="en-US" sz="3056" dirty="0" err="1">
                <a:solidFill>
                  <a:srgbClr val="534340"/>
                </a:solidFill>
                <a:latin typeface="Cambria"/>
              </a:rPr>
              <a:t>phía</a:t>
            </a:r>
            <a:r>
              <a:rPr lang="en-US" sz="3056" dirty="0">
                <a:solidFill>
                  <a:srgbClr val="534340"/>
                </a:solidFill>
                <a:latin typeface="Cambria"/>
              </a:rPr>
              <a:t> </a:t>
            </a:r>
            <a:r>
              <a:rPr lang="en-US" sz="3056" dirty="0" err="1">
                <a:solidFill>
                  <a:srgbClr val="534340"/>
                </a:solidFill>
                <a:latin typeface="Cambria"/>
              </a:rPr>
              <a:t>dưới</a:t>
            </a:r>
            <a:r>
              <a:rPr lang="en-US" sz="3056" dirty="0">
                <a:solidFill>
                  <a:srgbClr val="534340"/>
                </a:solidFill>
                <a:latin typeface="Cambria"/>
              </a:rPr>
              <a:t>.</a:t>
            </a:r>
          </a:p>
          <a:p>
            <a:pPr algn="just" defTabSz="609630">
              <a:lnSpc>
                <a:spcPts val="3209"/>
              </a:lnSpc>
            </a:pPr>
            <a:r>
              <a:rPr lang="en-US" sz="3056" dirty="0">
                <a:solidFill>
                  <a:srgbClr val="534340"/>
                </a:solidFill>
                <a:latin typeface="Cambria"/>
              </a:rPr>
              <a:t>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bọ</a:t>
            </a:r>
            <a:r>
              <a:rPr lang="en-US" sz="3056" dirty="0">
                <a:solidFill>
                  <a:srgbClr val="534340"/>
                </a:solidFill>
                <a:latin typeface="Cambria"/>
              </a:rPr>
              <a:t> </a:t>
            </a:r>
            <a:r>
              <a:rPr lang="en-US" sz="3056" dirty="0" err="1">
                <a:solidFill>
                  <a:srgbClr val="534340"/>
                </a:solidFill>
                <a:latin typeface="Cambria"/>
              </a:rPr>
              <a:t>ngựa</a:t>
            </a:r>
            <a:r>
              <a:rPr lang="en-US" sz="3056" dirty="0">
                <a:solidFill>
                  <a:srgbClr val="534340"/>
                </a:solidFill>
                <a:latin typeface="Cambria"/>
              </a:rPr>
              <a:t> con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đàn</a:t>
            </a:r>
            <a:r>
              <a:rPr lang="en-US" sz="3056" dirty="0">
                <a:solidFill>
                  <a:srgbClr val="534340"/>
                </a:solidFill>
                <a:latin typeface="Cambria"/>
              </a:rPr>
              <a:t> “</a:t>
            </a:r>
            <a:r>
              <a:rPr lang="en-US" sz="3056" dirty="0" err="1">
                <a:solidFill>
                  <a:srgbClr val="534340"/>
                </a:solidFill>
                <a:latin typeface="Cambria"/>
              </a:rPr>
              <a:t>nhảy</a:t>
            </a:r>
            <a:r>
              <a:rPr lang="en-US" sz="3056" dirty="0">
                <a:solidFill>
                  <a:srgbClr val="534340"/>
                </a:solidFill>
                <a:latin typeface="Cambria"/>
              </a:rPr>
              <a:t> </a:t>
            </a:r>
            <a:r>
              <a:rPr lang="en-US" sz="3056" dirty="0" err="1">
                <a:solidFill>
                  <a:srgbClr val="534340"/>
                </a:solidFill>
                <a:latin typeface="Cambria"/>
              </a:rPr>
              <a:t>dù</a:t>
            </a:r>
            <a:r>
              <a:rPr lang="en-US" sz="3056" dirty="0">
                <a:solidFill>
                  <a:srgbClr val="534340"/>
                </a:solidFill>
                <a:latin typeface="Cambria"/>
              </a:rPr>
              <a:t>” </a:t>
            </a:r>
            <a:r>
              <a:rPr lang="en-US" sz="3056" dirty="0" err="1">
                <a:solidFill>
                  <a:srgbClr val="534340"/>
                </a:solidFill>
                <a:latin typeface="Cambria"/>
              </a:rPr>
              <a:t>trúng</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quả</a:t>
            </a:r>
            <a:r>
              <a:rPr lang="en-US" sz="3056" dirty="0">
                <a:solidFill>
                  <a:srgbClr val="534340"/>
                </a:solidFill>
                <a:latin typeface="Cambria"/>
              </a:rPr>
              <a:t> </a:t>
            </a:r>
            <a:r>
              <a:rPr lang="en-US" sz="3056" dirty="0" err="1">
                <a:solidFill>
                  <a:srgbClr val="534340"/>
                </a:solidFill>
                <a:latin typeface="Cambria"/>
              </a:rPr>
              <a:t>chanh</a:t>
            </a:r>
            <a:r>
              <a:rPr lang="en-US" sz="3056" dirty="0">
                <a:solidFill>
                  <a:srgbClr val="534340"/>
                </a:solidFill>
                <a:latin typeface="Cambria"/>
              </a:rPr>
              <a:t> non. </a:t>
            </a:r>
            <a:r>
              <a:rPr lang="en-US" sz="3056" dirty="0" err="1">
                <a:solidFill>
                  <a:srgbClr val="534340"/>
                </a:solidFill>
                <a:latin typeface="Cambria"/>
              </a:rPr>
              <a:t>Chú</a:t>
            </a:r>
            <a:r>
              <a:rPr lang="en-US" sz="3056" dirty="0">
                <a:solidFill>
                  <a:srgbClr val="534340"/>
                </a:solidFill>
                <a:latin typeface="Cambria"/>
              </a:rPr>
              <a:t> </a:t>
            </a:r>
            <a:r>
              <a:rPr lang="en-US" sz="3056" dirty="0" err="1">
                <a:solidFill>
                  <a:srgbClr val="534340"/>
                </a:solidFill>
                <a:latin typeface="Cambria"/>
              </a:rPr>
              <a:t>đứng</a:t>
            </a:r>
            <a:r>
              <a:rPr lang="en-US" sz="3056" dirty="0">
                <a:solidFill>
                  <a:srgbClr val="534340"/>
                </a:solidFill>
                <a:latin typeface="Cambria"/>
              </a:rPr>
              <a:t> </a:t>
            </a:r>
            <a:r>
              <a:rPr lang="en-US" sz="3056" dirty="0" err="1">
                <a:solidFill>
                  <a:srgbClr val="534340"/>
                </a:solidFill>
                <a:latin typeface="Cambria"/>
              </a:rPr>
              <a:t>hiên</a:t>
            </a:r>
            <a:r>
              <a:rPr lang="en-US" sz="3056" dirty="0">
                <a:solidFill>
                  <a:srgbClr val="534340"/>
                </a:solidFill>
                <a:latin typeface="Cambria"/>
              </a:rPr>
              <a:t> </a:t>
            </a:r>
            <a:r>
              <a:rPr lang="en-US" sz="3056" dirty="0" err="1">
                <a:solidFill>
                  <a:srgbClr val="534340"/>
                </a:solidFill>
                <a:latin typeface="Cambria"/>
              </a:rPr>
              <a:t>ngang</a:t>
            </a:r>
            <a:r>
              <a:rPr lang="en-US" sz="3056" dirty="0">
                <a:solidFill>
                  <a:srgbClr val="534340"/>
                </a:solidFill>
                <a:latin typeface="Cambria"/>
              </a:rPr>
              <a:t> </a:t>
            </a:r>
            <a:r>
              <a:rPr lang="en-US" sz="3056" dirty="0" err="1">
                <a:solidFill>
                  <a:srgbClr val="534340"/>
                </a:solidFill>
                <a:latin typeface="Cambria"/>
              </a:rPr>
              <a:t>trên</a:t>
            </a:r>
            <a:r>
              <a:rPr lang="en-US" sz="3056" dirty="0">
                <a:solidFill>
                  <a:srgbClr val="534340"/>
                </a:solidFill>
                <a:latin typeface="Cambria"/>
              </a:rPr>
              <a:t> </a:t>
            </a:r>
            <a:r>
              <a:rPr lang="en-US" sz="3056" dirty="0" err="1">
                <a:solidFill>
                  <a:srgbClr val="534340"/>
                </a:solidFill>
                <a:latin typeface="Cambria"/>
              </a:rPr>
              <a:t>quả</a:t>
            </a:r>
            <a:r>
              <a:rPr lang="en-US" sz="3056" dirty="0">
                <a:solidFill>
                  <a:srgbClr val="534340"/>
                </a:solidFill>
                <a:latin typeface="Cambria"/>
              </a:rPr>
              <a:t> </a:t>
            </a:r>
            <a:r>
              <a:rPr lang="en-US" sz="3056" dirty="0" err="1">
                <a:solidFill>
                  <a:srgbClr val="534340"/>
                </a:solidFill>
                <a:latin typeface="Cambria"/>
              </a:rPr>
              <a:t>chanh</a:t>
            </a:r>
            <a:r>
              <a:rPr lang="en-US" sz="3056" dirty="0">
                <a:solidFill>
                  <a:srgbClr val="534340"/>
                </a:solidFill>
                <a:latin typeface="Cambria"/>
              </a:rPr>
              <a:t> </a:t>
            </a:r>
            <a:r>
              <a:rPr lang="en-US" sz="3056" dirty="0" err="1">
                <a:solidFill>
                  <a:srgbClr val="534340"/>
                </a:solidFill>
                <a:latin typeface="Cambria"/>
              </a:rPr>
              <a:t>tròn</a:t>
            </a:r>
            <a:r>
              <a:rPr lang="en-US" sz="3056" dirty="0">
                <a:solidFill>
                  <a:srgbClr val="534340"/>
                </a:solidFill>
                <a:latin typeface="Cambria"/>
              </a:rPr>
              <a:t> </a:t>
            </a:r>
            <a:r>
              <a:rPr lang="en-US" sz="3056" dirty="0" err="1">
                <a:solidFill>
                  <a:srgbClr val="534340"/>
                </a:solidFill>
                <a:latin typeface="Cambria"/>
              </a:rPr>
              <a:t>xinh</a:t>
            </a:r>
            <a:r>
              <a:rPr lang="en-US" sz="3056" dirty="0">
                <a:solidFill>
                  <a:srgbClr val="534340"/>
                </a:solidFill>
                <a:latin typeface="Cambria"/>
              </a:rPr>
              <a:t>, </a:t>
            </a:r>
            <a:r>
              <a:rPr lang="en-US" sz="3056" dirty="0" err="1">
                <a:solidFill>
                  <a:srgbClr val="534340"/>
                </a:solidFill>
                <a:latin typeface="Cambria"/>
              </a:rPr>
              <a:t>giương</a:t>
            </a:r>
            <a:r>
              <a:rPr lang="en-US" sz="3056" dirty="0">
                <a:solidFill>
                  <a:srgbClr val="534340"/>
                </a:solidFill>
                <a:latin typeface="Cambria"/>
              </a:rPr>
              <a:t> </a:t>
            </a:r>
            <a:r>
              <a:rPr lang="en-US" sz="3056" dirty="0" err="1">
                <a:solidFill>
                  <a:srgbClr val="534340"/>
                </a:solidFill>
                <a:latin typeface="Cambria"/>
              </a:rPr>
              <a:t>giương</a:t>
            </a:r>
            <a:r>
              <a:rPr lang="en-US" sz="3056" dirty="0">
                <a:solidFill>
                  <a:srgbClr val="534340"/>
                </a:solidFill>
                <a:latin typeface="Cambria"/>
              </a:rPr>
              <a:t> </a:t>
            </a:r>
            <a:r>
              <a:rPr lang="en-US" sz="3056" dirty="0" err="1">
                <a:solidFill>
                  <a:srgbClr val="534340"/>
                </a:solidFill>
                <a:latin typeface="Cambria"/>
              </a:rPr>
              <a:t>đôi</a:t>
            </a:r>
            <a:r>
              <a:rPr lang="en-US" sz="3056" dirty="0">
                <a:solidFill>
                  <a:srgbClr val="534340"/>
                </a:solidFill>
                <a:latin typeface="Cambria"/>
              </a:rPr>
              <a:t> </a:t>
            </a:r>
            <a:r>
              <a:rPr lang="en-US" sz="3056" dirty="0" err="1">
                <a:solidFill>
                  <a:srgbClr val="534340"/>
                </a:solidFill>
                <a:latin typeface="Cambria"/>
              </a:rPr>
              <a:t>tay</a:t>
            </a:r>
            <a:r>
              <a:rPr lang="en-US" sz="3056" dirty="0">
                <a:solidFill>
                  <a:srgbClr val="534340"/>
                </a:solidFill>
                <a:latin typeface="Cambria"/>
              </a:rPr>
              <a:t> </a:t>
            </a:r>
            <a:r>
              <a:rPr lang="en-US" sz="3056" dirty="0" err="1">
                <a:solidFill>
                  <a:srgbClr val="534340"/>
                </a:solidFill>
                <a:latin typeface="Cambria"/>
              </a:rPr>
              <a:t>kiếm</a:t>
            </a:r>
            <a:r>
              <a:rPr lang="en-US" sz="3056" dirty="0">
                <a:solidFill>
                  <a:srgbClr val="534340"/>
                </a:solidFill>
                <a:latin typeface="Cambria"/>
              </a:rPr>
              <a:t> </a:t>
            </a:r>
            <a:r>
              <a:rPr lang="en-US" sz="3056" dirty="0" err="1">
                <a:solidFill>
                  <a:srgbClr val="534340"/>
                </a:solidFill>
                <a:latin typeface="Cambria"/>
              </a:rPr>
              <a:t>nhỏ</a:t>
            </a:r>
            <a:r>
              <a:rPr lang="en-US" sz="3056" dirty="0">
                <a:solidFill>
                  <a:srgbClr val="534340"/>
                </a:solidFill>
                <a:latin typeface="Cambria"/>
              </a:rPr>
              <a:t> </a:t>
            </a:r>
            <a:r>
              <a:rPr lang="en-US" sz="3056" dirty="0" err="1">
                <a:solidFill>
                  <a:srgbClr val="534340"/>
                </a:solidFill>
                <a:latin typeface="Cambria"/>
              </a:rPr>
              <a:t>xíu</a:t>
            </a:r>
            <a:r>
              <a:rPr lang="en-US" sz="3056" dirty="0">
                <a:solidFill>
                  <a:srgbClr val="534340"/>
                </a:solidFill>
                <a:latin typeface="Cambria"/>
              </a:rPr>
              <a:t>, </a:t>
            </a:r>
            <a:r>
              <a:rPr lang="en-US" sz="3056" dirty="0" err="1">
                <a:solidFill>
                  <a:srgbClr val="534340"/>
                </a:solidFill>
                <a:latin typeface="Cambria"/>
              </a:rPr>
              <a:t>mình</a:t>
            </a:r>
            <a:r>
              <a:rPr lang="en-US" sz="3056" dirty="0">
                <a:solidFill>
                  <a:srgbClr val="534340"/>
                </a:solidFill>
                <a:latin typeface="Cambria"/>
              </a:rPr>
              <a:t> </a:t>
            </a:r>
            <a:r>
              <a:rPr lang="en-US" sz="3056" dirty="0" err="1">
                <a:solidFill>
                  <a:srgbClr val="534340"/>
                </a:solidFill>
                <a:latin typeface="Cambria"/>
              </a:rPr>
              <a:t>lắc</a:t>
            </a:r>
            <a:r>
              <a:rPr lang="en-US" sz="3056" dirty="0">
                <a:solidFill>
                  <a:srgbClr val="534340"/>
                </a:solidFill>
                <a:latin typeface="Cambria"/>
              </a:rPr>
              <a:t> </a:t>
            </a:r>
            <a:r>
              <a:rPr lang="en-US" sz="3056" dirty="0" err="1">
                <a:solidFill>
                  <a:srgbClr val="534340"/>
                </a:solidFill>
                <a:latin typeface="Cambria"/>
              </a:rPr>
              <a:t>lư</a:t>
            </a:r>
            <a:r>
              <a:rPr lang="en-US" sz="3056" dirty="0">
                <a:solidFill>
                  <a:srgbClr val="534340"/>
                </a:solidFill>
                <a:latin typeface="Cambria"/>
              </a:rPr>
              <a:t> </a:t>
            </a:r>
            <a:r>
              <a:rPr lang="en-US" sz="3056" dirty="0" err="1">
                <a:solidFill>
                  <a:srgbClr val="534340"/>
                </a:solidFill>
                <a:latin typeface="Cambria"/>
              </a:rPr>
              <a:t>theo</a:t>
            </a:r>
            <a:r>
              <a:rPr lang="en-US" sz="3056" dirty="0">
                <a:solidFill>
                  <a:srgbClr val="534340"/>
                </a:solidFill>
                <a:latin typeface="Cambria"/>
              </a:rPr>
              <a:t> </a:t>
            </a:r>
            <a:r>
              <a:rPr lang="en-US" sz="3056" dirty="0" err="1">
                <a:solidFill>
                  <a:srgbClr val="534340"/>
                </a:solidFill>
                <a:latin typeface="Cambria"/>
              </a:rPr>
              <a:t>kiểu</a:t>
            </a:r>
            <a:r>
              <a:rPr lang="en-US" sz="3056" dirty="0">
                <a:solidFill>
                  <a:srgbClr val="534340"/>
                </a:solidFill>
                <a:latin typeface="Cambria"/>
              </a:rPr>
              <a:t> </a:t>
            </a:r>
            <a:r>
              <a:rPr lang="en-US" sz="3056" dirty="0" err="1">
                <a:solidFill>
                  <a:srgbClr val="534340"/>
                </a:solidFill>
                <a:latin typeface="Cambria"/>
              </a:rPr>
              <a:t>võ</a:t>
            </a:r>
            <a:r>
              <a:rPr lang="en-US" sz="3056" dirty="0">
                <a:solidFill>
                  <a:srgbClr val="534340"/>
                </a:solidFill>
                <a:latin typeface="Cambria"/>
              </a:rPr>
              <a:t> </a:t>
            </a:r>
            <a:r>
              <a:rPr lang="en-US" sz="3056" dirty="0" err="1">
                <a:solidFill>
                  <a:srgbClr val="534340"/>
                </a:solidFill>
                <a:latin typeface="Cambria"/>
              </a:rPr>
              <a:t>sĩ</a:t>
            </a:r>
            <a:r>
              <a:rPr lang="en-US" sz="3056" dirty="0">
                <a:solidFill>
                  <a:srgbClr val="534340"/>
                </a:solidFill>
                <a:latin typeface="Cambria"/>
              </a:rPr>
              <a:t>, </a:t>
            </a:r>
            <a:r>
              <a:rPr lang="en-US" sz="3056" dirty="0" err="1">
                <a:solidFill>
                  <a:srgbClr val="534340"/>
                </a:solidFill>
                <a:latin typeface="Cambria"/>
              </a:rPr>
              <a:t>ngước</a:t>
            </a:r>
            <a:r>
              <a:rPr lang="en-US" sz="3056" dirty="0">
                <a:solidFill>
                  <a:srgbClr val="534340"/>
                </a:solidFill>
                <a:latin typeface="Cambria"/>
              </a:rPr>
              <a:t> </a:t>
            </a:r>
            <a:r>
              <a:rPr lang="en-US" sz="3056" dirty="0" err="1">
                <a:solidFill>
                  <a:srgbClr val="534340"/>
                </a:solidFill>
                <a:latin typeface="Cambria"/>
              </a:rPr>
              <a:t>nhìn</a:t>
            </a:r>
            <a:r>
              <a:rPr lang="en-US" sz="3056" dirty="0">
                <a:solidFill>
                  <a:srgbClr val="534340"/>
                </a:solidFill>
                <a:latin typeface="Cambria"/>
              </a:rPr>
              <a:t> </a:t>
            </a:r>
            <a:r>
              <a:rPr lang="en-US" sz="3056" dirty="0" err="1">
                <a:solidFill>
                  <a:srgbClr val="534340"/>
                </a:solidFill>
                <a:latin typeface="Cambria"/>
              </a:rPr>
              <a:t>từng</a:t>
            </a:r>
            <a:r>
              <a:rPr lang="en-US" sz="3056" dirty="0">
                <a:solidFill>
                  <a:srgbClr val="534340"/>
                </a:solidFill>
                <a:latin typeface="Cambria"/>
              </a:rPr>
              <a:t> </a:t>
            </a:r>
            <a:r>
              <a:rPr lang="en-US" sz="3056" dirty="0" err="1">
                <a:solidFill>
                  <a:srgbClr val="534340"/>
                </a:solidFill>
                <a:latin typeface="Cambria"/>
              </a:rPr>
              <a:t>loạt</a:t>
            </a:r>
            <a:r>
              <a:rPr lang="en-US" sz="3056" dirty="0">
                <a:solidFill>
                  <a:srgbClr val="534340"/>
                </a:solidFill>
                <a:latin typeface="Cambria"/>
              </a:rPr>
              <a:t>, </a:t>
            </a:r>
            <a:r>
              <a:rPr lang="en-US" sz="3056" dirty="0" err="1">
                <a:solidFill>
                  <a:srgbClr val="534340"/>
                </a:solidFill>
                <a:latin typeface="Cambria"/>
              </a:rPr>
              <a:t>từng</a:t>
            </a:r>
            <a:r>
              <a:rPr lang="en-US" sz="3056" dirty="0">
                <a:solidFill>
                  <a:srgbClr val="534340"/>
                </a:solidFill>
                <a:latin typeface="Cambria"/>
              </a:rPr>
              <a:t> </a:t>
            </a:r>
            <a:r>
              <a:rPr lang="en-US" sz="3056" dirty="0" err="1">
                <a:solidFill>
                  <a:srgbClr val="534340"/>
                </a:solidFill>
                <a:latin typeface="Cambria"/>
              </a:rPr>
              <a:t>loạt</a:t>
            </a:r>
            <a:r>
              <a:rPr lang="en-US" sz="3056" dirty="0">
                <a:solidFill>
                  <a:srgbClr val="534340"/>
                </a:solidFill>
                <a:latin typeface="Cambria"/>
              </a:rPr>
              <a:t> </a:t>
            </a:r>
            <a:r>
              <a:rPr lang="en-US" sz="3056" dirty="0" err="1">
                <a:solidFill>
                  <a:srgbClr val="534340"/>
                </a:solidFill>
                <a:latin typeface="Cambria"/>
              </a:rPr>
              <a:t>đàn</a:t>
            </a:r>
            <a:r>
              <a:rPr lang="en-US" sz="3056" dirty="0">
                <a:solidFill>
                  <a:srgbClr val="534340"/>
                </a:solidFill>
                <a:latin typeface="Cambria"/>
              </a:rPr>
              <a:t> </a:t>
            </a:r>
            <a:r>
              <a:rPr lang="en-US" sz="3056" dirty="0" err="1">
                <a:solidFill>
                  <a:srgbClr val="534340"/>
                </a:solidFill>
                <a:latin typeface="Cambria"/>
              </a:rPr>
              <a:t>em</a:t>
            </a:r>
            <a:r>
              <a:rPr lang="en-US" sz="3056" dirty="0">
                <a:solidFill>
                  <a:srgbClr val="534340"/>
                </a:solidFill>
                <a:latin typeface="Cambria"/>
              </a:rPr>
              <a:t> </a:t>
            </a:r>
            <a:r>
              <a:rPr lang="en-US" sz="3056" dirty="0" err="1">
                <a:solidFill>
                  <a:srgbClr val="534340"/>
                </a:solidFill>
                <a:latin typeface="Cambria"/>
              </a:rPr>
              <a:t>mình</a:t>
            </a:r>
            <a:r>
              <a:rPr lang="en-US" sz="3056" dirty="0">
                <a:solidFill>
                  <a:srgbClr val="534340"/>
                </a:solidFill>
                <a:latin typeface="Cambria"/>
              </a:rPr>
              <a:t> </a:t>
            </a:r>
            <a:r>
              <a:rPr lang="en-US" sz="3056" dirty="0" err="1">
                <a:solidFill>
                  <a:srgbClr val="534340"/>
                </a:solidFill>
                <a:latin typeface="Cambria"/>
              </a:rPr>
              <a:t>đang</a:t>
            </a:r>
            <a:r>
              <a:rPr lang="en-US" sz="3056" dirty="0">
                <a:solidFill>
                  <a:srgbClr val="534340"/>
                </a:solidFill>
                <a:latin typeface="Cambria"/>
              </a:rPr>
              <a:t> “</a:t>
            </a:r>
            <a:r>
              <a:rPr lang="en-US" sz="3056" dirty="0" err="1">
                <a:solidFill>
                  <a:srgbClr val="534340"/>
                </a:solidFill>
                <a:latin typeface="Cambria"/>
              </a:rPr>
              <a:t>đổ</a:t>
            </a:r>
            <a:r>
              <a:rPr lang="en-US" sz="3056" dirty="0">
                <a:solidFill>
                  <a:srgbClr val="534340"/>
                </a:solidFill>
                <a:latin typeface="Cambria"/>
              </a:rPr>
              <a:t> </a:t>
            </a:r>
            <a:r>
              <a:rPr lang="en-US" sz="3056" dirty="0" err="1">
                <a:solidFill>
                  <a:srgbClr val="534340"/>
                </a:solidFill>
                <a:latin typeface="Cambria"/>
              </a:rPr>
              <a:t>bộ</a:t>
            </a:r>
            <a:r>
              <a:rPr lang="en-US" sz="3056" dirty="0">
                <a:solidFill>
                  <a:srgbClr val="534340"/>
                </a:solidFill>
                <a:latin typeface="Cambria"/>
              </a:rPr>
              <a:t>” </a:t>
            </a:r>
            <a:r>
              <a:rPr lang="en-US" sz="3056" dirty="0" err="1">
                <a:solidFill>
                  <a:srgbClr val="534340"/>
                </a:solidFill>
                <a:latin typeface="Cambria"/>
              </a:rPr>
              <a:t>xuống</a:t>
            </a:r>
            <a:r>
              <a:rPr lang="en-US" sz="3056" dirty="0">
                <a:solidFill>
                  <a:srgbClr val="534340"/>
                </a:solidFill>
                <a:latin typeface="Cambria"/>
              </a:rPr>
              <a:t> </a:t>
            </a:r>
            <a:r>
              <a:rPr lang="en-US" sz="3056" dirty="0" err="1">
                <a:solidFill>
                  <a:srgbClr val="534340"/>
                </a:solidFill>
                <a:latin typeface="Cambria"/>
              </a:rPr>
              <a:t>hết</a:t>
            </a:r>
            <a:r>
              <a:rPr lang="en-US" sz="3056" dirty="0">
                <a:solidFill>
                  <a:srgbClr val="534340"/>
                </a:solidFill>
                <a:latin typeface="Cambria"/>
              </a:rPr>
              <a:t> </a:t>
            </a:r>
            <a:r>
              <a:rPr lang="en-US" sz="3056" dirty="0" err="1">
                <a:solidFill>
                  <a:srgbClr val="534340"/>
                </a:solidFill>
                <a:latin typeface="Cambria"/>
              </a:rPr>
              <a:t>sức</a:t>
            </a:r>
            <a:r>
              <a:rPr lang="en-US" sz="3056" dirty="0">
                <a:solidFill>
                  <a:srgbClr val="534340"/>
                </a:solidFill>
                <a:latin typeface="Cambria"/>
              </a:rPr>
              <a:t> </a:t>
            </a:r>
            <a:r>
              <a:rPr lang="en-US" sz="3056" dirty="0" err="1">
                <a:solidFill>
                  <a:srgbClr val="534340"/>
                </a:solidFill>
                <a:latin typeface="Cambria"/>
              </a:rPr>
              <a:t>chính</a:t>
            </a:r>
            <a:r>
              <a:rPr lang="en-US" sz="3056" dirty="0">
                <a:solidFill>
                  <a:srgbClr val="534340"/>
                </a:solidFill>
                <a:latin typeface="Cambria"/>
              </a:rPr>
              <a:t> </a:t>
            </a:r>
            <a:r>
              <a:rPr lang="en-US" sz="3056" dirty="0" err="1">
                <a:solidFill>
                  <a:srgbClr val="534340"/>
                </a:solidFill>
                <a:latin typeface="Cambria"/>
              </a:rPr>
              <a:t>xác</a:t>
            </a:r>
            <a:r>
              <a:rPr lang="en-US" sz="3056" dirty="0">
                <a:solidFill>
                  <a:srgbClr val="534340"/>
                </a:solidFill>
                <a:latin typeface="Cambria"/>
              </a:rPr>
              <a:t> </a:t>
            </a:r>
            <a:r>
              <a:rPr lang="en-US" sz="3056" dirty="0" err="1">
                <a:solidFill>
                  <a:srgbClr val="534340"/>
                </a:solidFill>
                <a:latin typeface="Cambria"/>
              </a:rPr>
              <a:t>và</a:t>
            </a:r>
            <a:r>
              <a:rPr lang="en-US" sz="3056" dirty="0">
                <a:solidFill>
                  <a:srgbClr val="534340"/>
                </a:solidFill>
                <a:latin typeface="Cambria"/>
              </a:rPr>
              <a:t> </a:t>
            </a:r>
            <a:r>
              <a:rPr lang="en-US" sz="3056" dirty="0" err="1">
                <a:solidFill>
                  <a:srgbClr val="534340"/>
                </a:solidFill>
                <a:latin typeface="Cambria"/>
              </a:rPr>
              <a:t>mau</a:t>
            </a:r>
            <a:r>
              <a:rPr lang="en-US" sz="3056" dirty="0">
                <a:solidFill>
                  <a:srgbClr val="534340"/>
                </a:solidFill>
                <a:latin typeface="Cambria"/>
              </a:rPr>
              <a:t> </a:t>
            </a:r>
            <a:r>
              <a:rPr lang="en-US" sz="3056" dirty="0" err="1">
                <a:solidFill>
                  <a:srgbClr val="534340"/>
                </a:solidFill>
                <a:latin typeface="Cambria"/>
              </a:rPr>
              <a:t>lẹ</a:t>
            </a:r>
            <a:r>
              <a:rPr lang="en-US" sz="3056" dirty="0">
                <a:solidFill>
                  <a:srgbClr val="534340"/>
                </a:solidFill>
                <a:latin typeface="Cambria"/>
              </a:rPr>
              <a:t>. </a:t>
            </a:r>
            <a:r>
              <a:rPr lang="en-US" sz="3056" dirty="0" err="1">
                <a:solidFill>
                  <a:srgbClr val="534340"/>
                </a:solidFill>
                <a:latin typeface="Cambria"/>
              </a:rPr>
              <a:t>Đàn</a:t>
            </a:r>
            <a:r>
              <a:rPr lang="en-US" sz="3056" dirty="0">
                <a:solidFill>
                  <a:srgbClr val="534340"/>
                </a:solidFill>
                <a:latin typeface="Cambria"/>
              </a:rPr>
              <a:t> </a:t>
            </a:r>
            <a:r>
              <a:rPr lang="en-US" sz="3056" dirty="0" err="1">
                <a:solidFill>
                  <a:srgbClr val="534340"/>
                </a:solidFill>
                <a:latin typeface="Cambria"/>
              </a:rPr>
              <a:t>bọ</a:t>
            </a:r>
            <a:r>
              <a:rPr lang="en-US" sz="3056" dirty="0">
                <a:solidFill>
                  <a:srgbClr val="534340"/>
                </a:solidFill>
                <a:latin typeface="Cambria"/>
              </a:rPr>
              <a:t> </a:t>
            </a:r>
            <a:r>
              <a:rPr lang="en-US" sz="3056" dirty="0" err="1">
                <a:solidFill>
                  <a:srgbClr val="534340"/>
                </a:solidFill>
                <a:latin typeface="Cambria"/>
              </a:rPr>
              <a:t>ngựa</a:t>
            </a:r>
            <a:r>
              <a:rPr lang="en-US" sz="3056" dirty="0">
                <a:solidFill>
                  <a:srgbClr val="534340"/>
                </a:solidFill>
                <a:latin typeface="Cambria"/>
              </a:rPr>
              <a:t> </a:t>
            </a:r>
            <a:r>
              <a:rPr lang="en-US" sz="3056" dirty="0" err="1">
                <a:solidFill>
                  <a:srgbClr val="534340"/>
                </a:solidFill>
                <a:latin typeface="Cambria"/>
              </a:rPr>
              <a:t>mới</a:t>
            </a:r>
            <a:r>
              <a:rPr lang="en-US" sz="3056" dirty="0">
                <a:solidFill>
                  <a:srgbClr val="534340"/>
                </a:solidFill>
                <a:latin typeface="Cambria"/>
              </a:rPr>
              <a:t> </a:t>
            </a:r>
            <a:r>
              <a:rPr lang="en-US" sz="3056" dirty="0" err="1">
                <a:solidFill>
                  <a:srgbClr val="534340"/>
                </a:solidFill>
                <a:latin typeface="Cambria"/>
              </a:rPr>
              <a:t>nở</a:t>
            </a:r>
            <a:r>
              <a:rPr lang="en-US" sz="3056" dirty="0">
                <a:solidFill>
                  <a:srgbClr val="534340"/>
                </a:solidFill>
                <a:latin typeface="Cambria"/>
              </a:rPr>
              <a:t> </a:t>
            </a:r>
            <a:r>
              <a:rPr lang="en-US" sz="3056" dirty="0" err="1">
                <a:solidFill>
                  <a:srgbClr val="534340"/>
                </a:solidFill>
                <a:latin typeface="Cambria"/>
              </a:rPr>
              <a:t>chạy</a:t>
            </a:r>
            <a:r>
              <a:rPr lang="en-US" sz="3056" dirty="0">
                <a:solidFill>
                  <a:srgbClr val="534340"/>
                </a:solidFill>
                <a:latin typeface="Cambria"/>
              </a:rPr>
              <a:t> </a:t>
            </a:r>
            <a:r>
              <a:rPr lang="en-US" sz="3056" dirty="0" err="1">
                <a:solidFill>
                  <a:srgbClr val="534340"/>
                </a:solidFill>
                <a:latin typeface="Cambria"/>
              </a:rPr>
              <a:t>tíu</a:t>
            </a:r>
            <a:r>
              <a:rPr lang="en-US" sz="3056" dirty="0">
                <a:solidFill>
                  <a:srgbClr val="534340"/>
                </a:solidFill>
                <a:latin typeface="Cambria"/>
              </a:rPr>
              <a:t> </a:t>
            </a:r>
            <a:r>
              <a:rPr lang="en-US" sz="3056" dirty="0" err="1">
                <a:solidFill>
                  <a:srgbClr val="534340"/>
                </a:solidFill>
                <a:latin typeface="Cambria"/>
              </a:rPr>
              <a:t>tít</a:t>
            </a:r>
            <a:r>
              <a:rPr lang="en-US" sz="3056" dirty="0">
                <a:solidFill>
                  <a:srgbClr val="534340"/>
                </a:solidFill>
                <a:latin typeface="Cambria"/>
              </a:rPr>
              <a:t>, </a:t>
            </a:r>
            <a:r>
              <a:rPr lang="en-US" sz="3056" dirty="0" err="1">
                <a:solidFill>
                  <a:srgbClr val="534340"/>
                </a:solidFill>
                <a:latin typeface="Cambria"/>
              </a:rPr>
              <a:t>lập</a:t>
            </a:r>
            <a:r>
              <a:rPr lang="en-US" sz="3056" dirty="0">
                <a:solidFill>
                  <a:srgbClr val="534340"/>
                </a:solidFill>
                <a:latin typeface="Cambria"/>
              </a:rPr>
              <a:t> </a:t>
            </a:r>
            <a:r>
              <a:rPr lang="en-US" sz="3056" dirty="0" err="1">
                <a:solidFill>
                  <a:srgbClr val="534340"/>
                </a:solidFill>
                <a:latin typeface="Cambria"/>
              </a:rPr>
              <a:t>tức</a:t>
            </a:r>
            <a:r>
              <a:rPr lang="en-US" sz="3056" dirty="0">
                <a:solidFill>
                  <a:srgbClr val="534340"/>
                </a:solidFill>
                <a:latin typeface="Cambria"/>
              </a:rPr>
              <a:t> </a:t>
            </a:r>
            <a:r>
              <a:rPr lang="en-US" sz="3056" dirty="0" err="1">
                <a:solidFill>
                  <a:srgbClr val="534340"/>
                </a:solidFill>
                <a:latin typeface="Cambria"/>
              </a:rPr>
              <a:t>dàn</a:t>
            </a:r>
            <a:r>
              <a:rPr lang="en-US" sz="3056" dirty="0">
                <a:solidFill>
                  <a:srgbClr val="534340"/>
                </a:solidFill>
                <a:latin typeface="Cambria"/>
              </a:rPr>
              <a:t> </a:t>
            </a:r>
            <a:r>
              <a:rPr lang="en-US" sz="3056" dirty="0" err="1">
                <a:solidFill>
                  <a:srgbClr val="534340"/>
                </a:solidFill>
                <a:latin typeface="Cambria"/>
              </a:rPr>
              <a:t>quân</a:t>
            </a:r>
            <a:r>
              <a:rPr lang="en-US" sz="3056" dirty="0">
                <a:solidFill>
                  <a:srgbClr val="534340"/>
                </a:solidFill>
                <a:latin typeface="Cambria"/>
              </a:rPr>
              <a:t> </a:t>
            </a:r>
            <a:r>
              <a:rPr lang="en-US" sz="3056" dirty="0" err="1">
                <a:solidFill>
                  <a:srgbClr val="534340"/>
                </a:solidFill>
                <a:latin typeface="Cambria"/>
              </a:rPr>
              <a:t>ra</a:t>
            </a:r>
            <a:r>
              <a:rPr lang="en-US" sz="3056" dirty="0">
                <a:solidFill>
                  <a:srgbClr val="534340"/>
                </a:solidFill>
                <a:latin typeface="Cambria"/>
              </a:rPr>
              <a:t> </a:t>
            </a:r>
            <a:r>
              <a:rPr lang="en-US" sz="3056" dirty="0" err="1">
                <a:solidFill>
                  <a:srgbClr val="534340"/>
                </a:solidFill>
                <a:latin typeface="Cambria"/>
              </a:rPr>
              <a:t>khắp</a:t>
            </a:r>
            <a:r>
              <a:rPr lang="en-US" sz="3056" dirty="0">
                <a:solidFill>
                  <a:srgbClr val="534340"/>
                </a:solidFill>
                <a:latin typeface="Cambria"/>
              </a:rPr>
              <a:t> </a:t>
            </a:r>
            <a:r>
              <a:rPr lang="en-US" sz="3056" dirty="0" err="1">
                <a:solidFill>
                  <a:srgbClr val="534340"/>
                </a:solidFill>
                <a:latin typeface="Cambria"/>
              </a:rPr>
              <a:t>cây</a:t>
            </a:r>
            <a:r>
              <a:rPr lang="en-US" sz="3056" dirty="0">
                <a:solidFill>
                  <a:srgbClr val="534340"/>
                </a:solidFill>
                <a:latin typeface="Cambria"/>
              </a:rPr>
              <a:t> </a:t>
            </a:r>
            <a:r>
              <a:rPr lang="en-US" sz="3056" dirty="0" err="1">
                <a:solidFill>
                  <a:srgbClr val="534340"/>
                </a:solidFill>
                <a:latin typeface="Cambria"/>
              </a:rPr>
              <a:t>chanh</a:t>
            </a:r>
            <a:r>
              <a:rPr lang="en-US" sz="3056" dirty="0">
                <a:solidFill>
                  <a:srgbClr val="534340"/>
                </a:solidFill>
                <a:latin typeface="Cambria"/>
              </a:rPr>
              <a:t>, </a:t>
            </a:r>
            <a:r>
              <a:rPr lang="en-US" sz="3056" dirty="0" err="1">
                <a:solidFill>
                  <a:srgbClr val="534340"/>
                </a:solidFill>
                <a:latin typeface="Cambria"/>
              </a:rPr>
              <a:t>mỗi</a:t>
            </a:r>
            <a:r>
              <a:rPr lang="en-US" sz="3056" dirty="0">
                <a:solidFill>
                  <a:srgbClr val="534340"/>
                </a:solidFill>
                <a:latin typeface="Cambria"/>
              </a:rPr>
              <a:t> con </a:t>
            </a:r>
            <a:r>
              <a:rPr lang="en-US" sz="3056" dirty="0" err="1">
                <a:solidFill>
                  <a:srgbClr val="534340"/>
                </a:solidFill>
                <a:latin typeface="Cambria"/>
              </a:rPr>
              <a:t>mỗi</a:t>
            </a:r>
            <a:r>
              <a:rPr lang="en-US" sz="3056" dirty="0">
                <a:solidFill>
                  <a:srgbClr val="534340"/>
                </a:solidFill>
                <a:latin typeface="Cambria"/>
              </a:rPr>
              <a:t> </a:t>
            </a:r>
            <a:r>
              <a:rPr lang="en-US" sz="3056" dirty="0" err="1">
                <a:solidFill>
                  <a:srgbClr val="534340"/>
                </a:solidFill>
                <a:latin typeface="Cambria"/>
              </a:rPr>
              <a:t>ngả</a:t>
            </a:r>
            <a:r>
              <a:rPr lang="en-US" sz="3056" dirty="0">
                <a:solidFill>
                  <a:srgbClr val="534340"/>
                </a:solidFill>
                <a:latin typeface="Cambria"/>
              </a:rPr>
              <a:t> </a:t>
            </a:r>
            <a:r>
              <a:rPr lang="en-US" sz="3056" dirty="0" err="1">
                <a:solidFill>
                  <a:srgbClr val="534340"/>
                </a:solidFill>
                <a:latin typeface="Cambria"/>
              </a:rPr>
              <a:t>bắt</a:t>
            </a:r>
            <a:r>
              <a:rPr lang="en-US" sz="3056" dirty="0">
                <a:solidFill>
                  <a:srgbClr val="534340"/>
                </a:solidFill>
                <a:latin typeface="Cambria"/>
              </a:rPr>
              <a:t> </a:t>
            </a:r>
            <a:r>
              <a:rPr lang="en-US" sz="3056" dirty="0" err="1">
                <a:solidFill>
                  <a:srgbClr val="534340"/>
                </a:solidFill>
                <a:latin typeface="Cambria"/>
              </a:rPr>
              <a:t>đầu</a:t>
            </a:r>
            <a:r>
              <a:rPr lang="en-US" sz="3056" dirty="0">
                <a:solidFill>
                  <a:srgbClr val="534340"/>
                </a:solidFill>
                <a:latin typeface="Cambria"/>
              </a:rPr>
              <a:t> </a:t>
            </a:r>
            <a:r>
              <a:rPr lang="en-US" sz="3056" dirty="0" err="1">
                <a:solidFill>
                  <a:srgbClr val="534340"/>
                </a:solidFill>
                <a:latin typeface="Cambria"/>
              </a:rPr>
              <a:t>một</a:t>
            </a:r>
            <a:r>
              <a:rPr lang="en-US" sz="3056" dirty="0">
                <a:solidFill>
                  <a:srgbClr val="534340"/>
                </a:solidFill>
                <a:latin typeface="Cambria"/>
              </a:rPr>
              <a:t> </a:t>
            </a:r>
            <a:r>
              <a:rPr lang="en-US" sz="3056" dirty="0" err="1">
                <a:solidFill>
                  <a:srgbClr val="534340"/>
                </a:solidFill>
                <a:latin typeface="Cambria"/>
              </a:rPr>
              <a:t>cuộc</a:t>
            </a:r>
            <a:r>
              <a:rPr lang="en-US" sz="3056" dirty="0">
                <a:solidFill>
                  <a:srgbClr val="534340"/>
                </a:solidFill>
                <a:latin typeface="Cambria"/>
              </a:rPr>
              <a:t> </a:t>
            </a:r>
            <a:r>
              <a:rPr lang="en-US" sz="3056" dirty="0" err="1">
                <a:solidFill>
                  <a:srgbClr val="534340"/>
                </a:solidFill>
                <a:latin typeface="Cambria"/>
              </a:rPr>
              <a:t>sống</a:t>
            </a:r>
            <a:r>
              <a:rPr lang="en-US" sz="3056" dirty="0">
                <a:solidFill>
                  <a:srgbClr val="534340"/>
                </a:solidFill>
                <a:latin typeface="Cambria"/>
              </a:rPr>
              <a:t> </a:t>
            </a:r>
            <a:r>
              <a:rPr lang="en-US" sz="3056" dirty="0" err="1">
                <a:solidFill>
                  <a:srgbClr val="534340"/>
                </a:solidFill>
                <a:latin typeface="Cambria"/>
              </a:rPr>
              <a:t>dũng</a:t>
            </a:r>
            <a:r>
              <a:rPr lang="en-US" sz="3056" dirty="0">
                <a:solidFill>
                  <a:srgbClr val="534340"/>
                </a:solidFill>
                <a:latin typeface="Cambria"/>
              </a:rPr>
              <a:t> </a:t>
            </a:r>
            <a:r>
              <a:rPr lang="en-US" sz="3056" dirty="0" err="1">
                <a:solidFill>
                  <a:srgbClr val="534340"/>
                </a:solidFill>
                <a:latin typeface="Cambria"/>
              </a:rPr>
              <a:t>cảm</a:t>
            </a:r>
            <a:r>
              <a:rPr lang="en-US" sz="3056" dirty="0">
                <a:solidFill>
                  <a:srgbClr val="534340"/>
                </a:solidFill>
                <a:latin typeface="Cambria"/>
              </a:rPr>
              <a:t>, </a:t>
            </a:r>
            <a:r>
              <a:rPr lang="en-US" sz="3056" dirty="0" err="1">
                <a:solidFill>
                  <a:srgbClr val="534340"/>
                </a:solidFill>
                <a:latin typeface="Cambria"/>
              </a:rPr>
              <a:t>tự</a:t>
            </a:r>
            <a:r>
              <a:rPr lang="en-US" sz="3056" dirty="0">
                <a:solidFill>
                  <a:srgbClr val="534340"/>
                </a:solidFill>
                <a:latin typeface="Cambria"/>
              </a:rPr>
              <a:t> </a:t>
            </a:r>
            <a:r>
              <a:rPr lang="en-US" sz="3056" dirty="0" err="1">
                <a:solidFill>
                  <a:srgbClr val="534340"/>
                </a:solidFill>
                <a:latin typeface="Cambria"/>
              </a:rPr>
              <a:t>lập</a:t>
            </a:r>
            <a:r>
              <a:rPr lang="en-US" sz="3056" dirty="0">
                <a:solidFill>
                  <a:srgbClr val="534340"/>
                </a:solidFill>
                <a:latin typeface="Cambria"/>
              </a:rPr>
              <a:t>.</a:t>
            </a:r>
          </a:p>
          <a:p>
            <a:pPr algn="r" defTabSz="609630">
              <a:lnSpc>
                <a:spcPts val="3209"/>
              </a:lnSpc>
            </a:pPr>
            <a:r>
              <a:rPr lang="en-US" sz="3056" b="1" i="1" dirty="0">
                <a:solidFill>
                  <a:srgbClr val="534340"/>
                </a:solidFill>
                <a:latin typeface="Cambria" panose="02040503050406030204" pitchFamily="18" charset="0"/>
                <a:ea typeface="Cambria" panose="02040503050406030204" pitchFamily="18" charset="0"/>
              </a:rPr>
              <a:t>   Theo Vũ Tú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0170480" y="4742672"/>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9836208" y="3736384"/>
            <a:ext cx="2598746" cy="3121617"/>
          </a:xfrm>
          <a:custGeom>
            <a:avLst/>
            <a:gdLst/>
            <a:ahLst/>
            <a:cxnLst/>
            <a:rect l="l" t="t" r="r" b="b"/>
            <a:pathLst>
              <a:path w="3898119" h="4682425">
                <a:moveTo>
                  <a:pt x="0" y="0"/>
                </a:moveTo>
                <a:lnTo>
                  <a:pt x="3898118" y="0"/>
                </a:lnTo>
                <a:lnTo>
                  <a:pt x="3898118" y="4682425"/>
                </a:lnTo>
                <a:lnTo>
                  <a:pt x="0" y="468242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TextBox 8"/>
          <p:cNvSpPr txBox="1"/>
          <p:nvPr/>
        </p:nvSpPr>
        <p:spPr>
          <a:xfrm>
            <a:off x="2480905" y="479467"/>
            <a:ext cx="7355302" cy="553037"/>
          </a:xfrm>
          <a:prstGeom prst="rect">
            <a:avLst/>
          </a:prstGeom>
        </p:spPr>
        <p:txBody>
          <a:bodyPr lIns="0" tIns="0" rIns="0" bIns="0" rtlCol="0" anchor="t">
            <a:spAutoFit/>
          </a:bodyPr>
          <a:lstStyle/>
          <a:p>
            <a:pPr algn="ctr" defTabSz="609630">
              <a:lnSpc>
                <a:spcPts val="4551"/>
              </a:lnSpc>
              <a:spcBef>
                <a:spcPct val="0"/>
              </a:spcBef>
            </a:pPr>
            <a:r>
              <a:rPr lang="en-US" sz="3792" dirty="0" err="1">
                <a:solidFill>
                  <a:srgbClr val="F17790"/>
                </a:solidFill>
                <a:latin typeface="Cambria Bold"/>
              </a:rPr>
              <a:t>Đọc</a:t>
            </a:r>
            <a:r>
              <a:rPr lang="en-US" sz="3792" dirty="0">
                <a:solidFill>
                  <a:srgbClr val="F17790"/>
                </a:solidFill>
                <a:latin typeface="Cambria Bold"/>
              </a:rPr>
              <a:t> </a:t>
            </a:r>
            <a:r>
              <a:rPr lang="en-US" sz="3792" dirty="0" err="1">
                <a:solidFill>
                  <a:srgbClr val="F17790"/>
                </a:solidFill>
                <a:latin typeface="Cambria Bold"/>
              </a:rPr>
              <a:t>bài</a:t>
            </a:r>
            <a:r>
              <a:rPr lang="en-US" sz="3792" dirty="0">
                <a:solidFill>
                  <a:srgbClr val="F17790"/>
                </a:solidFill>
                <a:latin typeface="Cambria Bold"/>
              </a:rPr>
              <a:t> </a:t>
            </a:r>
            <a:r>
              <a:rPr lang="en-US" sz="3792" dirty="0" err="1">
                <a:solidFill>
                  <a:srgbClr val="F17790"/>
                </a:solidFill>
                <a:latin typeface="Cambria Bold"/>
              </a:rPr>
              <a:t>sau</a:t>
            </a:r>
            <a:r>
              <a:rPr lang="en-US" sz="3792" dirty="0">
                <a:solidFill>
                  <a:srgbClr val="F17790"/>
                </a:solidFill>
                <a:latin typeface="Cambria Bold"/>
              </a:rPr>
              <a:t> </a:t>
            </a:r>
            <a:r>
              <a:rPr lang="en-US" sz="3792" dirty="0" err="1">
                <a:solidFill>
                  <a:srgbClr val="F17790"/>
                </a:solidFill>
                <a:latin typeface="Cambria Bold"/>
              </a:rPr>
              <a:t>đây</a:t>
            </a:r>
            <a:r>
              <a:rPr lang="en-US" sz="3792" dirty="0">
                <a:solidFill>
                  <a:srgbClr val="F17790"/>
                </a:solidFill>
                <a:latin typeface="Cambria Bold"/>
              </a:rPr>
              <a:t> </a:t>
            </a:r>
            <a:r>
              <a:rPr lang="en-US" sz="3792" dirty="0" err="1">
                <a:solidFill>
                  <a:srgbClr val="F17790"/>
                </a:solidFill>
                <a:latin typeface="Cambria Bold"/>
              </a:rPr>
              <a:t>và</a:t>
            </a:r>
            <a:r>
              <a:rPr lang="en-US" sz="3792" dirty="0">
                <a:solidFill>
                  <a:srgbClr val="F17790"/>
                </a:solidFill>
                <a:latin typeface="Cambria Bold"/>
              </a:rPr>
              <a:t> </a:t>
            </a:r>
            <a:r>
              <a:rPr lang="en-US" sz="3792" dirty="0" err="1">
                <a:solidFill>
                  <a:srgbClr val="F17790"/>
                </a:solidFill>
                <a:latin typeface="Cambria Bold"/>
              </a:rPr>
              <a:t>trả</a:t>
            </a:r>
            <a:r>
              <a:rPr lang="en-US" sz="3792" dirty="0">
                <a:solidFill>
                  <a:srgbClr val="F17790"/>
                </a:solidFill>
                <a:latin typeface="Cambria Bold"/>
              </a:rPr>
              <a:t> </a:t>
            </a:r>
            <a:r>
              <a:rPr lang="en-US" sz="3792" dirty="0" err="1">
                <a:solidFill>
                  <a:srgbClr val="F17790"/>
                </a:solidFill>
                <a:latin typeface="Cambria Bold"/>
              </a:rPr>
              <a:t>lời</a:t>
            </a:r>
            <a:r>
              <a:rPr lang="en-US" sz="3792" dirty="0">
                <a:solidFill>
                  <a:srgbClr val="F17790"/>
                </a:solidFill>
                <a:latin typeface="Cambria Bold"/>
              </a:rPr>
              <a:t> </a:t>
            </a:r>
            <a:r>
              <a:rPr lang="en-US" sz="3792" dirty="0" err="1">
                <a:solidFill>
                  <a:srgbClr val="F17790"/>
                </a:solidFill>
                <a:latin typeface="Cambria Bold"/>
              </a:rPr>
              <a:t>câu</a:t>
            </a:r>
            <a:r>
              <a:rPr lang="en-US" sz="3792" dirty="0">
                <a:solidFill>
                  <a:srgbClr val="F17790"/>
                </a:solidFill>
                <a:latin typeface="Cambria Bold"/>
              </a:rPr>
              <a:t> </a:t>
            </a:r>
            <a:r>
              <a:rPr lang="en-US" sz="3792" dirty="0" err="1">
                <a:solidFill>
                  <a:srgbClr val="F17790"/>
                </a:solidFill>
                <a:latin typeface="Cambria Bold"/>
              </a:rPr>
              <a:t>hỏi</a:t>
            </a:r>
            <a:endParaRPr lang="en-US" sz="3792" dirty="0">
              <a:solidFill>
                <a:srgbClr val="F17790"/>
              </a:solidFill>
              <a:latin typeface="Cambria Bold"/>
            </a:endParaRPr>
          </a:p>
        </p:txBody>
      </p:sp>
      <p:sp>
        <p:nvSpPr>
          <p:cNvPr id="9" name="TextBox 9"/>
          <p:cNvSpPr txBox="1"/>
          <p:nvPr/>
        </p:nvSpPr>
        <p:spPr>
          <a:xfrm>
            <a:off x="685801" y="1247184"/>
            <a:ext cx="9807287" cy="5001369"/>
          </a:xfrm>
          <a:prstGeom prst="rect">
            <a:avLst/>
          </a:prstGeom>
        </p:spPr>
        <p:txBody>
          <a:bodyPr lIns="0" tIns="0" rIns="0" bIns="0" rtlCol="0" anchor="t">
            <a:spAutoFit/>
          </a:bodyPr>
          <a:lstStyle/>
          <a:p>
            <a:pPr defTabSz="609630">
              <a:lnSpc>
                <a:spcPts val="3946"/>
              </a:lnSpc>
            </a:pPr>
            <a:r>
              <a:rPr lang="en-US" sz="3288" dirty="0">
                <a:solidFill>
                  <a:srgbClr val="534340"/>
                </a:solidFill>
                <a:latin typeface="Cambria Bold"/>
              </a:rPr>
              <a:t>a. </a:t>
            </a:r>
            <a:r>
              <a:rPr lang="en-US" sz="3288" dirty="0" err="1">
                <a:solidFill>
                  <a:srgbClr val="534340"/>
                </a:solidFill>
                <a:latin typeface="Cambria Bold"/>
              </a:rPr>
              <a:t>Đoạn</a:t>
            </a:r>
            <a:r>
              <a:rPr lang="en-US" sz="3288" dirty="0">
                <a:solidFill>
                  <a:srgbClr val="534340"/>
                </a:solidFill>
                <a:latin typeface="Cambria Bold"/>
              </a:rPr>
              <a:t> </a:t>
            </a:r>
            <a:r>
              <a:rPr lang="en-US" sz="3288" dirty="0" err="1">
                <a:solidFill>
                  <a:srgbClr val="534340"/>
                </a:solidFill>
                <a:latin typeface="Cambria Bold"/>
              </a:rPr>
              <a:t>mở</a:t>
            </a:r>
            <a:r>
              <a:rPr lang="en-US" sz="3288" dirty="0">
                <a:solidFill>
                  <a:srgbClr val="534340"/>
                </a:solidFill>
                <a:latin typeface="Cambria Bold"/>
              </a:rPr>
              <a:t> </a:t>
            </a:r>
            <a:r>
              <a:rPr lang="en-US" sz="3288" dirty="0" err="1">
                <a:solidFill>
                  <a:srgbClr val="534340"/>
                </a:solidFill>
                <a:latin typeface="Cambria Bold"/>
              </a:rPr>
              <a:t>đầu</a:t>
            </a:r>
            <a:r>
              <a:rPr lang="en-US" sz="3288" dirty="0">
                <a:solidFill>
                  <a:srgbClr val="534340"/>
                </a:solidFill>
                <a:latin typeface="Cambria Bold"/>
              </a:rPr>
              <a:t> </a:t>
            </a:r>
            <a:r>
              <a:rPr lang="en-US" sz="3288" dirty="0" err="1">
                <a:solidFill>
                  <a:srgbClr val="534340"/>
                </a:solidFill>
                <a:latin typeface="Cambria Bold"/>
              </a:rPr>
              <a:t>giới</a:t>
            </a:r>
            <a:r>
              <a:rPr lang="en-US" sz="3288" dirty="0">
                <a:solidFill>
                  <a:srgbClr val="534340"/>
                </a:solidFill>
                <a:latin typeface="Cambria Bold"/>
              </a:rPr>
              <a:t> </a:t>
            </a:r>
            <a:r>
              <a:rPr lang="en-US" sz="3288" dirty="0" err="1">
                <a:solidFill>
                  <a:srgbClr val="534340"/>
                </a:solidFill>
                <a:latin typeface="Cambria Bold"/>
              </a:rPr>
              <a:t>thiệu</a:t>
            </a:r>
            <a:r>
              <a:rPr lang="en-US" sz="3288" dirty="0">
                <a:solidFill>
                  <a:srgbClr val="534340"/>
                </a:solidFill>
                <a:latin typeface="Cambria Bold"/>
              </a:rPr>
              <a:t> </a:t>
            </a:r>
            <a:r>
              <a:rPr lang="en-US" sz="3288" dirty="0" err="1">
                <a:solidFill>
                  <a:srgbClr val="534340"/>
                </a:solidFill>
                <a:latin typeface="Cambria Bold"/>
              </a:rPr>
              <a:t>sự</a:t>
            </a:r>
            <a:r>
              <a:rPr lang="en-US" sz="3288" dirty="0">
                <a:solidFill>
                  <a:srgbClr val="534340"/>
                </a:solidFill>
                <a:latin typeface="Cambria Bold"/>
              </a:rPr>
              <a:t> </a:t>
            </a:r>
            <a:r>
              <a:rPr lang="en-US" sz="3288" dirty="0" err="1">
                <a:solidFill>
                  <a:srgbClr val="534340"/>
                </a:solidFill>
                <a:latin typeface="Cambria Bold"/>
              </a:rPr>
              <a:t>việc</a:t>
            </a:r>
            <a:r>
              <a:rPr lang="en-US" sz="3288" dirty="0">
                <a:solidFill>
                  <a:srgbClr val="534340"/>
                </a:solidFill>
                <a:latin typeface="Cambria Bold"/>
              </a:rPr>
              <a:t> </a:t>
            </a:r>
            <a:r>
              <a:rPr lang="en-US" sz="3288" dirty="0" err="1">
                <a:solidFill>
                  <a:srgbClr val="534340"/>
                </a:solidFill>
                <a:latin typeface="Cambria Bold"/>
              </a:rPr>
              <a:t>gì</a:t>
            </a:r>
            <a:r>
              <a:rPr lang="en-US" sz="3288" dirty="0">
                <a:solidFill>
                  <a:srgbClr val="534340"/>
                </a:solidFill>
                <a:latin typeface="Cambria Bold"/>
              </a:rPr>
              <a:t>?</a:t>
            </a:r>
          </a:p>
          <a:p>
            <a:pPr defTabSz="609630">
              <a:lnSpc>
                <a:spcPts val="3946"/>
              </a:lnSpc>
            </a:pPr>
            <a:r>
              <a:rPr lang="en-US" sz="3288" dirty="0">
                <a:solidFill>
                  <a:srgbClr val="534340"/>
                </a:solidFill>
                <a:latin typeface="Cambria Bold"/>
              </a:rPr>
              <a:t>b. </a:t>
            </a:r>
            <a:r>
              <a:rPr lang="en-US" sz="3288" dirty="0" err="1">
                <a:solidFill>
                  <a:srgbClr val="534340"/>
                </a:solidFill>
                <a:latin typeface="Cambria Bold"/>
              </a:rPr>
              <a:t>Các</a:t>
            </a:r>
            <a:r>
              <a:rPr lang="en-US" sz="3288" dirty="0">
                <a:solidFill>
                  <a:srgbClr val="534340"/>
                </a:solidFill>
                <a:latin typeface="Cambria Bold"/>
              </a:rPr>
              <a:t> </a:t>
            </a:r>
            <a:r>
              <a:rPr lang="en-US" sz="3288" dirty="0" err="1">
                <a:solidFill>
                  <a:srgbClr val="534340"/>
                </a:solidFill>
                <a:latin typeface="Cambria Bold"/>
              </a:rPr>
              <a:t>chú</a:t>
            </a:r>
            <a:r>
              <a:rPr lang="en-US" sz="3288" dirty="0">
                <a:solidFill>
                  <a:srgbClr val="534340"/>
                </a:solidFill>
                <a:latin typeface="Cambria Bold"/>
              </a:rPr>
              <a:t> </a:t>
            </a:r>
            <a:r>
              <a:rPr lang="en-US" sz="3288" dirty="0" err="1">
                <a:solidFill>
                  <a:srgbClr val="534340"/>
                </a:solidFill>
                <a:latin typeface="Cambria Bold"/>
              </a:rPr>
              <a:t>bọ</a:t>
            </a:r>
            <a:r>
              <a:rPr lang="en-US" sz="3288" dirty="0">
                <a:solidFill>
                  <a:srgbClr val="534340"/>
                </a:solidFill>
                <a:latin typeface="Cambria Bold"/>
              </a:rPr>
              <a:t> </a:t>
            </a:r>
            <a:r>
              <a:rPr lang="en-US" sz="3288" dirty="0" err="1">
                <a:solidFill>
                  <a:srgbClr val="534340"/>
                </a:solidFill>
                <a:latin typeface="Cambria Bold"/>
              </a:rPr>
              <a:t>ngựa</a:t>
            </a:r>
            <a:r>
              <a:rPr lang="en-US" sz="3288" dirty="0">
                <a:solidFill>
                  <a:srgbClr val="534340"/>
                </a:solidFill>
                <a:latin typeface="Cambria Bold"/>
              </a:rPr>
              <a:t> non </a:t>
            </a:r>
            <a:r>
              <a:rPr lang="en-US" sz="3288" dirty="0" err="1">
                <a:solidFill>
                  <a:srgbClr val="534340"/>
                </a:solidFill>
                <a:latin typeface="Cambria Bold"/>
              </a:rPr>
              <a:t>được</a:t>
            </a:r>
            <a:r>
              <a:rPr lang="en-US" sz="3288" dirty="0">
                <a:solidFill>
                  <a:srgbClr val="534340"/>
                </a:solidFill>
                <a:latin typeface="Cambria Bold"/>
              </a:rPr>
              <a:t> </a:t>
            </a:r>
            <a:r>
              <a:rPr lang="en-US" sz="3288" dirty="0" err="1">
                <a:solidFill>
                  <a:srgbClr val="534340"/>
                </a:solidFill>
                <a:latin typeface="Cambria Bold"/>
              </a:rPr>
              <a:t>miêu</a:t>
            </a:r>
            <a:r>
              <a:rPr lang="en-US" sz="3288" dirty="0">
                <a:solidFill>
                  <a:srgbClr val="534340"/>
                </a:solidFill>
                <a:latin typeface="Cambria Bold"/>
              </a:rPr>
              <a:t> </a:t>
            </a:r>
            <a:r>
              <a:rPr lang="en-US" sz="3288" dirty="0" err="1">
                <a:solidFill>
                  <a:srgbClr val="534340"/>
                </a:solidFill>
                <a:latin typeface="Cambria Bold"/>
              </a:rPr>
              <a:t>tả</a:t>
            </a:r>
            <a:r>
              <a:rPr lang="en-US" sz="3288" dirty="0">
                <a:solidFill>
                  <a:srgbClr val="534340"/>
                </a:solidFill>
                <a:latin typeface="Cambria Bold"/>
              </a:rPr>
              <a:t> </a:t>
            </a:r>
            <a:r>
              <a:rPr lang="en-US" sz="3288" dirty="0" err="1">
                <a:solidFill>
                  <a:srgbClr val="534340"/>
                </a:solidFill>
                <a:latin typeface="Cambria Bold"/>
              </a:rPr>
              <a:t>thế</a:t>
            </a:r>
            <a:r>
              <a:rPr lang="en-US" sz="3288" dirty="0">
                <a:solidFill>
                  <a:srgbClr val="534340"/>
                </a:solidFill>
                <a:latin typeface="Cambria Bold"/>
              </a:rPr>
              <a:t> </a:t>
            </a:r>
            <a:r>
              <a:rPr lang="en-US" sz="3288" dirty="0" err="1">
                <a:solidFill>
                  <a:srgbClr val="534340"/>
                </a:solidFill>
                <a:latin typeface="Cambria Bold"/>
              </a:rPr>
              <a:t>nào</a:t>
            </a:r>
            <a:r>
              <a:rPr lang="en-US" sz="3288" dirty="0">
                <a:solidFill>
                  <a:srgbClr val="534340"/>
                </a:solidFill>
                <a:latin typeface="Cambria Bold"/>
              </a:rPr>
              <a:t> qua </a:t>
            </a:r>
            <a:r>
              <a:rPr lang="en-US" sz="3288" dirty="0" err="1">
                <a:solidFill>
                  <a:srgbClr val="534340"/>
                </a:solidFill>
                <a:latin typeface="Cambria Bold"/>
              </a:rPr>
              <a:t>từng</a:t>
            </a:r>
            <a:r>
              <a:rPr lang="en-US" sz="3288" dirty="0">
                <a:solidFill>
                  <a:srgbClr val="534340"/>
                </a:solidFill>
                <a:latin typeface="Cambria Bold"/>
              </a:rPr>
              <a:t> </a:t>
            </a:r>
            <a:r>
              <a:rPr lang="en-US" sz="3288" dirty="0" err="1">
                <a:solidFill>
                  <a:srgbClr val="534340"/>
                </a:solidFill>
                <a:latin typeface="Cambria Bold"/>
              </a:rPr>
              <a:t>khoảnh</a:t>
            </a:r>
            <a:r>
              <a:rPr lang="en-US" sz="3288" dirty="0">
                <a:solidFill>
                  <a:srgbClr val="534340"/>
                </a:solidFill>
                <a:latin typeface="Cambria Bold"/>
              </a:rPr>
              <a:t> </a:t>
            </a:r>
            <a:r>
              <a:rPr lang="en-US" sz="3288" dirty="0" err="1">
                <a:solidFill>
                  <a:srgbClr val="534340"/>
                </a:solidFill>
                <a:latin typeface="Cambria Bold"/>
              </a:rPr>
              <a:t>khắc</a:t>
            </a:r>
            <a:r>
              <a:rPr lang="en-US" sz="3288" dirty="0">
                <a:solidFill>
                  <a:srgbClr val="534340"/>
                </a:solidFill>
                <a:latin typeface="Cambria Bold"/>
              </a:rPr>
              <a:t> </a:t>
            </a:r>
            <a:r>
              <a:rPr lang="en-US" sz="3288" dirty="0" err="1">
                <a:solidFill>
                  <a:srgbClr val="534340"/>
                </a:solidFill>
                <a:latin typeface="Cambria Bold"/>
              </a:rPr>
              <a:t>dưới</a:t>
            </a:r>
            <a:r>
              <a:rPr lang="en-US" sz="3288" dirty="0">
                <a:solidFill>
                  <a:srgbClr val="534340"/>
                </a:solidFill>
                <a:latin typeface="Cambria Bold"/>
              </a:rPr>
              <a:t> </a:t>
            </a:r>
            <a:r>
              <a:rPr lang="en-US" sz="3288" dirty="0" err="1">
                <a:solidFill>
                  <a:srgbClr val="534340"/>
                </a:solidFill>
                <a:latin typeface="Cambria Bold"/>
              </a:rPr>
              <a:t>đây</a:t>
            </a:r>
            <a:endParaRPr lang="en-US" sz="3288" dirty="0">
              <a:solidFill>
                <a:srgbClr val="534340"/>
              </a:solidFill>
              <a:latin typeface="Cambria Bold"/>
            </a:endParaRPr>
          </a:p>
          <a:p>
            <a:pPr marL="709974" lvl="1" indent="-354987" defTabSz="609630">
              <a:lnSpc>
                <a:spcPts val="3946"/>
              </a:lnSpc>
              <a:buFont typeface="Arial"/>
              <a:buChar char="•"/>
            </a:pPr>
            <a:r>
              <a:rPr lang="en-US" sz="3288" dirty="0">
                <a:solidFill>
                  <a:srgbClr val="534340"/>
                </a:solidFill>
                <a:latin typeface="Cambria Bold"/>
              </a:rPr>
              <a:t>Trong </a:t>
            </a:r>
            <a:r>
              <a:rPr lang="en-US" sz="3288" dirty="0" err="1">
                <a:solidFill>
                  <a:srgbClr val="534340"/>
                </a:solidFill>
                <a:latin typeface="Cambria Bold"/>
              </a:rPr>
              <a:t>quá</a:t>
            </a:r>
            <a:r>
              <a:rPr lang="en-US" sz="3288" dirty="0">
                <a:solidFill>
                  <a:srgbClr val="534340"/>
                </a:solidFill>
                <a:latin typeface="Cambria Bold"/>
              </a:rPr>
              <a:t> </a:t>
            </a:r>
            <a:r>
              <a:rPr lang="en-US" sz="3288" dirty="0" err="1">
                <a:solidFill>
                  <a:srgbClr val="534340"/>
                </a:solidFill>
                <a:latin typeface="Cambria Bold"/>
              </a:rPr>
              <a:t>trình</a:t>
            </a:r>
            <a:r>
              <a:rPr lang="en-US" sz="3288" dirty="0">
                <a:solidFill>
                  <a:srgbClr val="534340"/>
                </a:solidFill>
                <a:latin typeface="Cambria Bold"/>
              </a:rPr>
              <a:t> </a:t>
            </a:r>
            <a:r>
              <a:rPr lang="en-US" sz="3288" dirty="0" err="1">
                <a:solidFill>
                  <a:srgbClr val="534340"/>
                </a:solidFill>
                <a:latin typeface="Cambria Bold"/>
              </a:rPr>
              <a:t>lách</a:t>
            </a:r>
            <a:r>
              <a:rPr lang="en-US" sz="3288" dirty="0">
                <a:solidFill>
                  <a:srgbClr val="534340"/>
                </a:solidFill>
                <a:latin typeface="Cambria Bold"/>
              </a:rPr>
              <a:t> </a:t>
            </a:r>
            <a:r>
              <a:rPr lang="en-US" sz="3288" dirty="0" err="1">
                <a:solidFill>
                  <a:srgbClr val="534340"/>
                </a:solidFill>
                <a:latin typeface="Cambria Bold"/>
              </a:rPr>
              <a:t>ra</a:t>
            </a:r>
            <a:r>
              <a:rPr lang="en-US" sz="3288" dirty="0">
                <a:solidFill>
                  <a:srgbClr val="534340"/>
                </a:solidFill>
                <a:latin typeface="Cambria Bold"/>
              </a:rPr>
              <a:t> </a:t>
            </a:r>
            <a:r>
              <a:rPr lang="en-US" sz="3288" dirty="0" err="1">
                <a:solidFill>
                  <a:srgbClr val="534340"/>
                </a:solidFill>
                <a:latin typeface="Cambria Bold"/>
              </a:rPr>
              <a:t>khỏi</a:t>
            </a:r>
            <a:r>
              <a:rPr lang="en-US" sz="3288" dirty="0">
                <a:solidFill>
                  <a:srgbClr val="534340"/>
                </a:solidFill>
                <a:latin typeface="Cambria Bold"/>
              </a:rPr>
              <a:t> </a:t>
            </a:r>
            <a:r>
              <a:rPr lang="en-US" sz="3288" dirty="0" err="1">
                <a:solidFill>
                  <a:srgbClr val="534340"/>
                </a:solidFill>
                <a:latin typeface="Cambria Bold"/>
              </a:rPr>
              <a:t>kẽ</a:t>
            </a:r>
            <a:r>
              <a:rPr lang="en-US" sz="3288" dirty="0">
                <a:solidFill>
                  <a:srgbClr val="534340"/>
                </a:solidFill>
                <a:latin typeface="Cambria Bold"/>
              </a:rPr>
              <a:t> </a:t>
            </a:r>
            <a:r>
              <a:rPr lang="en-US" sz="3288" dirty="0" err="1">
                <a:solidFill>
                  <a:srgbClr val="534340"/>
                </a:solidFill>
                <a:latin typeface="Cambria Bold"/>
              </a:rPr>
              <a:t>hở</a:t>
            </a:r>
            <a:r>
              <a:rPr lang="en-US" sz="3288" dirty="0">
                <a:solidFill>
                  <a:srgbClr val="534340"/>
                </a:solidFill>
                <a:latin typeface="Cambria Bold"/>
              </a:rPr>
              <a:t> </a:t>
            </a:r>
            <a:r>
              <a:rPr lang="en-US" sz="3288" dirty="0" err="1">
                <a:solidFill>
                  <a:srgbClr val="534340"/>
                </a:solidFill>
                <a:latin typeface="Cambria Bold"/>
              </a:rPr>
              <a:t>trên</a:t>
            </a:r>
            <a:r>
              <a:rPr lang="en-US" sz="3288" dirty="0">
                <a:solidFill>
                  <a:srgbClr val="534340"/>
                </a:solidFill>
                <a:latin typeface="Cambria Bold"/>
              </a:rPr>
              <a:t> ổ </a:t>
            </a:r>
            <a:r>
              <a:rPr lang="en-US" sz="3288" dirty="0" err="1">
                <a:solidFill>
                  <a:srgbClr val="534340"/>
                </a:solidFill>
                <a:latin typeface="Cambria Bold"/>
              </a:rPr>
              <a:t>trứng</a:t>
            </a:r>
            <a:r>
              <a:rPr lang="en-US" sz="3288" dirty="0">
                <a:solidFill>
                  <a:srgbClr val="534340"/>
                </a:solidFill>
                <a:latin typeface="Cambria Bold"/>
              </a:rPr>
              <a:t> </a:t>
            </a:r>
            <a:r>
              <a:rPr lang="en-US" sz="3288" dirty="0" err="1">
                <a:solidFill>
                  <a:srgbClr val="534340"/>
                </a:solidFill>
                <a:latin typeface="Cambria Bold"/>
              </a:rPr>
              <a:t>mẹ</a:t>
            </a:r>
            <a:endParaRPr lang="en-US" sz="3288" dirty="0">
              <a:solidFill>
                <a:srgbClr val="534340"/>
              </a:solidFill>
              <a:latin typeface="Cambria Bold"/>
            </a:endParaRPr>
          </a:p>
          <a:p>
            <a:pPr marL="709974" lvl="1" indent="-354987" defTabSz="609630">
              <a:lnSpc>
                <a:spcPts val="3946"/>
              </a:lnSpc>
              <a:buFont typeface="Arial"/>
              <a:buChar char="•"/>
            </a:pPr>
            <a:r>
              <a:rPr lang="en-US" sz="3288" dirty="0">
                <a:solidFill>
                  <a:srgbClr val="534340"/>
                </a:solidFill>
                <a:latin typeface="Cambria Bold"/>
              </a:rPr>
              <a:t>Khi </a:t>
            </a:r>
            <a:r>
              <a:rPr lang="en-US" sz="3288" dirty="0" err="1">
                <a:solidFill>
                  <a:srgbClr val="534340"/>
                </a:solidFill>
                <a:latin typeface="Cambria Bold"/>
              </a:rPr>
              <a:t>vừa</a:t>
            </a:r>
            <a:r>
              <a:rPr lang="en-US" sz="3288" dirty="0">
                <a:solidFill>
                  <a:srgbClr val="534340"/>
                </a:solidFill>
                <a:latin typeface="Cambria Bold"/>
              </a:rPr>
              <a:t> </a:t>
            </a:r>
            <a:r>
              <a:rPr lang="en-US" sz="3288" dirty="0" err="1">
                <a:solidFill>
                  <a:srgbClr val="534340"/>
                </a:solidFill>
                <a:latin typeface="Cambria Bold"/>
              </a:rPr>
              <a:t>ra</a:t>
            </a:r>
            <a:r>
              <a:rPr lang="en-US" sz="3288" dirty="0">
                <a:solidFill>
                  <a:srgbClr val="534340"/>
                </a:solidFill>
                <a:latin typeface="Cambria Bold"/>
              </a:rPr>
              <a:t> </a:t>
            </a:r>
            <a:r>
              <a:rPr lang="en-US" sz="3288" dirty="0" err="1">
                <a:solidFill>
                  <a:srgbClr val="534340"/>
                </a:solidFill>
                <a:latin typeface="Cambria Bold"/>
              </a:rPr>
              <a:t>khỏi</a:t>
            </a:r>
            <a:r>
              <a:rPr lang="en-US" sz="3288" dirty="0">
                <a:solidFill>
                  <a:srgbClr val="534340"/>
                </a:solidFill>
                <a:latin typeface="Cambria Bold"/>
              </a:rPr>
              <a:t> ổ </a:t>
            </a:r>
            <a:r>
              <a:rPr lang="en-US" sz="3288" dirty="0" err="1">
                <a:solidFill>
                  <a:srgbClr val="534340"/>
                </a:solidFill>
                <a:latin typeface="Cambria Bold"/>
              </a:rPr>
              <a:t>trứng</a:t>
            </a:r>
            <a:endParaRPr lang="en-US" sz="3288" dirty="0">
              <a:solidFill>
                <a:srgbClr val="534340"/>
              </a:solidFill>
              <a:latin typeface="Cambria Bold"/>
            </a:endParaRPr>
          </a:p>
          <a:p>
            <a:pPr marL="709974" lvl="1" indent="-354987" defTabSz="609630">
              <a:lnSpc>
                <a:spcPts val="3946"/>
              </a:lnSpc>
              <a:buFont typeface="Arial"/>
              <a:buChar char="•"/>
            </a:pPr>
            <a:r>
              <a:rPr lang="en-US" sz="3288" dirty="0" err="1">
                <a:solidFill>
                  <a:srgbClr val="534340"/>
                </a:solidFill>
                <a:latin typeface="Cambria Bold"/>
              </a:rPr>
              <a:t>Lúc</a:t>
            </a:r>
            <a:r>
              <a:rPr lang="en-US" sz="3288" dirty="0">
                <a:solidFill>
                  <a:srgbClr val="534340"/>
                </a:solidFill>
                <a:latin typeface="Cambria Bold"/>
              </a:rPr>
              <a:t> “</a:t>
            </a:r>
            <a:r>
              <a:rPr lang="en-US" sz="3288" dirty="0" err="1">
                <a:solidFill>
                  <a:srgbClr val="534340"/>
                </a:solidFill>
                <a:latin typeface="Cambria Bold"/>
              </a:rPr>
              <a:t>đổ</a:t>
            </a:r>
            <a:r>
              <a:rPr lang="en-US" sz="3288" dirty="0">
                <a:solidFill>
                  <a:srgbClr val="534340"/>
                </a:solidFill>
                <a:latin typeface="Cambria Bold"/>
              </a:rPr>
              <a:t> </a:t>
            </a:r>
            <a:r>
              <a:rPr lang="en-US" sz="3288" dirty="0" err="1">
                <a:solidFill>
                  <a:srgbClr val="534340"/>
                </a:solidFill>
                <a:latin typeface="Cambria Bold"/>
              </a:rPr>
              <a:t>bộ</a:t>
            </a:r>
            <a:r>
              <a:rPr lang="en-US" sz="3288" dirty="0">
                <a:solidFill>
                  <a:srgbClr val="534340"/>
                </a:solidFill>
                <a:latin typeface="Cambria Bold"/>
              </a:rPr>
              <a:t>” </a:t>
            </a:r>
            <a:r>
              <a:rPr lang="en-US" sz="3288" dirty="0" err="1">
                <a:solidFill>
                  <a:srgbClr val="534340"/>
                </a:solidFill>
                <a:latin typeface="Cambria Bold"/>
              </a:rPr>
              <a:t>xuống</a:t>
            </a:r>
            <a:r>
              <a:rPr lang="en-US" sz="3288" dirty="0">
                <a:solidFill>
                  <a:srgbClr val="534340"/>
                </a:solidFill>
                <a:latin typeface="Cambria Bold"/>
              </a:rPr>
              <a:t> </a:t>
            </a:r>
            <a:r>
              <a:rPr lang="en-US" sz="3288" dirty="0" err="1">
                <a:solidFill>
                  <a:srgbClr val="534340"/>
                </a:solidFill>
                <a:latin typeface="Cambria Bold"/>
              </a:rPr>
              <a:t>những</a:t>
            </a:r>
            <a:r>
              <a:rPr lang="en-US" sz="3288" dirty="0">
                <a:solidFill>
                  <a:srgbClr val="534340"/>
                </a:solidFill>
                <a:latin typeface="Cambria Bold"/>
              </a:rPr>
              <a:t> </a:t>
            </a:r>
            <a:r>
              <a:rPr lang="en-US" sz="3288" dirty="0" err="1">
                <a:solidFill>
                  <a:srgbClr val="534340"/>
                </a:solidFill>
                <a:latin typeface="Cambria Bold"/>
              </a:rPr>
              <a:t>quả</a:t>
            </a:r>
            <a:r>
              <a:rPr lang="en-US" sz="3288" dirty="0">
                <a:solidFill>
                  <a:srgbClr val="534340"/>
                </a:solidFill>
                <a:latin typeface="Cambria Bold"/>
              </a:rPr>
              <a:t> </a:t>
            </a:r>
            <a:r>
              <a:rPr lang="en-US" sz="3288" dirty="0" err="1">
                <a:solidFill>
                  <a:srgbClr val="534340"/>
                </a:solidFill>
                <a:latin typeface="Cambria Bold"/>
              </a:rPr>
              <a:t>chanh</a:t>
            </a:r>
            <a:r>
              <a:rPr lang="en-US" sz="3288" dirty="0">
                <a:solidFill>
                  <a:srgbClr val="534340"/>
                </a:solidFill>
                <a:latin typeface="Cambria Bold"/>
              </a:rPr>
              <a:t>, </a:t>
            </a:r>
            <a:r>
              <a:rPr lang="en-US" sz="3288" dirty="0" err="1">
                <a:solidFill>
                  <a:srgbClr val="534340"/>
                </a:solidFill>
                <a:latin typeface="Cambria Bold"/>
              </a:rPr>
              <a:t>cành</a:t>
            </a:r>
            <a:r>
              <a:rPr lang="en-US" sz="3288" dirty="0">
                <a:solidFill>
                  <a:srgbClr val="534340"/>
                </a:solidFill>
                <a:latin typeface="Cambria Bold"/>
              </a:rPr>
              <a:t> </a:t>
            </a:r>
            <a:r>
              <a:rPr lang="en-US" sz="3288" dirty="0" err="1">
                <a:solidFill>
                  <a:srgbClr val="534340"/>
                </a:solidFill>
                <a:latin typeface="Cambria Bold"/>
              </a:rPr>
              <a:t>chanh</a:t>
            </a:r>
            <a:endParaRPr lang="en-US" sz="3288" dirty="0">
              <a:solidFill>
                <a:srgbClr val="534340"/>
              </a:solidFill>
              <a:latin typeface="Cambria Bold"/>
            </a:endParaRPr>
          </a:p>
          <a:p>
            <a:pPr defTabSz="609630">
              <a:lnSpc>
                <a:spcPts val="3946"/>
              </a:lnSpc>
            </a:pPr>
            <a:r>
              <a:rPr lang="en-US" sz="3288" dirty="0">
                <a:solidFill>
                  <a:srgbClr val="534340"/>
                </a:solidFill>
                <a:latin typeface="Cambria Bold"/>
              </a:rPr>
              <a:t>c. Em </a:t>
            </a:r>
            <a:r>
              <a:rPr lang="en-US" sz="3288" dirty="0" err="1">
                <a:solidFill>
                  <a:srgbClr val="534340"/>
                </a:solidFill>
                <a:latin typeface="Cambria Bold"/>
              </a:rPr>
              <a:t>thích</a:t>
            </a:r>
            <a:r>
              <a:rPr lang="en-US" sz="3288" dirty="0">
                <a:solidFill>
                  <a:srgbClr val="534340"/>
                </a:solidFill>
                <a:latin typeface="Cambria Bold"/>
              </a:rPr>
              <a:t> </a:t>
            </a:r>
            <a:r>
              <a:rPr lang="en-US" sz="3288" dirty="0" err="1">
                <a:solidFill>
                  <a:srgbClr val="534340"/>
                </a:solidFill>
                <a:latin typeface="Cambria Bold"/>
              </a:rPr>
              <a:t>hình</a:t>
            </a:r>
            <a:r>
              <a:rPr lang="en-US" sz="3288" dirty="0">
                <a:solidFill>
                  <a:srgbClr val="534340"/>
                </a:solidFill>
                <a:latin typeface="Cambria Bold"/>
              </a:rPr>
              <a:t> </a:t>
            </a:r>
            <a:r>
              <a:rPr lang="en-US" sz="3288" dirty="0" err="1">
                <a:solidFill>
                  <a:srgbClr val="534340"/>
                </a:solidFill>
                <a:latin typeface="Cambria Bold"/>
              </a:rPr>
              <a:t>ảnh</a:t>
            </a:r>
            <a:r>
              <a:rPr lang="en-US" sz="3288" dirty="0">
                <a:solidFill>
                  <a:srgbClr val="534340"/>
                </a:solidFill>
                <a:latin typeface="Cambria Bold"/>
              </a:rPr>
              <a:t> </a:t>
            </a:r>
            <a:r>
              <a:rPr lang="en-US" sz="3288" dirty="0" err="1">
                <a:solidFill>
                  <a:srgbClr val="534340"/>
                </a:solidFill>
                <a:latin typeface="Cambria Bold"/>
              </a:rPr>
              <a:t>miêu</a:t>
            </a:r>
            <a:r>
              <a:rPr lang="en-US" sz="3288" dirty="0">
                <a:solidFill>
                  <a:srgbClr val="534340"/>
                </a:solidFill>
                <a:latin typeface="Cambria Bold"/>
              </a:rPr>
              <a:t> </a:t>
            </a:r>
            <a:r>
              <a:rPr lang="en-US" sz="3288" dirty="0" err="1">
                <a:solidFill>
                  <a:srgbClr val="534340"/>
                </a:solidFill>
                <a:latin typeface="Cambria Bold"/>
              </a:rPr>
              <a:t>tả</a:t>
            </a:r>
            <a:r>
              <a:rPr lang="en-US" sz="3288" dirty="0">
                <a:solidFill>
                  <a:srgbClr val="534340"/>
                </a:solidFill>
                <a:latin typeface="Cambria Bold"/>
              </a:rPr>
              <a:t> </a:t>
            </a:r>
            <a:r>
              <a:rPr lang="en-US" sz="3288" dirty="0" err="1">
                <a:solidFill>
                  <a:srgbClr val="534340"/>
                </a:solidFill>
                <a:latin typeface="Cambria Bold"/>
              </a:rPr>
              <a:t>nào</a:t>
            </a:r>
            <a:r>
              <a:rPr lang="en-US" sz="3288" dirty="0">
                <a:solidFill>
                  <a:srgbClr val="534340"/>
                </a:solidFill>
                <a:latin typeface="Cambria Bold"/>
              </a:rPr>
              <a:t> </a:t>
            </a:r>
            <a:r>
              <a:rPr lang="en-US" sz="3288" dirty="0" err="1">
                <a:solidFill>
                  <a:srgbClr val="534340"/>
                </a:solidFill>
                <a:latin typeface="Cambria Bold"/>
              </a:rPr>
              <a:t>trong</a:t>
            </a:r>
            <a:r>
              <a:rPr lang="en-US" sz="3288" dirty="0">
                <a:solidFill>
                  <a:srgbClr val="534340"/>
                </a:solidFill>
                <a:latin typeface="Cambria Bold"/>
              </a:rPr>
              <a:t> </a:t>
            </a:r>
            <a:r>
              <a:rPr lang="en-US" sz="3288" dirty="0" err="1">
                <a:solidFill>
                  <a:srgbClr val="534340"/>
                </a:solidFill>
                <a:latin typeface="Cambria Bold"/>
              </a:rPr>
              <a:t>bài</a:t>
            </a:r>
            <a:r>
              <a:rPr lang="en-US" sz="3288" dirty="0">
                <a:solidFill>
                  <a:srgbClr val="534340"/>
                </a:solidFill>
                <a:latin typeface="Cambria Bold"/>
              </a:rPr>
              <a:t>? </a:t>
            </a:r>
            <a:r>
              <a:rPr lang="en-US" sz="3288" dirty="0" err="1">
                <a:solidFill>
                  <a:srgbClr val="534340"/>
                </a:solidFill>
                <a:latin typeface="Cambria Bold"/>
              </a:rPr>
              <a:t>Vì</a:t>
            </a:r>
            <a:r>
              <a:rPr lang="en-US" sz="3288" dirty="0">
                <a:solidFill>
                  <a:srgbClr val="534340"/>
                </a:solidFill>
                <a:latin typeface="Cambria Bold"/>
              </a:rPr>
              <a:t> </a:t>
            </a:r>
            <a:r>
              <a:rPr lang="en-US" sz="3288" dirty="0" err="1">
                <a:solidFill>
                  <a:srgbClr val="534340"/>
                </a:solidFill>
                <a:latin typeface="Cambria Bold"/>
              </a:rPr>
              <a:t>sao</a:t>
            </a:r>
            <a:r>
              <a:rPr lang="en-US" sz="3288" dirty="0">
                <a:solidFill>
                  <a:srgbClr val="534340"/>
                </a:solidFill>
                <a:latin typeface="Cambria Bold"/>
              </a:rPr>
              <a:t>?</a:t>
            </a:r>
          </a:p>
          <a:p>
            <a:pPr defTabSz="609630">
              <a:lnSpc>
                <a:spcPts val="3946"/>
              </a:lnSpc>
              <a:spcBef>
                <a:spcPct val="0"/>
              </a:spcBef>
            </a:pPr>
            <a:endParaRPr lang="en-US" sz="3288" dirty="0">
              <a:solidFill>
                <a:srgbClr val="534340"/>
              </a:solidFill>
              <a:latin typeface="Cambria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1494893" y="597036"/>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p:cNvSpPr/>
          <p:nvPr/>
        </p:nvSpPr>
        <p:spPr>
          <a:xfrm>
            <a:off x="7899636" y="3764431"/>
            <a:ext cx="3803397" cy="2743200"/>
          </a:xfrm>
          <a:custGeom>
            <a:avLst/>
            <a:gdLst/>
            <a:ahLst/>
            <a:cxnLst/>
            <a:rect l="l" t="t" r="r" b="b"/>
            <a:pathLst>
              <a:path w="5705095" h="4114800">
                <a:moveTo>
                  <a:pt x="0" y="0"/>
                </a:moveTo>
                <a:lnTo>
                  <a:pt x="5705095" y="0"/>
                </a:lnTo>
                <a:lnTo>
                  <a:pt x="570509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9" name="Freeform 9"/>
          <p:cNvSpPr/>
          <p:nvPr/>
        </p:nvSpPr>
        <p:spPr>
          <a:xfrm>
            <a:off x="963486" y="2645786"/>
            <a:ext cx="6611425" cy="3718927"/>
          </a:xfrm>
          <a:custGeom>
            <a:avLst/>
            <a:gdLst/>
            <a:ahLst/>
            <a:cxnLst/>
            <a:rect l="l" t="t" r="r" b="b"/>
            <a:pathLst>
              <a:path w="9917138" h="5578390">
                <a:moveTo>
                  <a:pt x="0" y="0"/>
                </a:moveTo>
                <a:lnTo>
                  <a:pt x="9917139" y="0"/>
                </a:lnTo>
                <a:lnTo>
                  <a:pt x="9917139" y="5578391"/>
                </a:lnTo>
                <a:lnTo>
                  <a:pt x="0" y="5578391"/>
                </a:lnTo>
                <a:lnTo>
                  <a:pt x="0" y="0"/>
                </a:lnTo>
                <a:close/>
              </a:path>
            </a:pathLst>
          </a:custGeom>
          <a:blipFill>
            <a:blip r:embed="rId14"/>
            <a:stretch>
              <a:fillRect/>
            </a:stretch>
          </a:blipFill>
        </p:spPr>
        <p:txBody>
          <a:bodyPr/>
          <a:lstStyle/>
          <a:p>
            <a:endParaRPr lang="vi-VN"/>
          </a:p>
        </p:txBody>
      </p:sp>
      <p:sp>
        <p:nvSpPr>
          <p:cNvPr id="10" name="TextBox 10"/>
          <p:cNvSpPr txBox="1"/>
          <p:nvPr/>
        </p:nvSpPr>
        <p:spPr>
          <a:xfrm>
            <a:off x="2121684" y="679450"/>
            <a:ext cx="8126612" cy="541046"/>
          </a:xfrm>
          <a:prstGeom prst="rect">
            <a:avLst/>
          </a:prstGeom>
        </p:spPr>
        <p:txBody>
          <a:bodyPr lIns="0" tIns="0" rIns="0" bIns="0" rtlCol="0" anchor="t">
            <a:spAutoFit/>
          </a:bodyPr>
          <a:lstStyle/>
          <a:p>
            <a:pPr defTabSz="609630">
              <a:lnSpc>
                <a:spcPts val="4454"/>
              </a:lnSpc>
              <a:spcBef>
                <a:spcPct val="0"/>
              </a:spcBef>
            </a:pPr>
            <a:r>
              <a:rPr lang="en-US" sz="3712">
                <a:solidFill>
                  <a:srgbClr val="534340"/>
                </a:solidFill>
                <a:latin typeface="Cambria Bold"/>
              </a:rPr>
              <a:t>a. Đoạn mở đầu giới thiệu sự việc gì?</a:t>
            </a:r>
          </a:p>
        </p:txBody>
      </p:sp>
      <p:sp>
        <p:nvSpPr>
          <p:cNvPr id="11" name="TextBox 11"/>
          <p:cNvSpPr txBox="1"/>
          <p:nvPr/>
        </p:nvSpPr>
        <p:spPr>
          <a:xfrm>
            <a:off x="924900" y="1565483"/>
            <a:ext cx="10030203" cy="561564"/>
          </a:xfrm>
          <a:prstGeom prst="rect">
            <a:avLst/>
          </a:prstGeom>
        </p:spPr>
        <p:txBody>
          <a:bodyPr lIns="0" tIns="0" rIns="0" bIns="0" rtlCol="0" anchor="t">
            <a:spAutoFit/>
          </a:bodyPr>
          <a:lstStyle/>
          <a:p>
            <a:pPr defTabSz="609630">
              <a:lnSpc>
                <a:spcPts val="4696"/>
              </a:lnSpc>
            </a:pPr>
            <a:r>
              <a:rPr lang="en-US" sz="3757" dirty="0" err="1">
                <a:solidFill>
                  <a:srgbClr val="534340"/>
                </a:solidFill>
                <a:latin typeface="Cambria"/>
              </a:rPr>
              <a:t>Đoạn</a:t>
            </a:r>
            <a:r>
              <a:rPr lang="en-US" sz="3757" dirty="0">
                <a:solidFill>
                  <a:srgbClr val="534340"/>
                </a:solidFill>
                <a:latin typeface="Cambria"/>
              </a:rPr>
              <a:t> </a:t>
            </a:r>
            <a:r>
              <a:rPr lang="en-US" sz="3757" dirty="0" err="1">
                <a:solidFill>
                  <a:srgbClr val="534340"/>
                </a:solidFill>
                <a:latin typeface="Cambria"/>
              </a:rPr>
              <a:t>mở</a:t>
            </a:r>
            <a:r>
              <a:rPr lang="en-US" sz="3757" dirty="0">
                <a:solidFill>
                  <a:srgbClr val="534340"/>
                </a:solidFill>
                <a:latin typeface="Cambria"/>
              </a:rPr>
              <a:t> </a:t>
            </a:r>
            <a:r>
              <a:rPr lang="en-US" sz="3757" dirty="0" err="1">
                <a:solidFill>
                  <a:srgbClr val="534340"/>
                </a:solidFill>
                <a:latin typeface="Cambria"/>
              </a:rPr>
              <a:t>đầu</a:t>
            </a:r>
            <a:r>
              <a:rPr lang="en-US" sz="3757" dirty="0">
                <a:solidFill>
                  <a:srgbClr val="534340"/>
                </a:solidFill>
                <a:latin typeface="Cambria"/>
              </a:rPr>
              <a:t> </a:t>
            </a:r>
            <a:r>
              <a:rPr lang="en-US" sz="3757" dirty="0" err="1">
                <a:solidFill>
                  <a:srgbClr val="534340"/>
                </a:solidFill>
                <a:latin typeface="Cambria"/>
              </a:rPr>
              <a:t>giới</a:t>
            </a:r>
            <a:r>
              <a:rPr lang="en-US" sz="3757" dirty="0">
                <a:solidFill>
                  <a:srgbClr val="534340"/>
                </a:solidFill>
                <a:latin typeface="Cambria"/>
              </a:rPr>
              <a:t> </a:t>
            </a:r>
            <a:r>
              <a:rPr lang="en-US" sz="3757" dirty="0" err="1">
                <a:solidFill>
                  <a:srgbClr val="534340"/>
                </a:solidFill>
                <a:latin typeface="Cambria"/>
              </a:rPr>
              <a:t>thiệu</a:t>
            </a:r>
            <a:r>
              <a:rPr lang="en-US" sz="3757" dirty="0">
                <a:solidFill>
                  <a:srgbClr val="534340"/>
                </a:solidFill>
                <a:latin typeface="Cambria"/>
              </a:rPr>
              <a:t> </a:t>
            </a:r>
            <a:r>
              <a:rPr lang="en-US" sz="3757" dirty="0" err="1">
                <a:solidFill>
                  <a:srgbClr val="534340"/>
                </a:solidFill>
                <a:latin typeface="Cambria"/>
              </a:rPr>
              <a:t>sự</a:t>
            </a:r>
            <a:r>
              <a:rPr lang="en-US" sz="3757" dirty="0">
                <a:solidFill>
                  <a:srgbClr val="534340"/>
                </a:solidFill>
                <a:latin typeface="Cambria"/>
              </a:rPr>
              <a:t> </a:t>
            </a:r>
            <a:r>
              <a:rPr lang="en-US" sz="3757" dirty="0" err="1">
                <a:solidFill>
                  <a:srgbClr val="534340"/>
                </a:solidFill>
                <a:latin typeface="Cambria"/>
              </a:rPr>
              <a:t>việc</a:t>
            </a:r>
            <a:r>
              <a:rPr lang="en-US" sz="3757" dirty="0">
                <a:solidFill>
                  <a:srgbClr val="534340"/>
                </a:solidFill>
                <a:latin typeface="Cambria"/>
              </a:rPr>
              <a:t> </a:t>
            </a:r>
            <a:r>
              <a:rPr lang="en-US" sz="3757" dirty="0" err="1">
                <a:solidFill>
                  <a:srgbClr val="534340"/>
                </a:solidFill>
                <a:latin typeface="Cambria"/>
              </a:rPr>
              <a:t>trứng</a:t>
            </a:r>
            <a:r>
              <a:rPr lang="en-US" sz="3757" dirty="0">
                <a:solidFill>
                  <a:srgbClr val="534340"/>
                </a:solidFill>
                <a:latin typeface="Cambria"/>
              </a:rPr>
              <a:t> </a:t>
            </a:r>
            <a:r>
              <a:rPr lang="en-US" sz="3757" dirty="0" err="1">
                <a:solidFill>
                  <a:srgbClr val="534340"/>
                </a:solidFill>
                <a:latin typeface="Cambria"/>
              </a:rPr>
              <a:t>bọ</a:t>
            </a:r>
            <a:r>
              <a:rPr lang="en-US" sz="3757" dirty="0">
                <a:solidFill>
                  <a:srgbClr val="534340"/>
                </a:solidFill>
                <a:latin typeface="Cambria"/>
              </a:rPr>
              <a:t> </a:t>
            </a:r>
            <a:r>
              <a:rPr lang="en-US" sz="3757" dirty="0" err="1">
                <a:solidFill>
                  <a:srgbClr val="534340"/>
                </a:solidFill>
                <a:latin typeface="Cambria"/>
              </a:rPr>
              <a:t>ngựa</a:t>
            </a:r>
            <a:r>
              <a:rPr lang="en-US" sz="3757" dirty="0">
                <a:solidFill>
                  <a:srgbClr val="534340"/>
                </a:solidFill>
                <a:latin typeface="Cambria"/>
              </a:rPr>
              <a:t> </a:t>
            </a:r>
            <a:r>
              <a:rPr lang="en-US" sz="3757" dirty="0" err="1">
                <a:solidFill>
                  <a:srgbClr val="534340"/>
                </a:solidFill>
                <a:latin typeface="Cambria"/>
              </a:rPr>
              <a:t>nở</a:t>
            </a:r>
            <a:endParaRPr lang="en-US" sz="3757" dirty="0">
              <a:solidFill>
                <a:srgbClr val="534340"/>
              </a:solidFill>
              <a:latin typeface="Cambri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450931" y="507601"/>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p:cNvSpPr/>
          <p:nvPr/>
        </p:nvSpPr>
        <p:spPr>
          <a:xfrm>
            <a:off x="10117483" y="5350942"/>
            <a:ext cx="1901699" cy="1371600"/>
          </a:xfrm>
          <a:custGeom>
            <a:avLst/>
            <a:gdLst/>
            <a:ahLst/>
            <a:cxnLst/>
            <a:rect l="l" t="t" r="r" b="b"/>
            <a:pathLst>
              <a:path w="2852548" h="2057400">
                <a:moveTo>
                  <a:pt x="0" y="0"/>
                </a:moveTo>
                <a:lnTo>
                  <a:pt x="2852547" y="0"/>
                </a:lnTo>
                <a:lnTo>
                  <a:pt x="2852547"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0" name="TextBox 10"/>
          <p:cNvSpPr txBox="1"/>
          <p:nvPr/>
        </p:nvSpPr>
        <p:spPr>
          <a:xfrm>
            <a:off x="1068585" y="501251"/>
            <a:ext cx="10437615" cy="2356286"/>
          </a:xfrm>
          <a:prstGeom prst="rect">
            <a:avLst/>
          </a:prstGeom>
        </p:spPr>
        <p:txBody>
          <a:bodyPr lIns="0" tIns="0" rIns="0" bIns="0" rtlCol="0" anchor="t">
            <a:spAutoFit/>
          </a:bodyPr>
          <a:lstStyle/>
          <a:p>
            <a:pPr algn="just" defTabSz="609630">
              <a:lnSpc>
                <a:spcPts val="3689"/>
              </a:lnSpc>
            </a:pPr>
            <a:r>
              <a:rPr lang="en-US" sz="3074" dirty="0">
                <a:solidFill>
                  <a:srgbClr val="534340"/>
                </a:solidFill>
                <a:latin typeface="Cambria Bold"/>
              </a:rPr>
              <a:t>b.  </a:t>
            </a:r>
            <a:r>
              <a:rPr lang="en-US" sz="3074" dirty="0" err="1">
                <a:solidFill>
                  <a:srgbClr val="534340"/>
                </a:solidFill>
                <a:latin typeface="Cambria Bold"/>
              </a:rPr>
              <a:t>Các</a:t>
            </a:r>
            <a:r>
              <a:rPr lang="en-US" sz="3074" dirty="0">
                <a:solidFill>
                  <a:srgbClr val="534340"/>
                </a:solidFill>
                <a:latin typeface="Cambria Bold"/>
              </a:rPr>
              <a:t> </a:t>
            </a:r>
            <a:r>
              <a:rPr lang="en-US" sz="3074" dirty="0" err="1">
                <a:solidFill>
                  <a:srgbClr val="534340"/>
                </a:solidFill>
                <a:latin typeface="Cambria Bold"/>
              </a:rPr>
              <a:t>chú</a:t>
            </a:r>
            <a:r>
              <a:rPr lang="en-US" sz="3074" dirty="0">
                <a:solidFill>
                  <a:srgbClr val="534340"/>
                </a:solidFill>
                <a:latin typeface="Cambria Bold"/>
              </a:rPr>
              <a:t> </a:t>
            </a:r>
            <a:r>
              <a:rPr lang="en-US" sz="3074" dirty="0" err="1">
                <a:solidFill>
                  <a:srgbClr val="534340"/>
                </a:solidFill>
                <a:latin typeface="Cambria Bold"/>
              </a:rPr>
              <a:t>bọ</a:t>
            </a:r>
            <a:r>
              <a:rPr lang="en-US" sz="3074" dirty="0">
                <a:solidFill>
                  <a:srgbClr val="534340"/>
                </a:solidFill>
                <a:latin typeface="Cambria Bold"/>
              </a:rPr>
              <a:t> </a:t>
            </a:r>
            <a:r>
              <a:rPr lang="en-US" sz="3074" dirty="0" err="1">
                <a:solidFill>
                  <a:srgbClr val="534340"/>
                </a:solidFill>
                <a:latin typeface="Cambria Bold"/>
              </a:rPr>
              <a:t>ngựa</a:t>
            </a:r>
            <a:r>
              <a:rPr lang="en-US" sz="3074" dirty="0">
                <a:solidFill>
                  <a:srgbClr val="534340"/>
                </a:solidFill>
                <a:latin typeface="Cambria Bold"/>
              </a:rPr>
              <a:t> non </a:t>
            </a:r>
            <a:r>
              <a:rPr lang="en-US" sz="3074" dirty="0" err="1">
                <a:solidFill>
                  <a:srgbClr val="534340"/>
                </a:solidFill>
                <a:latin typeface="Cambria Bold"/>
              </a:rPr>
              <a:t>được</a:t>
            </a:r>
            <a:r>
              <a:rPr lang="en-US" sz="3074" dirty="0">
                <a:solidFill>
                  <a:srgbClr val="534340"/>
                </a:solidFill>
                <a:latin typeface="Cambria Bold"/>
              </a:rPr>
              <a:t> </a:t>
            </a:r>
            <a:r>
              <a:rPr lang="en-US" sz="3074" dirty="0" err="1">
                <a:solidFill>
                  <a:srgbClr val="534340"/>
                </a:solidFill>
                <a:latin typeface="Cambria Bold"/>
              </a:rPr>
              <a:t>miêu</a:t>
            </a:r>
            <a:r>
              <a:rPr lang="en-US" sz="3074" dirty="0">
                <a:solidFill>
                  <a:srgbClr val="534340"/>
                </a:solidFill>
                <a:latin typeface="Cambria Bold"/>
              </a:rPr>
              <a:t> </a:t>
            </a:r>
            <a:r>
              <a:rPr lang="en-US" sz="3074" dirty="0" err="1">
                <a:solidFill>
                  <a:srgbClr val="534340"/>
                </a:solidFill>
                <a:latin typeface="Cambria Bold"/>
              </a:rPr>
              <a:t>tả</a:t>
            </a:r>
            <a:r>
              <a:rPr lang="en-US" sz="3074" dirty="0">
                <a:solidFill>
                  <a:srgbClr val="534340"/>
                </a:solidFill>
                <a:latin typeface="Cambria Bold"/>
              </a:rPr>
              <a:t> </a:t>
            </a:r>
            <a:r>
              <a:rPr lang="en-US" sz="3074" dirty="0" err="1">
                <a:solidFill>
                  <a:srgbClr val="534340"/>
                </a:solidFill>
                <a:latin typeface="Cambria Bold"/>
              </a:rPr>
              <a:t>thế</a:t>
            </a:r>
            <a:r>
              <a:rPr lang="en-US" sz="3074" dirty="0">
                <a:solidFill>
                  <a:srgbClr val="534340"/>
                </a:solidFill>
                <a:latin typeface="Cambria Bold"/>
              </a:rPr>
              <a:t> </a:t>
            </a:r>
            <a:r>
              <a:rPr lang="en-US" sz="3074" dirty="0" err="1">
                <a:solidFill>
                  <a:srgbClr val="534340"/>
                </a:solidFill>
                <a:latin typeface="Cambria Bold"/>
              </a:rPr>
              <a:t>nào</a:t>
            </a:r>
            <a:r>
              <a:rPr lang="en-US" sz="3074" dirty="0">
                <a:solidFill>
                  <a:srgbClr val="534340"/>
                </a:solidFill>
                <a:latin typeface="Cambria Bold"/>
              </a:rPr>
              <a:t> qua </a:t>
            </a:r>
            <a:r>
              <a:rPr lang="en-US" sz="3074" dirty="0" err="1">
                <a:solidFill>
                  <a:srgbClr val="534340"/>
                </a:solidFill>
                <a:latin typeface="Cambria Bold"/>
              </a:rPr>
              <a:t>từng</a:t>
            </a:r>
            <a:r>
              <a:rPr lang="en-US" sz="3074" dirty="0">
                <a:solidFill>
                  <a:srgbClr val="534340"/>
                </a:solidFill>
                <a:latin typeface="Cambria Bold"/>
              </a:rPr>
              <a:t> </a:t>
            </a:r>
            <a:r>
              <a:rPr lang="en-US" sz="3074" dirty="0" err="1">
                <a:solidFill>
                  <a:srgbClr val="534340"/>
                </a:solidFill>
                <a:latin typeface="Cambria Bold"/>
              </a:rPr>
              <a:t>khoảnh</a:t>
            </a:r>
            <a:r>
              <a:rPr lang="en-US" sz="3074" dirty="0">
                <a:solidFill>
                  <a:srgbClr val="534340"/>
                </a:solidFill>
                <a:latin typeface="Cambria Bold"/>
              </a:rPr>
              <a:t> </a:t>
            </a:r>
            <a:r>
              <a:rPr lang="en-US" sz="3074" dirty="0" err="1">
                <a:solidFill>
                  <a:srgbClr val="534340"/>
                </a:solidFill>
                <a:latin typeface="Cambria Bold"/>
              </a:rPr>
              <a:t>khắc</a:t>
            </a:r>
            <a:r>
              <a:rPr lang="en-US" sz="3074" dirty="0">
                <a:solidFill>
                  <a:srgbClr val="534340"/>
                </a:solidFill>
                <a:latin typeface="Cambria Bold"/>
              </a:rPr>
              <a:t> </a:t>
            </a:r>
            <a:r>
              <a:rPr lang="en-US" sz="3074" dirty="0" err="1">
                <a:solidFill>
                  <a:srgbClr val="534340"/>
                </a:solidFill>
                <a:latin typeface="Cambria Bold"/>
              </a:rPr>
              <a:t>dưới</a:t>
            </a:r>
            <a:r>
              <a:rPr lang="en-US" sz="3074" dirty="0">
                <a:solidFill>
                  <a:srgbClr val="534340"/>
                </a:solidFill>
                <a:latin typeface="Cambria Bold"/>
              </a:rPr>
              <a:t> </a:t>
            </a:r>
            <a:r>
              <a:rPr lang="en-US" sz="3074" dirty="0" err="1">
                <a:solidFill>
                  <a:srgbClr val="534340"/>
                </a:solidFill>
                <a:latin typeface="Cambria Bold"/>
              </a:rPr>
              <a:t>đây</a:t>
            </a:r>
            <a:endParaRPr lang="en-US" sz="3074" dirty="0">
              <a:solidFill>
                <a:srgbClr val="534340"/>
              </a:solidFill>
              <a:latin typeface="Cambria Bold"/>
            </a:endParaRPr>
          </a:p>
          <a:p>
            <a:pPr marL="663719" lvl="1" indent="-331860" algn="just" defTabSz="609630">
              <a:lnSpc>
                <a:spcPts val="3689"/>
              </a:lnSpc>
              <a:buFont typeface="Arial"/>
              <a:buChar char="•"/>
            </a:pPr>
            <a:r>
              <a:rPr lang="en-US" sz="3074" dirty="0">
                <a:solidFill>
                  <a:srgbClr val="534340"/>
                </a:solidFill>
                <a:latin typeface="Cambria Bold"/>
              </a:rPr>
              <a:t>Trong </a:t>
            </a:r>
            <a:r>
              <a:rPr lang="en-US" sz="3074" dirty="0" err="1">
                <a:solidFill>
                  <a:srgbClr val="534340"/>
                </a:solidFill>
                <a:latin typeface="Cambria Bold"/>
              </a:rPr>
              <a:t>quá</a:t>
            </a:r>
            <a:r>
              <a:rPr lang="en-US" sz="3074" dirty="0">
                <a:solidFill>
                  <a:srgbClr val="534340"/>
                </a:solidFill>
                <a:latin typeface="Cambria Bold"/>
              </a:rPr>
              <a:t> </a:t>
            </a:r>
            <a:r>
              <a:rPr lang="en-US" sz="3074" dirty="0" err="1">
                <a:solidFill>
                  <a:srgbClr val="534340"/>
                </a:solidFill>
                <a:latin typeface="Cambria Bold"/>
              </a:rPr>
              <a:t>trình</a:t>
            </a:r>
            <a:r>
              <a:rPr lang="en-US" sz="3074" dirty="0">
                <a:solidFill>
                  <a:srgbClr val="534340"/>
                </a:solidFill>
                <a:latin typeface="Cambria Bold"/>
              </a:rPr>
              <a:t> </a:t>
            </a:r>
            <a:r>
              <a:rPr lang="en-US" sz="3074" dirty="0" err="1">
                <a:solidFill>
                  <a:srgbClr val="534340"/>
                </a:solidFill>
                <a:latin typeface="Cambria Bold"/>
              </a:rPr>
              <a:t>lách</a:t>
            </a:r>
            <a:r>
              <a:rPr lang="en-US" sz="3074" dirty="0">
                <a:solidFill>
                  <a:srgbClr val="534340"/>
                </a:solidFill>
                <a:latin typeface="Cambria Bold"/>
              </a:rPr>
              <a:t> </a:t>
            </a:r>
            <a:r>
              <a:rPr lang="en-US" sz="3074" dirty="0" err="1">
                <a:solidFill>
                  <a:srgbClr val="534340"/>
                </a:solidFill>
                <a:latin typeface="Cambria Bold"/>
              </a:rPr>
              <a:t>ra</a:t>
            </a:r>
            <a:r>
              <a:rPr lang="en-US" sz="3074" dirty="0">
                <a:solidFill>
                  <a:srgbClr val="534340"/>
                </a:solidFill>
                <a:latin typeface="Cambria Bold"/>
              </a:rPr>
              <a:t> </a:t>
            </a:r>
            <a:r>
              <a:rPr lang="en-US" sz="3074" dirty="0" err="1">
                <a:solidFill>
                  <a:srgbClr val="534340"/>
                </a:solidFill>
                <a:latin typeface="Cambria Bold"/>
              </a:rPr>
              <a:t>khỏi</a:t>
            </a:r>
            <a:r>
              <a:rPr lang="en-US" sz="3074" dirty="0">
                <a:solidFill>
                  <a:srgbClr val="534340"/>
                </a:solidFill>
                <a:latin typeface="Cambria Bold"/>
              </a:rPr>
              <a:t> </a:t>
            </a:r>
            <a:r>
              <a:rPr lang="en-US" sz="3074" dirty="0" err="1">
                <a:solidFill>
                  <a:srgbClr val="534340"/>
                </a:solidFill>
                <a:latin typeface="Cambria Bold"/>
              </a:rPr>
              <a:t>kẽ</a:t>
            </a:r>
            <a:r>
              <a:rPr lang="en-US" sz="3074" dirty="0">
                <a:solidFill>
                  <a:srgbClr val="534340"/>
                </a:solidFill>
                <a:latin typeface="Cambria Bold"/>
              </a:rPr>
              <a:t> </a:t>
            </a:r>
            <a:r>
              <a:rPr lang="en-US" sz="3074" dirty="0" err="1">
                <a:solidFill>
                  <a:srgbClr val="534340"/>
                </a:solidFill>
                <a:latin typeface="Cambria Bold"/>
              </a:rPr>
              <a:t>hở</a:t>
            </a:r>
            <a:r>
              <a:rPr lang="en-US" sz="3074" dirty="0">
                <a:solidFill>
                  <a:srgbClr val="534340"/>
                </a:solidFill>
                <a:latin typeface="Cambria Bold"/>
              </a:rPr>
              <a:t> </a:t>
            </a:r>
            <a:r>
              <a:rPr lang="en-US" sz="3074" dirty="0" err="1">
                <a:solidFill>
                  <a:srgbClr val="534340"/>
                </a:solidFill>
                <a:latin typeface="Cambria Bold"/>
              </a:rPr>
              <a:t>trên</a:t>
            </a:r>
            <a:r>
              <a:rPr lang="en-US" sz="3074" dirty="0">
                <a:solidFill>
                  <a:srgbClr val="534340"/>
                </a:solidFill>
                <a:latin typeface="Cambria Bold"/>
              </a:rPr>
              <a:t> ổ </a:t>
            </a:r>
            <a:r>
              <a:rPr lang="en-US" sz="3074" dirty="0" err="1">
                <a:solidFill>
                  <a:srgbClr val="534340"/>
                </a:solidFill>
                <a:latin typeface="Cambria Bold"/>
              </a:rPr>
              <a:t>trứng</a:t>
            </a:r>
            <a:r>
              <a:rPr lang="en-US" sz="3074" dirty="0">
                <a:solidFill>
                  <a:srgbClr val="534340"/>
                </a:solidFill>
                <a:latin typeface="Cambria Bold"/>
              </a:rPr>
              <a:t> </a:t>
            </a:r>
            <a:r>
              <a:rPr lang="en-US" sz="3074" dirty="0" err="1">
                <a:solidFill>
                  <a:srgbClr val="534340"/>
                </a:solidFill>
                <a:latin typeface="Cambria Bold"/>
              </a:rPr>
              <a:t>mẹ</a:t>
            </a:r>
            <a:endParaRPr lang="en-US" sz="3074" dirty="0">
              <a:solidFill>
                <a:srgbClr val="534340"/>
              </a:solidFill>
              <a:latin typeface="Cambria Bold"/>
            </a:endParaRPr>
          </a:p>
          <a:p>
            <a:pPr marL="692507" lvl="1" indent="-346253" algn="just" defTabSz="609630">
              <a:lnSpc>
                <a:spcPts val="3849"/>
              </a:lnSpc>
              <a:buFont typeface="Arial"/>
              <a:buChar char="•"/>
            </a:pPr>
            <a:r>
              <a:rPr lang="en-US" sz="3207" dirty="0">
                <a:solidFill>
                  <a:srgbClr val="534340"/>
                </a:solidFill>
                <a:latin typeface="Cambria Bold"/>
              </a:rPr>
              <a:t>Khi </a:t>
            </a:r>
            <a:r>
              <a:rPr lang="en-US" sz="3207" dirty="0" err="1">
                <a:solidFill>
                  <a:srgbClr val="534340"/>
                </a:solidFill>
                <a:latin typeface="Cambria Bold"/>
              </a:rPr>
              <a:t>vừa</a:t>
            </a:r>
            <a:r>
              <a:rPr lang="en-US" sz="3207" dirty="0">
                <a:solidFill>
                  <a:srgbClr val="534340"/>
                </a:solidFill>
                <a:latin typeface="Cambria Bold"/>
              </a:rPr>
              <a:t> </a:t>
            </a:r>
            <a:r>
              <a:rPr lang="en-US" sz="3207" dirty="0" err="1">
                <a:solidFill>
                  <a:srgbClr val="534340"/>
                </a:solidFill>
                <a:latin typeface="Cambria Bold"/>
              </a:rPr>
              <a:t>ra</a:t>
            </a:r>
            <a:r>
              <a:rPr lang="en-US" sz="3207" dirty="0">
                <a:solidFill>
                  <a:srgbClr val="534340"/>
                </a:solidFill>
                <a:latin typeface="Cambria Bold"/>
              </a:rPr>
              <a:t> </a:t>
            </a:r>
            <a:r>
              <a:rPr lang="en-US" sz="3207" dirty="0" err="1">
                <a:solidFill>
                  <a:srgbClr val="534340"/>
                </a:solidFill>
                <a:latin typeface="Cambria Bold"/>
              </a:rPr>
              <a:t>khỏi</a:t>
            </a:r>
            <a:r>
              <a:rPr lang="en-US" sz="3207" dirty="0">
                <a:solidFill>
                  <a:srgbClr val="534340"/>
                </a:solidFill>
                <a:latin typeface="Cambria Bold"/>
              </a:rPr>
              <a:t> ổ </a:t>
            </a:r>
            <a:r>
              <a:rPr lang="en-US" sz="3207" dirty="0" err="1">
                <a:solidFill>
                  <a:srgbClr val="534340"/>
                </a:solidFill>
                <a:latin typeface="Cambria Bold"/>
              </a:rPr>
              <a:t>trứng</a:t>
            </a:r>
            <a:endParaRPr lang="en-US" sz="3207" dirty="0">
              <a:solidFill>
                <a:srgbClr val="534340"/>
              </a:solidFill>
              <a:latin typeface="Cambria Bold"/>
            </a:endParaRPr>
          </a:p>
          <a:p>
            <a:pPr marL="663719" lvl="1" indent="-331860" algn="just" defTabSz="609630">
              <a:lnSpc>
                <a:spcPts val="3689"/>
              </a:lnSpc>
              <a:spcBef>
                <a:spcPct val="0"/>
              </a:spcBef>
              <a:buFont typeface="Arial"/>
              <a:buChar char="•"/>
            </a:pPr>
            <a:r>
              <a:rPr lang="en-US" sz="3074" dirty="0" err="1">
                <a:solidFill>
                  <a:srgbClr val="534340"/>
                </a:solidFill>
                <a:latin typeface="Cambria Bold"/>
              </a:rPr>
              <a:t>Lúc</a:t>
            </a:r>
            <a:r>
              <a:rPr lang="en-US" sz="3074" dirty="0">
                <a:solidFill>
                  <a:srgbClr val="534340"/>
                </a:solidFill>
                <a:latin typeface="Cambria Bold"/>
              </a:rPr>
              <a:t> “</a:t>
            </a:r>
            <a:r>
              <a:rPr lang="en-US" sz="3074" dirty="0" err="1">
                <a:solidFill>
                  <a:srgbClr val="534340"/>
                </a:solidFill>
                <a:latin typeface="Cambria Bold"/>
              </a:rPr>
              <a:t>đổ</a:t>
            </a:r>
            <a:r>
              <a:rPr lang="en-US" sz="3074" dirty="0">
                <a:solidFill>
                  <a:srgbClr val="534340"/>
                </a:solidFill>
                <a:latin typeface="Cambria Bold"/>
              </a:rPr>
              <a:t> </a:t>
            </a:r>
            <a:r>
              <a:rPr lang="en-US" sz="3074" dirty="0" err="1">
                <a:solidFill>
                  <a:srgbClr val="534340"/>
                </a:solidFill>
                <a:latin typeface="Cambria Bold"/>
              </a:rPr>
              <a:t>bộ</a:t>
            </a:r>
            <a:r>
              <a:rPr lang="en-US" sz="3074" dirty="0">
                <a:solidFill>
                  <a:srgbClr val="534340"/>
                </a:solidFill>
                <a:latin typeface="Cambria Bold"/>
              </a:rPr>
              <a:t>” </a:t>
            </a:r>
            <a:r>
              <a:rPr lang="en-US" sz="3074" dirty="0" err="1">
                <a:solidFill>
                  <a:srgbClr val="534340"/>
                </a:solidFill>
                <a:latin typeface="Cambria Bold"/>
              </a:rPr>
              <a:t>xuống</a:t>
            </a:r>
            <a:r>
              <a:rPr lang="en-US" sz="3074" dirty="0">
                <a:solidFill>
                  <a:srgbClr val="534340"/>
                </a:solidFill>
                <a:latin typeface="Cambria Bold"/>
              </a:rPr>
              <a:t> </a:t>
            </a:r>
            <a:r>
              <a:rPr lang="en-US" sz="3074" dirty="0" err="1">
                <a:solidFill>
                  <a:srgbClr val="534340"/>
                </a:solidFill>
                <a:latin typeface="Cambria Bold"/>
              </a:rPr>
              <a:t>những</a:t>
            </a:r>
            <a:r>
              <a:rPr lang="en-US" sz="3074" dirty="0">
                <a:solidFill>
                  <a:srgbClr val="534340"/>
                </a:solidFill>
                <a:latin typeface="Cambria Bold"/>
              </a:rPr>
              <a:t> </a:t>
            </a:r>
            <a:r>
              <a:rPr lang="en-US" sz="3074" dirty="0" err="1">
                <a:solidFill>
                  <a:srgbClr val="534340"/>
                </a:solidFill>
                <a:latin typeface="Cambria Bold"/>
              </a:rPr>
              <a:t>quả</a:t>
            </a:r>
            <a:r>
              <a:rPr lang="en-US" sz="3074" dirty="0">
                <a:solidFill>
                  <a:srgbClr val="534340"/>
                </a:solidFill>
                <a:latin typeface="Cambria Bold"/>
              </a:rPr>
              <a:t> </a:t>
            </a:r>
            <a:r>
              <a:rPr lang="en-US" sz="3074" dirty="0" err="1">
                <a:solidFill>
                  <a:srgbClr val="534340"/>
                </a:solidFill>
                <a:latin typeface="Cambria Bold"/>
              </a:rPr>
              <a:t>chanh</a:t>
            </a:r>
            <a:r>
              <a:rPr lang="en-US" sz="3074" dirty="0">
                <a:solidFill>
                  <a:srgbClr val="534340"/>
                </a:solidFill>
                <a:latin typeface="Cambria Bold"/>
              </a:rPr>
              <a:t>, </a:t>
            </a:r>
            <a:r>
              <a:rPr lang="en-US" sz="3074" dirty="0" err="1">
                <a:solidFill>
                  <a:srgbClr val="534340"/>
                </a:solidFill>
                <a:latin typeface="Cambria Bold"/>
              </a:rPr>
              <a:t>cành</a:t>
            </a:r>
            <a:r>
              <a:rPr lang="en-US" sz="3074" dirty="0">
                <a:solidFill>
                  <a:srgbClr val="534340"/>
                </a:solidFill>
                <a:latin typeface="Cambria Bold"/>
              </a:rPr>
              <a:t> </a:t>
            </a:r>
            <a:r>
              <a:rPr lang="en-US" sz="3074" dirty="0" err="1">
                <a:solidFill>
                  <a:srgbClr val="534340"/>
                </a:solidFill>
                <a:latin typeface="Cambria Bold"/>
              </a:rPr>
              <a:t>chanhì</a:t>
            </a:r>
            <a:r>
              <a:rPr lang="en-US" sz="3074" dirty="0">
                <a:solidFill>
                  <a:srgbClr val="534340"/>
                </a:solidFill>
                <a:latin typeface="Cambria Bold"/>
              </a:rPr>
              <a:t>?</a:t>
            </a:r>
          </a:p>
        </p:txBody>
      </p:sp>
      <p:sp>
        <p:nvSpPr>
          <p:cNvPr id="11" name="TextBox 11"/>
          <p:cNvSpPr txBox="1"/>
          <p:nvPr/>
        </p:nvSpPr>
        <p:spPr>
          <a:xfrm>
            <a:off x="963486" y="3732535"/>
            <a:ext cx="9424503" cy="3200300"/>
          </a:xfrm>
          <a:prstGeom prst="rect">
            <a:avLst/>
          </a:prstGeom>
        </p:spPr>
        <p:txBody>
          <a:bodyPr lIns="0" tIns="0" rIns="0" bIns="0" rtlCol="0" anchor="t">
            <a:spAutoFit/>
          </a:bodyPr>
          <a:lstStyle/>
          <a:p>
            <a:pPr marL="622259" lvl="1" indent="-311130" defTabSz="609630">
              <a:lnSpc>
                <a:spcPts val="3602"/>
              </a:lnSpc>
              <a:buFont typeface="Arial"/>
              <a:buChar char="•"/>
            </a:pPr>
            <a:r>
              <a:rPr lang="en-US" sz="2882" dirty="0" err="1">
                <a:solidFill>
                  <a:srgbClr val="534340"/>
                </a:solidFill>
                <a:latin typeface="Cambria"/>
              </a:rPr>
              <a:t>những</a:t>
            </a:r>
            <a:r>
              <a:rPr lang="en-US" sz="2882" dirty="0">
                <a:solidFill>
                  <a:srgbClr val="534340"/>
                </a:solidFill>
                <a:latin typeface="Cambria"/>
              </a:rPr>
              <a:t> </a:t>
            </a:r>
            <a:r>
              <a:rPr lang="en-US" sz="2882" dirty="0" err="1">
                <a:solidFill>
                  <a:srgbClr val="534340"/>
                </a:solidFill>
                <a:latin typeface="Cambria"/>
              </a:rPr>
              <a:t>chú</a:t>
            </a:r>
            <a:r>
              <a:rPr lang="en-US" sz="2882" dirty="0">
                <a:solidFill>
                  <a:srgbClr val="534340"/>
                </a:solidFill>
                <a:latin typeface="Cambria"/>
              </a:rPr>
              <a:t> </a:t>
            </a:r>
            <a:r>
              <a:rPr lang="en-US" sz="2882" dirty="0" err="1">
                <a:solidFill>
                  <a:srgbClr val="534340"/>
                </a:solidFill>
                <a:latin typeface="Cambria"/>
              </a:rPr>
              <a:t>bọ</a:t>
            </a:r>
            <a:r>
              <a:rPr lang="en-US" sz="2882" dirty="0">
                <a:solidFill>
                  <a:srgbClr val="534340"/>
                </a:solidFill>
                <a:latin typeface="Cambria"/>
              </a:rPr>
              <a:t> </a:t>
            </a:r>
            <a:r>
              <a:rPr lang="en-US" sz="2882" dirty="0" err="1">
                <a:solidFill>
                  <a:srgbClr val="534340"/>
                </a:solidFill>
                <a:latin typeface="Cambria"/>
              </a:rPr>
              <a:t>ngựa</a:t>
            </a:r>
            <a:r>
              <a:rPr lang="en-US" sz="2882" dirty="0">
                <a:solidFill>
                  <a:srgbClr val="534340"/>
                </a:solidFill>
                <a:latin typeface="Cambria"/>
              </a:rPr>
              <a:t> </a:t>
            </a:r>
            <a:r>
              <a:rPr lang="en-US" sz="2882" dirty="0" err="1">
                <a:solidFill>
                  <a:srgbClr val="534340"/>
                </a:solidFill>
                <a:latin typeface="Cambria"/>
              </a:rPr>
              <a:t>bé</a:t>
            </a:r>
            <a:r>
              <a:rPr lang="en-US" sz="2882" dirty="0">
                <a:solidFill>
                  <a:srgbClr val="534340"/>
                </a:solidFill>
                <a:latin typeface="Cambria"/>
              </a:rPr>
              <a:t> </a:t>
            </a:r>
            <a:r>
              <a:rPr lang="en-US" sz="2882" dirty="0" err="1">
                <a:solidFill>
                  <a:srgbClr val="534340"/>
                </a:solidFill>
                <a:latin typeface="Cambria"/>
              </a:rPr>
              <a:t>tí</a:t>
            </a:r>
            <a:r>
              <a:rPr lang="en-US" sz="2882" dirty="0">
                <a:solidFill>
                  <a:srgbClr val="534340"/>
                </a:solidFill>
                <a:latin typeface="Cambria"/>
              </a:rPr>
              <a:t> </a:t>
            </a:r>
            <a:r>
              <a:rPr lang="en-US" sz="2882" dirty="0" err="1">
                <a:solidFill>
                  <a:srgbClr val="534340"/>
                </a:solidFill>
                <a:latin typeface="Cambria"/>
              </a:rPr>
              <a:t>ti</a:t>
            </a:r>
            <a:r>
              <a:rPr lang="en-US" sz="2882" dirty="0">
                <a:solidFill>
                  <a:srgbClr val="534340"/>
                </a:solidFill>
                <a:latin typeface="Cambria"/>
              </a:rPr>
              <a:t> </a:t>
            </a:r>
            <a:r>
              <a:rPr lang="en-US" sz="2882" dirty="0" err="1">
                <a:solidFill>
                  <a:srgbClr val="534340"/>
                </a:solidFill>
                <a:latin typeface="Cambria"/>
              </a:rPr>
              <a:t>như</a:t>
            </a:r>
            <a:r>
              <a:rPr lang="en-US" sz="2882" dirty="0">
                <a:solidFill>
                  <a:srgbClr val="534340"/>
                </a:solidFill>
                <a:latin typeface="Cambria"/>
              </a:rPr>
              <a:t> con </a:t>
            </a:r>
            <a:r>
              <a:rPr lang="en-US" sz="2882" dirty="0" err="1">
                <a:solidFill>
                  <a:srgbClr val="534340"/>
                </a:solidFill>
                <a:latin typeface="Cambria"/>
              </a:rPr>
              <a:t>muỗi</a:t>
            </a:r>
            <a:r>
              <a:rPr lang="en-US" sz="2882" dirty="0">
                <a:solidFill>
                  <a:srgbClr val="534340"/>
                </a:solidFill>
                <a:latin typeface="Cambria"/>
              </a:rPr>
              <a:t>, </a:t>
            </a:r>
            <a:r>
              <a:rPr lang="en-US" sz="2882" dirty="0" err="1">
                <a:solidFill>
                  <a:srgbClr val="534340"/>
                </a:solidFill>
                <a:latin typeface="Cambria"/>
              </a:rPr>
              <a:t>màu</a:t>
            </a:r>
            <a:r>
              <a:rPr lang="en-US" sz="2882" dirty="0">
                <a:solidFill>
                  <a:srgbClr val="534340"/>
                </a:solidFill>
                <a:latin typeface="Cambria"/>
              </a:rPr>
              <a:t> </a:t>
            </a:r>
            <a:r>
              <a:rPr lang="en-US" sz="2882" dirty="0" err="1">
                <a:solidFill>
                  <a:srgbClr val="534340"/>
                </a:solidFill>
                <a:latin typeface="Cambria"/>
              </a:rPr>
              <a:t>xanh</a:t>
            </a:r>
            <a:r>
              <a:rPr lang="en-US" sz="2882" dirty="0">
                <a:solidFill>
                  <a:srgbClr val="534340"/>
                </a:solidFill>
                <a:latin typeface="Cambria"/>
              </a:rPr>
              <a:t> </a:t>
            </a:r>
            <a:r>
              <a:rPr lang="en-US" sz="2882" dirty="0" err="1">
                <a:solidFill>
                  <a:srgbClr val="534340"/>
                </a:solidFill>
                <a:latin typeface="Cambria"/>
              </a:rPr>
              <a:t>cốm</a:t>
            </a:r>
            <a:r>
              <a:rPr lang="en-US" sz="2882" dirty="0">
                <a:solidFill>
                  <a:srgbClr val="534340"/>
                </a:solidFill>
                <a:latin typeface="Cambria"/>
              </a:rPr>
              <a:t>, </a:t>
            </a:r>
            <a:r>
              <a:rPr lang="en-US" sz="2882" dirty="0" err="1">
                <a:solidFill>
                  <a:srgbClr val="534340"/>
                </a:solidFill>
                <a:latin typeface="Cambria"/>
              </a:rPr>
              <a:t>ló</a:t>
            </a:r>
            <a:r>
              <a:rPr lang="en-US" sz="2882" dirty="0">
                <a:solidFill>
                  <a:srgbClr val="534340"/>
                </a:solidFill>
                <a:latin typeface="Cambria"/>
              </a:rPr>
              <a:t> </a:t>
            </a:r>
            <a:r>
              <a:rPr lang="en-US" sz="2882" dirty="0" err="1">
                <a:solidFill>
                  <a:srgbClr val="534340"/>
                </a:solidFill>
                <a:latin typeface="Cambria"/>
              </a:rPr>
              <a:t>cái</a:t>
            </a:r>
            <a:r>
              <a:rPr lang="en-US" sz="2882" dirty="0">
                <a:solidFill>
                  <a:srgbClr val="534340"/>
                </a:solidFill>
                <a:latin typeface="Cambria"/>
              </a:rPr>
              <a:t> </a:t>
            </a:r>
            <a:r>
              <a:rPr lang="en-US" sz="2882" dirty="0" err="1">
                <a:solidFill>
                  <a:srgbClr val="534340"/>
                </a:solidFill>
                <a:latin typeface="Cambria"/>
              </a:rPr>
              <a:t>đầu</a:t>
            </a:r>
            <a:r>
              <a:rPr lang="en-US" sz="2882" dirty="0">
                <a:solidFill>
                  <a:srgbClr val="534340"/>
                </a:solidFill>
                <a:latin typeface="Cambria"/>
              </a:rPr>
              <a:t> </a:t>
            </a:r>
            <a:r>
              <a:rPr lang="en-US" sz="2882" dirty="0" err="1">
                <a:solidFill>
                  <a:srgbClr val="534340"/>
                </a:solidFill>
                <a:latin typeface="Cambria"/>
              </a:rPr>
              <a:t>tinh</a:t>
            </a:r>
            <a:r>
              <a:rPr lang="en-US" sz="2882" dirty="0">
                <a:solidFill>
                  <a:srgbClr val="534340"/>
                </a:solidFill>
                <a:latin typeface="Cambria"/>
              </a:rPr>
              <a:t> </a:t>
            </a:r>
            <a:r>
              <a:rPr lang="en-US" sz="2882" dirty="0" err="1">
                <a:solidFill>
                  <a:srgbClr val="534340"/>
                </a:solidFill>
                <a:latin typeface="Cambria"/>
              </a:rPr>
              <a:t>nghịch</a:t>
            </a:r>
            <a:r>
              <a:rPr lang="en-US" sz="2882" dirty="0">
                <a:solidFill>
                  <a:srgbClr val="534340"/>
                </a:solidFill>
                <a:latin typeface="Cambria"/>
              </a:rPr>
              <a:t> </a:t>
            </a:r>
            <a:r>
              <a:rPr lang="en-US" sz="2882" dirty="0" err="1">
                <a:solidFill>
                  <a:srgbClr val="534340"/>
                </a:solidFill>
                <a:latin typeface="Cambria"/>
              </a:rPr>
              <a:t>có</a:t>
            </a:r>
            <a:r>
              <a:rPr lang="en-US" sz="2882" dirty="0">
                <a:solidFill>
                  <a:srgbClr val="534340"/>
                </a:solidFill>
                <a:latin typeface="Cambria"/>
              </a:rPr>
              <a:t> </a:t>
            </a:r>
            <a:r>
              <a:rPr lang="en-US" sz="2882" dirty="0" err="1">
                <a:solidFill>
                  <a:srgbClr val="534340"/>
                </a:solidFill>
                <a:latin typeface="Cambria"/>
              </a:rPr>
              <a:t>đôi</a:t>
            </a:r>
            <a:r>
              <a:rPr lang="en-US" sz="2882" dirty="0">
                <a:solidFill>
                  <a:srgbClr val="534340"/>
                </a:solidFill>
                <a:latin typeface="Cambria"/>
              </a:rPr>
              <a:t> </a:t>
            </a:r>
            <a:r>
              <a:rPr lang="en-US" sz="2882" dirty="0" err="1">
                <a:solidFill>
                  <a:srgbClr val="534340"/>
                </a:solidFill>
                <a:latin typeface="Cambria"/>
              </a:rPr>
              <a:t>mắt</a:t>
            </a:r>
            <a:r>
              <a:rPr lang="en-US" sz="2882" dirty="0">
                <a:solidFill>
                  <a:srgbClr val="534340"/>
                </a:solidFill>
                <a:latin typeface="Cambria"/>
              </a:rPr>
              <a:t> </a:t>
            </a:r>
            <a:r>
              <a:rPr lang="en-US" sz="2882" dirty="0" err="1">
                <a:solidFill>
                  <a:srgbClr val="534340"/>
                </a:solidFill>
                <a:latin typeface="Cambria"/>
              </a:rPr>
              <a:t>thô</a:t>
            </a:r>
            <a:r>
              <a:rPr lang="en-US" sz="2882" dirty="0">
                <a:solidFill>
                  <a:srgbClr val="534340"/>
                </a:solidFill>
                <a:latin typeface="Cambria"/>
              </a:rPr>
              <a:t> </a:t>
            </a:r>
            <a:r>
              <a:rPr lang="en-US" sz="2882" dirty="0" err="1">
                <a:solidFill>
                  <a:srgbClr val="534340"/>
                </a:solidFill>
                <a:latin typeface="Cambria"/>
              </a:rPr>
              <a:t>lố</a:t>
            </a:r>
            <a:r>
              <a:rPr lang="en-US" sz="2882" dirty="0">
                <a:solidFill>
                  <a:srgbClr val="534340"/>
                </a:solidFill>
                <a:latin typeface="Cambria"/>
              </a:rPr>
              <a:t> </a:t>
            </a:r>
            <a:r>
              <a:rPr lang="en-US" sz="2882" dirty="0" err="1">
                <a:solidFill>
                  <a:srgbClr val="534340"/>
                </a:solidFill>
                <a:latin typeface="Cambria"/>
              </a:rPr>
              <a:t>lách</a:t>
            </a:r>
            <a:r>
              <a:rPr lang="en-US" sz="2882" dirty="0">
                <a:solidFill>
                  <a:srgbClr val="534340"/>
                </a:solidFill>
                <a:latin typeface="Cambria"/>
              </a:rPr>
              <a:t> </a:t>
            </a:r>
            <a:r>
              <a:rPr lang="en-US" sz="2882" dirty="0" err="1">
                <a:solidFill>
                  <a:srgbClr val="534340"/>
                </a:solidFill>
                <a:latin typeface="Cambria"/>
              </a:rPr>
              <a:t>khỏi</a:t>
            </a:r>
            <a:r>
              <a:rPr lang="en-US" sz="2882" dirty="0">
                <a:solidFill>
                  <a:srgbClr val="534340"/>
                </a:solidFill>
                <a:latin typeface="Cambria"/>
              </a:rPr>
              <a:t> </a:t>
            </a:r>
            <a:r>
              <a:rPr lang="en-US" sz="2882" dirty="0" err="1">
                <a:solidFill>
                  <a:srgbClr val="534340"/>
                </a:solidFill>
                <a:latin typeface="Cambria"/>
              </a:rPr>
              <a:t>kẽ</a:t>
            </a:r>
            <a:r>
              <a:rPr lang="en-US" sz="2882" dirty="0">
                <a:solidFill>
                  <a:srgbClr val="534340"/>
                </a:solidFill>
                <a:latin typeface="Cambria"/>
              </a:rPr>
              <a:t> </a:t>
            </a:r>
            <a:r>
              <a:rPr lang="en-US" sz="2882" dirty="0" err="1">
                <a:solidFill>
                  <a:srgbClr val="534340"/>
                </a:solidFill>
                <a:latin typeface="Cambria"/>
              </a:rPr>
              <a:t>hở</a:t>
            </a:r>
            <a:r>
              <a:rPr lang="en-US" sz="2882" dirty="0">
                <a:solidFill>
                  <a:srgbClr val="534340"/>
                </a:solidFill>
                <a:latin typeface="Cambria"/>
              </a:rPr>
              <a:t> </a:t>
            </a:r>
            <a:r>
              <a:rPr lang="en-US" sz="2882" dirty="0" err="1">
                <a:solidFill>
                  <a:srgbClr val="534340"/>
                </a:solidFill>
                <a:latin typeface="Cambria"/>
              </a:rPr>
              <a:t>trên</a:t>
            </a:r>
            <a:r>
              <a:rPr lang="en-US" sz="2882" dirty="0">
                <a:solidFill>
                  <a:srgbClr val="534340"/>
                </a:solidFill>
                <a:latin typeface="Cambria"/>
              </a:rPr>
              <a:t> ổ </a:t>
            </a:r>
            <a:r>
              <a:rPr lang="en-US" sz="2882" dirty="0" err="1">
                <a:solidFill>
                  <a:srgbClr val="534340"/>
                </a:solidFill>
                <a:latin typeface="Cambria"/>
              </a:rPr>
              <a:t>trứng</a:t>
            </a:r>
            <a:r>
              <a:rPr lang="en-US" sz="2882" dirty="0">
                <a:solidFill>
                  <a:srgbClr val="534340"/>
                </a:solidFill>
                <a:latin typeface="Cambria"/>
              </a:rPr>
              <a:t> </a:t>
            </a:r>
            <a:r>
              <a:rPr lang="en-US" sz="2882" dirty="0" err="1">
                <a:solidFill>
                  <a:srgbClr val="534340"/>
                </a:solidFill>
                <a:latin typeface="Cambria"/>
              </a:rPr>
              <a:t>mẹ</a:t>
            </a:r>
            <a:endParaRPr lang="en-US" sz="2882" dirty="0">
              <a:solidFill>
                <a:srgbClr val="534340"/>
              </a:solidFill>
              <a:latin typeface="Cambria"/>
            </a:endParaRPr>
          </a:p>
          <a:p>
            <a:pPr marL="622259" lvl="1" indent="-311130" defTabSz="609630">
              <a:lnSpc>
                <a:spcPts val="3602"/>
              </a:lnSpc>
              <a:buFont typeface="Arial"/>
              <a:buChar char="•"/>
            </a:pPr>
            <a:r>
              <a:rPr lang="en-US" sz="2882" dirty="0" err="1">
                <a:solidFill>
                  <a:srgbClr val="534340"/>
                </a:solidFill>
                <a:latin typeface="Cambria"/>
              </a:rPr>
              <a:t>cố</a:t>
            </a:r>
            <a:r>
              <a:rPr lang="en-US" sz="2882" dirty="0">
                <a:solidFill>
                  <a:srgbClr val="534340"/>
                </a:solidFill>
                <a:latin typeface="Cambria"/>
              </a:rPr>
              <a:t> </a:t>
            </a:r>
            <a:r>
              <a:rPr lang="en-US" sz="2882" dirty="0" err="1">
                <a:solidFill>
                  <a:srgbClr val="534340"/>
                </a:solidFill>
                <a:latin typeface="Cambria"/>
              </a:rPr>
              <a:t>trườn</a:t>
            </a:r>
            <a:r>
              <a:rPr lang="en-US" sz="2882" dirty="0">
                <a:solidFill>
                  <a:srgbClr val="534340"/>
                </a:solidFill>
                <a:latin typeface="Cambria"/>
              </a:rPr>
              <a:t> </a:t>
            </a:r>
            <a:r>
              <a:rPr lang="en-US" sz="2882" dirty="0" err="1">
                <a:solidFill>
                  <a:srgbClr val="534340"/>
                </a:solidFill>
                <a:latin typeface="Cambria"/>
              </a:rPr>
              <a:t>ra</a:t>
            </a:r>
            <a:r>
              <a:rPr lang="en-US" sz="2882" dirty="0">
                <a:solidFill>
                  <a:srgbClr val="534340"/>
                </a:solidFill>
                <a:latin typeface="Cambria"/>
              </a:rPr>
              <a:t>, </a:t>
            </a:r>
            <a:r>
              <a:rPr lang="en-US" sz="2882" dirty="0" err="1">
                <a:solidFill>
                  <a:srgbClr val="534340"/>
                </a:solidFill>
                <a:latin typeface="Cambria"/>
              </a:rPr>
              <a:t>thoát</a:t>
            </a:r>
            <a:r>
              <a:rPr lang="en-US" sz="2882" dirty="0">
                <a:solidFill>
                  <a:srgbClr val="534340"/>
                </a:solidFill>
                <a:latin typeface="Cambria"/>
              </a:rPr>
              <a:t> </a:t>
            </a:r>
            <a:r>
              <a:rPr lang="en-US" sz="2882" dirty="0" err="1">
                <a:solidFill>
                  <a:srgbClr val="534340"/>
                </a:solidFill>
                <a:latin typeface="Cambria"/>
              </a:rPr>
              <a:t>được</a:t>
            </a:r>
            <a:r>
              <a:rPr lang="en-US" sz="2882" dirty="0">
                <a:solidFill>
                  <a:srgbClr val="534340"/>
                </a:solidFill>
                <a:latin typeface="Cambria"/>
              </a:rPr>
              <a:t> </a:t>
            </a:r>
            <a:r>
              <a:rPr lang="en-US" sz="2882" dirty="0" err="1">
                <a:solidFill>
                  <a:srgbClr val="534340"/>
                </a:solidFill>
                <a:latin typeface="Cambria"/>
              </a:rPr>
              <a:t>cái</a:t>
            </a:r>
            <a:r>
              <a:rPr lang="en-US" sz="2882" dirty="0">
                <a:solidFill>
                  <a:srgbClr val="534340"/>
                </a:solidFill>
                <a:latin typeface="Cambria"/>
              </a:rPr>
              <a:t> </a:t>
            </a:r>
            <a:r>
              <a:rPr lang="en-US" sz="2882" dirty="0" err="1">
                <a:solidFill>
                  <a:srgbClr val="534340"/>
                </a:solidFill>
                <a:latin typeface="Cambria"/>
              </a:rPr>
              <a:t>đầu</a:t>
            </a:r>
            <a:r>
              <a:rPr lang="en-US" sz="2882" dirty="0">
                <a:solidFill>
                  <a:srgbClr val="534340"/>
                </a:solidFill>
                <a:latin typeface="Cambria"/>
              </a:rPr>
              <a:t>, </a:t>
            </a:r>
            <a:r>
              <a:rPr lang="en-US" sz="2882" dirty="0" err="1">
                <a:solidFill>
                  <a:srgbClr val="534340"/>
                </a:solidFill>
                <a:latin typeface="Cambria"/>
              </a:rPr>
              <a:t>cái</a:t>
            </a:r>
            <a:r>
              <a:rPr lang="en-US" sz="2882" dirty="0">
                <a:solidFill>
                  <a:srgbClr val="534340"/>
                </a:solidFill>
                <a:latin typeface="Cambria"/>
              </a:rPr>
              <a:t> </a:t>
            </a:r>
            <a:r>
              <a:rPr lang="en-US" sz="2882" dirty="0" err="1">
                <a:solidFill>
                  <a:srgbClr val="534340"/>
                </a:solidFill>
                <a:latin typeface="Cambria"/>
              </a:rPr>
              <a:t>mình</a:t>
            </a:r>
            <a:r>
              <a:rPr lang="en-US" sz="2882" dirty="0">
                <a:solidFill>
                  <a:srgbClr val="534340"/>
                </a:solidFill>
                <a:latin typeface="Cambria"/>
              </a:rPr>
              <a:t>… </a:t>
            </a:r>
            <a:r>
              <a:rPr lang="en-US" sz="2882" dirty="0" err="1">
                <a:solidFill>
                  <a:srgbClr val="534340"/>
                </a:solidFill>
                <a:latin typeface="Cambria"/>
              </a:rPr>
              <a:t>rồi</a:t>
            </a:r>
            <a:r>
              <a:rPr lang="en-US" sz="2882" dirty="0">
                <a:solidFill>
                  <a:srgbClr val="534340"/>
                </a:solidFill>
                <a:latin typeface="Cambria"/>
              </a:rPr>
              <a:t> </a:t>
            </a:r>
            <a:r>
              <a:rPr lang="en-US" sz="2882" dirty="0" err="1">
                <a:solidFill>
                  <a:srgbClr val="534340"/>
                </a:solidFill>
                <a:latin typeface="Cambria"/>
              </a:rPr>
              <a:t>nhẹ</a:t>
            </a:r>
            <a:r>
              <a:rPr lang="en-US" sz="2882" dirty="0">
                <a:solidFill>
                  <a:srgbClr val="534340"/>
                </a:solidFill>
                <a:latin typeface="Cambria"/>
              </a:rPr>
              <a:t> </a:t>
            </a:r>
            <a:r>
              <a:rPr lang="en-US" sz="2882" dirty="0" err="1">
                <a:solidFill>
                  <a:srgbClr val="534340"/>
                </a:solidFill>
                <a:latin typeface="Cambria"/>
              </a:rPr>
              <a:t>nhàng</a:t>
            </a:r>
            <a:r>
              <a:rPr lang="en-US" sz="2882" dirty="0">
                <a:solidFill>
                  <a:srgbClr val="534340"/>
                </a:solidFill>
                <a:latin typeface="Cambria"/>
              </a:rPr>
              <a:t> </a:t>
            </a:r>
            <a:r>
              <a:rPr lang="en-US" sz="2882" dirty="0" err="1">
                <a:solidFill>
                  <a:srgbClr val="534340"/>
                </a:solidFill>
                <a:latin typeface="Cambria"/>
              </a:rPr>
              <a:t>tọt</a:t>
            </a:r>
            <a:r>
              <a:rPr lang="en-US" sz="2882" dirty="0">
                <a:solidFill>
                  <a:srgbClr val="534340"/>
                </a:solidFill>
                <a:latin typeface="Cambria"/>
              </a:rPr>
              <a:t> </a:t>
            </a:r>
            <a:r>
              <a:rPr lang="en-US" sz="2882" dirty="0" err="1">
                <a:solidFill>
                  <a:srgbClr val="534340"/>
                </a:solidFill>
                <a:latin typeface="Cambria"/>
              </a:rPr>
              <a:t>khỏi</a:t>
            </a:r>
            <a:r>
              <a:rPr lang="en-US" sz="2882" dirty="0">
                <a:solidFill>
                  <a:srgbClr val="534340"/>
                </a:solidFill>
                <a:latin typeface="Cambria"/>
              </a:rPr>
              <a:t> ổ </a:t>
            </a:r>
            <a:r>
              <a:rPr lang="en-US" sz="2882" dirty="0" err="1">
                <a:solidFill>
                  <a:srgbClr val="534340"/>
                </a:solidFill>
                <a:latin typeface="Cambria"/>
              </a:rPr>
              <a:t>trứng</a:t>
            </a:r>
            <a:r>
              <a:rPr lang="en-US" sz="2882" dirty="0">
                <a:solidFill>
                  <a:srgbClr val="534340"/>
                </a:solidFill>
                <a:latin typeface="Cambria"/>
              </a:rPr>
              <a:t>, </a:t>
            </a:r>
            <a:r>
              <a:rPr lang="en-US" sz="2882" dirty="0" err="1">
                <a:solidFill>
                  <a:srgbClr val="534340"/>
                </a:solidFill>
                <a:latin typeface="Cambria"/>
              </a:rPr>
              <a:t>treo</a:t>
            </a:r>
            <a:r>
              <a:rPr lang="en-US" sz="2882" dirty="0">
                <a:solidFill>
                  <a:srgbClr val="534340"/>
                </a:solidFill>
                <a:latin typeface="Cambria"/>
              </a:rPr>
              <a:t> </a:t>
            </a:r>
            <a:r>
              <a:rPr lang="en-US" sz="2882" dirty="0" err="1">
                <a:solidFill>
                  <a:srgbClr val="534340"/>
                </a:solidFill>
                <a:latin typeface="Cambria"/>
              </a:rPr>
              <a:t>lơ</a:t>
            </a:r>
            <a:r>
              <a:rPr lang="en-US" sz="2882" dirty="0">
                <a:solidFill>
                  <a:srgbClr val="534340"/>
                </a:solidFill>
                <a:latin typeface="Cambria"/>
              </a:rPr>
              <a:t> </a:t>
            </a:r>
            <a:r>
              <a:rPr lang="en-US" sz="2882" dirty="0" err="1">
                <a:solidFill>
                  <a:srgbClr val="534340"/>
                </a:solidFill>
                <a:latin typeface="Cambria"/>
              </a:rPr>
              <a:t>lửng</a:t>
            </a:r>
            <a:r>
              <a:rPr lang="en-US" sz="2882" dirty="0">
                <a:solidFill>
                  <a:srgbClr val="534340"/>
                </a:solidFill>
                <a:latin typeface="Cambria"/>
              </a:rPr>
              <a:t> </a:t>
            </a:r>
            <a:r>
              <a:rPr lang="en-US" sz="2882" dirty="0" err="1">
                <a:solidFill>
                  <a:srgbClr val="534340"/>
                </a:solidFill>
                <a:latin typeface="Cambria"/>
              </a:rPr>
              <a:t>trên</a:t>
            </a:r>
            <a:r>
              <a:rPr lang="en-US" sz="2882" dirty="0">
                <a:solidFill>
                  <a:srgbClr val="534340"/>
                </a:solidFill>
                <a:latin typeface="Cambria"/>
              </a:rPr>
              <a:t> </a:t>
            </a:r>
            <a:r>
              <a:rPr lang="en-US" sz="2882" dirty="0" err="1">
                <a:solidFill>
                  <a:srgbClr val="534340"/>
                </a:solidFill>
                <a:latin typeface="Cambria"/>
              </a:rPr>
              <a:t>một</a:t>
            </a:r>
            <a:r>
              <a:rPr lang="en-US" sz="2882" dirty="0">
                <a:solidFill>
                  <a:srgbClr val="534340"/>
                </a:solidFill>
                <a:latin typeface="Cambria"/>
              </a:rPr>
              <a:t> </a:t>
            </a:r>
            <a:r>
              <a:rPr lang="en-US" sz="2882" dirty="0" err="1">
                <a:solidFill>
                  <a:srgbClr val="534340"/>
                </a:solidFill>
                <a:latin typeface="Cambria"/>
              </a:rPr>
              <a:t>sợi</a:t>
            </a:r>
            <a:r>
              <a:rPr lang="en-US" sz="2882" dirty="0">
                <a:solidFill>
                  <a:srgbClr val="534340"/>
                </a:solidFill>
                <a:latin typeface="Cambria"/>
              </a:rPr>
              <a:t> </a:t>
            </a:r>
            <a:r>
              <a:rPr lang="en-US" sz="2882" dirty="0" err="1">
                <a:solidFill>
                  <a:srgbClr val="534340"/>
                </a:solidFill>
                <a:latin typeface="Cambria"/>
              </a:rPr>
              <a:t>tơ</a:t>
            </a:r>
            <a:r>
              <a:rPr lang="en-US" sz="2882" dirty="0">
                <a:solidFill>
                  <a:srgbClr val="534340"/>
                </a:solidFill>
                <a:latin typeface="Cambria"/>
              </a:rPr>
              <a:t> </a:t>
            </a:r>
            <a:r>
              <a:rPr lang="en-US" sz="2882" dirty="0" err="1">
                <a:solidFill>
                  <a:srgbClr val="534340"/>
                </a:solidFill>
                <a:latin typeface="Cambria"/>
              </a:rPr>
              <a:t>rất</a:t>
            </a:r>
            <a:r>
              <a:rPr lang="en-US" sz="2882" dirty="0">
                <a:solidFill>
                  <a:srgbClr val="534340"/>
                </a:solidFill>
                <a:latin typeface="Cambria"/>
              </a:rPr>
              <a:t> </a:t>
            </a:r>
            <a:r>
              <a:rPr lang="en-US" sz="2882" dirty="0" err="1">
                <a:solidFill>
                  <a:srgbClr val="534340"/>
                </a:solidFill>
                <a:latin typeface="Cambria"/>
              </a:rPr>
              <a:t>mảnh</a:t>
            </a:r>
            <a:r>
              <a:rPr lang="en-US" sz="2882" dirty="0">
                <a:solidFill>
                  <a:srgbClr val="534340"/>
                </a:solidFill>
                <a:latin typeface="Cambria"/>
              </a:rPr>
              <a:t> bay </a:t>
            </a:r>
            <a:r>
              <a:rPr lang="en-US" sz="2882" dirty="0" err="1">
                <a:solidFill>
                  <a:srgbClr val="534340"/>
                </a:solidFill>
                <a:latin typeface="Cambria"/>
              </a:rPr>
              <a:t>bay</a:t>
            </a:r>
            <a:r>
              <a:rPr lang="en-US" sz="2882" dirty="0">
                <a:solidFill>
                  <a:srgbClr val="534340"/>
                </a:solidFill>
                <a:latin typeface="Cambria"/>
              </a:rPr>
              <a:t> </a:t>
            </a:r>
            <a:r>
              <a:rPr lang="en-US" sz="2882" dirty="0" err="1">
                <a:solidFill>
                  <a:srgbClr val="534340"/>
                </a:solidFill>
                <a:latin typeface="Cambria"/>
              </a:rPr>
              <a:t>theo</a:t>
            </a:r>
            <a:r>
              <a:rPr lang="en-US" sz="2882" dirty="0">
                <a:solidFill>
                  <a:srgbClr val="534340"/>
                </a:solidFill>
                <a:latin typeface="Cambria"/>
              </a:rPr>
              <a:t> </a:t>
            </a:r>
            <a:r>
              <a:rPr lang="en-US" sz="2882" dirty="0" err="1">
                <a:solidFill>
                  <a:srgbClr val="534340"/>
                </a:solidFill>
                <a:latin typeface="Cambria"/>
              </a:rPr>
              <a:t>chiều</a:t>
            </a:r>
            <a:r>
              <a:rPr lang="en-US" sz="2882" dirty="0">
                <a:solidFill>
                  <a:srgbClr val="534340"/>
                </a:solidFill>
                <a:latin typeface="Cambria"/>
              </a:rPr>
              <a:t> </a:t>
            </a:r>
            <a:r>
              <a:rPr lang="en-US" sz="2882" dirty="0" err="1">
                <a:solidFill>
                  <a:srgbClr val="534340"/>
                </a:solidFill>
                <a:latin typeface="Cambria"/>
              </a:rPr>
              <a:t>gió</a:t>
            </a:r>
            <a:endParaRPr lang="en-US" sz="2882" dirty="0">
              <a:solidFill>
                <a:srgbClr val="534340"/>
              </a:solidFill>
              <a:latin typeface="Cambria"/>
            </a:endParaRPr>
          </a:p>
          <a:p>
            <a:pPr defTabSz="609630">
              <a:lnSpc>
                <a:spcPts val="3602"/>
              </a:lnSpc>
            </a:pPr>
            <a:endParaRPr lang="en-US" sz="2882" dirty="0">
              <a:solidFill>
                <a:srgbClr val="534340"/>
              </a:solidFill>
              <a:latin typeface="Cambria"/>
            </a:endParaRPr>
          </a:p>
        </p:txBody>
      </p:sp>
      <p:grpSp>
        <p:nvGrpSpPr>
          <p:cNvPr id="13" name="Group 12">
            <a:extLst>
              <a:ext uri="{FF2B5EF4-FFF2-40B4-BE49-F238E27FC236}">
                <a16:creationId xmlns:a16="http://schemas.microsoft.com/office/drawing/2014/main" id="{0D2D2605-0705-E143-5147-75EA55760C6C}"/>
              </a:ext>
            </a:extLst>
          </p:cNvPr>
          <p:cNvGrpSpPr/>
          <p:nvPr/>
        </p:nvGrpSpPr>
        <p:grpSpPr>
          <a:xfrm>
            <a:off x="334036" y="2857474"/>
            <a:ext cx="8969322" cy="824674"/>
            <a:chOff x="7597" y="2892143"/>
            <a:chExt cx="8969322" cy="824674"/>
          </a:xfrm>
        </p:grpSpPr>
        <p:sp>
          <p:nvSpPr>
            <p:cNvPr id="9" name="Freeform 9"/>
            <p:cNvSpPr/>
            <p:nvPr/>
          </p:nvSpPr>
          <p:spPr>
            <a:xfrm>
              <a:off x="7597" y="2892143"/>
              <a:ext cx="8969322" cy="824674"/>
            </a:xfrm>
            <a:custGeom>
              <a:avLst/>
              <a:gdLst/>
              <a:ahLst/>
              <a:cxnLst/>
              <a:rect l="l" t="t" r="r" b="b"/>
              <a:pathLst>
                <a:path w="5961501" h="1237011">
                  <a:moveTo>
                    <a:pt x="0" y="0"/>
                  </a:moveTo>
                  <a:lnTo>
                    <a:pt x="5961501" y="0"/>
                  </a:lnTo>
                  <a:lnTo>
                    <a:pt x="5961501" y="1237011"/>
                  </a:lnTo>
                  <a:lnTo>
                    <a:pt x="0" y="12370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12" name="TextBox 12"/>
            <p:cNvSpPr txBox="1"/>
            <p:nvPr/>
          </p:nvSpPr>
          <p:spPr>
            <a:xfrm>
              <a:off x="378371" y="3076405"/>
              <a:ext cx="8211145" cy="456151"/>
            </a:xfrm>
            <a:prstGeom prst="rect">
              <a:avLst/>
            </a:prstGeom>
          </p:spPr>
          <p:txBody>
            <a:bodyPr lIns="0" tIns="0" rIns="0" bIns="0" rtlCol="0" anchor="t">
              <a:spAutoFit/>
            </a:bodyPr>
            <a:lstStyle/>
            <a:p>
              <a:pPr algn="ctr" defTabSz="609630">
                <a:lnSpc>
                  <a:spcPts val="3892"/>
                </a:lnSpc>
                <a:spcBef>
                  <a:spcPct val="0"/>
                </a:spcBef>
              </a:pPr>
              <a:r>
                <a:rPr lang="en-US" sz="2779" dirty="0">
                  <a:solidFill>
                    <a:srgbClr val="260E0D"/>
                  </a:solidFill>
                  <a:latin typeface="Cambria Bold"/>
                </a:rPr>
                <a:t>Trong </a:t>
              </a:r>
              <a:r>
                <a:rPr lang="en-US" sz="2779" dirty="0" err="1">
                  <a:solidFill>
                    <a:srgbClr val="260E0D"/>
                  </a:solidFill>
                  <a:latin typeface="Cambria Bold"/>
                </a:rPr>
                <a:t>quá</a:t>
              </a:r>
              <a:r>
                <a:rPr lang="en-US" sz="2779" dirty="0">
                  <a:solidFill>
                    <a:srgbClr val="260E0D"/>
                  </a:solidFill>
                  <a:latin typeface="Cambria Bold"/>
                </a:rPr>
                <a:t> </a:t>
              </a:r>
              <a:r>
                <a:rPr lang="en-US" sz="2779" dirty="0" err="1">
                  <a:solidFill>
                    <a:srgbClr val="260E0D"/>
                  </a:solidFill>
                  <a:latin typeface="Cambria Bold"/>
                </a:rPr>
                <a:t>trình</a:t>
              </a:r>
              <a:r>
                <a:rPr lang="en-US" sz="2779" dirty="0">
                  <a:solidFill>
                    <a:srgbClr val="260E0D"/>
                  </a:solidFill>
                  <a:latin typeface="Cambria Bold"/>
                </a:rPr>
                <a:t> </a:t>
              </a:r>
              <a:r>
                <a:rPr lang="en-US" sz="2779" dirty="0" err="1">
                  <a:solidFill>
                    <a:srgbClr val="260E0D"/>
                  </a:solidFill>
                  <a:latin typeface="Cambria Bold"/>
                </a:rPr>
                <a:t>lách</a:t>
              </a:r>
              <a:r>
                <a:rPr lang="en-US" sz="2779" dirty="0">
                  <a:solidFill>
                    <a:srgbClr val="260E0D"/>
                  </a:solidFill>
                  <a:latin typeface="Cambria Bold"/>
                </a:rPr>
                <a:t> </a:t>
              </a:r>
              <a:r>
                <a:rPr lang="en-US" sz="2779" dirty="0" err="1">
                  <a:solidFill>
                    <a:srgbClr val="260E0D"/>
                  </a:solidFill>
                  <a:latin typeface="Cambria Bold"/>
                </a:rPr>
                <a:t>ra</a:t>
              </a:r>
              <a:r>
                <a:rPr lang="en-US" sz="2779" dirty="0">
                  <a:solidFill>
                    <a:srgbClr val="260E0D"/>
                  </a:solidFill>
                  <a:latin typeface="Cambria Bold"/>
                </a:rPr>
                <a:t> </a:t>
              </a:r>
              <a:r>
                <a:rPr lang="en-US" sz="2779" dirty="0" err="1">
                  <a:solidFill>
                    <a:srgbClr val="260E0D"/>
                  </a:solidFill>
                  <a:latin typeface="Cambria Bold"/>
                </a:rPr>
                <a:t>khỏi</a:t>
              </a:r>
              <a:r>
                <a:rPr lang="en-US" sz="2779" dirty="0">
                  <a:solidFill>
                    <a:srgbClr val="260E0D"/>
                  </a:solidFill>
                  <a:latin typeface="Cambria Bold"/>
                </a:rPr>
                <a:t> </a:t>
              </a:r>
              <a:r>
                <a:rPr lang="en-US" sz="2779" dirty="0" err="1">
                  <a:solidFill>
                    <a:srgbClr val="260E0D"/>
                  </a:solidFill>
                  <a:latin typeface="Cambria Bold"/>
                </a:rPr>
                <a:t>kẽ</a:t>
              </a:r>
              <a:r>
                <a:rPr lang="en-US" sz="2779" dirty="0">
                  <a:solidFill>
                    <a:srgbClr val="260E0D"/>
                  </a:solidFill>
                  <a:latin typeface="Cambria Bold"/>
                </a:rPr>
                <a:t> </a:t>
              </a:r>
              <a:r>
                <a:rPr lang="en-US" sz="2779" dirty="0" err="1">
                  <a:solidFill>
                    <a:srgbClr val="260E0D"/>
                  </a:solidFill>
                  <a:latin typeface="Cambria Bold"/>
                </a:rPr>
                <a:t>hở</a:t>
              </a:r>
              <a:r>
                <a:rPr lang="en-US" sz="2779" dirty="0">
                  <a:solidFill>
                    <a:srgbClr val="260E0D"/>
                  </a:solidFill>
                  <a:latin typeface="Cambria Bold"/>
                </a:rPr>
                <a:t> </a:t>
              </a:r>
              <a:r>
                <a:rPr lang="en-US" sz="2779" dirty="0" err="1">
                  <a:solidFill>
                    <a:srgbClr val="260E0D"/>
                  </a:solidFill>
                  <a:latin typeface="Cambria Bold"/>
                </a:rPr>
                <a:t>trên</a:t>
              </a:r>
              <a:r>
                <a:rPr lang="en-US" sz="2779" dirty="0">
                  <a:solidFill>
                    <a:srgbClr val="260E0D"/>
                  </a:solidFill>
                  <a:latin typeface="Cambria Bold"/>
                </a:rPr>
                <a:t> ổ </a:t>
              </a:r>
              <a:r>
                <a:rPr lang="en-US" sz="2779" dirty="0" err="1">
                  <a:solidFill>
                    <a:srgbClr val="260E0D"/>
                  </a:solidFill>
                  <a:latin typeface="Cambria Bold"/>
                </a:rPr>
                <a:t>trứng</a:t>
              </a:r>
              <a:r>
                <a:rPr lang="en-US" sz="2779" dirty="0">
                  <a:solidFill>
                    <a:srgbClr val="260E0D"/>
                  </a:solidFill>
                  <a:latin typeface="Cambria Bold"/>
                </a:rPr>
                <a:t> </a:t>
              </a:r>
              <a:r>
                <a:rPr lang="en-US" sz="2779" dirty="0" err="1">
                  <a:solidFill>
                    <a:srgbClr val="260E0D"/>
                  </a:solidFill>
                  <a:latin typeface="Cambria Bold"/>
                </a:rPr>
                <a:t>mẹ</a:t>
              </a:r>
              <a:endParaRPr lang="en-US" sz="2779" dirty="0">
                <a:solidFill>
                  <a:srgbClr val="260E0D"/>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450931" y="507601"/>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p:cNvSpPr/>
          <p:nvPr/>
        </p:nvSpPr>
        <p:spPr>
          <a:xfrm>
            <a:off x="10117483" y="5350942"/>
            <a:ext cx="1901699" cy="1371600"/>
          </a:xfrm>
          <a:custGeom>
            <a:avLst/>
            <a:gdLst/>
            <a:ahLst/>
            <a:cxnLst/>
            <a:rect l="l" t="t" r="r" b="b"/>
            <a:pathLst>
              <a:path w="2852548" h="2057400">
                <a:moveTo>
                  <a:pt x="0" y="0"/>
                </a:moveTo>
                <a:lnTo>
                  <a:pt x="2852547" y="0"/>
                </a:lnTo>
                <a:lnTo>
                  <a:pt x="2852547"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0" name="TextBox 10"/>
          <p:cNvSpPr txBox="1"/>
          <p:nvPr/>
        </p:nvSpPr>
        <p:spPr>
          <a:xfrm>
            <a:off x="1068585" y="501251"/>
            <a:ext cx="10437615" cy="2356286"/>
          </a:xfrm>
          <a:prstGeom prst="rect">
            <a:avLst/>
          </a:prstGeom>
        </p:spPr>
        <p:txBody>
          <a:bodyPr lIns="0" tIns="0" rIns="0" bIns="0" rtlCol="0" anchor="t">
            <a:spAutoFit/>
          </a:bodyPr>
          <a:lstStyle/>
          <a:p>
            <a:pPr algn="just" defTabSz="609630">
              <a:lnSpc>
                <a:spcPts val="3689"/>
              </a:lnSpc>
            </a:pPr>
            <a:r>
              <a:rPr lang="en-US" sz="3074">
                <a:solidFill>
                  <a:srgbClr val="534340"/>
                </a:solidFill>
                <a:latin typeface="Cambria Bold"/>
              </a:rPr>
              <a:t>b.  Các chú bọ ngựa non được miêu tả thế nào qua từng khoảnh khắc dưới đây</a:t>
            </a:r>
          </a:p>
          <a:p>
            <a:pPr marL="663719" lvl="1" indent="-331860" algn="just" defTabSz="609630">
              <a:lnSpc>
                <a:spcPts val="3689"/>
              </a:lnSpc>
              <a:buFont typeface="Arial"/>
              <a:buChar char="•"/>
            </a:pPr>
            <a:r>
              <a:rPr lang="en-US" sz="3074">
                <a:solidFill>
                  <a:srgbClr val="534340"/>
                </a:solidFill>
                <a:latin typeface="Cambria Bold"/>
              </a:rPr>
              <a:t>Trong quá trình lách ra khỏi kẽ hở trên ổ trứng mẹ</a:t>
            </a:r>
          </a:p>
          <a:p>
            <a:pPr marL="692507" lvl="1" indent="-346253" algn="just" defTabSz="609630">
              <a:lnSpc>
                <a:spcPts val="3849"/>
              </a:lnSpc>
              <a:buFont typeface="Arial"/>
              <a:buChar char="•"/>
            </a:pPr>
            <a:r>
              <a:rPr lang="en-US" sz="3207">
                <a:solidFill>
                  <a:srgbClr val="534340"/>
                </a:solidFill>
                <a:latin typeface="Cambria Bold"/>
              </a:rPr>
              <a:t>Khi vừa ra khỏi ổ trứng</a:t>
            </a:r>
          </a:p>
          <a:p>
            <a:pPr marL="663719" lvl="1" indent="-331860" algn="just" defTabSz="609630">
              <a:lnSpc>
                <a:spcPts val="3689"/>
              </a:lnSpc>
              <a:spcBef>
                <a:spcPct val="0"/>
              </a:spcBef>
              <a:buFont typeface="Arial"/>
              <a:buChar char="•"/>
            </a:pPr>
            <a:r>
              <a:rPr lang="en-US" sz="3074">
                <a:solidFill>
                  <a:srgbClr val="534340"/>
                </a:solidFill>
                <a:latin typeface="Cambria Bold"/>
              </a:rPr>
              <a:t>Lúc “đổ bộ” xuống những quả chanh, cành chanhì?</a:t>
            </a:r>
          </a:p>
        </p:txBody>
      </p:sp>
      <p:sp>
        <p:nvSpPr>
          <p:cNvPr id="11" name="TextBox 11"/>
          <p:cNvSpPr txBox="1"/>
          <p:nvPr/>
        </p:nvSpPr>
        <p:spPr>
          <a:xfrm>
            <a:off x="1096127" y="4003846"/>
            <a:ext cx="9999747" cy="2320635"/>
          </a:xfrm>
          <a:prstGeom prst="rect">
            <a:avLst/>
          </a:prstGeom>
        </p:spPr>
        <p:txBody>
          <a:bodyPr lIns="0" tIns="0" rIns="0" bIns="0" rtlCol="0" anchor="t">
            <a:spAutoFit/>
          </a:bodyPr>
          <a:lstStyle/>
          <a:p>
            <a:pPr marL="803048" lvl="1" indent="-401524" defTabSz="609630">
              <a:lnSpc>
                <a:spcPts val="4649"/>
              </a:lnSpc>
              <a:buFont typeface="Arial"/>
              <a:buChar char="•"/>
            </a:pPr>
            <a:r>
              <a:rPr lang="en-US" sz="3720" dirty="0" err="1">
                <a:solidFill>
                  <a:srgbClr val="534340"/>
                </a:solidFill>
                <a:latin typeface="Cambria"/>
              </a:rPr>
              <a:t>Mới</a:t>
            </a:r>
            <a:r>
              <a:rPr lang="en-US" sz="3720" dirty="0">
                <a:solidFill>
                  <a:srgbClr val="534340"/>
                </a:solidFill>
                <a:latin typeface="Cambria"/>
              </a:rPr>
              <a:t> </a:t>
            </a:r>
            <a:r>
              <a:rPr lang="en-US" sz="3720" dirty="0" err="1">
                <a:solidFill>
                  <a:srgbClr val="534340"/>
                </a:solidFill>
                <a:latin typeface="Cambria"/>
              </a:rPr>
              <a:t>ra</a:t>
            </a:r>
            <a:r>
              <a:rPr lang="en-US" sz="3720" dirty="0">
                <a:solidFill>
                  <a:srgbClr val="534340"/>
                </a:solidFill>
                <a:latin typeface="Cambria"/>
              </a:rPr>
              <a:t> </a:t>
            </a:r>
            <a:r>
              <a:rPr lang="en-US" sz="3720" dirty="0" err="1">
                <a:solidFill>
                  <a:srgbClr val="534340"/>
                </a:solidFill>
                <a:latin typeface="Cambria"/>
              </a:rPr>
              <a:t>khỏi</a:t>
            </a:r>
            <a:r>
              <a:rPr lang="en-US" sz="3720" dirty="0">
                <a:solidFill>
                  <a:srgbClr val="534340"/>
                </a:solidFill>
                <a:latin typeface="Cambria"/>
              </a:rPr>
              <a:t> ổ </a:t>
            </a:r>
            <a:r>
              <a:rPr lang="en-US" sz="3720" dirty="0" err="1">
                <a:solidFill>
                  <a:srgbClr val="534340"/>
                </a:solidFill>
                <a:latin typeface="Cambria"/>
              </a:rPr>
              <a:t>trứng</a:t>
            </a:r>
            <a:r>
              <a:rPr lang="en-US" sz="3720" dirty="0">
                <a:solidFill>
                  <a:srgbClr val="534340"/>
                </a:solidFill>
                <a:latin typeface="Cambria"/>
              </a:rPr>
              <a:t>, </a:t>
            </a:r>
            <a:r>
              <a:rPr lang="en-US" sz="3720" dirty="0" err="1">
                <a:solidFill>
                  <a:srgbClr val="534340"/>
                </a:solidFill>
                <a:latin typeface="Cambria"/>
              </a:rPr>
              <a:t>các</a:t>
            </a:r>
            <a:r>
              <a:rPr lang="en-US" sz="3720" dirty="0">
                <a:solidFill>
                  <a:srgbClr val="534340"/>
                </a:solidFill>
                <a:latin typeface="Cambria"/>
              </a:rPr>
              <a:t> </a:t>
            </a:r>
            <a:r>
              <a:rPr lang="en-US" sz="3720" dirty="0" err="1">
                <a:solidFill>
                  <a:srgbClr val="534340"/>
                </a:solidFill>
                <a:latin typeface="Cambria"/>
              </a:rPr>
              <a:t>chú</a:t>
            </a:r>
            <a:r>
              <a:rPr lang="en-US" sz="3720" dirty="0">
                <a:solidFill>
                  <a:srgbClr val="534340"/>
                </a:solidFill>
                <a:latin typeface="Cambria"/>
              </a:rPr>
              <a:t> </a:t>
            </a:r>
            <a:r>
              <a:rPr lang="en-US" sz="3720" dirty="0" err="1">
                <a:solidFill>
                  <a:srgbClr val="534340"/>
                </a:solidFill>
                <a:latin typeface="Cambria"/>
              </a:rPr>
              <a:t>nằm</a:t>
            </a:r>
            <a:r>
              <a:rPr lang="en-US" sz="3720" dirty="0">
                <a:solidFill>
                  <a:srgbClr val="534340"/>
                </a:solidFill>
                <a:latin typeface="Cambria"/>
              </a:rPr>
              <a:t> </a:t>
            </a:r>
            <a:r>
              <a:rPr lang="en-US" sz="3720" dirty="0" err="1">
                <a:solidFill>
                  <a:srgbClr val="534340"/>
                </a:solidFill>
                <a:latin typeface="Cambria"/>
              </a:rPr>
              <a:t>đờ</a:t>
            </a:r>
            <a:r>
              <a:rPr lang="en-US" sz="3720" dirty="0">
                <a:solidFill>
                  <a:srgbClr val="534340"/>
                </a:solidFill>
                <a:latin typeface="Cambria"/>
              </a:rPr>
              <a:t> </a:t>
            </a:r>
            <a:r>
              <a:rPr lang="en-US" sz="3720" dirty="0" err="1">
                <a:solidFill>
                  <a:srgbClr val="534340"/>
                </a:solidFill>
                <a:latin typeface="Cambria"/>
              </a:rPr>
              <a:t>một</a:t>
            </a:r>
            <a:r>
              <a:rPr lang="en-US" sz="3720" dirty="0">
                <a:solidFill>
                  <a:srgbClr val="534340"/>
                </a:solidFill>
                <a:latin typeface="Cambria"/>
              </a:rPr>
              <a:t> </a:t>
            </a:r>
            <a:r>
              <a:rPr lang="en-US" sz="3720" dirty="0" err="1">
                <a:solidFill>
                  <a:srgbClr val="534340"/>
                </a:solidFill>
                <a:latin typeface="Cambria"/>
              </a:rPr>
              <a:t>lát</a:t>
            </a:r>
            <a:r>
              <a:rPr lang="en-US" sz="3720" dirty="0">
                <a:solidFill>
                  <a:srgbClr val="534340"/>
                </a:solidFill>
                <a:latin typeface="Cambria"/>
              </a:rPr>
              <a:t>, </a:t>
            </a:r>
            <a:r>
              <a:rPr lang="en-US" sz="3720" dirty="0" err="1">
                <a:solidFill>
                  <a:srgbClr val="534340"/>
                </a:solidFill>
                <a:latin typeface="Cambria"/>
              </a:rPr>
              <a:t>rồi</a:t>
            </a:r>
            <a:r>
              <a:rPr lang="en-US" sz="3720" dirty="0">
                <a:solidFill>
                  <a:srgbClr val="534340"/>
                </a:solidFill>
                <a:latin typeface="Cambria"/>
              </a:rPr>
              <a:t> </a:t>
            </a:r>
            <a:r>
              <a:rPr lang="en-US" sz="3720" dirty="0" err="1">
                <a:solidFill>
                  <a:srgbClr val="534340"/>
                </a:solidFill>
                <a:latin typeface="Cambria"/>
              </a:rPr>
              <a:t>ngọ</a:t>
            </a:r>
            <a:r>
              <a:rPr lang="en-US" sz="3720" dirty="0">
                <a:solidFill>
                  <a:srgbClr val="534340"/>
                </a:solidFill>
                <a:latin typeface="Cambria"/>
              </a:rPr>
              <a:t> </a:t>
            </a:r>
            <a:r>
              <a:rPr lang="en-US" sz="3720" dirty="0" err="1">
                <a:solidFill>
                  <a:srgbClr val="534340"/>
                </a:solidFill>
                <a:latin typeface="Cambria"/>
              </a:rPr>
              <a:t>ngoạy</a:t>
            </a:r>
            <a:r>
              <a:rPr lang="en-US" sz="3720" dirty="0">
                <a:solidFill>
                  <a:srgbClr val="534340"/>
                </a:solidFill>
                <a:latin typeface="Cambria"/>
              </a:rPr>
              <a:t>.</a:t>
            </a:r>
          </a:p>
          <a:p>
            <a:pPr marL="803048" lvl="1" indent="-401524" defTabSz="609630">
              <a:lnSpc>
                <a:spcPts val="4649"/>
              </a:lnSpc>
              <a:buFont typeface="Arial"/>
              <a:buChar char="•"/>
            </a:pPr>
            <a:r>
              <a:rPr lang="en-US" sz="3720" dirty="0" err="1">
                <a:solidFill>
                  <a:srgbClr val="534340"/>
                </a:solidFill>
                <a:latin typeface="Cambria"/>
              </a:rPr>
              <a:t>Các</a:t>
            </a:r>
            <a:r>
              <a:rPr lang="en-US" sz="3720" dirty="0">
                <a:solidFill>
                  <a:srgbClr val="534340"/>
                </a:solidFill>
                <a:latin typeface="Cambria"/>
              </a:rPr>
              <a:t> </a:t>
            </a:r>
            <a:r>
              <a:rPr lang="en-US" sz="3720" dirty="0" err="1">
                <a:solidFill>
                  <a:srgbClr val="534340"/>
                </a:solidFill>
                <a:latin typeface="Cambria"/>
              </a:rPr>
              <a:t>chú</a:t>
            </a:r>
            <a:r>
              <a:rPr lang="en-US" sz="3720" dirty="0">
                <a:solidFill>
                  <a:srgbClr val="534340"/>
                </a:solidFill>
                <a:latin typeface="Cambria"/>
              </a:rPr>
              <a:t> </a:t>
            </a:r>
            <a:r>
              <a:rPr lang="en-US" sz="3720" dirty="0" err="1">
                <a:solidFill>
                  <a:srgbClr val="534340"/>
                </a:solidFill>
                <a:latin typeface="Cambria"/>
              </a:rPr>
              <a:t>càng</a:t>
            </a:r>
            <a:r>
              <a:rPr lang="en-US" sz="3720" dirty="0">
                <a:solidFill>
                  <a:srgbClr val="534340"/>
                </a:solidFill>
                <a:latin typeface="Cambria"/>
              </a:rPr>
              <a:t> </a:t>
            </a:r>
            <a:r>
              <a:rPr lang="en-US" sz="3720" dirty="0" err="1">
                <a:solidFill>
                  <a:srgbClr val="534340"/>
                </a:solidFill>
                <a:latin typeface="Cambria"/>
              </a:rPr>
              <a:t>cựa</a:t>
            </a:r>
            <a:r>
              <a:rPr lang="en-US" sz="3720" dirty="0">
                <a:solidFill>
                  <a:srgbClr val="534340"/>
                </a:solidFill>
                <a:latin typeface="Cambria"/>
              </a:rPr>
              <a:t> </a:t>
            </a:r>
            <a:r>
              <a:rPr lang="en-US" sz="3720" dirty="0" err="1">
                <a:solidFill>
                  <a:srgbClr val="534340"/>
                </a:solidFill>
                <a:latin typeface="Cambria"/>
              </a:rPr>
              <a:t>quậy</a:t>
            </a:r>
            <a:r>
              <a:rPr lang="en-US" sz="3720" dirty="0">
                <a:solidFill>
                  <a:srgbClr val="534340"/>
                </a:solidFill>
                <a:latin typeface="Cambria"/>
              </a:rPr>
              <a:t> </a:t>
            </a:r>
            <a:r>
              <a:rPr lang="en-US" sz="3720" dirty="0" err="1">
                <a:solidFill>
                  <a:srgbClr val="534340"/>
                </a:solidFill>
                <a:latin typeface="Cambria"/>
              </a:rPr>
              <a:t>thì</a:t>
            </a:r>
            <a:r>
              <a:rPr lang="en-US" sz="3720" dirty="0">
                <a:solidFill>
                  <a:srgbClr val="534340"/>
                </a:solidFill>
                <a:latin typeface="Cambria"/>
              </a:rPr>
              <a:t> </a:t>
            </a:r>
            <a:r>
              <a:rPr lang="en-US" sz="3720" dirty="0" err="1">
                <a:solidFill>
                  <a:srgbClr val="534340"/>
                </a:solidFill>
                <a:latin typeface="Cambria"/>
              </a:rPr>
              <a:t>sợi</a:t>
            </a:r>
            <a:r>
              <a:rPr lang="en-US" sz="3720" dirty="0">
                <a:solidFill>
                  <a:srgbClr val="534340"/>
                </a:solidFill>
                <a:latin typeface="Cambria"/>
              </a:rPr>
              <a:t> </a:t>
            </a:r>
            <a:r>
              <a:rPr lang="en-US" sz="3720" dirty="0" err="1">
                <a:solidFill>
                  <a:srgbClr val="534340"/>
                </a:solidFill>
                <a:latin typeface="Cambria"/>
              </a:rPr>
              <a:t>tơ</a:t>
            </a:r>
            <a:r>
              <a:rPr lang="en-US" sz="3720" dirty="0">
                <a:solidFill>
                  <a:srgbClr val="534340"/>
                </a:solidFill>
                <a:latin typeface="Cambria"/>
              </a:rPr>
              <a:t> </a:t>
            </a:r>
            <a:r>
              <a:rPr lang="en-US" sz="3720" dirty="0" err="1">
                <a:solidFill>
                  <a:srgbClr val="534340"/>
                </a:solidFill>
                <a:latin typeface="Cambria"/>
              </a:rPr>
              <a:t>càng</a:t>
            </a:r>
            <a:r>
              <a:rPr lang="en-US" sz="3720" dirty="0">
                <a:solidFill>
                  <a:srgbClr val="534340"/>
                </a:solidFill>
                <a:latin typeface="Cambria"/>
              </a:rPr>
              <a:t> </a:t>
            </a:r>
            <a:r>
              <a:rPr lang="en-US" sz="3720" dirty="0" err="1">
                <a:solidFill>
                  <a:srgbClr val="534340"/>
                </a:solidFill>
                <a:latin typeface="Cambria"/>
              </a:rPr>
              <a:t>dài</a:t>
            </a:r>
            <a:r>
              <a:rPr lang="en-US" sz="3720" dirty="0">
                <a:solidFill>
                  <a:srgbClr val="534340"/>
                </a:solidFill>
                <a:latin typeface="Cambria"/>
              </a:rPr>
              <a:t> </a:t>
            </a:r>
            <a:r>
              <a:rPr lang="en-US" sz="3720" dirty="0" err="1">
                <a:solidFill>
                  <a:srgbClr val="534340"/>
                </a:solidFill>
                <a:latin typeface="Cambria"/>
              </a:rPr>
              <a:t>ra</a:t>
            </a:r>
            <a:r>
              <a:rPr lang="en-US" sz="3720" dirty="0">
                <a:solidFill>
                  <a:srgbClr val="534340"/>
                </a:solidFill>
                <a:latin typeface="Cambria"/>
              </a:rPr>
              <a:t>, </a:t>
            </a:r>
            <a:r>
              <a:rPr lang="en-US" sz="3720" dirty="0" err="1">
                <a:solidFill>
                  <a:srgbClr val="534340"/>
                </a:solidFill>
                <a:latin typeface="Cambria"/>
              </a:rPr>
              <a:t>từ</a:t>
            </a:r>
            <a:r>
              <a:rPr lang="en-US" sz="3720" dirty="0">
                <a:solidFill>
                  <a:srgbClr val="534340"/>
                </a:solidFill>
                <a:latin typeface="Cambria"/>
              </a:rPr>
              <a:t> </a:t>
            </a:r>
            <a:r>
              <a:rPr lang="en-US" sz="3720" dirty="0" err="1">
                <a:solidFill>
                  <a:srgbClr val="534340"/>
                </a:solidFill>
                <a:latin typeface="Cambria"/>
              </a:rPr>
              <a:t>từ</a:t>
            </a:r>
            <a:r>
              <a:rPr lang="en-US" sz="3720" dirty="0">
                <a:solidFill>
                  <a:srgbClr val="534340"/>
                </a:solidFill>
                <a:latin typeface="Cambria"/>
              </a:rPr>
              <a:t> </a:t>
            </a:r>
            <a:r>
              <a:rPr lang="en-US" sz="3720" dirty="0" err="1">
                <a:solidFill>
                  <a:srgbClr val="534340"/>
                </a:solidFill>
                <a:latin typeface="Cambria"/>
              </a:rPr>
              <a:t>thả</a:t>
            </a:r>
            <a:r>
              <a:rPr lang="en-US" sz="3720" dirty="0">
                <a:solidFill>
                  <a:srgbClr val="534340"/>
                </a:solidFill>
                <a:latin typeface="Cambria"/>
              </a:rPr>
              <a:t> </a:t>
            </a:r>
            <a:r>
              <a:rPr lang="en-US" sz="3720" dirty="0" err="1">
                <a:solidFill>
                  <a:srgbClr val="534340"/>
                </a:solidFill>
                <a:latin typeface="Cambria"/>
              </a:rPr>
              <a:t>các</a:t>
            </a:r>
            <a:r>
              <a:rPr lang="en-US" sz="3720" dirty="0">
                <a:solidFill>
                  <a:srgbClr val="534340"/>
                </a:solidFill>
                <a:latin typeface="Cambria"/>
              </a:rPr>
              <a:t> </a:t>
            </a:r>
            <a:r>
              <a:rPr lang="en-US" sz="3720" dirty="0" err="1">
                <a:solidFill>
                  <a:srgbClr val="534340"/>
                </a:solidFill>
                <a:latin typeface="Cambria"/>
              </a:rPr>
              <a:t>chú</a:t>
            </a:r>
            <a:r>
              <a:rPr lang="en-US" sz="3720" dirty="0">
                <a:solidFill>
                  <a:srgbClr val="534340"/>
                </a:solidFill>
                <a:latin typeface="Cambria"/>
              </a:rPr>
              <a:t> </a:t>
            </a:r>
            <a:r>
              <a:rPr lang="en-US" sz="3720" dirty="0" err="1">
                <a:solidFill>
                  <a:srgbClr val="534340"/>
                </a:solidFill>
                <a:latin typeface="Cambria"/>
              </a:rPr>
              <a:t>xuống</a:t>
            </a:r>
            <a:r>
              <a:rPr lang="en-US" sz="3720" dirty="0">
                <a:solidFill>
                  <a:srgbClr val="534340"/>
                </a:solidFill>
                <a:latin typeface="Cambria"/>
              </a:rPr>
              <a:t> </a:t>
            </a:r>
            <a:r>
              <a:rPr lang="en-US" sz="3720" dirty="0" err="1">
                <a:solidFill>
                  <a:srgbClr val="534340"/>
                </a:solidFill>
                <a:latin typeface="Cambria"/>
              </a:rPr>
              <a:t>phía</a:t>
            </a:r>
            <a:r>
              <a:rPr lang="en-US" sz="3720" dirty="0">
                <a:solidFill>
                  <a:srgbClr val="534340"/>
                </a:solidFill>
                <a:latin typeface="Cambria"/>
              </a:rPr>
              <a:t> </a:t>
            </a:r>
            <a:r>
              <a:rPr lang="en-US" sz="3720" dirty="0" err="1">
                <a:solidFill>
                  <a:srgbClr val="534340"/>
                </a:solidFill>
                <a:latin typeface="Cambria"/>
              </a:rPr>
              <a:t>dưới</a:t>
            </a:r>
            <a:r>
              <a:rPr lang="en-US" sz="3720" dirty="0">
                <a:solidFill>
                  <a:srgbClr val="534340"/>
                </a:solidFill>
                <a:latin typeface="Cambria"/>
              </a:rPr>
              <a:t>.</a:t>
            </a:r>
          </a:p>
        </p:txBody>
      </p:sp>
      <p:grpSp>
        <p:nvGrpSpPr>
          <p:cNvPr id="13" name="Group 12">
            <a:extLst>
              <a:ext uri="{FF2B5EF4-FFF2-40B4-BE49-F238E27FC236}">
                <a16:creationId xmlns:a16="http://schemas.microsoft.com/office/drawing/2014/main" id="{73A7B648-7598-56F6-CBB5-E077834CD899}"/>
              </a:ext>
            </a:extLst>
          </p:cNvPr>
          <p:cNvGrpSpPr/>
          <p:nvPr/>
        </p:nvGrpSpPr>
        <p:grpSpPr>
          <a:xfrm>
            <a:off x="1027413" y="2984339"/>
            <a:ext cx="6052305" cy="824674"/>
            <a:chOff x="1027413" y="2984339"/>
            <a:chExt cx="6052305" cy="824674"/>
          </a:xfrm>
        </p:grpSpPr>
        <p:sp>
          <p:nvSpPr>
            <p:cNvPr id="9" name="Freeform 9"/>
            <p:cNvSpPr/>
            <p:nvPr/>
          </p:nvSpPr>
          <p:spPr>
            <a:xfrm>
              <a:off x="1027413" y="2984339"/>
              <a:ext cx="6052305" cy="824674"/>
            </a:xfrm>
            <a:custGeom>
              <a:avLst/>
              <a:gdLst/>
              <a:ahLst/>
              <a:cxnLst/>
              <a:rect l="l" t="t" r="r" b="b"/>
              <a:pathLst>
                <a:path w="5961501" h="1237011">
                  <a:moveTo>
                    <a:pt x="0" y="0"/>
                  </a:moveTo>
                  <a:lnTo>
                    <a:pt x="5961501" y="0"/>
                  </a:lnTo>
                  <a:lnTo>
                    <a:pt x="5961501" y="1237011"/>
                  </a:lnTo>
                  <a:lnTo>
                    <a:pt x="0" y="12370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12" name="TextBox 12"/>
            <p:cNvSpPr txBox="1"/>
            <p:nvPr/>
          </p:nvSpPr>
          <p:spPr>
            <a:xfrm>
              <a:off x="1532107" y="3074934"/>
              <a:ext cx="5042919" cy="607859"/>
            </a:xfrm>
            <a:prstGeom prst="rect">
              <a:avLst/>
            </a:prstGeom>
          </p:spPr>
          <p:txBody>
            <a:bodyPr lIns="0" tIns="0" rIns="0" bIns="0" rtlCol="0" anchor="t">
              <a:spAutoFit/>
            </a:bodyPr>
            <a:lstStyle/>
            <a:p>
              <a:pPr algn="ctr" defTabSz="609630">
                <a:lnSpc>
                  <a:spcPts val="5170"/>
                </a:lnSpc>
                <a:spcBef>
                  <a:spcPct val="0"/>
                </a:spcBef>
              </a:pPr>
              <a:r>
                <a:rPr lang="en-US" sz="3600" dirty="0">
                  <a:solidFill>
                    <a:srgbClr val="260E0D"/>
                  </a:solidFill>
                  <a:latin typeface="Cambria Bold"/>
                </a:rPr>
                <a:t>Khi </a:t>
              </a:r>
              <a:r>
                <a:rPr lang="en-US" sz="3600" dirty="0" err="1">
                  <a:solidFill>
                    <a:srgbClr val="260E0D"/>
                  </a:solidFill>
                  <a:latin typeface="Cambria Bold"/>
                </a:rPr>
                <a:t>vừa</a:t>
              </a:r>
              <a:r>
                <a:rPr lang="en-US" sz="3600" dirty="0">
                  <a:solidFill>
                    <a:srgbClr val="260E0D"/>
                  </a:solidFill>
                  <a:latin typeface="Cambria Bold"/>
                </a:rPr>
                <a:t> </a:t>
              </a:r>
              <a:r>
                <a:rPr lang="en-US" sz="3600" dirty="0" err="1">
                  <a:solidFill>
                    <a:srgbClr val="260E0D"/>
                  </a:solidFill>
                  <a:latin typeface="Cambria Bold"/>
                </a:rPr>
                <a:t>ra</a:t>
              </a:r>
              <a:r>
                <a:rPr lang="en-US" sz="3600" dirty="0">
                  <a:solidFill>
                    <a:srgbClr val="260E0D"/>
                  </a:solidFill>
                  <a:latin typeface="Cambria Bold"/>
                </a:rPr>
                <a:t> </a:t>
              </a:r>
              <a:r>
                <a:rPr lang="en-US" sz="3600" dirty="0" err="1">
                  <a:solidFill>
                    <a:srgbClr val="260E0D"/>
                  </a:solidFill>
                  <a:latin typeface="Cambria Bold"/>
                </a:rPr>
                <a:t>khỏi</a:t>
              </a:r>
              <a:r>
                <a:rPr lang="en-US" sz="3600" dirty="0">
                  <a:solidFill>
                    <a:srgbClr val="260E0D"/>
                  </a:solidFill>
                  <a:latin typeface="Cambria Bold"/>
                </a:rPr>
                <a:t> ổ </a:t>
              </a:r>
              <a:r>
                <a:rPr lang="en-US" sz="3600" dirty="0" err="1">
                  <a:solidFill>
                    <a:srgbClr val="260E0D"/>
                  </a:solidFill>
                  <a:latin typeface="Cambria Bold"/>
                </a:rPr>
                <a:t>trứng</a:t>
              </a:r>
              <a:endParaRPr lang="en-US" sz="3600" dirty="0">
                <a:solidFill>
                  <a:srgbClr val="260E0D"/>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97210"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450931" y="507601"/>
            <a:ext cx="469739" cy="738293"/>
          </a:xfrm>
          <a:custGeom>
            <a:avLst/>
            <a:gdLst/>
            <a:ahLst/>
            <a:cxnLst/>
            <a:rect l="l" t="t" r="r" b="b"/>
            <a:pathLst>
              <a:path w="704608" h="1107439">
                <a:moveTo>
                  <a:pt x="0" y="0"/>
                </a:moveTo>
                <a:lnTo>
                  <a:pt x="704608" y="0"/>
                </a:lnTo>
                <a:lnTo>
                  <a:pt x="704608" y="1107439"/>
                </a:lnTo>
                <a:lnTo>
                  <a:pt x="0" y="110743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8" name="Freeform 8"/>
          <p:cNvSpPr/>
          <p:nvPr/>
        </p:nvSpPr>
        <p:spPr>
          <a:xfrm>
            <a:off x="10117483" y="5350942"/>
            <a:ext cx="1901699" cy="1371600"/>
          </a:xfrm>
          <a:custGeom>
            <a:avLst/>
            <a:gdLst/>
            <a:ahLst/>
            <a:cxnLst/>
            <a:rect l="l" t="t" r="r" b="b"/>
            <a:pathLst>
              <a:path w="2852548" h="2057400">
                <a:moveTo>
                  <a:pt x="0" y="0"/>
                </a:moveTo>
                <a:lnTo>
                  <a:pt x="2852547" y="0"/>
                </a:lnTo>
                <a:lnTo>
                  <a:pt x="2852547"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0" name="TextBox 10"/>
          <p:cNvSpPr txBox="1"/>
          <p:nvPr/>
        </p:nvSpPr>
        <p:spPr>
          <a:xfrm>
            <a:off x="1068585" y="501251"/>
            <a:ext cx="10437615" cy="2356286"/>
          </a:xfrm>
          <a:prstGeom prst="rect">
            <a:avLst/>
          </a:prstGeom>
        </p:spPr>
        <p:txBody>
          <a:bodyPr lIns="0" tIns="0" rIns="0" bIns="0" rtlCol="0" anchor="t">
            <a:spAutoFit/>
          </a:bodyPr>
          <a:lstStyle/>
          <a:p>
            <a:pPr algn="just" defTabSz="609630">
              <a:lnSpc>
                <a:spcPts val="3689"/>
              </a:lnSpc>
            </a:pPr>
            <a:r>
              <a:rPr lang="en-US" sz="3074">
                <a:solidFill>
                  <a:srgbClr val="534340"/>
                </a:solidFill>
                <a:latin typeface="Cambria Bold"/>
              </a:rPr>
              <a:t>b.  Các chú bọ ngựa non được miêu tả thế nào qua từng khoảnh khắc dưới đây</a:t>
            </a:r>
          </a:p>
          <a:p>
            <a:pPr marL="663719" lvl="1" indent="-331860" algn="just" defTabSz="609630">
              <a:lnSpc>
                <a:spcPts val="3689"/>
              </a:lnSpc>
              <a:buFont typeface="Arial"/>
              <a:buChar char="•"/>
            </a:pPr>
            <a:r>
              <a:rPr lang="en-US" sz="3074">
                <a:solidFill>
                  <a:srgbClr val="534340"/>
                </a:solidFill>
                <a:latin typeface="Cambria Bold"/>
              </a:rPr>
              <a:t>Trong quá trình lách ra khỏi kẽ hở trên ổ trứng mẹ</a:t>
            </a:r>
          </a:p>
          <a:p>
            <a:pPr marL="692507" lvl="1" indent="-346253" algn="just" defTabSz="609630">
              <a:lnSpc>
                <a:spcPts val="3849"/>
              </a:lnSpc>
              <a:buFont typeface="Arial"/>
              <a:buChar char="•"/>
            </a:pPr>
            <a:r>
              <a:rPr lang="en-US" sz="3207">
                <a:solidFill>
                  <a:srgbClr val="534340"/>
                </a:solidFill>
                <a:latin typeface="Cambria Bold"/>
              </a:rPr>
              <a:t>Khi vừa ra khỏi ổ trứng</a:t>
            </a:r>
          </a:p>
          <a:p>
            <a:pPr marL="663719" lvl="1" indent="-331860" algn="just" defTabSz="609630">
              <a:lnSpc>
                <a:spcPts val="3689"/>
              </a:lnSpc>
              <a:spcBef>
                <a:spcPct val="0"/>
              </a:spcBef>
              <a:buFont typeface="Arial"/>
              <a:buChar char="•"/>
            </a:pPr>
            <a:r>
              <a:rPr lang="en-US" sz="3074">
                <a:solidFill>
                  <a:srgbClr val="534340"/>
                </a:solidFill>
                <a:latin typeface="Cambria Bold"/>
              </a:rPr>
              <a:t>Lúc “đổ bộ” xuống những quả chanh, cành chanh?</a:t>
            </a:r>
          </a:p>
        </p:txBody>
      </p:sp>
      <p:sp>
        <p:nvSpPr>
          <p:cNvPr id="11" name="TextBox 11"/>
          <p:cNvSpPr txBox="1"/>
          <p:nvPr/>
        </p:nvSpPr>
        <p:spPr>
          <a:xfrm>
            <a:off x="1111401" y="3872649"/>
            <a:ext cx="9956931" cy="2890407"/>
          </a:xfrm>
          <a:prstGeom prst="rect">
            <a:avLst/>
          </a:prstGeom>
        </p:spPr>
        <p:txBody>
          <a:bodyPr lIns="0" tIns="0" rIns="0" bIns="0" rtlCol="0" anchor="t">
            <a:spAutoFit/>
          </a:bodyPr>
          <a:lstStyle/>
          <a:p>
            <a:pPr marL="653923" lvl="1" indent="-326961" algn="just" defTabSz="609630">
              <a:lnSpc>
                <a:spcPts val="3786"/>
              </a:lnSpc>
              <a:buFont typeface="Arial"/>
              <a:buChar char="•"/>
            </a:pPr>
            <a:r>
              <a:rPr lang="en-US" sz="3029" dirty="0" err="1">
                <a:solidFill>
                  <a:srgbClr val="534340"/>
                </a:solidFill>
                <a:latin typeface="Cambria"/>
              </a:rPr>
              <a:t>đứng</a:t>
            </a:r>
            <a:r>
              <a:rPr lang="en-US" sz="3029" dirty="0">
                <a:solidFill>
                  <a:srgbClr val="534340"/>
                </a:solidFill>
                <a:latin typeface="Cambria"/>
              </a:rPr>
              <a:t> </a:t>
            </a:r>
            <a:r>
              <a:rPr lang="en-US" sz="3029" dirty="0" err="1">
                <a:solidFill>
                  <a:srgbClr val="534340"/>
                </a:solidFill>
                <a:latin typeface="Cambria"/>
              </a:rPr>
              <a:t>hiên</a:t>
            </a:r>
            <a:r>
              <a:rPr lang="en-US" sz="3029" dirty="0">
                <a:solidFill>
                  <a:srgbClr val="534340"/>
                </a:solidFill>
                <a:latin typeface="Cambria"/>
              </a:rPr>
              <a:t> </a:t>
            </a:r>
            <a:r>
              <a:rPr lang="en-US" sz="3029" dirty="0" err="1">
                <a:solidFill>
                  <a:srgbClr val="534340"/>
                </a:solidFill>
                <a:latin typeface="Cambria"/>
              </a:rPr>
              <a:t>ngang</a:t>
            </a:r>
            <a:r>
              <a:rPr lang="en-US" sz="3029" dirty="0">
                <a:solidFill>
                  <a:srgbClr val="534340"/>
                </a:solidFill>
                <a:latin typeface="Cambria"/>
              </a:rPr>
              <a:t> </a:t>
            </a:r>
            <a:r>
              <a:rPr lang="en-US" sz="3029" dirty="0" err="1">
                <a:solidFill>
                  <a:srgbClr val="534340"/>
                </a:solidFill>
                <a:latin typeface="Cambria"/>
              </a:rPr>
              <a:t>trên</a:t>
            </a:r>
            <a:r>
              <a:rPr lang="en-US" sz="3029" dirty="0">
                <a:solidFill>
                  <a:srgbClr val="534340"/>
                </a:solidFill>
                <a:latin typeface="Cambria"/>
              </a:rPr>
              <a:t> </a:t>
            </a:r>
            <a:r>
              <a:rPr lang="en-US" sz="3029" dirty="0" err="1">
                <a:solidFill>
                  <a:srgbClr val="534340"/>
                </a:solidFill>
                <a:latin typeface="Cambria"/>
              </a:rPr>
              <a:t>quả</a:t>
            </a:r>
            <a:r>
              <a:rPr lang="en-US" sz="3029" dirty="0">
                <a:solidFill>
                  <a:srgbClr val="534340"/>
                </a:solidFill>
                <a:latin typeface="Cambria"/>
              </a:rPr>
              <a:t> </a:t>
            </a:r>
            <a:r>
              <a:rPr lang="en-US" sz="3029" dirty="0" err="1">
                <a:solidFill>
                  <a:srgbClr val="534340"/>
                </a:solidFill>
                <a:latin typeface="Cambria"/>
              </a:rPr>
              <a:t>chanh</a:t>
            </a:r>
            <a:r>
              <a:rPr lang="en-US" sz="3029" dirty="0">
                <a:solidFill>
                  <a:srgbClr val="534340"/>
                </a:solidFill>
                <a:latin typeface="Cambria"/>
              </a:rPr>
              <a:t> </a:t>
            </a:r>
            <a:r>
              <a:rPr lang="en-US" sz="3029" dirty="0" err="1">
                <a:solidFill>
                  <a:srgbClr val="534340"/>
                </a:solidFill>
                <a:latin typeface="Cambria"/>
              </a:rPr>
              <a:t>tròn</a:t>
            </a:r>
            <a:r>
              <a:rPr lang="en-US" sz="3029" dirty="0">
                <a:solidFill>
                  <a:srgbClr val="534340"/>
                </a:solidFill>
                <a:latin typeface="Cambria"/>
              </a:rPr>
              <a:t> </a:t>
            </a:r>
            <a:r>
              <a:rPr lang="en-US" sz="3029" dirty="0" err="1">
                <a:solidFill>
                  <a:srgbClr val="534340"/>
                </a:solidFill>
                <a:latin typeface="Cambria"/>
              </a:rPr>
              <a:t>xinh</a:t>
            </a:r>
            <a:r>
              <a:rPr lang="en-US" sz="3029" dirty="0">
                <a:solidFill>
                  <a:srgbClr val="534340"/>
                </a:solidFill>
                <a:latin typeface="Cambria"/>
              </a:rPr>
              <a:t>, </a:t>
            </a:r>
            <a:r>
              <a:rPr lang="en-US" sz="3029" dirty="0" err="1">
                <a:solidFill>
                  <a:srgbClr val="534340"/>
                </a:solidFill>
                <a:latin typeface="Cambria"/>
              </a:rPr>
              <a:t>giương</a:t>
            </a:r>
            <a:r>
              <a:rPr lang="en-US" sz="3029" dirty="0">
                <a:solidFill>
                  <a:srgbClr val="534340"/>
                </a:solidFill>
                <a:latin typeface="Cambria"/>
              </a:rPr>
              <a:t> </a:t>
            </a:r>
            <a:r>
              <a:rPr lang="en-US" sz="3029" dirty="0" err="1">
                <a:solidFill>
                  <a:srgbClr val="534340"/>
                </a:solidFill>
                <a:latin typeface="Cambria"/>
              </a:rPr>
              <a:t>giương</a:t>
            </a:r>
            <a:r>
              <a:rPr lang="en-US" sz="3029" dirty="0">
                <a:solidFill>
                  <a:srgbClr val="534340"/>
                </a:solidFill>
                <a:latin typeface="Cambria"/>
              </a:rPr>
              <a:t> </a:t>
            </a:r>
            <a:r>
              <a:rPr lang="en-US" sz="3029" dirty="0" err="1">
                <a:solidFill>
                  <a:srgbClr val="534340"/>
                </a:solidFill>
                <a:latin typeface="Cambria"/>
              </a:rPr>
              <a:t>đôi</a:t>
            </a:r>
            <a:r>
              <a:rPr lang="en-US" sz="3029" dirty="0">
                <a:solidFill>
                  <a:srgbClr val="534340"/>
                </a:solidFill>
                <a:latin typeface="Cambria"/>
              </a:rPr>
              <a:t> </a:t>
            </a:r>
            <a:r>
              <a:rPr lang="en-US" sz="3029" dirty="0" err="1">
                <a:solidFill>
                  <a:srgbClr val="534340"/>
                </a:solidFill>
                <a:latin typeface="Cambria"/>
              </a:rPr>
              <a:t>tay</a:t>
            </a:r>
            <a:r>
              <a:rPr lang="en-US" sz="3029" dirty="0">
                <a:solidFill>
                  <a:srgbClr val="534340"/>
                </a:solidFill>
                <a:latin typeface="Cambria"/>
              </a:rPr>
              <a:t> </a:t>
            </a:r>
            <a:r>
              <a:rPr lang="en-US" sz="3029" dirty="0" err="1">
                <a:solidFill>
                  <a:srgbClr val="534340"/>
                </a:solidFill>
                <a:latin typeface="Cambria"/>
              </a:rPr>
              <a:t>kiếm</a:t>
            </a:r>
            <a:r>
              <a:rPr lang="en-US" sz="3029" dirty="0">
                <a:solidFill>
                  <a:srgbClr val="534340"/>
                </a:solidFill>
                <a:latin typeface="Cambria"/>
              </a:rPr>
              <a:t> </a:t>
            </a:r>
            <a:r>
              <a:rPr lang="en-US" sz="3029" dirty="0" err="1">
                <a:solidFill>
                  <a:srgbClr val="534340"/>
                </a:solidFill>
                <a:latin typeface="Cambria"/>
              </a:rPr>
              <a:t>nhỏ</a:t>
            </a:r>
            <a:r>
              <a:rPr lang="en-US" sz="3029" dirty="0">
                <a:solidFill>
                  <a:srgbClr val="534340"/>
                </a:solidFill>
                <a:latin typeface="Cambria"/>
              </a:rPr>
              <a:t> </a:t>
            </a:r>
            <a:r>
              <a:rPr lang="en-US" sz="3029" dirty="0" err="1">
                <a:solidFill>
                  <a:srgbClr val="534340"/>
                </a:solidFill>
                <a:latin typeface="Cambria"/>
              </a:rPr>
              <a:t>xíu</a:t>
            </a:r>
            <a:r>
              <a:rPr lang="en-US" sz="3029" dirty="0">
                <a:solidFill>
                  <a:srgbClr val="534340"/>
                </a:solidFill>
                <a:latin typeface="Cambria"/>
              </a:rPr>
              <a:t>, </a:t>
            </a:r>
            <a:r>
              <a:rPr lang="en-US" sz="3029" dirty="0" err="1">
                <a:solidFill>
                  <a:srgbClr val="534340"/>
                </a:solidFill>
                <a:latin typeface="Cambria"/>
              </a:rPr>
              <a:t>mình</a:t>
            </a:r>
            <a:r>
              <a:rPr lang="en-US" sz="3029" dirty="0">
                <a:solidFill>
                  <a:srgbClr val="534340"/>
                </a:solidFill>
                <a:latin typeface="Cambria"/>
              </a:rPr>
              <a:t> </a:t>
            </a:r>
            <a:r>
              <a:rPr lang="en-US" sz="3029" dirty="0" err="1">
                <a:solidFill>
                  <a:srgbClr val="534340"/>
                </a:solidFill>
                <a:latin typeface="Cambria"/>
              </a:rPr>
              <a:t>lắc</a:t>
            </a:r>
            <a:r>
              <a:rPr lang="en-US" sz="3029" dirty="0">
                <a:solidFill>
                  <a:srgbClr val="534340"/>
                </a:solidFill>
                <a:latin typeface="Cambria"/>
              </a:rPr>
              <a:t> </a:t>
            </a:r>
            <a:r>
              <a:rPr lang="en-US" sz="3029" dirty="0" err="1">
                <a:solidFill>
                  <a:srgbClr val="534340"/>
                </a:solidFill>
                <a:latin typeface="Cambria"/>
              </a:rPr>
              <a:t>lư</a:t>
            </a:r>
            <a:r>
              <a:rPr lang="en-US" sz="3029" dirty="0">
                <a:solidFill>
                  <a:srgbClr val="534340"/>
                </a:solidFill>
                <a:latin typeface="Cambria"/>
              </a:rPr>
              <a:t> </a:t>
            </a:r>
            <a:r>
              <a:rPr lang="en-US" sz="3029" dirty="0" err="1">
                <a:solidFill>
                  <a:srgbClr val="534340"/>
                </a:solidFill>
                <a:latin typeface="Cambria"/>
              </a:rPr>
              <a:t>theo</a:t>
            </a:r>
            <a:r>
              <a:rPr lang="en-US" sz="3029" dirty="0">
                <a:solidFill>
                  <a:srgbClr val="534340"/>
                </a:solidFill>
                <a:latin typeface="Cambria"/>
              </a:rPr>
              <a:t> </a:t>
            </a:r>
            <a:r>
              <a:rPr lang="en-US" sz="3029" dirty="0" err="1">
                <a:solidFill>
                  <a:srgbClr val="534340"/>
                </a:solidFill>
                <a:latin typeface="Cambria"/>
              </a:rPr>
              <a:t>kiểu</a:t>
            </a:r>
            <a:r>
              <a:rPr lang="en-US" sz="3029" dirty="0">
                <a:solidFill>
                  <a:srgbClr val="534340"/>
                </a:solidFill>
                <a:latin typeface="Cambria"/>
              </a:rPr>
              <a:t> </a:t>
            </a:r>
            <a:r>
              <a:rPr lang="en-US" sz="3029" dirty="0" err="1">
                <a:solidFill>
                  <a:srgbClr val="534340"/>
                </a:solidFill>
                <a:latin typeface="Cambria"/>
              </a:rPr>
              <a:t>võ</a:t>
            </a:r>
            <a:r>
              <a:rPr lang="en-US" sz="3029" dirty="0">
                <a:solidFill>
                  <a:srgbClr val="534340"/>
                </a:solidFill>
                <a:latin typeface="Cambria"/>
              </a:rPr>
              <a:t> </a:t>
            </a:r>
            <a:r>
              <a:rPr lang="en-US" sz="3029" dirty="0" err="1">
                <a:solidFill>
                  <a:srgbClr val="534340"/>
                </a:solidFill>
                <a:latin typeface="Cambria"/>
              </a:rPr>
              <a:t>sĩ</a:t>
            </a:r>
            <a:endParaRPr lang="en-US" sz="3029" dirty="0">
              <a:solidFill>
                <a:srgbClr val="534340"/>
              </a:solidFill>
              <a:latin typeface="Cambria"/>
            </a:endParaRPr>
          </a:p>
          <a:p>
            <a:pPr marL="653923" lvl="1" indent="-326961" algn="just" defTabSz="609630">
              <a:lnSpc>
                <a:spcPts val="3786"/>
              </a:lnSpc>
              <a:buFont typeface="Arial"/>
              <a:buChar char="•"/>
            </a:pPr>
            <a:r>
              <a:rPr lang="en-US" sz="3029" dirty="0" err="1">
                <a:solidFill>
                  <a:srgbClr val="534340"/>
                </a:solidFill>
                <a:latin typeface="Cambria"/>
              </a:rPr>
              <a:t>ngước</a:t>
            </a:r>
            <a:r>
              <a:rPr lang="en-US" sz="3029" dirty="0">
                <a:solidFill>
                  <a:srgbClr val="534340"/>
                </a:solidFill>
                <a:latin typeface="Cambria"/>
              </a:rPr>
              <a:t> </a:t>
            </a:r>
            <a:r>
              <a:rPr lang="en-US" sz="3029" dirty="0" err="1">
                <a:solidFill>
                  <a:srgbClr val="534340"/>
                </a:solidFill>
                <a:latin typeface="Cambria"/>
              </a:rPr>
              <a:t>nhìn</a:t>
            </a:r>
            <a:r>
              <a:rPr lang="en-US" sz="3029" dirty="0">
                <a:solidFill>
                  <a:srgbClr val="534340"/>
                </a:solidFill>
                <a:latin typeface="Cambria"/>
              </a:rPr>
              <a:t> </a:t>
            </a:r>
            <a:r>
              <a:rPr lang="en-US" sz="3029" dirty="0" err="1">
                <a:solidFill>
                  <a:srgbClr val="534340"/>
                </a:solidFill>
                <a:latin typeface="Cambria"/>
              </a:rPr>
              <a:t>từng</a:t>
            </a:r>
            <a:r>
              <a:rPr lang="en-US" sz="3029" dirty="0">
                <a:solidFill>
                  <a:srgbClr val="534340"/>
                </a:solidFill>
                <a:latin typeface="Cambria"/>
              </a:rPr>
              <a:t> </a:t>
            </a:r>
            <a:r>
              <a:rPr lang="en-US" sz="3029" dirty="0" err="1">
                <a:solidFill>
                  <a:srgbClr val="534340"/>
                </a:solidFill>
                <a:latin typeface="Cambria"/>
              </a:rPr>
              <a:t>loạt</a:t>
            </a:r>
            <a:r>
              <a:rPr lang="en-US" sz="3029" dirty="0">
                <a:solidFill>
                  <a:srgbClr val="534340"/>
                </a:solidFill>
                <a:latin typeface="Cambria"/>
              </a:rPr>
              <a:t>, </a:t>
            </a:r>
            <a:r>
              <a:rPr lang="en-US" sz="3029" dirty="0" err="1">
                <a:solidFill>
                  <a:srgbClr val="534340"/>
                </a:solidFill>
                <a:latin typeface="Cambria"/>
              </a:rPr>
              <a:t>từng</a:t>
            </a:r>
            <a:r>
              <a:rPr lang="en-US" sz="3029" dirty="0">
                <a:solidFill>
                  <a:srgbClr val="534340"/>
                </a:solidFill>
                <a:latin typeface="Cambria"/>
              </a:rPr>
              <a:t> </a:t>
            </a:r>
            <a:r>
              <a:rPr lang="en-US" sz="3029" dirty="0" err="1">
                <a:solidFill>
                  <a:srgbClr val="534340"/>
                </a:solidFill>
                <a:latin typeface="Cambria"/>
              </a:rPr>
              <a:t>loạt</a:t>
            </a:r>
            <a:r>
              <a:rPr lang="en-US" sz="3029" dirty="0">
                <a:solidFill>
                  <a:srgbClr val="534340"/>
                </a:solidFill>
                <a:latin typeface="Cambria"/>
              </a:rPr>
              <a:t> </a:t>
            </a:r>
            <a:r>
              <a:rPr lang="en-US" sz="3029" dirty="0" err="1">
                <a:solidFill>
                  <a:srgbClr val="534340"/>
                </a:solidFill>
                <a:latin typeface="Cambria"/>
              </a:rPr>
              <a:t>đàn</a:t>
            </a:r>
            <a:r>
              <a:rPr lang="en-US" sz="3029" dirty="0">
                <a:solidFill>
                  <a:srgbClr val="534340"/>
                </a:solidFill>
                <a:latin typeface="Cambria"/>
              </a:rPr>
              <a:t> </a:t>
            </a:r>
            <a:r>
              <a:rPr lang="en-US" sz="3029" dirty="0" err="1">
                <a:solidFill>
                  <a:srgbClr val="534340"/>
                </a:solidFill>
                <a:latin typeface="Cambria"/>
              </a:rPr>
              <a:t>em</a:t>
            </a:r>
            <a:r>
              <a:rPr lang="en-US" sz="3029" dirty="0">
                <a:solidFill>
                  <a:srgbClr val="534340"/>
                </a:solidFill>
                <a:latin typeface="Cambria"/>
              </a:rPr>
              <a:t> </a:t>
            </a:r>
            <a:r>
              <a:rPr lang="en-US" sz="3029" dirty="0" err="1">
                <a:solidFill>
                  <a:srgbClr val="534340"/>
                </a:solidFill>
                <a:latin typeface="Cambria"/>
              </a:rPr>
              <a:t>mình</a:t>
            </a:r>
            <a:r>
              <a:rPr lang="en-US" sz="3029" dirty="0">
                <a:solidFill>
                  <a:srgbClr val="534340"/>
                </a:solidFill>
                <a:latin typeface="Cambria"/>
              </a:rPr>
              <a:t> </a:t>
            </a:r>
            <a:r>
              <a:rPr lang="en-US" sz="3029" dirty="0" err="1">
                <a:solidFill>
                  <a:srgbClr val="534340"/>
                </a:solidFill>
                <a:latin typeface="Cambria"/>
              </a:rPr>
              <a:t>đang</a:t>
            </a:r>
            <a:r>
              <a:rPr lang="en-US" sz="3029" dirty="0">
                <a:solidFill>
                  <a:srgbClr val="534340"/>
                </a:solidFill>
                <a:latin typeface="Cambria"/>
              </a:rPr>
              <a:t> “</a:t>
            </a:r>
            <a:r>
              <a:rPr lang="en-US" sz="3029" dirty="0" err="1">
                <a:solidFill>
                  <a:srgbClr val="534340"/>
                </a:solidFill>
                <a:latin typeface="Cambria"/>
              </a:rPr>
              <a:t>đổ</a:t>
            </a:r>
            <a:r>
              <a:rPr lang="en-US" sz="3029" dirty="0">
                <a:solidFill>
                  <a:srgbClr val="534340"/>
                </a:solidFill>
                <a:latin typeface="Cambria"/>
              </a:rPr>
              <a:t> </a:t>
            </a:r>
            <a:r>
              <a:rPr lang="en-US" sz="3029" dirty="0" err="1">
                <a:solidFill>
                  <a:srgbClr val="534340"/>
                </a:solidFill>
                <a:latin typeface="Cambria"/>
              </a:rPr>
              <a:t>bộ</a:t>
            </a:r>
            <a:r>
              <a:rPr lang="en-US" sz="3029" dirty="0">
                <a:solidFill>
                  <a:srgbClr val="534340"/>
                </a:solidFill>
                <a:latin typeface="Cambria"/>
              </a:rPr>
              <a:t>” </a:t>
            </a:r>
            <a:r>
              <a:rPr lang="en-US" sz="3029" dirty="0" err="1">
                <a:solidFill>
                  <a:srgbClr val="534340"/>
                </a:solidFill>
                <a:latin typeface="Cambria"/>
              </a:rPr>
              <a:t>xuống</a:t>
            </a:r>
            <a:r>
              <a:rPr lang="en-US" sz="3029" dirty="0">
                <a:solidFill>
                  <a:srgbClr val="534340"/>
                </a:solidFill>
                <a:latin typeface="Cambria"/>
              </a:rPr>
              <a:t> </a:t>
            </a:r>
            <a:r>
              <a:rPr lang="en-US" sz="3029" dirty="0" err="1">
                <a:solidFill>
                  <a:srgbClr val="534340"/>
                </a:solidFill>
                <a:latin typeface="Cambria"/>
              </a:rPr>
              <a:t>hết</a:t>
            </a:r>
            <a:r>
              <a:rPr lang="en-US" sz="3029" dirty="0">
                <a:solidFill>
                  <a:srgbClr val="534340"/>
                </a:solidFill>
                <a:latin typeface="Cambria"/>
              </a:rPr>
              <a:t> </a:t>
            </a:r>
            <a:r>
              <a:rPr lang="en-US" sz="3029" dirty="0" err="1">
                <a:solidFill>
                  <a:srgbClr val="534340"/>
                </a:solidFill>
                <a:latin typeface="Cambria"/>
              </a:rPr>
              <a:t>sức</a:t>
            </a:r>
            <a:r>
              <a:rPr lang="en-US" sz="3029" dirty="0">
                <a:solidFill>
                  <a:srgbClr val="534340"/>
                </a:solidFill>
                <a:latin typeface="Cambria"/>
              </a:rPr>
              <a:t> </a:t>
            </a:r>
            <a:r>
              <a:rPr lang="en-US" sz="3029" dirty="0" err="1">
                <a:solidFill>
                  <a:srgbClr val="534340"/>
                </a:solidFill>
                <a:latin typeface="Cambria"/>
              </a:rPr>
              <a:t>chính</a:t>
            </a:r>
            <a:r>
              <a:rPr lang="en-US" sz="3029" dirty="0">
                <a:solidFill>
                  <a:srgbClr val="534340"/>
                </a:solidFill>
                <a:latin typeface="Cambria"/>
              </a:rPr>
              <a:t> </a:t>
            </a:r>
            <a:r>
              <a:rPr lang="en-US" sz="3029" dirty="0" err="1">
                <a:solidFill>
                  <a:srgbClr val="534340"/>
                </a:solidFill>
                <a:latin typeface="Cambria"/>
              </a:rPr>
              <a:t>xác</a:t>
            </a:r>
            <a:r>
              <a:rPr lang="en-US" sz="3029" dirty="0">
                <a:solidFill>
                  <a:srgbClr val="534340"/>
                </a:solidFill>
                <a:latin typeface="Cambria"/>
              </a:rPr>
              <a:t> </a:t>
            </a:r>
            <a:r>
              <a:rPr lang="en-US" sz="3029" dirty="0" err="1">
                <a:solidFill>
                  <a:srgbClr val="534340"/>
                </a:solidFill>
                <a:latin typeface="Cambria"/>
              </a:rPr>
              <a:t>và</a:t>
            </a:r>
            <a:r>
              <a:rPr lang="en-US" sz="3029" dirty="0">
                <a:solidFill>
                  <a:srgbClr val="534340"/>
                </a:solidFill>
                <a:latin typeface="Cambria"/>
              </a:rPr>
              <a:t> </a:t>
            </a:r>
            <a:r>
              <a:rPr lang="en-US" sz="3029" dirty="0" err="1">
                <a:solidFill>
                  <a:srgbClr val="534340"/>
                </a:solidFill>
                <a:latin typeface="Cambria"/>
              </a:rPr>
              <a:t>mau</a:t>
            </a:r>
            <a:r>
              <a:rPr lang="en-US" sz="3029" dirty="0">
                <a:solidFill>
                  <a:srgbClr val="534340"/>
                </a:solidFill>
                <a:latin typeface="Cambria"/>
              </a:rPr>
              <a:t> </a:t>
            </a:r>
            <a:r>
              <a:rPr lang="en-US" sz="3029" dirty="0" err="1">
                <a:solidFill>
                  <a:srgbClr val="534340"/>
                </a:solidFill>
                <a:latin typeface="Cambria"/>
              </a:rPr>
              <a:t>lẹ</a:t>
            </a:r>
            <a:endParaRPr lang="en-US" sz="3029" dirty="0">
              <a:solidFill>
                <a:srgbClr val="534340"/>
              </a:solidFill>
              <a:latin typeface="Cambria"/>
            </a:endParaRPr>
          </a:p>
          <a:p>
            <a:pPr marL="653923" lvl="1" indent="-326961" algn="just" defTabSz="609630">
              <a:lnSpc>
                <a:spcPts val="3786"/>
              </a:lnSpc>
              <a:buFont typeface="Arial"/>
              <a:buChar char="•"/>
            </a:pPr>
            <a:r>
              <a:rPr lang="en-US" sz="3029" dirty="0" err="1">
                <a:solidFill>
                  <a:srgbClr val="534340"/>
                </a:solidFill>
                <a:latin typeface="Cambria"/>
              </a:rPr>
              <a:t>đàn</a:t>
            </a:r>
            <a:r>
              <a:rPr lang="en-US" sz="3029" dirty="0">
                <a:solidFill>
                  <a:srgbClr val="534340"/>
                </a:solidFill>
                <a:latin typeface="Cambria"/>
              </a:rPr>
              <a:t> </a:t>
            </a:r>
            <a:r>
              <a:rPr lang="en-US" sz="3029" dirty="0" err="1">
                <a:solidFill>
                  <a:srgbClr val="534340"/>
                </a:solidFill>
                <a:latin typeface="Cambria"/>
              </a:rPr>
              <a:t>bọ</a:t>
            </a:r>
            <a:r>
              <a:rPr lang="en-US" sz="3029" dirty="0">
                <a:solidFill>
                  <a:srgbClr val="534340"/>
                </a:solidFill>
                <a:latin typeface="Cambria"/>
              </a:rPr>
              <a:t> </a:t>
            </a:r>
            <a:r>
              <a:rPr lang="en-US" sz="3029" dirty="0" err="1">
                <a:solidFill>
                  <a:srgbClr val="534340"/>
                </a:solidFill>
                <a:latin typeface="Cambria"/>
              </a:rPr>
              <a:t>ngựa</a:t>
            </a:r>
            <a:r>
              <a:rPr lang="en-US" sz="3029" dirty="0">
                <a:solidFill>
                  <a:srgbClr val="534340"/>
                </a:solidFill>
                <a:latin typeface="Cambria"/>
              </a:rPr>
              <a:t> </a:t>
            </a:r>
            <a:r>
              <a:rPr lang="en-US" sz="3029" dirty="0" err="1">
                <a:solidFill>
                  <a:srgbClr val="534340"/>
                </a:solidFill>
                <a:latin typeface="Cambria"/>
              </a:rPr>
              <a:t>mới</a:t>
            </a:r>
            <a:r>
              <a:rPr lang="en-US" sz="3029" dirty="0">
                <a:solidFill>
                  <a:srgbClr val="534340"/>
                </a:solidFill>
                <a:latin typeface="Cambria"/>
              </a:rPr>
              <a:t> </a:t>
            </a:r>
            <a:r>
              <a:rPr lang="en-US" sz="3029" dirty="0" err="1">
                <a:solidFill>
                  <a:srgbClr val="534340"/>
                </a:solidFill>
                <a:latin typeface="Cambria"/>
              </a:rPr>
              <a:t>nở</a:t>
            </a:r>
            <a:r>
              <a:rPr lang="en-US" sz="3029" dirty="0">
                <a:solidFill>
                  <a:srgbClr val="534340"/>
                </a:solidFill>
                <a:latin typeface="Cambria"/>
              </a:rPr>
              <a:t> </a:t>
            </a:r>
            <a:r>
              <a:rPr lang="en-US" sz="3029" dirty="0" err="1">
                <a:solidFill>
                  <a:srgbClr val="534340"/>
                </a:solidFill>
                <a:latin typeface="Cambria"/>
              </a:rPr>
              <a:t>chạy</a:t>
            </a:r>
            <a:r>
              <a:rPr lang="en-US" sz="3029" dirty="0">
                <a:solidFill>
                  <a:srgbClr val="534340"/>
                </a:solidFill>
                <a:latin typeface="Cambria"/>
              </a:rPr>
              <a:t> </a:t>
            </a:r>
            <a:r>
              <a:rPr lang="en-US" sz="3029" dirty="0" err="1">
                <a:solidFill>
                  <a:srgbClr val="534340"/>
                </a:solidFill>
                <a:latin typeface="Cambria"/>
              </a:rPr>
              <a:t>tíu</a:t>
            </a:r>
            <a:r>
              <a:rPr lang="en-US" sz="3029" dirty="0">
                <a:solidFill>
                  <a:srgbClr val="534340"/>
                </a:solidFill>
                <a:latin typeface="Cambria"/>
              </a:rPr>
              <a:t> </a:t>
            </a:r>
            <a:r>
              <a:rPr lang="en-US" sz="3029" dirty="0" err="1">
                <a:solidFill>
                  <a:srgbClr val="534340"/>
                </a:solidFill>
                <a:latin typeface="Cambria"/>
              </a:rPr>
              <a:t>tít</a:t>
            </a:r>
            <a:r>
              <a:rPr lang="en-US" sz="3029" dirty="0">
                <a:solidFill>
                  <a:srgbClr val="534340"/>
                </a:solidFill>
                <a:latin typeface="Cambria"/>
              </a:rPr>
              <a:t>, </a:t>
            </a:r>
            <a:r>
              <a:rPr lang="en-US" sz="3029" dirty="0" err="1">
                <a:solidFill>
                  <a:srgbClr val="534340"/>
                </a:solidFill>
                <a:latin typeface="Cambria"/>
              </a:rPr>
              <a:t>lập</a:t>
            </a:r>
            <a:r>
              <a:rPr lang="en-US" sz="3029" dirty="0">
                <a:solidFill>
                  <a:srgbClr val="534340"/>
                </a:solidFill>
                <a:latin typeface="Cambria"/>
              </a:rPr>
              <a:t> </a:t>
            </a:r>
            <a:r>
              <a:rPr lang="en-US" sz="3029" dirty="0" err="1">
                <a:solidFill>
                  <a:srgbClr val="534340"/>
                </a:solidFill>
                <a:latin typeface="Cambria"/>
              </a:rPr>
              <a:t>tức</a:t>
            </a:r>
            <a:r>
              <a:rPr lang="en-US" sz="3029" dirty="0">
                <a:solidFill>
                  <a:srgbClr val="534340"/>
                </a:solidFill>
                <a:latin typeface="Cambria"/>
              </a:rPr>
              <a:t> </a:t>
            </a:r>
            <a:r>
              <a:rPr lang="en-US" sz="3029" dirty="0" err="1">
                <a:solidFill>
                  <a:srgbClr val="534340"/>
                </a:solidFill>
                <a:latin typeface="Cambria"/>
              </a:rPr>
              <a:t>dàn</a:t>
            </a:r>
            <a:r>
              <a:rPr lang="en-US" sz="3029" dirty="0">
                <a:solidFill>
                  <a:srgbClr val="534340"/>
                </a:solidFill>
                <a:latin typeface="Cambria"/>
              </a:rPr>
              <a:t> </a:t>
            </a:r>
            <a:r>
              <a:rPr lang="en-US" sz="3029" dirty="0" err="1">
                <a:solidFill>
                  <a:srgbClr val="534340"/>
                </a:solidFill>
                <a:latin typeface="Cambria"/>
              </a:rPr>
              <a:t>quân</a:t>
            </a:r>
            <a:r>
              <a:rPr lang="en-US" sz="3029" dirty="0">
                <a:solidFill>
                  <a:srgbClr val="534340"/>
                </a:solidFill>
                <a:latin typeface="Cambria"/>
              </a:rPr>
              <a:t> </a:t>
            </a:r>
            <a:r>
              <a:rPr lang="en-US" sz="3029" dirty="0" err="1">
                <a:solidFill>
                  <a:srgbClr val="534340"/>
                </a:solidFill>
                <a:latin typeface="Cambria"/>
              </a:rPr>
              <a:t>ra</a:t>
            </a:r>
            <a:r>
              <a:rPr lang="en-US" sz="3029" dirty="0">
                <a:solidFill>
                  <a:srgbClr val="534340"/>
                </a:solidFill>
                <a:latin typeface="Cambria"/>
              </a:rPr>
              <a:t> </a:t>
            </a:r>
            <a:r>
              <a:rPr lang="en-US" sz="3029" dirty="0" err="1">
                <a:solidFill>
                  <a:srgbClr val="534340"/>
                </a:solidFill>
                <a:latin typeface="Cambria"/>
              </a:rPr>
              <a:t>khắp</a:t>
            </a:r>
            <a:r>
              <a:rPr lang="en-US" sz="3029" dirty="0">
                <a:solidFill>
                  <a:srgbClr val="534340"/>
                </a:solidFill>
                <a:latin typeface="Cambria"/>
              </a:rPr>
              <a:t> </a:t>
            </a:r>
            <a:r>
              <a:rPr lang="en-US" sz="3029" dirty="0" err="1">
                <a:solidFill>
                  <a:srgbClr val="534340"/>
                </a:solidFill>
                <a:latin typeface="Cambria"/>
              </a:rPr>
              <a:t>cây</a:t>
            </a:r>
            <a:r>
              <a:rPr lang="en-US" sz="3029" dirty="0">
                <a:solidFill>
                  <a:srgbClr val="534340"/>
                </a:solidFill>
                <a:latin typeface="Cambria"/>
              </a:rPr>
              <a:t> </a:t>
            </a:r>
            <a:r>
              <a:rPr lang="en-US" sz="3029" dirty="0" err="1">
                <a:solidFill>
                  <a:srgbClr val="534340"/>
                </a:solidFill>
                <a:latin typeface="Cambria"/>
              </a:rPr>
              <a:t>chanh</a:t>
            </a:r>
            <a:endParaRPr lang="en-US" sz="3029" dirty="0">
              <a:solidFill>
                <a:srgbClr val="534340"/>
              </a:solidFill>
              <a:latin typeface="Cambria"/>
            </a:endParaRPr>
          </a:p>
        </p:txBody>
      </p:sp>
      <p:grpSp>
        <p:nvGrpSpPr>
          <p:cNvPr id="13" name="Group 12">
            <a:extLst>
              <a:ext uri="{FF2B5EF4-FFF2-40B4-BE49-F238E27FC236}">
                <a16:creationId xmlns:a16="http://schemas.microsoft.com/office/drawing/2014/main" id="{8E6697A0-FD94-8594-8CAA-C5C029021B76}"/>
              </a:ext>
            </a:extLst>
          </p:cNvPr>
          <p:cNvGrpSpPr/>
          <p:nvPr/>
        </p:nvGrpSpPr>
        <p:grpSpPr>
          <a:xfrm>
            <a:off x="920670" y="2893422"/>
            <a:ext cx="10350659" cy="824674"/>
            <a:chOff x="920670" y="2893422"/>
            <a:chExt cx="10350659" cy="824674"/>
          </a:xfrm>
        </p:grpSpPr>
        <p:sp>
          <p:nvSpPr>
            <p:cNvPr id="9" name="Freeform 9"/>
            <p:cNvSpPr/>
            <p:nvPr/>
          </p:nvSpPr>
          <p:spPr>
            <a:xfrm>
              <a:off x="1068584" y="2893422"/>
              <a:ext cx="10202745" cy="824674"/>
            </a:xfrm>
            <a:custGeom>
              <a:avLst/>
              <a:gdLst/>
              <a:ahLst/>
              <a:cxnLst/>
              <a:rect l="l" t="t" r="r" b="b"/>
              <a:pathLst>
                <a:path w="5961501" h="1237011">
                  <a:moveTo>
                    <a:pt x="0" y="0"/>
                  </a:moveTo>
                  <a:lnTo>
                    <a:pt x="5961501" y="0"/>
                  </a:lnTo>
                  <a:lnTo>
                    <a:pt x="5961501" y="1237011"/>
                  </a:lnTo>
                  <a:lnTo>
                    <a:pt x="0" y="123701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12" name="TextBox 12"/>
            <p:cNvSpPr txBox="1"/>
            <p:nvPr/>
          </p:nvSpPr>
          <p:spPr>
            <a:xfrm>
              <a:off x="920670" y="2984869"/>
              <a:ext cx="9999747" cy="549318"/>
            </a:xfrm>
            <a:prstGeom prst="rect">
              <a:avLst/>
            </a:prstGeom>
          </p:spPr>
          <p:txBody>
            <a:bodyPr lIns="0" tIns="0" rIns="0" bIns="0" rtlCol="0" anchor="t">
              <a:spAutoFit/>
            </a:bodyPr>
            <a:lstStyle/>
            <a:p>
              <a:pPr algn="ctr" defTabSz="609630">
                <a:lnSpc>
                  <a:spcPts val="4671"/>
                </a:lnSpc>
                <a:spcBef>
                  <a:spcPct val="0"/>
                </a:spcBef>
              </a:pPr>
              <a:r>
                <a:rPr lang="en-US" sz="3336" dirty="0" err="1">
                  <a:solidFill>
                    <a:srgbClr val="260E0D"/>
                  </a:solidFill>
                  <a:latin typeface="Cambria Bold"/>
                </a:rPr>
                <a:t>Lúc</a:t>
              </a:r>
              <a:r>
                <a:rPr lang="en-US" sz="3336" dirty="0">
                  <a:solidFill>
                    <a:srgbClr val="260E0D"/>
                  </a:solidFill>
                  <a:latin typeface="Cambria Bold"/>
                </a:rPr>
                <a:t> “</a:t>
              </a:r>
              <a:r>
                <a:rPr lang="en-US" sz="3336" dirty="0" err="1">
                  <a:solidFill>
                    <a:srgbClr val="260E0D"/>
                  </a:solidFill>
                  <a:latin typeface="Cambria Bold"/>
                </a:rPr>
                <a:t>đổ</a:t>
              </a:r>
              <a:r>
                <a:rPr lang="en-US" sz="3336" dirty="0">
                  <a:solidFill>
                    <a:srgbClr val="260E0D"/>
                  </a:solidFill>
                  <a:latin typeface="Cambria Bold"/>
                </a:rPr>
                <a:t> </a:t>
              </a:r>
              <a:r>
                <a:rPr lang="en-US" sz="3336" dirty="0" err="1">
                  <a:solidFill>
                    <a:srgbClr val="260E0D"/>
                  </a:solidFill>
                  <a:latin typeface="Cambria Bold"/>
                </a:rPr>
                <a:t>bộ</a:t>
              </a:r>
              <a:r>
                <a:rPr lang="en-US" sz="3336" dirty="0">
                  <a:solidFill>
                    <a:srgbClr val="260E0D"/>
                  </a:solidFill>
                  <a:latin typeface="Cambria Bold"/>
                </a:rPr>
                <a:t>” </a:t>
              </a:r>
              <a:r>
                <a:rPr lang="en-US" sz="3336" dirty="0" err="1">
                  <a:solidFill>
                    <a:srgbClr val="260E0D"/>
                  </a:solidFill>
                  <a:latin typeface="Cambria Bold"/>
                </a:rPr>
                <a:t>xuống</a:t>
              </a:r>
              <a:r>
                <a:rPr lang="en-US" sz="3336" dirty="0">
                  <a:solidFill>
                    <a:srgbClr val="260E0D"/>
                  </a:solidFill>
                  <a:latin typeface="Cambria Bold"/>
                </a:rPr>
                <a:t> </a:t>
              </a:r>
              <a:r>
                <a:rPr lang="en-US" sz="3336" dirty="0" err="1">
                  <a:solidFill>
                    <a:srgbClr val="260E0D"/>
                  </a:solidFill>
                  <a:latin typeface="Cambria Bold"/>
                </a:rPr>
                <a:t>những</a:t>
              </a:r>
              <a:r>
                <a:rPr lang="en-US" sz="3336" dirty="0">
                  <a:solidFill>
                    <a:srgbClr val="260E0D"/>
                  </a:solidFill>
                  <a:latin typeface="Cambria Bold"/>
                </a:rPr>
                <a:t> </a:t>
              </a:r>
              <a:r>
                <a:rPr lang="en-US" sz="3336" dirty="0" err="1">
                  <a:solidFill>
                    <a:srgbClr val="260E0D"/>
                  </a:solidFill>
                  <a:latin typeface="Cambria Bold"/>
                </a:rPr>
                <a:t>quả</a:t>
              </a:r>
              <a:r>
                <a:rPr lang="en-US" sz="3336" dirty="0">
                  <a:solidFill>
                    <a:srgbClr val="260E0D"/>
                  </a:solidFill>
                  <a:latin typeface="Cambria Bold"/>
                </a:rPr>
                <a:t> </a:t>
              </a:r>
              <a:r>
                <a:rPr lang="en-US" sz="3336" dirty="0" err="1">
                  <a:solidFill>
                    <a:srgbClr val="260E0D"/>
                  </a:solidFill>
                  <a:latin typeface="Cambria Bold"/>
                </a:rPr>
                <a:t>chanh</a:t>
              </a:r>
              <a:r>
                <a:rPr lang="en-US" sz="3336" dirty="0">
                  <a:solidFill>
                    <a:srgbClr val="260E0D"/>
                  </a:solidFill>
                  <a:latin typeface="Cambria Bold"/>
                </a:rPr>
                <a:t>, </a:t>
              </a:r>
              <a:r>
                <a:rPr lang="en-US" sz="3336" dirty="0" err="1">
                  <a:solidFill>
                    <a:srgbClr val="260E0D"/>
                  </a:solidFill>
                  <a:latin typeface="Cambria Bold"/>
                </a:rPr>
                <a:t>cành</a:t>
              </a:r>
              <a:r>
                <a:rPr lang="en-US" sz="3336" dirty="0">
                  <a:solidFill>
                    <a:srgbClr val="260E0D"/>
                  </a:solidFill>
                  <a:latin typeface="Cambria Bold"/>
                </a:rPr>
                <a:t> </a:t>
              </a:r>
              <a:r>
                <a:rPr lang="en-US" sz="3336" dirty="0" err="1">
                  <a:solidFill>
                    <a:srgbClr val="260E0D"/>
                  </a:solidFill>
                  <a:latin typeface="Cambria Bold"/>
                </a:rPr>
                <a:t>chanh</a:t>
              </a:r>
              <a:r>
                <a:rPr lang="en-US" sz="3336" dirty="0">
                  <a:solidFill>
                    <a:srgbClr val="260E0D"/>
                  </a:solidFill>
                  <a:latin typeface="Cambria Bold"/>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920669" y="501251"/>
            <a:ext cx="8409078" cy="1711106"/>
          </a:xfrm>
          <a:custGeom>
            <a:avLst/>
            <a:gdLst/>
            <a:ahLst/>
            <a:cxnLst/>
            <a:rect l="l" t="t" r="r" b="b"/>
            <a:pathLst>
              <a:path w="7831353" h="3318536">
                <a:moveTo>
                  <a:pt x="0" y="0"/>
                </a:moveTo>
                <a:lnTo>
                  <a:pt x="7831353" y="0"/>
                </a:lnTo>
                <a:lnTo>
                  <a:pt x="7831353" y="3318536"/>
                </a:lnTo>
                <a:lnTo>
                  <a:pt x="0" y="33185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317875">
            <a:off x="-1192332" y="-4903199"/>
            <a:ext cx="6781978" cy="6052915"/>
          </a:xfrm>
          <a:custGeom>
            <a:avLst/>
            <a:gdLst/>
            <a:ahLst/>
            <a:cxnLst/>
            <a:rect l="l" t="t" r="r" b="b"/>
            <a:pathLst>
              <a:path w="10172967" h="9079373">
                <a:moveTo>
                  <a:pt x="0" y="0"/>
                </a:moveTo>
                <a:lnTo>
                  <a:pt x="10172967" y="0"/>
                </a:lnTo>
                <a:lnTo>
                  <a:pt x="10172967" y="9079373"/>
                </a:lnTo>
                <a:lnTo>
                  <a:pt x="0" y="90793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9228241" y="699461"/>
            <a:ext cx="2739978" cy="6467760"/>
          </a:xfrm>
          <a:custGeom>
            <a:avLst/>
            <a:gdLst/>
            <a:ahLst/>
            <a:cxnLst/>
            <a:rect l="l" t="t" r="r" b="b"/>
            <a:pathLst>
              <a:path w="4109967" h="9701640">
                <a:moveTo>
                  <a:pt x="0" y="0"/>
                </a:moveTo>
                <a:lnTo>
                  <a:pt x="4109967" y="0"/>
                </a:lnTo>
                <a:lnTo>
                  <a:pt x="4109967" y="9701640"/>
                </a:lnTo>
                <a:lnTo>
                  <a:pt x="0" y="97016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2011386" y="5485335"/>
            <a:ext cx="4022772" cy="3152847"/>
          </a:xfrm>
          <a:custGeom>
            <a:avLst/>
            <a:gdLst/>
            <a:ahLst/>
            <a:cxnLst/>
            <a:rect l="l" t="t" r="r" b="b"/>
            <a:pathLst>
              <a:path w="6034158" h="4729271">
                <a:moveTo>
                  <a:pt x="0" y="0"/>
                </a:moveTo>
                <a:lnTo>
                  <a:pt x="6034158" y="0"/>
                </a:lnTo>
                <a:lnTo>
                  <a:pt x="6034158" y="4729272"/>
                </a:lnTo>
                <a:lnTo>
                  <a:pt x="0" y="47292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rot="1777657">
            <a:off x="9494814" y="-195075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8"/>
          <p:cNvSpPr/>
          <p:nvPr/>
        </p:nvSpPr>
        <p:spPr>
          <a:xfrm>
            <a:off x="239676" y="175571"/>
            <a:ext cx="680993" cy="1070323"/>
          </a:xfrm>
          <a:custGeom>
            <a:avLst/>
            <a:gdLst/>
            <a:ahLst/>
            <a:cxnLst/>
            <a:rect l="l" t="t" r="r" b="b"/>
            <a:pathLst>
              <a:path w="1021490" h="1605485">
                <a:moveTo>
                  <a:pt x="0" y="0"/>
                </a:moveTo>
                <a:lnTo>
                  <a:pt x="1021490" y="0"/>
                </a:lnTo>
                <a:lnTo>
                  <a:pt x="1021490" y="1605485"/>
                </a:lnTo>
                <a:lnTo>
                  <a:pt x="0" y="160548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9" name="TextBox 9"/>
          <p:cNvSpPr txBox="1"/>
          <p:nvPr/>
        </p:nvSpPr>
        <p:spPr>
          <a:xfrm>
            <a:off x="1170444" y="630341"/>
            <a:ext cx="8261161" cy="1231106"/>
          </a:xfrm>
          <a:prstGeom prst="rect">
            <a:avLst/>
          </a:prstGeom>
        </p:spPr>
        <p:txBody>
          <a:bodyPr wrap="square" lIns="0" tIns="0" rIns="0" bIns="0" rtlCol="0" anchor="t">
            <a:spAutoFit/>
          </a:bodyPr>
          <a:lstStyle/>
          <a:p>
            <a:pPr algn="ctr" defTabSz="609630">
              <a:spcBef>
                <a:spcPct val="0"/>
              </a:spcBef>
            </a:pPr>
            <a:r>
              <a:rPr lang="en-US" sz="3074" dirty="0">
                <a:solidFill>
                  <a:srgbClr val="534340"/>
                </a:solidFill>
                <a:latin typeface="Cambria Bold"/>
              </a:rPr>
              <a:t>c</a:t>
            </a:r>
            <a:r>
              <a:rPr lang="en-US" sz="4000" dirty="0">
                <a:solidFill>
                  <a:srgbClr val="534340"/>
                </a:solidFill>
                <a:latin typeface="Cambria Bold"/>
              </a:rPr>
              <a:t>. Em </a:t>
            </a:r>
            <a:r>
              <a:rPr lang="en-US" sz="4000" dirty="0" err="1">
                <a:solidFill>
                  <a:srgbClr val="534340"/>
                </a:solidFill>
                <a:latin typeface="Cambria Bold"/>
              </a:rPr>
              <a:t>thích</a:t>
            </a:r>
            <a:r>
              <a:rPr lang="en-US" sz="4000" dirty="0">
                <a:solidFill>
                  <a:srgbClr val="534340"/>
                </a:solidFill>
                <a:latin typeface="Cambria Bold"/>
              </a:rPr>
              <a:t> </a:t>
            </a:r>
            <a:r>
              <a:rPr lang="en-US" sz="4000" dirty="0" err="1">
                <a:solidFill>
                  <a:srgbClr val="534340"/>
                </a:solidFill>
                <a:latin typeface="Cambria Bold"/>
              </a:rPr>
              <a:t>hình</a:t>
            </a:r>
            <a:r>
              <a:rPr lang="en-US" sz="4000" dirty="0">
                <a:solidFill>
                  <a:srgbClr val="534340"/>
                </a:solidFill>
                <a:latin typeface="Cambria Bold"/>
              </a:rPr>
              <a:t> </a:t>
            </a:r>
            <a:r>
              <a:rPr lang="en-US" sz="4000" dirty="0" err="1">
                <a:solidFill>
                  <a:srgbClr val="534340"/>
                </a:solidFill>
                <a:latin typeface="Cambria Bold"/>
              </a:rPr>
              <a:t>ảnh</a:t>
            </a:r>
            <a:r>
              <a:rPr lang="en-US" sz="4000" dirty="0">
                <a:solidFill>
                  <a:srgbClr val="534340"/>
                </a:solidFill>
                <a:latin typeface="Cambria Bold"/>
              </a:rPr>
              <a:t> </a:t>
            </a:r>
            <a:r>
              <a:rPr lang="en-US" sz="4000" dirty="0" err="1">
                <a:solidFill>
                  <a:srgbClr val="534340"/>
                </a:solidFill>
                <a:latin typeface="Cambria Bold"/>
              </a:rPr>
              <a:t>miêu</a:t>
            </a:r>
            <a:r>
              <a:rPr lang="en-US" sz="4000" dirty="0">
                <a:solidFill>
                  <a:srgbClr val="534340"/>
                </a:solidFill>
                <a:latin typeface="Cambria Bold"/>
              </a:rPr>
              <a:t> </a:t>
            </a:r>
            <a:r>
              <a:rPr lang="en-US" sz="4000" dirty="0" err="1">
                <a:solidFill>
                  <a:srgbClr val="534340"/>
                </a:solidFill>
                <a:latin typeface="Cambria Bold"/>
              </a:rPr>
              <a:t>tả</a:t>
            </a:r>
            <a:r>
              <a:rPr lang="en-US" sz="4000" dirty="0">
                <a:solidFill>
                  <a:srgbClr val="534340"/>
                </a:solidFill>
                <a:latin typeface="Cambria Bold"/>
              </a:rPr>
              <a:t> </a:t>
            </a:r>
            <a:r>
              <a:rPr lang="en-US" sz="4000" dirty="0" err="1">
                <a:solidFill>
                  <a:srgbClr val="534340"/>
                </a:solidFill>
                <a:latin typeface="Cambria Bold"/>
              </a:rPr>
              <a:t>nào</a:t>
            </a:r>
            <a:r>
              <a:rPr lang="en-US" sz="4000" dirty="0">
                <a:solidFill>
                  <a:srgbClr val="534340"/>
                </a:solidFill>
                <a:latin typeface="Cambria Bold"/>
              </a:rPr>
              <a:t> </a:t>
            </a:r>
            <a:r>
              <a:rPr lang="en-US" sz="4000" dirty="0" err="1">
                <a:solidFill>
                  <a:srgbClr val="534340"/>
                </a:solidFill>
                <a:latin typeface="Cambria Bold"/>
              </a:rPr>
              <a:t>trong</a:t>
            </a:r>
            <a:r>
              <a:rPr lang="en-US" sz="4000" dirty="0">
                <a:solidFill>
                  <a:srgbClr val="534340"/>
                </a:solidFill>
                <a:latin typeface="Cambria Bold"/>
              </a:rPr>
              <a:t> </a:t>
            </a:r>
            <a:r>
              <a:rPr lang="en-US" sz="4000" dirty="0" err="1">
                <a:solidFill>
                  <a:srgbClr val="534340"/>
                </a:solidFill>
                <a:latin typeface="Cambria Bold"/>
              </a:rPr>
              <a:t>bài</a:t>
            </a:r>
            <a:r>
              <a:rPr lang="en-US" sz="4000" dirty="0">
                <a:solidFill>
                  <a:srgbClr val="534340"/>
                </a:solidFill>
                <a:latin typeface="Cambria Bold"/>
              </a:rPr>
              <a:t>? </a:t>
            </a:r>
            <a:r>
              <a:rPr lang="en-US" sz="4000" dirty="0" err="1">
                <a:solidFill>
                  <a:srgbClr val="534340"/>
                </a:solidFill>
                <a:latin typeface="Cambria Bold"/>
              </a:rPr>
              <a:t>Vì</a:t>
            </a:r>
            <a:r>
              <a:rPr lang="en-US" sz="4000" dirty="0">
                <a:solidFill>
                  <a:srgbClr val="534340"/>
                </a:solidFill>
                <a:latin typeface="Cambria Bold"/>
              </a:rPr>
              <a:t> </a:t>
            </a:r>
            <a:r>
              <a:rPr lang="en-US" sz="4000" dirty="0" err="1">
                <a:solidFill>
                  <a:srgbClr val="534340"/>
                </a:solidFill>
                <a:latin typeface="Cambria Bold"/>
              </a:rPr>
              <a:t>sao</a:t>
            </a:r>
            <a:r>
              <a:rPr lang="en-US" sz="4000" dirty="0">
                <a:solidFill>
                  <a:srgbClr val="534340"/>
                </a:solidFill>
                <a:latin typeface="Cambria Bold"/>
              </a:rPr>
              <a:t>?</a:t>
            </a:r>
            <a:endParaRPr lang="en-US" sz="3074" dirty="0">
              <a:solidFill>
                <a:srgbClr val="534340"/>
              </a:solidFill>
              <a:latin typeface="Cambria Bold"/>
            </a:endParaRPr>
          </a:p>
        </p:txBody>
      </p:sp>
      <p:pic>
        <p:nvPicPr>
          <p:cNvPr id="7" name="Picture 6">
            <a:extLst>
              <a:ext uri="{FF2B5EF4-FFF2-40B4-BE49-F238E27FC236}">
                <a16:creationId xmlns:a16="http://schemas.microsoft.com/office/drawing/2014/main" id="{C73370ED-056F-1569-406D-C4A8000EF6EB}"/>
              </a:ext>
            </a:extLst>
          </p:cNvPr>
          <p:cNvPicPr>
            <a:picLocks noChangeAspect="1"/>
          </p:cNvPicPr>
          <p:nvPr/>
        </p:nvPicPr>
        <p:blipFill>
          <a:blip r:embed="rId12"/>
          <a:stretch>
            <a:fillRect/>
          </a:stretch>
        </p:blipFill>
        <p:spPr>
          <a:xfrm>
            <a:off x="1731257" y="2160909"/>
            <a:ext cx="6858594" cy="4474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3502468" y="-1193954"/>
            <a:ext cx="5034665" cy="8794175"/>
          </a:xfrm>
          <a:custGeom>
            <a:avLst/>
            <a:gdLst/>
            <a:ahLst/>
            <a:cxnLst/>
            <a:rect l="l" t="t" r="r" b="b"/>
            <a:pathLst>
              <a:path w="7551998" h="13191263">
                <a:moveTo>
                  <a:pt x="0" y="0"/>
                </a:moveTo>
                <a:lnTo>
                  <a:pt x="7551998" y="0"/>
                </a:lnTo>
                <a:lnTo>
                  <a:pt x="7551998" y="13191262"/>
                </a:lnTo>
                <a:lnTo>
                  <a:pt x="0" y="13191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8838902" y="3109279"/>
            <a:ext cx="3155973" cy="3831755"/>
          </a:xfrm>
          <a:custGeom>
            <a:avLst/>
            <a:gdLst/>
            <a:ahLst/>
            <a:cxnLst/>
            <a:rect l="l" t="t" r="r" b="b"/>
            <a:pathLst>
              <a:path w="4733959" h="5747632">
                <a:moveTo>
                  <a:pt x="0" y="0"/>
                </a:moveTo>
                <a:lnTo>
                  <a:pt x="4733959" y="0"/>
                </a:lnTo>
                <a:lnTo>
                  <a:pt x="4733959" y="5747632"/>
                </a:lnTo>
                <a:lnTo>
                  <a:pt x="0" y="57476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582373" y="3278907"/>
            <a:ext cx="2490246" cy="3662127"/>
          </a:xfrm>
          <a:custGeom>
            <a:avLst/>
            <a:gdLst/>
            <a:ahLst/>
            <a:cxnLst/>
            <a:rect l="l" t="t" r="r" b="b"/>
            <a:pathLst>
              <a:path w="3735369" h="5493190">
                <a:moveTo>
                  <a:pt x="0" y="0"/>
                </a:moveTo>
                <a:lnTo>
                  <a:pt x="3735369" y="0"/>
                </a:lnTo>
                <a:lnTo>
                  <a:pt x="3735369" y="5493190"/>
                </a:lnTo>
                <a:lnTo>
                  <a:pt x="0" y="54931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rot="1777657">
            <a:off x="8951953" y="-2461775"/>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8"/>
          <p:cNvSpPr/>
          <p:nvPr/>
        </p:nvSpPr>
        <p:spPr>
          <a:xfrm rot="720159">
            <a:off x="-3014219" y="1484926"/>
            <a:ext cx="4356469" cy="3888148"/>
          </a:xfrm>
          <a:custGeom>
            <a:avLst/>
            <a:gdLst/>
            <a:ahLst/>
            <a:cxnLst/>
            <a:rect l="l" t="t" r="r" b="b"/>
            <a:pathLst>
              <a:path w="6534703" h="5832222">
                <a:moveTo>
                  <a:pt x="0" y="0"/>
                </a:moveTo>
                <a:lnTo>
                  <a:pt x="6534702" y="0"/>
                </a:lnTo>
                <a:lnTo>
                  <a:pt x="6534702" y="5832222"/>
                </a:lnTo>
                <a:lnTo>
                  <a:pt x="0" y="58322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9" name="Freeform 9"/>
          <p:cNvSpPr/>
          <p:nvPr/>
        </p:nvSpPr>
        <p:spPr>
          <a:xfrm rot="9644125">
            <a:off x="11558885" y="1819205"/>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p:cNvSpPr/>
          <p:nvPr/>
        </p:nvSpPr>
        <p:spPr>
          <a:xfrm>
            <a:off x="833621" y="2154660"/>
            <a:ext cx="865292" cy="1559085"/>
          </a:xfrm>
          <a:custGeom>
            <a:avLst/>
            <a:gdLst/>
            <a:ahLst/>
            <a:cxnLst/>
            <a:rect l="l" t="t" r="r" b="b"/>
            <a:pathLst>
              <a:path w="1297938" h="2338627">
                <a:moveTo>
                  <a:pt x="0" y="0"/>
                </a:moveTo>
                <a:lnTo>
                  <a:pt x="1297938" y="0"/>
                </a:lnTo>
                <a:lnTo>
                  <a:pt x="1297938" y="2338627"/>
                </a:lnTo>
                <a:lnTo>
                  <a:pt x="0" y="23386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1" name="Freeform 11"/>
          <p:cNvSpPr/>
          <p:nvPr/>
        </p:nvSpPr>
        <p:spPr>
          <a:xfrm flipH="1">
            <a:off x="9721453" y="1074448"/>
            <a:ext cx="865292" cy="1559085"/>
          </a:xfrm>
          <a:custGeom>
            <a:avLst/>
            <a:gdLst/>
            <a:ahLst/>
            <a:cxnLst/>
            <a:rect l="l" t="t" r="r" b="b"/>
            <a:pathLst>
              <a:path w="1297938" h="2338627">
                <a:moveTo>
                  <a:pt x="1297938" y="0"/>
                </a:moveTo>
                <a:lnTo>
                  <a:pt x="0" y="0"/>
                </a:lnTo>
                <a:lnTo>
                  <a:pt x="0" y="2338627"/>
                </a:lnTo>
                <a:lnTo>
                  <a:pt x="1297938" y="2338627"/>
                </a:lnTo>
                <a:lnTo>
                  <a:pt x="129793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2" name="Freeform 12"/>
          <p:cNvSpPr/>
          <p:nvPr/>
        </p:nvSpPr>
        <p:spPr>
          <a:xfrm flipH="1">
            <a:off x="2937629" y="5228358"/>
            <a:ext cx="1519675" cy="1232837"/>
          </a:xfrm>
          <a:custGeom>
            <a:avLst/>
            <a:gdLst/>
            <a:ahLst/>
            <a:cxnLst/>
            <a:rect l="l" t="t" r="r" b="b"/>
            <a:pathLst>
              <a:path w="2279513" h="1849255">
                <a:moveTo>
                  <a:pt x="2279512" y="0"/>
                </a:moveTo>
                <a:lnTo>
                  <a:pt x="0" y="0"/>
                </a:lnTo>
                <a:lnTo>
                  <a:pt x="0" y="1849254"/>
                </a:lnTo>
                <a:lnTo>
                  <a:pt x="2279512" y="1849254"/>
                </a:lnTo>
                <a:lnTo>
                  <a:pt x="2279512"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9D6C438B-CBEE-C535-3A7F-E071BDEBF86C}"/>
              </a:ext>
            </a:extLst>
          </p:cNvPr>
          <p:cNvPicPr>
            <a:picLocks noChangeAspect="1"/>
          </p:cNvPicPr>
          <p:nvPr/>
        </p:nvPicPr>
        <p:blipFill>
          <a:blip r:embed="rId16"/>
          <a:stretch>
            <a:fillRect/>
          </a:stretch>
        </p:blipFill>
        <p:spPr>
          <a:xfrm>
            <a:off x="2111918" y="216129"/>
            <a:ext cx="7968163" cy="6425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sz="1200"/>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sz="1200"/>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sz="1200"/>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sz="1200"/>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2" name="Picture 11"/>
          <p:cNvPicPr>
            <a:picLocks noChangeAspect="1"/>
          </p:cNvPicPr>
          <p:nvPr/>
        </p:nvPicPr>
        <p:blipFill rotWithShape="1">
          <a:blip r:embed="rId11"/>
          <a:srcRect b="29878"/>
          <a:stretch/>
        </p:blipFill>
        <p:spPr>
          <a:xfrm>
            <a:off x="2495001" y="866958"/>
            <a:ext cx="8257380" cy="3843587"/>
          </a:xfrm>
          <a:prstGeom prst="rect">
            <a:avLst/>
          </a:prstGeom>
        </p:spPr>
      </p:pic>
      <p:sp>
        <p:nvSpPr>
          <p:cNvPr id="3" name="TextBox 2"/>
          <p:cNvSpPr txBox="1"/>
          <p:nvPr/>
        </p:nvSpPr>
        <p:spPr>
          <a:xfrm>
            <a:off x="4239491" y="4585855"/>
            <a:ext cx="3186545" cy="646331"/>
          </a:xfrm>
          <a:prstGeom prst="rect">
            <a:avLst/>
          </a:prstGeom>
          <a:noFill/>
        </p:spPr>
        <p:txBody>
          <a:bodyPr wrap="square" rtlCol="0">
            <a:spAutoFit/>
          </a:bodyPr>
          <a:lstStyle/>
          <a:p>
            <a:pPr algn="ctr"/>
            <a:r>
              <a:rPr lang="en-US" sz="3600" smtClean="0"/>
              <a:t>Tiết 4</a:t>
            </a:r>
            <a:endParaRPr lang="en-US" sz="3600"/>
          </a:p>
        </p:txBody>
      </p:sp>
    </p:spTree>
    <p:extLst>
      <p:ext uri="{BB962C8B-B14F-4D97-AF65-F5344CB8AC3E}">
        <p14:creationId xmlns:p14="http://schemas.microsoft.com/office/powerpoint/2010/main" val="201596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20" y="2911682"/>
            <a:ext cx="2968243" cy="3781201"/>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vi-VN" sz="1200"/>
          </a:p>
        </p:txBody>
      </p:sp>
      <p:sp>
        <p:nvSpPr>
          <p:cNvPr id="5" name="Rectangle 4"/>
          <p:cNvSpPr/>
          <p:nvPr/>
        </p:nvSpPr>
        <p:spPr>
          <a:xfrm>
            <a:off x="343914" y="1041400"/>
            <a:ext cx="11564314" cy="1733488"/>
          </a:xfrm>
          <a:prstGeom prst="rect">
            <a:avLst/>
          </a:prstGeom>
          <a:solidFill>
            <a:schemeClr val="accent6">
              <a:lumMod val="20000"/>
              <a:lumOff val="80000"/>
            </a:schemeClr>
          </a:solidFill>
          <a:ln w="38100">
            <a:solidFill>
              <a:schemeClr val="tx1"/>
            </a:solidFill>
            <a:prstDash val="dash"/>
          </a:ln>
        </p:spPr>
        <p:txBody>
          <a:bodyPr wrap="square">
            <a:spAutoFit/>
          </a:bodyPr>
          <a:lstStyle/>
          <a:p>
            <a:pPr algn="just"/>
            <a:r>
              <a:rPr lang="en-US" sz="2133" b="1" dirty="0"/>
              <a:t>a. </a:t>
            </a:r>
            <a:r>
              <a:rPr lang="en-US" sz="2133" dirty="0" err="1"/>
              <a:t>Cuộc</a:t>
            </a:r>
            <a:r>
              <a:rPr lang="en-US" sz="2133" dirty="0"/>
              <a:t> </a:t>
            </a:r>
            <a:r>
              <a:rPr lang="en-US" sz="2133" dirty="0" err="1"/>
              <a:t>sống</a:t>
            </a:r>
            <a:r>
              <a:rPr lang="en-US" sz="2133" dirty="0"/>
              <a:t> </a:t>
            </a:r>
            <a:r>
              <a:rPr lang="en-US" sz="2133" dirty="0" err="1"/>
              <a:t>quê</a:t>
            </a:r>
            <a:r>
              <a:rPr lang="en-US" sz="2133" dirty="0"/>
              <a:t> </a:t>
            </a:r>
            <a:r>
              <a:rPr lang="en-US" sz="2133" dirty="0" err="1"/>
              <a:t>tôi</a:t>
            </a:r>
            <a:r>
              <a:rPr lang="en-US" sz="2133" dirty="0"/>
              <a:t> </a:t>
            </a:r>
            <a:r>
              <a:rPr lang="en-US" sz="2133" dirty="0" err="1"/>
              <a:t>gắn</a:t>
            </a:r>
            <a:r>
              <a:rPr lang="en-US" sz="2133" dirty="0"/>
              <a:t> </a:t>
            </a:r>
            <a:r>
              <a:rPr lang="en-US" sz="2133" dirty="0" err="1"/>
              <a:t>bó</a:t>
            </a:r>
            <a:r>
              <a:rPr lang="en-US" sz="2133" dirty="0"/>
              <a:t> </a:t>
            </a:r>
            <a:r>
              <a:rPr lang="en-US" sz="2133" dirty="0" err="1"/>
              <a:t>với</a:t>
            </a:r>
            <a:r>
              <a:rPr lang="en-US" sz="2133" dirty="0"/>
              <a:t> </a:t>
            </a:r>
            <a:r>
              <a:rPr lang="en-US" sz="2133" dirty="0" err="1"/>
              <a:t>cây</a:t>
            </a:r>
            <a:r>
              <a:rPr lang="en-US" sz="2133" dirty="0"/>
              <a:t> </a:t>
            </a:r>
            <a:r>
              <a:rPr lang="en-US" sz="2133" dirty="0" err="1"/>
              <a:t>cọ</a:t>
            </a:r>
            <a:r>
              <a:rPr lang="en-US" sz="2133" dirty="0"/>
              <a:t>. Cha </a:t>
            </a:r>
            <a:r>
              <a:rPr lang="en-US" sz="2133" dirty="0" err="1"/>
              <a:t>làm</a:t>
            </a:r>
            <a:r>
              <a:rPr lang="en-US" sz="2133" dirty="0"/>
              <a:t> </a:t>
            </a:r>
            <a:r>
              <a:rPr lang="en-US" sz="2133" dirty="0" err="1"/>
              <a:t>cho</a:t>
            </a:r>
            <a:r>
              <a:rPr lang="en-US" sz="2133" dirty="0"/>
              <a:t> </a:t>
            </a:r>
            <a:r>
              <a:rPr lang="en-US" sz="2133" dirty="0" err="1"/>
              <a:t>tôi</a:t>
            </a:r>
            <a:r>
              <a:rPr lang="en-US" sz="2133" dirty="0"/>
              <a:t> </a:t>
            </a:r>
            <a:r>
              <a:rPr lang="en-US" sz="2133" dirty="0" err="1"/>
              <a:t>chiếc</a:t>
            </a:r>
            <a:r>
              <a:rPr lang="en-US" sz="2133" dirty="0"/>
              <a:t> </a:t>
            </a:r>
            <a:r>
              <a:rPr lang="en-US" sz="2133" dirty="0" err="1"/>
              <a:t>chổi</a:t>
            </a:r>
            <a:r>
              <a:rPr lang="en-US" sz="2133" dirty="0"/>
              <a:t> </a:t>
            </a:r>
            <a:r>
              <a:rPr lang="en-US" sz="2133" dirty="0" err="1"/>
              <a:t>cọ</a:t>
            </a:r>
            <a:r>
              <a:rPr lang="en-US" sz="2133" dirty="0"/>
              <a:t> </a:t>
            </a:r>
            <a:r>
              <a:rPr lang="en-US" sz="2133" dirty="0" err="1"/>
              <a:t>để</a:t>
            </a:r>
            <a:r>
              <a:rPr lang="en-US" sz="2133" dirty="0"/>
              <a:t> </a:t>
            </a:r>
            <a:r>
              <a:rPr lang="en-US" sz="2133" dirty="0" err="1"/>
              <a:t>quét</a:t>
            </a:r>
            <a:r>
              <a:rPr lang="en-US" sz="2133" dirty="0"/>
              <a:t> </a:t>
            </a:r>
            <a:r>
              <a:rPr lang="en-US" sz="2133" dirty="0" err="1"/>
              <a:t>nhà</a:t>
            </a:r>
            <a:r>
              <a:rPr lang="en-US" sz="2133" dirty="0"/>
              <a:t>, </a:t>
            </a:r>
            <a:r>
              <a:rPr lang="en-US" sz="2133" dirty="0" err="1"/>
              <a:t>quét</a:t>
            </a:r>
            <a:r>
              <a:rPr lang="en-US" sz="2133" dirty="0"/>
              <a:t> </a:t>
            </a:r>
            <a:r>
              <a:rPr lang="en-US" sz="2133" dirty="0" err="1"/>
              <a:t>sân</a:t>
            </a:r>
            <a:r>
              <a:rPr lang="en-US" sz="2133" dirty="0"/>
              <a:t>. </a:t>
            </a:r>
            <a:r>
              <a:rPr lang="en-US" sz="2133" dirty="0" err="1"/>
              <a:t>Mẹ</a:t>
            </a:r>
            <a:r>
              <a:rPr lang="en-US" sz="2133" dirty="0"/>
              <a:t> </a:t>
            </a:r>
            <a:r>
              <a:rPr lang="en-US" sz="2133" dirty="0" err="1"/>
              <a:t>đựng</a:t>
            </a:r>
            <a:r>
              <a:rPr lang="en-US" sz="2133" dirty="0"/>
              <a:t> </a:t>
            </a:r>
            <a:r>
              <a:rPr lang="en-US" sz="2133" dirty="0" err="1"/>
              <a:t>hạt</a:t>
            </a:r>
            <a:r>
              <a:rPr lang="en-US" sz="2133" dirty="0"/>
              <a:t> </a:t>
            </a:r>
            <a:r>
              <a:rPr lang="en-US" sz="2133" dirty="0" err="1"/>
              <a:t>giống</a:t>
            </a:r>
            <a:r>
              <a:rPr lang="en-US" sz="2133" dirty="0"/>
              <a:t> </a:t>
            </a:r>
            <a:r>
              <a:rPr lang="en-US" sz="2133" dirty="0" err="1"/>
              <a:t>đầy</a:t>
            </a:r>
            <a:r>
              <a:rPr lang="en-US" sz="2133" dirty="0"/>
              <a:t> </a:t>
            </a:r>
            <a:r>
              <a:rPr lang="en-US" sz="2133" dirty="0" err="1"/>
              <a:t>móm</a:t>
            </a:r>
            <a:r>
              <a:rPr lang="en-US" sz="2133" dirty="0"/>
              <a:t> </a:t>
            </a:r>
            <a:r>
              <a:rPr lang="en-US" sz="2133" dirty="0" err="1"/>
              <a:t>lá</a:t>
            </a:r>
            <a:r>
              <a:rPr lang="en-US" sz="2133" dirty="0"/>
              <a:t> </a:t>
            </a:r>
            <a:r>
              <a:rPr lang="en-US" sz="2133" dirty="0" err="1"/>
              <a:t>cọ</a:t>
            </a:r>
            <a:r>
              <a:rPr lang="en-US" sz="2133" dirty="0"/>
              <a:t>, </a:t>
            </a:r>
            <a:r>
              <a:rPr lang="en-US" sz="2133" dirty="0" err="1"/>
              <a:t>treo</a:t>
            </a:r>
            <a:r>
              <a:rPr lang="en-US" sz="2133" dirty="0"/>
              <a:t> </a:t>
            </a:r>
            <a:r>
              <a:rPr lang="en-US" sz="2133" dirty="0" err="1"/>
              <a:t>lên</a:t>
            </a:r>
            <a:r>
              <a:rPr lang="en-US" sz="2133" dirty="0"/>
              <a:t> </a:t>
            </a:r>
            <a:r>
              <a:rPr lang="en-US" sz="2133" dirty="0" err="1"/>
              <a:t>gác</a:t>
            </a:r>
            <a:r>
              <a:rPr lang="en-US" sz="2133" dirty="0"/>
              <a:t> </a:t>
            </a:r>
            <a:r>
              <a:rPr lang="en-US" sz="2133" dirty="0" err="1"/>
              <a:t>bếp</a:t>
            </a:r>
            <a:r>
              <a:rPr lang="en-US" sz="2133" dirty="0"/>
              <a:t> </a:t>
            </a:r>
            <a:r>
              <a:rPr lang="en-US" sz="2133" dirty="0" err="1"/>
              <a:t>để</a:t>
            </a:r>
            <a:r>
              <a:rPr lang="en-US" sz="2133" dirty="0"/>
              <a:t> </a:t>
            </a:r>
            <a:r>
              <a:rPr lang="en-US" sz="2133" dirty="0" err="1"/>
              <a:t>gieo</a:t>
            </a:r>
            <a:r>
              <a:rPr lang="en-US" sz="2133" dirty="0"/>
              <a:t> </a:t>
            </a:r>
            <a:r>
              <a:rPr lang="en-US" sz="2133" dirty="0" err="1"/>
              <a:t>cấy</a:t>
            </a:r>
            <a:r>
              <a:rPr lang="en-US" sz="2133" dirty="0"/>
              <a:t> </a:t>
            </a:r>
            <a:r>
              <a:rPr lang="en-US" sz="2133" dirty="0" err="1"/>
              <a:t>mùa</a:t>
            </a:r>
            <a:r>
              <a:rPr lang="en-US" sz="2133" dirty="0"/>
              <a:t> </a:t>
            </a:r>
            <a:r>
              <a:rPr lang="en-US" sz="2133" dirty="0" err="1"/>
              <a:t>sau</a:t>
            </a:r>
            <a:r>
              <a:rPr lang="en-US" sz="2133" dirty="0"/>
              <a:t>. </a:t>
            </a:r>
            <a:r>
              <a:rPr lang="en-US" sz="2133" dirty="0" err="1"/>
              <a:t>Chị</a:t>
            </a:r>
            <a:r>
              <a:rPr lang="en-US" sz="2133" dirty="0"/>
              <a:t> </a:t>
            </a:r>
            <a:r>
              <a:rPr lang="en-US" sz="2133" dirty="0" err="1"/>
              <a:t>tôi</a:t>
            </a:r>
            <a:r>
              <a:rPr lang="en-US" sz="2133" dirty="0"/>
              <a:t> </a:t>
            </a:r>
            <a:r>
              <a:rPr lang="en-US" sz="2133" dirty="0" err="1"/>
              <a:t>đan</a:t>
            </a:r>
            <a:r>
              <a:rPr lang="en-US" sz="2133" dirty="0"/>
              <a:t> </a:t>
            </a:r>
            <a:r>
              <a:rPr lang="en-US" sz="2133" dirty="0" err="1"/>
              <a:t>nón</a:t>
            </a:r>
            <a:r>
              <a:rPr lang="en-US" sz="2133" dirty="0"/>
              <a:t> </a:t>
            </a:r>
            <a:r>
              <a:rPr lang="en-US" sz="2133" dirty="0" err="1"/>
              <a:t>lá</a:t>
            </a:r>
            <a:r>
              <a:rPr lang="en-US" sz="2133" dirty="0"/>
              <a:t> </a:t>
            </a:r>
            <a:r>
              <a:rPr lang="en-US" sz="2133" dirty="0" err="1"/>
              <a:t>cọ</a:t>
            </a:r>
            <a:r>
              <a:rPr lang="en-US" sz="2133" dirty="0"/>
              <a:t>, </a:t>
            </a:r>
            <a:r>
              <a:rPr lang="en-US" sz="2133" dirty="0" err="1"/>
              <a:t>lại</a:t>
            </a:r>
            <a:r>
              <a:rPr lang="en-US" sz="2133" dirty="0"/>
              <a:t> </a:t>
            </a:r>
            <a:r>
              <a:rPr lang="en-US" sz="2133" dirty="0" err="1"/>
              <a:t>biết</a:t>
            </a:r>
            <a:r>
              <a:rPr lang="en-US" sz="2133" dirty="0"/>
              <a:t> </a:t>
            </a:r>
            <a:r>
              <a:rPr lang="en-US" sz="2133" dirty="0" err="1"/>
              <a:t>đan</a:t>
            </a:r>
            <a:r>
              <a:rPr lang="en-US" sz="2133" dirty="0"/>
              <a:t> </a:t>
            </a:r>
            <a:r>
              <a:rPr lang="en-US" sz="2133" dirty="0" err="1"/>
              <a:t>cả</a:t>
            </a:r>
            <a:r>
              <a:rPr lang="en-US" sz="2133" dirty="0"/>
              <a:t> </a:t>
            </a:r>
            <a:r>
              <a:rPr lang="en-US" sz="2133" dirty="0" err="1"/>
              <a:t>mành</a:t>
            </a:r>
            <a:r>
              <a:rPr lang="en-US" sz="2133" dirty="0"/>
              <a:t> </a:t>
            </a:r>
            <a:r>
              <a:rPr lang="en-US" sz="2133" dirty="0" err="1"/>
              <a:t>cọ</a:t>
            </a:r>
            <a:r>
              <a:rPr lang="en-US" sz="2133" dirty="0"/>
              <a:t> </a:t>
            </a:r>
            <a:r>
              <a:rPr lang="en-US" sz="2133" dirty="0" err="1"/>
              <a:t>và</a:t>
            </a:r>
            <a:r>
              <a:rPr lang="en-US" sz="2133" dirty="0"/>
              <a:t> </a:t>
            </a:r>
            <a:r>
              <a:rPr lang="en-US" sz="2133" dirty="0" err="1"/>
              <a:t>làn</a:t>
            </a:r>
            <a:r>
              <a:rPr lang="en-US" sz="2133" dirty="0"/>
              <a:t> </a:t>
            </a:r>
            <a:r>
              <a:rPr lang="en-US" sz="2133" dirty="0" err="1"/>
              <a:t>cọ</a:t>
            </a:r>
            <a:r>
              <a:rPr lang="en-US" sz="2133" dirty="0"/>
              <a:t> </a:t>
            </a:r>
            <a:r>
              <a:rPr lang="en-US" sz="2133" dirty="0" err="1"/>
              <a:t>xuất</a:t>
            </a:r>
            <a:r>
              <a:rPr lang="en-US" sz="2133" dirty="0"/>
              <a:t> </a:t>
            </a:r>
            <a:r>
              <a:rPr lang="en-US" sz="2133" dirty="0" err="1"/>
              <a:t>khẩu</a:t>
            </a:r>
            <a:r>
              <a:rPr lang="en-US" sz="2133" dirty="0"/>
              <a:t>. </a:t>
            </a:r>
            <a:r>
              <a:rPr lang="en-US" sz="2133" dirty="0" err="1"/>
              <a:t>Chiều</a:t>
            </a:r>
            <a:r>
              <a:rPr lang="en-US" sz="2133" dirty="0"/>
              <a:t> </a:t>
            </a:r>
            <a:r>
              <a:rPr lang="en-US" sz="2133" dirty="0" err="1"/>
              <a:t>chiều</a:t>
            </a:r>
            <a:r>
              <a:rPr lang="en-US" sz="2133" dirty="0"/>
              <a:t> </a:t>
            </a:r>
            <a:r>
              <a:rPr lang="en-US" sz="2133" dirty="0" err="1"/>
              <a:t>chăn</a:t>
            </a:r>
            <a:r>
              <a:rPr lang="en-US" sz="2133" dirty="0"/>
              <a:t> </a:t>
            </a:r>
            <a:r>
              <a:rPr lang="en-US" sz="2133" dirty="0" err="1"/>
              <a:t>trâu</a:t>
            </a:r>
            <a:r>
              <a:rPr lang="en-US" sz="2133" dirty="0"/>
              <a:t>, </a:t>
            </a:r>
            <a:r>
              <a:rPr lang="en-US" sz="2133" dirty="0" err="1"/>
              <a:t>chúng</a:t>
            </a:r>
            <a:r>
              <a:rPr lang="en-US" sz="2133" dirty="0"/>
              <a:t> </a:t>
            </a:r>
            <a:r>
              <a:rPr lang="en-US" sz="2133" dirty="0" err="1"/>
              <a:t>tôi</a:t>
            </a:r>
            <a:r>
              <a:rPr lang="en-US" sz="2133" dirty="0"/>
              <a:t> </a:t>
            </a:r>
            <a:r>
              <a:rPr lang="en-US" sz="2133" dirty="0" err="1"/>
              <a:t>rủ</a:t>
            </a:r>
            <a:r>
              <a:rPr lang="en-US" sz="2133" dirty="0"/>
              <a:t> </a:t>
            </a:r>
            <a:r>
              <a:rPr lang="en-US" sz="2133" dirty="0" err="1"/>
              <a:t>nhau</a:t>
            </a:r>
            <a:r>
              <a:rPr lang="en-US" sz="2133" dirty="0"/>
              <a:t> </a:t>
            </a:r>
            <a:r>
              <a:rPr lang="en-US" sz="2133" dirty="0" err="1"/>
              <a:t>đi</a:t>
            </a:r>
            <a:r>
              <a:rPr lang="en-US" sz="2133" dirty="0"/>
              <a:t> </a:t>
            </a:r>
            <a:r>
              <a:rPr lang="en-US" sz="2133" dirty="0" err="1"/>
              <a:t>nhặt</a:t>
            </a:r>
            <a:r>
              <a:rPr lang="en-US" sz="2133" dirty="0"/>
              <a:t> </a:t>
            </a:r>
            <a:r>
              <a:rPr lang="en-US" sz="2133" dirty="0" err="1"/>
              <a:t>những</a:t>
            </a:r>
            <a:r>
              <a:rPr lang="en-US" sz="2133" dirty="0"/>
              <a:t> </a:t>
            </a:r>
            <a:r>
              <a:rPr lang="en-US" sz="2133" dirty="0" err="1"/>
              <a:t>trái</a:t>
            </a:r>
            <a:r>
              <a:rPr lang="en-US" sz="2133" dirty="0"/>
              <a:t> </a:t>
            </a:r>
            <a:r>
              <a:rPr lang="en-US" sz="2133" dirty="0" err="1"/>
              <a:t>cọ</a:t>
            </a:r>
            <a:r>
              <a:rPr lang="en-US" sz="2133" dirty="0"/>
              <a:t> </a:t>
            </a:r>
            <a:r>
              <a:rPr lang="en-US" sz="2133" dirty="0" err="1"/>
              <a:t>rơi</a:t>
            </a:r>
            <a:r>
              <a:rPr lang="en-US" sz="2133" dirty="0"/>
              <a:t> </a:t>
            </a:r>
            <a:r>
              <a:rPr lang="en-US" sz="2133" dirty="0" err="1"/>
              <a:t>đầy</a:t>
            </a:r>
            <a:r>
              <a:rPr lang="en-US" sz="2133" dirty="0"/>
              <a:t> </a:t>
            </a:r>
            <a:r>
              <a:rPr lang="en-US" sz="2133" dirty="0" err="1"/>
              <a:t>quanh</a:t>
            </a:r>
            <a:r>
              <a:rPr lang="en-US" sz="2133" dirty="0"/>
              <a:t> </a:t>
            </a:r>
            <a:r>
              <a:rPr lang="en-US" sz="2133" dirty="0" err="1"/>
              <a:t>gốc</a:t>
            </a:r>
            <a:r>
              <a:rPr lang="en-US" sz="2133" dirty="0"/>
              <a:t> </a:t>
            </a:r>
            <a:r>
              <a:rPr lang="en-US" sz="2133" dirty="0" err="1"/>
              <a:t>về</a:t>
            </a:r>
            <a:r>
              <a:rPr lang="en-US" sz="2133" dirty="0"/>
              <a:t> om, </a:t>
            </a:r>
            <a:r>
              <a:rPr lang="en-US" sz="2133" dirty="0" err="1"/>
              <a:t>ăn</a:t>
            </a:r>
            <a:r>
              <a:rPr lang="en-US" sz="2133" dirty="0"/>
              <a:t> </a:t>
            </a:r>
            <a:r>
              <a:rPr lang="en-US" sz="2133" dirty="0" err="1"/>
              <a:t>vừa</a:t>
            </a:r>
            <a:r>
              <a:rPr lang="en-US" sz="2133" dirty="0"/>
              <a:t> </a:t>
            </a:r>
            <a:r>
              <a:rPr lang="en-US" sz="2133" dirty="0" err="1"/>
              <a:t>béo</a:t>
            </a:r>
            <a:r>
              <a:rPr lang="en-US" sz="2133" dirty="0"/>
              <a:t> </a:t>
            </a:r>
            <a:r>
              <a:rPr lang="en-US" sz="2133" dirty="0" err="1"/>
              <a:t>vừa</a:t>
            </a:r>
            <a:r>
              <a:rPr lang="en-US" sz="2133" dirty="0"/>
              <a:t> </a:t>
            </a:r>
            <a:r>
              <a:rPr lang="en-US" sz="2133" dirty="0" err="1"/>
              <a:t>bùi</a:t>
            </a:r>
            <a:r>
              <a:rPr lang="en-US" sz="2133" dirty="0"/>
              <a:t>.</a:t>
            </a:r>
          </a:p>
          <a:p>
            <a:pPr algn="r"/>
            <a:r>
              <a:rPr lang="en-US" sz="2133" i="1" dirty="0"/>
              <a:t>(Nguyễn </a:t>
            </a:r>
            <a:r>
              <a:rPr lang="en-US" sz="2133" i="1" dirty="0" err="1"/>
              <a:t>Thái</a:t>
            </a:r>
            <a:r>
              <a:rPr lang="en-US" sz="2133" i="1" dirty="0"/>
              <a:t> </a:t>
            </a:r>
            <a:r>
              <a:rPr lang="en-US" sz="2133" i="1" dirty="0" err="1"/>
              <a:t>Vận</a:t>
            </a:r>
            <a:r>
              <a:rPr lang="en-US" sz="2133" i="1" dirty="0"/>
              <a:t>)</a:t>
            </a:r>
          </a:p>
        </p:txBody>
      </p:sp>
      <p:sp>
        <p:nvSpPr>
          <p:cNvPr id="6" name="Rectangle 5"/>
          <p:cNvSpPr/>
          <p:nvPr/>
        </p:nvSpPr>
        <p:spPr>
          <a:xfrm>
            <a:off x="2267510" y="241025"/>
            <a:ext cx="9542997" cy="646331"/>
          </a:xfrm>
          <a:prstGeom prst="rect">
            <a:avLst/>
          </a:prstGeom>
          <a:solidFill>
            <a:schemeClr val="bg1"/>
          </a:solidFill>
          <a:ln>
            <a:solidFill>
              <a:schemeClr val="tx1"/>
            </a:solidFill>
            <a:prstDash val="lgDash"/>
          </a:ln>
        </p:spPr>
        <p:txBody>
          <a:bodyPr wrap="none">
            <a:spAutoFit/>
          </a:bodyPr>
          <a:lstStyle/>
          <a:p>
            <a:r>
              <a:rPr lang="vi-VN" sz="3600" dirty="0"/>
              <a:t>Tìm câu chủ đề trong mỗi đoạn văn dưới đây:</a:t>
            </a:r>
            <a:endParaRPr lang="en-US" sz="3600" dirty="0"/>
          </a:p>
        </p:txBody>
      </p:sp>
      <p:sp>
        <p:nvSpPr>
          <p:cNvPr id="7" name="Rectangle 6"/>
          <p:cNvSpPr/>
          <p:nvPr/>
        </p:nvSpPr>
        <p:spPr>
          <a:xfrm>
            <a:off x="3149600" y="2847213"/>
            <a:ext cx="8758628" cy="2061718"/>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2133" dirty="0"/>
              <a:t>b. </a:t>
            </a:r>
            <a:r>
              <a:rPr lang="en-US" sz="2133" dirty="0" err="1"/>
              <a:t>Ánh</a:t>
            </a:r>
            <a:r>
              <a:rPr lang="en-US" sz="2133" dirty="0"/>
              <a:t> </a:t>
            </a:r>
            <a:r>
              <a:rPr lang="en-US" sz="2133" dirty="0" err="1"/>
              <a:t>nắng</a:t>
            </a:r>
            <a:r>
              <a:rPr lang="en-US" sz="2133" dirty="0"/>
              <a:t> ban </a:t>
            </a:r>
            <a:r>
              <a:rPr lang="en-US" sz="2133" dirty="0" err="1"/>
              <a:t>mai</a:t>
            </a:r>
            <a:r>
              <a:rPr lang="en-US" sz="2133" dirty="0"/>
              <a:t> </a:t>
            </a:r>
            <a:r>
              <a:rPr lang="en-US" sz="2133" dirty="0" err="1"/>
              <a:t>trải</a:t>
            </a:r>
            <a:r>
              <a:rPr lang="en-US" sz="2133" dirty="0"/>
              <a:t> </a:t>
            </a:r>
            <a:r>
              <a:rPr lang="en-US" sz="2133" dirty="0" err="1"/>
              <a:t>xuống</a:t>
            </a:r>
            <a:r>
              <a:rPr lang="en-US" sz="2133" dirty="0"/>
              <a:t> </a:t>
            </a:r>
            <a:r>
              <a:rPr lang="en-US" sz="2133" dirty="0" err="1"/>
              <a:t>cánh</a:t>
            </a:r>
            <a:r>
              <a:rPr lang="en-US" sz="2133" dirty="0"/>
              <a:t> </a:t>
            </a:r>
            <a:r>
              <a:rPr lang="en-US" sz="2133" dirty="0" err="1"/>
              <a:t>đồng</a:t>
            </a:r>
            <a:r>
              <a:rPr lang="en-US" sz="2133" dirty="0"/>
              <a:t> </a:t>
            </a:r>
            <a:r>
              <a:rPr lang="en-US" sz="2133" dirty="0" err="1"/>
              <a:t>vàng</a:t>
            </a:r>
            <a:r>
              <a:rPr lang="en-US" sz="2133" dirty="0"/>
              <a:t> </a:t>
            </a:r>
            <a:r>
              <a:rPr lang="en-US" sz="2133" dirty="0" err="1"/>
              <a:t>óng</a:t>
            </a:r>
            <a:r>
              <a:rPr lang="en-US" sz="2133" dirty="0"/>
              <a:t>, </a:t>
            </a:r>
            <a:r>
              <a:rPr lang="en-US" sz="2133" dirty="0" err="1"/>
              <a:t>xua</a:t>
            </a:r>
            <a:r>
              <a:rPr lang="en-US" sz="2133" dirty="0"/>
              <a:t> tan </a:t>
            </a:r>
            <a:r>
              <a:rPr lang="en-US" sz="2133" dirty="0" err="1"/>
              <a:t>dần</a:t>
            </a:r>
            <a:r>
              <a:rPr lang="en-US" sz="2133" dirty="0"/>
              <a:t> </a:t>
            </a:r>
            <a:r>
              <a:rPr lang="en-US" sz="2133" dirty="0" err="1"/>
              <a:t>hơi</a:t>
            </a:r>
            <a:r>
              <a:rPr lang="en-US" sz="2133" dirty="0"/>
              <a:t> </a:t>
            </a:r>
            <a:r>
              <a:rPr lang="en-US" sz="2133" dirty="0" err="1"/>
              <a:t>lạnh</a:t>
            </a:r>
            <a:r>
              <a:rPr lang="en-US" sz="2133" dirty="0"/>
              <a:t> </a:t>
            </a:r>
            <a:r>
              <a:rPr lang="en-US" sz="2133" dirty="0" err="1"/>
              <a:t>mùa</a:t>
            </a:r>
            <a:r>
              <a:rPr lang="en-US" sz="2133" dirty="0"/>
              <a:t> </a:t>
            </a:r>
            <a:r>
              <a:rPr lang="en-US" sz="2133" dirty="0" err="1"/>
              <a:t>đông</a:t>
            </a:r>
            <a:r>
              <a:rPr lang="en-US" sz="2133" dirty="0"/>
              <a:t>. </a:t>
            </a:r>
            <a:r>
              <a:rPr lang="en-US" sz="2133" dirty="0" err="1"/>
              <a:t>Lúa</a:t>
            </a:r>
            <a:r>
              <a:rPr lang="en-US" sz="2133" dirty="0"/>
              <a:t> </a:t>
            </a:r>
            <a:r>
              <a:rPr lang="en-US" sz="2133" dirty="0" err="1"/>
              <a:t>nặng</a:t>
            </a:r>
            <a:r>
              <a:rPr lang="en-US" sz="2133" dirty="0"/>
              <a:t> </a:t>
            </a:r>
            <a:r>
              <a:rPr lang="en-US" sz="2133" dirty="0" err="1"/>
              <a:t>trĩu</a:t>
            </a:r>
            <a:r>
              <a:rPr lang="en-US" sz="2133" dirty="0"/>
              <a:t> </a:t>
            </a:r>
            <a:r>
              <a:rPr lang="en-US" sz="2133" dirty="0" err="1"/>
              <a:t>bông</a:t>
            </a:r>
            <a:r>
              <a:rPr lang="en-US" sz="2133" dirty="0"/>
              <a:t> </a:t>
            </a:r>
            <a:r>
              <a:rPr lang="en-US" sz="2133" dirty="0" err="1"/>
              <a:t>ngả</a:t>
            </a:r>
            <a:r>
              <a:rPr lang="en-US" sz="2133" dirty="0"/>
              <a:t> </a:t>
            </a:r>
            <a:r>
              <a:rPr lang="en-US" sz="2133" dirty="0" err="1"/>
              <a:t>đầu</a:t>
            </a:r>
            <a:r>
              <a:rPr lang="en-US" sz="2133" dirty="0"/>
              <a:t> </a:t>
            </a:r>
            <a:r>
              <a:rPr lang="en-US" sz="2133" dirty="0" err="1"/>
              <a:t>vào</a:t>
            </a:r>
            <a:r>
              <a:rPr lang="en-US" sz="2133" dirty="0"/>
              <a:t> </a:t>
            </a:r>
            <a:r>
              <a:rPr lang="en-US" sz="2133" dirty="0" err="1"/>
              <a:t>nhau</a:t>
            </a:r>
            <a:r>
              <a:rPr lang="en-US" sz="2133" dirty="0"/>
              <a:t>, </a:t>
            </a:r>
            <a:r>
              <a:rPr lang="en-US" sz="2133" dirty="0" err="1"/>
              <a:t>thoang</a:t>
            </a:r>
            <a:r>
              <a:rPr lang="en-US" sz="2133" dirty="0"/>
              <a:t> </a:t>
            </a:r>
            <a:r>
              <a:rPr lang="en-US" sz="2133" dirty="0" err="1"/>
              <a:t>thoảng</a:t>
            </a:r>
            <a:r>
              <a:rPr lang="en-US" sz="2133" dirty="0"/>
              <a:t> </a:t>
            </a:r>
            <a:r>
              <a:rPr lang="en-US" sz="2133" dirty="0" err="1"/>
              <a:t>hương</a:t>
            </a:r>
            <a:r>
              <a:rPr lang="en-US" sz="2133" dirty="0"/>
              <a:t> </a:t>
            </a:r>
            <a:r>
              <a:rPr lang="en-US" sz="2133" dirty="0" err="1"/>
              <a:t>thơm</a:t>
            </a:r>
            <a:r>
              <a:rPr lang="en-US" sz="2133" dirty="0"/>
              <a:t>. </a:t>
            </a:r>
            <a:r>
              <a:rPr lang="en-US" sz="2133" dirty="0" err="1"/>
              <a:t>Từng</a:t>
            </a:r>
            <a:r>
              <a:rPr lang="en-US" sz="2133" dirty="0"/>
              <a:t> </a:t>
            </a:r>
            <a:r>
              <a:rPr lang="en-US" sz="2133" dirty="0" err="1"/>
              <a:t>cơn</a:t>
            </a:r>
            <a:r>
              <a:rPr lang="en-US" sz="2133" dirty="0"/>
              <a:t> </a:t>
            </a:r>
            <a:r>
              <a:rPr lang="en-US" sz="2133" dirty="0" err="1"/>
              <a:t>gió</a:t>
            </a:r>
            <a:r>
              <a:rPr lang="en-US" sz="2133" dirty="0"/>
              <a:t> </a:t>
            </a:r>
            <a:r>
              <a:rPr lang="en-US" sz="2133" dirty="0" err="1"/>
              <a:t>nhẹ</a:t>
            </a:r>
            <a:r>
              <a:rPr lang="en-US" sz="2133" dirty="0"/>
              <a:t> </a:t>
            </a:r>
            <a:r>
              <a:rPr lang="en-US" sz="2133" dirty="0" err="1"/>
              <a:t>làm</a:t>
            </a:r>
            <a:r>
              <a:rPr lang="en-US" sz="2133" dirty="0"/>
              <a:t> </a:t>
            </a:r>
            <a:r>
              <a:rPr lang="en-US" sz="2133" dirty="0" err="1"/>
              <a:t>cả</a:t>
            </a:r>
            <a:r>
              <a:rPr lang="en-US" sz="2133" dirty="0"/>
              <a:t> </a:t>
            </a:r>
            <a:r>
              <a:rPr lang="en-US" sz="2133" dirty="0" err="1"/>
              <a:t>biển</a:t>
            </a:r>
            <a:r>
              <a:rPr lang="en-US" sz="2133" dirty="0"/>
              <a:t> </a:t>
            </a:r>
            <a:r>
              <a:rPr lang="en-US" sz="2133" dirty="0" err="1"/>
              <a:t>vàng</a:t>
            </a:r>
            <a:r>
              <a:rPr lang="en-US" sz="2133" dirty="0"/>
              <a:t> rung </a:t>
            </a:r>
            <a:r>
              <a:rPr lang="en-US" sz="2133" dirty="0" err="1"/>
              <a:t>rinh</a:t>
            </a:r>
            <a:r>
              <a:rPr lang="en-US" sz="2133" dirty="0"/>
              <a:t> </a:t>
            </a:r>
            <a:r>
              <a:rPr lang="en-US" sz="2133" dirty="0" err="1"/>
              <a:t>như</a:t>
            </a:r>
            <a:r>
              <a:rPr lang="en-US" sz="2133" dirty="0"/>
              <a:t> </a:t>
            </a:r>
            <a:r>
              <a:rPr lang="en-US" sz="2133" dirty="0" err="1"/>
              <a:t>gợn</a:t>
            </a:r>
            <a:r>
              <a:rPr lang="en-US" sz="2133" dirty="0"/>
              <a:t> </a:t>
            </a:r>
            <a:r>
              <a:rPr lang="en-US" sz="2133" dirty="0" err="1"/>
              <a:t>sóng</a:t>
            </a:r>
            <a:r>
              <a:rPr lang="en-US" sz="2133" dirty="0"/>
              <a:t>. </a:t>
            </a:r>
            <a:r>
              <a:rPr lang="en-US" sz="2133" dirty="0" err="1"/>
              <a:t>Đàn</a:t>
            </a:r>
            <a:r>
              <a:rPr lang="en-US" sz="2133" dirty="0"/>
              <a:t> </a:t>
            </a:r>
            <a:r>
              <a:rPr lang="en-US" sz="2133" dirty="0" err="1"/>
              <a:t>chim</a:t>
            </a:r>
            <a:r>
              <a:rPr lang="en-US" sz="2133" dirty="0"/>
              <a:t> </a:t>
            </a:r>
            <a:r>
              <a:rPr lang="en-US" sz="2133" dirty="0" err="1"/>
              <a:t>gáy</a:t>
            </a:r>
            <a:r>
              <a:rPr lang="en-US" sz="2133" dirty="0"/>
              <a:t> ở </a:t>
            </a:r>
            <a:r>
              <a:rPr lang="en-US" sz="2133" dirty="0" err="1"/>
              <a:t>đâu</a:t>
            </a:r>
            <a:r>
              <a:rPr lang="en-US" sz="2133" dirty="0"/>
              <a:t> bay </a:t>
            </a:r>
            <a:r>
              <a:rPr lang="en-US" sz="2133" dirty="0" err="1"/>
              <a:t>về</a:t>
            </a:r>
            <a:r>
              <a:rPr lang="en-US" sz="2133" dirty="0"/>
              <a:t> </a:t>
            </a:r>
            <a:r>
              <a:rPr lang="en-US" sz="2133" dirty="0" err="1"/>
              <a:t>gù</a:t>
            </a:r>
            <a:r>
              <a:rPr lang="en-US" sz="2133" dirty="0"/>
              <a:t> </a:t>
            </a:r>
            <a:r>
              <a:rPr lang="en-US" sz="2133" dirty="0" err="1"/>
              <a:t>vang</a:t>
            </a:r>
            <a:r>
              <a:rPr lang="en-US" sz="2133" dirty="0"/>
              <a:t> </a:t>
            </a:r>
            <a:r>
              <a:rPr lang="en-US" sz="2133" dirty="0" err="1"/>
              <a:t>cánh</a:t>
            </a:r>
            <a:r>
              <a:rPr lang="en-US" sz="2133" dirty="0"/>
              <a:t> </a:t>
            </a:r>
            <a:r>
              <a:rPr lang="en-US" sz="2133" dirty="0" err="1"/>
              <a:t>đồng</a:t>
            </a:r>
            <a:r>
              <a:rPr lang="en-US" sz="2133" dirty="0"/>
              <a:t>, </a:t>
            </a:r>
            <a:r>
              <a:rPr lang="en-US" sz="2133" dirty="0" err="1"/>
              <a:t>như</a:t>
            </a:r>
            <a:r>
              <a:rPr lang="en-US" sz="2133" dirty="0"/>
              <a:t> </a:t>
            </a:r>
            <a:r>
              <a:rPr lang="en-US" sz="2133" dirty="0" err="1"/>
              <a:t>hoà</a:t>
            </a:r>
            <a:r>
              <a:rPr lang="en-US" sz="2133" dirty="0"/>
              <a:t> </a:t>
            </a:r>
            <a:r>
              <a:rPr lang="en-US" sz="2133" dirty="0" err="1"/>
              <a:t>nhịp</a:t>
            </a:r>
            <a:r>
              <a:rPr lang="en-US" sz="2133" dirty="0"/>
              <a:t> </a:t>
            </a:r>
            <a:r>
              <a:rPr lang="en-US" sz="2133" dirty="0" err="1"/>
              <a:t>với</a:t>
            </a:r>
            <a:r>
              <a:rPr lang="en-US" sz="2133" dirty="0"/>
              <a:t> </a:t>
            </a:r>
            <a:r>
              <a:rPr lang="en-US" sz="2133" dirty="0" err="1"/>
              <a:t>tiếng</a:t>
            </a:r>
            <a:r>
              <a:rPr lang="en-US" sz="2133" dirty="0"/>
              <a:t> </a:t>
            </a:r>
            <a:r>
              <a:rPr lang="en-US" sz="2133" dirty="0" err="1"/>
              <a:t>hát</a:t>
            </a:r>
            <a:r>
              <a:rPr lang="en-US" sz="2133" dirty="0"/>
              <a:t> </a:t>
            </a:r>
            <a:r>
              <a:rPr lang="en-US" sz="2133" dirty="0" err="1"/>
              <a:t>trên</a:t>
            </a:r>
            <a:r>
              <a:rPr lang="en-US" sz="2133" dirty="0"/>
              <a:t> </a:t>
            </a:r>
            <a:r>
              <a:rPr lang="en-US" sz="2133" dirty="0" err="1"/>
              <a:t>các</a:t>
            </a:r>
            <a:r>
              <a:rPr lang="en-US" sz="2133" dirty="0"/>
              <a:t> </a:t>
            </a:r>
            <a:r>
              <a:rPr lang="en-US" sz="2133" dirty="0" err="1"/>
              <a:t>thửa</a:t>
            </a:r>
            <a:r>
              <a:rPr lang="en-US" sz="2133" dirty="0"/>
              <a:t> </a:t>
            </a:r>
            <a:r>
              <a:rPr lang="en-US" sz="2133" dirty="0" err="1"/>
              <a:t>ruộng</a:t>
            </a:r>
            <a:r>
              <a:rPr lang="en-US" sz="2133" dirty="0"/>
              <a:t>... </a:t>
            </a:r>
            <a:r>
              <a:rPr lang="en-US" sz="2133" dirty="0" err="1"/>
              <a:t>Ngày</a:t>
            </a:r>
            <a:r>
              <a:rPr lang="en-US" sz="2133" dirty="0"/>
              <a:t> </a:t>
            </a:r>
            <a:r>
              <a:rPr lang="en-US" sz="2133" dirty="0" err="1"/>
              <a:t>mùa</a:t>
            </a:r>
            <a:r>
              <a:rPr lang="en-US" sz="2133" dirty="0"/>
              <a:t>, </a:t>
            </a:r>
            <a:r>
              <a:rPr lang="en-US" sz="2133" dirty="0" err="1"/>
              <a:t>cánh</a:t>
            </a:r>
            <a:r>
              <a:rPr lang="en-US" sz="2133" dirty="0"/>
              <a:t> </a:t>
            </a:r>
            <a:r>
              <a:rPr lang="en-US" sz="2133" dirty="0" err="1"/>
              <a:t>đồng</a:t>
            </a:r>
            <a:r>
              <a:rPr lang="en-US" sz="2133" dirty="0"/>
              <a:t> </a:t>
            </a:r>
            <a:r>
              <a:rPr lang="en-US" sz="2133" dirty="0" err="1"/>
              <a:t>lúa</a:t>
            </a:r>
            <a:r>
              <a:rPr lang="en-US" sz="2133" dirty="0"/>
              <a:t> </a:t>
            </a:r>
            <a:r>
              <a:rPr lang="en-US" sz="2133" dirty="0" err="1"/>
              <a:t>trông</a:t>
            </a:r>
            <a:r>
              <a:rPr lang="en-US" sz="2133" dirty="0"/>
              <a:t> </a:t>
            </a:r>
            <a:r>
              <a:rPr lang="en-US" sz="2133" dirty="0" err="1"/>
              <a:t>thật</a:t>
            </a:r>
            <a:r>
              <a:rPr lang="en-US" sz="2133" dirty="0"/>
              <a:t> </a:t>
            </a:r>
            <a:r>
              <a:rPr lang="en-US" sz="2133" dirty="0" err="1"/>
              <a:t>đẹp</a:t>
            </a:r>
            <a:r>
              <a:rPr lang="en-US" sz="2133" dirty="0"/>
              <a:t> </a:t>
            </a:r>
            <a:r>
              <a:rPr lang="en-US" sz="2133" dirty="0" err="1"/>
              <a:t>mắt</a:t>
            </a:r>
            <a:r>
              <a:rPr lang="en-US" sz="2133" dirty="0"/>
              <a:t>.</a:t>
            </a:r>
          </a:p>
          <a:p>
            <a:pPr algn="r"/>
            <a:r>
              <a:rPr lang="en-US" sz="2133" i="1" dirty="0"/>
              <a:t>(Theo </a:t>
            </a:r>
            <a:r>
              <a:rPr lang="en-US" sz="2133" i="1" dirty="0" err="1"/>
              <a:t>Trúc</a:t>
            </a:r>
            <a:r>
              <a:rPr lang="en-US" sz="2133" i="1" dirty="0"/>
              <a:t> Mai)</a:t>
            </a:r>
          </a:p>
        </p:txBody>
      </p:sp>
      <p:sp>
        <p:nvSpPr>
          <p:cNvPr id="8" name="Rectangle 7"/>
          <p:cNvSpPr/>
          <p:nvPr/>
        </p:nvSpPr>
        <p:spPr>
          <a:xfrm>
            <a:off x="2601668" y="4958248"/>
            <a:ext cx="9306560" cy="1733488"/>
          </a:xfrm>
          <a:prstGeom prst="rect">
            <a:avLst/>
          </a:prstGeom>
          <a:solidFill>
            <a:schemeClr val="bg1"/>
          </a:solidFill>
          <a:ln w="38100">
            <a:solidFill>
              <a:schemeClr val="tx1">
                <a:lumMod val="85000"/>
                <a:lumOff val="15000"/>
              </a:schemeClr>
            </a:solidFill>
            <a:prstDash val="dash"/>
          </a:ln>
        </p:spPr>
        <p:txBody>
          <a:bodyPr wrap="square">
            <a:spAutoFit/>
          </a:bodyPr>
          <a:lstStyle/>
          <a:p>
            <a:r>
              <a:rPr lang="en-US" sz="2133" dirty="0"/>
              <a:t>c. </a:t>
            </a:r>
            <a:r>
              <a:rPr lang="en-US" sz="2133" dirty="0" err="1"/>
              <a:t>Sau</a:t>
            </a:r>
            <a:r>
              <a:rPr lang="en-US" sz="2133" dirty="0"/>
              <a:t> </a:t>
            </a:r>
            <a:r>
              <a:rPr lang="en-US" sz="2133" dirty="0" err="1"/>
              <a:t>trận</a:t>
            </a:r>
            <a:r>
              <a:rPr lang="en-US" sz="2133" dirty="0"/>
              <a:t> </a:t>
            </a:r>
            <a:r>
              <a:rPr lang="en-US" sz="2133" dirty="0" err="1"/>
              <a:t>mưa</a:t>
            </a:r>
            <a:r>
              <a:rPr lang="en-US" sz="2133" dirty="0"/>
              <a:t> </a:t>
            </a:r>
            <a:r>
              <a:rPr lang="en-US" sz="2133" dirty="0" err="1"/>
              <a:t>rào</a:t>
            </a:r>
            <a:r>
              <a:rPr lang="en-US" sz="2133" dirty="0"/>
              <a:t>, </a:t>
            </a:r>
            <a:r>
              <a:rPr lang="en-US" sz="2133" dirty="0" err="1"/>
              <a:t>mọi</a:t>
            </a:r>
            <a:r>
              <a:rPr lang="en-US" sz="2133" dirty="0"/>
              <a:t> </a:t>
            </a:r>
            <a:r>
              <a:rPr lang="en-US" sz="2133" dirty="0" err="1"/>
              <a:t>vật</a:t>
            </a:r>
            <a:r>
              <a:rPr lang="en-US" sz="2133" dirty="0"/>
              <a:t> </a:t>
            </a:r>
            <a:r>
              <a:rPr lang="en-US" sz="2133" dirty="0" err="1"/>
              <a:t>đều</a:t>
            </a:r>
            <a:r>
              <a:rPr lang="en-US" sz="2133" dirty="0"/>
              <a:t> </a:t>
            </a:r>
            <a:r>
              <a:rPr lang="en-US" sz="2133" dirty="0" err="1"/>
              <a:t>sáng</a:t>
            </a:r>
            <a:r>
              <a:rPr lang="en-US" sz="2133" dirty="0"/>
              <a:t> </a:t>
            </a:r>
            <a:r>
              <a:rPr lang="en-US" sz="2133" dirty="0" err="1"/>
              <a:t>và</a:t>
            </a:r>
            <a:r>
              <a:rPr lang="en-US" sz="2133" dirty="0"/>
              <a:t> </a:t>
            </a:r>
            <a:r>
              <a:rPr lang="en-US" sz="2133" dirty="0" err="1"/>
              <a:t>tươi</a:t>
            </a:r>
            <a:r>
              <a:rPr lang="en-US" sz="2133" dirty="0"/>
              <a:t>. </a:t>
            </a:r>
            <a:r>
              <a:rPr lang="en-US" sz="2133" dirty="0" err="1"/>
              <a:t>Những</a:t>
            </a:r>
            <a:r>
              <a:rPr lang="en-US" sz="2133" dirty="0"/>
              <a:t> </a:t>
            </a:r>
            <a:r>
              <a:rPr lang="en-US" sz="2133" dirty="0" err="1"/>
              <a:t>đoá</a:t>
            </a:r>
            <a:r>
              <a:rPr lang="en-US" sz="2133" dirty="0"/>
              <a:t> </a:t>
            </a:r>
            <a:r>
              <a:rPr lang="en-US" sz="2133" dirty="0" err="1"/>
              <a:t>râm</a:t>
            </a:r>
            <a:r>
              <a:rPr lang="en-US" sz="2133" dirty="0"/>
              <a:t> </a:t>
            </a:r>
            <a:r>
              <a:rPr lang="en-US" sz="2133" dirty="0" err="1"/>
              <a:t>bụt</a:t>
            </a:r>
            <a:r>
              <a:rPr lang="en-US" sz="2133" dirty="0"/>
              <a:t> </a:t>
            </a:r>
            <a:r>
              <a:rPr lang="en-US" sz="2133" dirty="0" err="1"/>
              <a:t>thêm</a:t>
            </a:r>
            <a:r>
              <a:rPr lang="en-US" sz="2133" dirty="0"/>
              <a:t> </a:t>
            </a:r>
            <a:r>
              <a:rPr lang="en-US" sz="2133" dirty="0" err="1"/>
              <a:t>đỏ</a:t>
            </a:r>
            <a:r>
              <a:rPr lang="en-US" sz="2133" dirty="0"/>
              <a:t> </a:t>
            </a:r>
            <a:r>
              <a:rPr lang="en-US" sz="2133" dirty="0" err="1"/>
              <a:t>chói</a:t>
            </a:r>
            <a:r>
              <a:rPr lang="en-US" sz="2133" dirty="0"/>
              <a:t>. </a:t>
            </a:r>
            <a:r>
              <a:rPr lang="en-US" sz="2133" dirty="0" err="1"/>
              <a:t>Bầu</a:t>
            </a:r>
            <a:r>
              <a:rPr lang="en-US" sz="2133" dirty="0"/>
              <a:t> </a:t>
            </a:r>
            <a:r>
              <a:rPr lang="en-US" sz="2133" dirty="0" err="1"/>
              <a:t>trời</a:t>
            </a:r>
            <a:r>
              <a:rPr lang="en-US" sz="2133" dirty="0"/>
              <a:t> </a:t>
            </a:r>
            <a:r>
              <a:rPr lang="en-US" sz="2133" dirty="0" err="1"/>
              <a:t>xanh</a:t>
            </a:r>
            <a:r>
              <a:rPr lang="en-US" sz="2133" dirty="0"/>
              <a:t> </a:t>
            </a:r>
            <a:r>
              <a:rPr lang="en-US" sz="2133" dirty="0" err="1"/>
              <a:t>bóng</a:t>
            </a:r>
            <a:r>
              <a:rPr lang="en-US" sz="2133" dirty="0"/>
              <a:t> </a:t>
            </a:r>
            <a:r>
              <a:rPr lang="en-US" sz="2133" dirty="0" err="1"/>
              <a:t>như</a:t>
            </a:r>
            <a:r>
              <a:rPr lang="en-US" sz="2133" dirty="0"/>
              <a:t> </a:t>
            </a:r>
            <a:r>
              <a:rPr lang="en-US" sz="2133" dirty="0" err="1"/>
              <a:t>được</a:t>
            </a:r>
            <a:r>
              <a:rPr lang="en-US" sz="2133" dirty="0"/>
              <a:t> </a:t>
            </a:r>
            <a:r>
              <a:rPr lang="en-US" sz="2133" dirty="0" err="1"/>
              <a:t>giội</a:t>
            </a:r>
            <a:r>
              <a:rPr lang="en-US" sz="2133" dirty="0"/>
              <a:t> </a:t>
            </a:r>
            <a:r>
              <a:rPr lang="en-US" sz="2133" dirty="0" err="1"/>
              <a:t>rửa</a:t>
            </a:r>
            <a:r>
              <a:rPr lang="en-US" sz="2133" dirty="0"/>
              <a:t>. </a:t>
            </a:r>
            <a:r>
              <a:rPr lang="en-US" sz="2133" dirty="0" err="1"/>
              <a:t>Mấy</a:t>
            </a:r>
            <a:r>
              <a:rPr lang="en-US" sz="2133" dirty="0"/>
              <a:t> </a:t>
            </a:r>
            <a:r>
              <a:rPr lang="en-US" sz="2133" dirty="0" err="1"/>
              <a:t>đám</a:t>
            </a:r>
            <a:r>
              <a:rPr lang="en-US" sz="2133" dirty="0"/>
              <a:t> </a:t>
            </a:r>
            <a:r>
              <a:rPr lang="en-US" sz="2133" dirty="0" err="1"/>
              <a:t>mây</a:t>
            </a:r>
            <a:r>
              <a:rPr lang="en-US" sz="2133" dirty="0"/>
              <a:t> </a:t>
            </a:r>
            <a:r>
              <a:rPr lang="en-US" sz="2133" dirty="0" err="1"/>
              <a:t>bông</a:t>
            </a:r>
            <a:r>
              <a:rPr lang="en-US" sz="2133" dirty="0"/>
              <a:t> </a:t>
            </a:r>
            <a:r>
              <a:rPr lang="en-US" sz="2133" dirty="0" err="1"/>
              <a:t>trôi</a:t>
            </a:r>
            <a:r>
              <a:rPr lang="en-US" sz="2133" dirty="0"/>
              <a:t> </a:t>
            </a:r>
            <a:r>
              <a:rPr lang="en-US" sz="2133" dirty="0" err="1"/>
              <a:t>nhởn</a:t>
            </a:r>
            <a:r>
              <a:rPr lang="en-US" sz="2133" dirty="0"/>
              <a:t> </a:t>
            </a:r>
            <a:r>
              <a:rPr lang="en-US" sz="2133" dirty="0" err="1"/>
              <a:t>nhơ</a:t>
            </a:r>
            <a:r>
              <a:rPr lang="en-US" sz="2133" dirty="0"/>
              <a:t>, </a:t>
            </a:r>
            <a:r>
              <a:rPr lang="en-US" sz="2133" dirty="0" err="1"/>
              <a:t>sáng</a:t>
            </a:r>
            <a:r>
              <a:rPr lang="en-US" sz="2133" dirty="0"/>
              <a:t> </a:t>
            </a:r>
            <a:r>
              <a:rPr lang="en-US" sz="2133" dirty="0" err="1"/>
              <a:t>rực</a:t>
            </a:r>
            <a:r>
              <a:rPr lang="en-US" sz="2133" dirty="0"/>
              <a:t> </a:t>
            </a:r>
            <a:r>
              <a:rPr lang="en-US" sz="2133" dirty="0" err="1"/>
              <a:t>lên</a:t>
            </a:r>
            <a:r>
              <a:rPr lang="en-US" sz="2133" dirty="0"/>
              <a:t> </a:t>
            </a:r>
            <a:r>
              <a:rPr lang="en-US" sz="2133" dirty="0" err="1"/>
              <a:t>trong</a:t>
            </a:r>
            <a:r>
              <a:rPr lang="en-US" sz="2133" dirty="0"/>
              <a:t> </a:t>
            </a:r>
            <a:r>
              <a:rPr lang="en-US" sz="2133" dirty="0" err="1"/>
              <a:t>ánh</a:t>
            </a:r>
            <a:r>
              <a:rPr lang="en-US" sz="2133" dirty="0"/>
              <a:t> </a:t>
            </a:r>
            <a:r>
              <a:rPr lang="en-US" sz="2133" dirty="0" err="1"/>
              <a:t>mặt</a:t>
            </a:r>
            <a:r>
              <a:rPr lang="en-US" sz="2133" dirty="0"/>
              <a:t> </a:t>
            </a:r>
            <a:r>
              <a:rPr lang="en-US" sz="2133" dirty="0" err="1"/>
              <a:t>trời</a:t>
            </a:r>
            <a:r>
              <a:rPr lang="en-US" sz="2133" dirty="0"/>
              <a:t>. </a:t>
            </a:r>
            <a:r>
              <a:rPr lang="en-US" sz="2133" dirty="0" err="1"/>
              <a:t>Mẹ</a:t>
            </a:r>
            <a:r>
              <a:rPr lang="en-US" sz="2133" dirty="0"/>
              <a:t> </a:t>
            </a:r>
            <a:r>
              <a:rPr lang="en-US" sz="2133" dirty="0" err="1"/>
              <a:t>gà</a:t>
            </a:r>
            <a:r>
              <a:rPr lang="en-US" sz="2133" dirty="0"/>
              <a:t> </a:t>
            </a:r>
            <a:r>
              <a:rPr lang="en-US" sz="2133" dirty="0" err="1"/>
              <a:t>mừng</a:t>
            </a:r>
            <a:r>
              <a:rPr lang="en-US" sz="2133" dirty="0"/>
              <a:t> </a:t>
            </a:r>
            <a:r>
              <a:rPr lang="en-US" sz="2133" dirty="0" err="1"/>
              <a:t>rỡ</a:t>
            </a:r>
            <a:r>
              <a:rPr lang="en-US" sz="2133" dirty="0"/>
              <a:t> “</a:t>
            </a:r>
            <a:r>
              <a:rPr lang="en-US" sz="2133" dirty="0" err="1"/>
              <a:t>tục</a:t>
            </a:r>
            <a:r>
              <a:rPr lang="en-US" sz="2133" dirty="0"/>
              <a:t>, </a:t>
            </a:r>
            <a:r>
              <a:rPr lang="en-US" sz="2133" dirty="0" err="1"/>
              <a:t>tục</a:t>
            </a:r>
            <a:r>
              <a:rPr lang="en-US" sz="2133" dirty="0"/>
              <a:t>” </a:t>
            </a:r>
            <a:r>
              <a:rPr lang="en-US" sz="2133" dirty="0" err="1"/>
              <a:t>dắt</a:t>
            </a:r>
            <a:r>
              <a:rPr lang="en-US" sz="2133" dirty="0"/>
              <a:t> </a:t>
            </a:r>
            <a:r>
              <a:rPr lang="en-US" sz="2133" dirty="0" err="1"/>
              <a:t>bầy</a:t>
            </a:r>
            <a:r>
              <a:rPr lang="en-US" sz="2133" dirty="0"/>
              <a:t> con </a:t>
            </a:r>
            <a:r>
              <a:rPr lang="en-US" sz="2133" dirty="0" err="1"/>
              <a:t>quây</a:t>
            </a:r>
            <a:r>
              <a:rPr lang="en-US" sz="2133" dirty="0"/>
              <a:t> </a:t>
            </a:r>
            <a:r>
              <a:rPr lang="en-US" sz="2133" dirty="0" err="1"/>
              <a:t>quanh</a:t>
            </a:r>
            <a:r>
              <a:rPr lang="en-US" sz="2133" dirty="0"/>
              <a:t> </a:t>
            </a:r>
            <a:r>
              <a:rPr lang="en-US" sz="2133" dirty="0" err="1"/>
              <a:t>vũng</a:t>
            </a:r>
            <a:r>
              <a:rPr lang="en-US" sz="2133" dirty="0"/>
              <a:t> </a:t>
            </a:r>
            <a:r>
              <a:rPr lang="en-US" sz="2133" dirty="0" err="1"/>
              <a:t>nước</a:t>
            </a:r>
            <a:r>
              <a:rPr lang="en-US" sz="2133" dirty="0"/>
              <a:t> </a:t>
            </a:r>
            <a:r>
              <a:rPr lang="en-US" sz="2133" dirty="0" err="1"/>
              <a:t>đọng</a:t>
            </a:r>
            <a:r>
              <a:rPr lang="en-US" sz="2133" dirty="0"/>
              <a:t> </a:t>
            </a:r>
            <a:r>
              <a:rPr lang="en-US" sz="2133" dirty="0" err="1"/>
              <a:t>trong</a:t>
            </a:r>
            <a:r>
              <a:rPr lang="en-US" sz="2133" dirty="0"/>
              <a:t> </a:t>
            </a:r>
            <a:r>
              <a:rPr lang="en-US" sz="2133" dirty="0" err="1"/>
              <a:t>vườn</a:t>
            </a:r>
            <a:r>
              <a:rPr lang="en-US" sz="2133" dirty="0"/>
              <a:t>. </a:t>
            </a:r>
          </a:p>
          <a:p>
            <a:pPr algn="r"/>
            <a:r>
              <a:rPr lang="en-US" sz="2133" i="1" dirty="0"/>
              <a:t>(Theo </a:t>
            </a:r>
            <a:r>
              <a:rPr lang="en-US" sz="2133" i="1" dirty="0" err="1"/>
              <a:t>Vũ</a:t>
            </a:r>
            <a:r>
              <a:rPr lang="en-US" sz="2133" i="1" dirty="0"/>
              <a:t> </a:t>
            </a:r>
            <a:r>
              <a:rPr lang="en-US" sz="2133" i="1" dirty="0" err="1"/>
              <a:t>Tú</a:t>
            </a:r>
            <a:r>
              <a:rPr lang="en-US" sz="2133" i="1" dirty="0"/>
              <a:t> Nam)</a:t>
            </a:r>
          </a:p>
        </p:txBody>
      </p:sp>
      <p:pic>
        <p:nvPicPr>
          <p:cNvPr id="9" name="Picture 8"/>
          <p:cNvPicPr>
            <a:picLocks noChangeAspect="1"/>
          </p:cNvPicPr>
          <p:nvPr/>
        </p:nvPicPr>
        <p:blipFill>
          <a:blip r:embed="rId3"/>
          <a:stretch>
            <a:fillRect/>
          </a:stretch>
        </p:blipFill>
        <p:spPr>
          <a:xfrm>
            <a:off x="214009" y="35874"/>
            <a:ext cx="2580864" cy="853514"/>
          </a:xfrm>
          <a:prstGeom prst="rect">
            <a:avLst/>
          </a:prstGeom>
        </p:spPr>
      </p:pic>
    </p:spTree>
    <p:extLst>
      <p:ext uri="{BB962C8B-B14F-4D97-AF65-F5344CB8AC3E}">
        <p14:creationId xmlns:p14="http://schemas.microsoft.com/office/powerpoint/2010/main" val="406459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009" y="1066809"/>
            <a:ext cx="9019908" cy="31241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Freeform 2"/>
          <p:cNvSpPr/>
          <p:nvPr/>
        </p:nvSpPr>
        <p:spPr>
          <a:xfrm>
            <a:off x="9233917" y="1066809"/>
            <a:ext cx="2968243" cy="3225791"/>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2"/>
            <a:stretch>
              <a:fillRect/>
            </a:stretch>
          </a:blipFill>
        </p:spPr>
        <p:txBody>
          <a:bodyPr/>
          <a:lstStyle/>
          <a:p>
            <a:endParaRPr lang="vi-VN" sz="1200"/>
          </a:p>
        </p:txBody>
      </p:sp>
      <p:sp>
        <p:nvSpPr>
          <p:cNvPr id="6" name="Rectangle 5"/>
          <p:cNvSpPr/>
          <p:nvPr/>
        </p:nvSpPr>
        <p:spPr>
          <a:xfrm>
            <a:off x="2267510" y="241025"/>
            <a:ext cx="9542997" cy="646331"/>
          </a:xfrm>
          <a:prstGeom prst="rect">
            <a:avLst/>
          </a:prstGeom>
          <a:solidFill>
            <a:schemeClr val="bg1"/>
          </a:solidFill>
          <a:ln>
            <a:solidFill>
              <a:schemeClr val="tx1"/>
            </a:solidFill>
            <a:prstDash val="lgDash"/>
          </a:ln>
        </p:spPr>
        <p:txBody>
          <a:bodyPr wrap="none">
            <a:spAutoFit/>
          </a:bodyPr>
          <a:lstStyle/>
          <a:p>
            <a:r>
              <a:rPr lang="vi-VN" sz="3600" dirty="0"/>
              <a:t>Tìm câu chủ đề trong mỗi đoạn văn dưới đây:</a:t>
            </a:r>
            <a:endParaRPr lang="en-US" sz="3600" dirty="0"/>
          </a:p>
        </p:txBody>
      </p:sp>
      <p:pic>
        <p:nvPicPr>
          <p:cNvPr id="9" name="Picture 8"/>
          <p:cNvPicPr>
            <a:picLocks noChangeAspect="1"/>
          </p:cNvPicPr>
          <p:nvPr/>
        </p:nvPicPr>
        <p:blipFill>
          <a:blip r:embed="rId3"/>
          <a:stretch>
            <a:fillRect/>
          </a:stretch>
        </p:blipFill>
        <p:spPr>
          <a:xfrm>
            <a:off x="214009" y="35874"/>
            <a:ext cx="2580864" cy="853514"/>
          </a:xfrm>
          <a:prstGeom prst="rect">
            <a:avLst/>
          </a:prstGeom>
        </p:spPr>
      </p:pic>
      <p:sp>
        <p:nvSpPr>
          <p:cNvPr id="3" name="Rounded Rectangle 2"/>
          <p:cNvSpPr/>
          <p:nvPr/>
        </p:nvSpPr>
        <p:spPr>
          <a:xfrm>
            <a:off x="711200" y="1199695"/>
            <a:ext cx="5283200" cy="4005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p:cNvSpPr/>
          <p:nvPr/>
        </p:nvSpPr>
        <p:spPr>
          <a:xfrm>
            <a:off x="355600" y="1166885"/>
            <a:ext cx="8749286" cy="2924262"/>
          </a:xfrm>
          <a:prstGeom prst="rect">
            <a:avLst/>
          </a:prstGeom>
          <a:noFill/>
          <a:ln w="38100">
            <a:solidFill>
              <a:schemeClr val="tx1"/>
            </a:solidFill>
            <a:prstDash val="dash"/>
          </a:ln>
        </p:spPr>
        <p:txBody>
          <a:bodyPr wrap="square">
            <a:spAutoFit/>
          </a:bodyPr>
          <a:lstStyle/>
          <a:p>
            <a:pPr algn="just"/>
            <a:r>
              <a:rPr lang="en-US" sz="2667" b="1" dirty="0"/>
              <a:t>a. </a:t>
            </a:r>
            <a:r>
              <a:rPr lang="en-US" sz="2667" dirty="0" err="1"/>
              <a:t>Cuộc</a:t>
            </a:r>
            <a:r>
              <a:rPr lang="en-US" sz="2667" dirty="0"/>
              <a:t> </a:t>
            </a:r>
            <a:r>
              <a:rPr lang="en-US" sz="2667" dirty="0" err="1"/>
              <a:t>sống</a:t>
            </a:r>
            <a:r>
              <a:rPr lang="en-US" sz="2667" dirty="0"/>
              <a:t> </a:t>
            </a:r>
            <a:r>
              <a:rPr lang="en-US" sz="2667" dirty="0" err="1"/>
              <a:t>quê</a:t>
            </a:r>
            <a:r>
              <a:rPr lang="en-US" sz="2667" dirty="0"/>
              <a:t> </a:t>
            </a:r>
            <a:r>
              <a:rPr lang="en-US" sz="2667" dirty="0" err="1"/>
              <a:t>tôi</a:t>
            </a:r>
            <a:r>
              <a:rPr lang="en-US" sz="2667" dirty="0"/>
              <a:t> </a:t>
            </a:r>
            <a:r>
              <a:rPr lang="en-US" sz="2667" dirty="0" err="1"/>
              <a:t>gắn</a:t>
            </a:r>
            <a:r>
              <a:rPr lang="en-US" sz="2667" dirty="0"/>
              <a:t> </a:t>
            </a:r>
            <a:r>
              <a:rPr lang="en-US" sz="2667" dirty="0" err="1"/>
              <a:t>bó</a:t>
            </a:r>
            <a:r>
              <a:rPr lang="en-US" sz="2667" dirty="0"/>
              <a:t> </a:t>
            </a:r>
            <a:r>
              <a:rPr lang="en-US" sz="2667" dirty="0" err="1"/>
              <a:t>với</a:t>
            </a:r>
            <a:r>
              <a:rPr lang="en-US" sz="2667" dirty="0"/>
              <a:t> </a:t>
            </a:r>
            <a:r>
              <a:rPr lang="en-US" sz="2667" dirty="0" err="1"/>
              <a:t>cây</a:t>
            </a:r>
            <a:r>
              <a:rPr lang="en-US" sz="2667" dirty="0"/>
              <a:t> </a:t>
            </a:r>
            <a:r>
              <a:rPr lang="en-US" sz="2667" dirty="0" err="1"/>
              <a:t>cọ</a:t>
            </a:r>
            <a:r>
              <a:rPr lang="en-US" sz="2667" dirty="0"/>
              <a:t>. Cha </a:t>
            </a:r>
            <a:r>
              <a:rPr lang="en-US" sz="2667" dirty="0" err="1"/>
              <a:t>làm</a:t>
            </a:r>
            <a:r>
              <a:rPr lang="en-US" sz="2667" dirty="0"/>
              <a:t> </a:t>
            </a:r>
            <a:r>
              <a:rPr lang="en-US" sz="2667" dirty="0" err="1"/>
              <a:t>cho</a:t>
            </a:r>
            <a:r>
              <a:rPr lang="en-US" sz="2667" dirty="0"/>
              <a:t> </a:t>
            </a:r>
            <a:r>
              <a:rPr lang="en-US" sz="2667" dirty="0" err="1"/>
              <a:t>tôi</a:t>
            </a:r>
            <a:r>
              <a:rPr lang="en-US" sz="2667" dirty="0"/>
              <a:t> </a:t>
            </a:r>
            <a:r>
              <a:rPr lang="en-US" sz="2667" dirty="0" err="1"/>
              <a:t>chiếc</a:t>
            </a:r>
            <a:r>
              <a:rPr lang="en-US" sz="2667" dirty="0"/>
              <a:t> </a:t>
            </a:r>
            <a:r>
              <a:rPr lang="en-US" sz="2667" dirty="0" err="1"/>
              <a:t>chổi</a:t>
            </a:r>
            <a:r>
              <a:rPr lang="en-US" sz="2667" dirty="0"/>
              <a:t> </a:t>
            </a:r>
            <a:r>
              <a:rPr lang="en-US" sz="2667" dirty="0" err="1"/>
              <a:t>cọ</a:t>
            </a:r>
            <a:r>
              <a:rPr lang="en-US" sz="2667" dirty="0"/>
              <a:t> </a:t>
            </a:r>
            <a:r>
              <a:rPr lang="en-US" sz="2667" dirty="0" err="1"/>
              <a:t>để</a:t>
            </a:r>
            <a:r>
              <a:rPr lang="en-US" sz="2667" dirty="0"/>
              <a:t> </a:t>
            </a:r>
            <a:r>
              <a:rPr lang="en-US" sz="2667" dirty="0" err="1"/>
              <a:t>quét</a:t>
            </a:r>
            <a:r>
              <a:rPr lang="en-US" sz="2667" dirty="0"/>
              <a:t> </a:t>
            </a:r>
            <a:r>
              <a:rPr lang="en-US" sz="2667" dirty="0" err="1"/>
              <a:t>nhà</a:t>
            </a:r>
            <a:r>
              <a:rPr lang="en-US" sz="2667" dirty="0"/>
              <a:t>, </a:t>
            </a:r>
            <a:r>
              <a:rPr lang="en-US" sz="2667" dirty="0" err="1"/>
              <a:t>quét</a:t>
            </a:r>
            <a:r>
              <a:rPr lang="en-US" sz="2667" dirty="0"/>
              <a:t> </a:t>
            </a:r>
            <a:r>
              <a:rPr lang="en-US" sz="2667" dirty="0" err="1"/>
              <a:t>sân</a:t>
            </a:r>
            <a:r>
              <a:rPr lang="en-US" sz="2667" dirty="0"/>
              <a:t>. </a:t>
            </a:r>
            <a:r>
              <a:rPr lang="en-US" sz="2667" dirty="0" err="1"/>
              <a:t>Mẹ</a:t>
            </a:r>
            <a:r>
              <a:rPr lang="en-US" sz="2667" dirty="0"/>
              <a:t> </a:t>
            </a:r>
            <a:r>
              <a:rPr lang="en-US" sz="2667" dirty="0" err="1"/>
              <a:t>đựng</a:t>
            </a:r>
            <a:r>
              <a:rPr lang="en-US" sz="2667" dirty="0"/>
              <a:t> </a:t>
            </a:r>
            <a:r>
              <a:rPr lang="en-US" sz="2667" dirty="0" err="1"/>
              <a:t>hạt</a:t>
            </a:r>
            <a:r>
              <a:rPr lang="en-US" sz="2667" dirty="0"/>
              <a:t> </a:t>
            </a:r>
            <a:r>
              <a:rPr lang="en-US" sz="2667" dirty="0" err="1"/>
              <a:t>giống</a:t>
            </a:r>
            <a:r>
              <a:rPr lang="en-US" sz="2667" dirty="0"/>
              <a:t> </a:t>
            </a:r>
            <a:r>
              <a:rPr lang="en-US" sz="2667" dirty="0" err="1"/>
              <a:t>đầy</a:t>
            </a:r>
            <a:r>
              <a:rPr lang="en-US" sz="2667" dirty="0"/>
              <a:t> </a:t>
            </a:r>
            <a:r>
              <a:rPr lang="en-US" sz="2667" dirty="0" err="1"/>
              <a:t>móm</a:t>
            </a:r>
            <a:r>
              <a:rPr lang="en-US" sz="2667" dirty="0"/>
              <a:t> </a:t>
            </a:r>
            <a:r>
              <a:rPr lang="en-US" sz="2667" dirty="0" err="1"/>
              <a:t>lá</a:t>
            </a:r>
            <a:r>
              <a:rPr lang="en-US" sz="2667" dirty="0"/>
              <a:t> </a:t>
            </a:r>
            <a:r>
              <a:rPr lang="en-US" sz="2667" dirty="0" err="1"/>
              <a:t>cọ</a:t>
            </a:r>
            <a:r>
              <a:rPr lang="en-US" sz="2667" dirty="0"/>
              <a:t>, </a:t>
            </a:r>
            <a:r>
              <a:rPr lang="en-US" sz="2667" dirty="0" err="1"/>
              <a:t>treo</a:t>
            </a:r>
            <a:r>
              <a:rPr lang="en-US" sz="2667" dirty="0"/>
              <a:t> </a:t>
            </a:r>
            <a:r>
              <a:rPr lang="en-US" sz="2667" dirty="0" err="1"/>
              <a:t>lên</a:t>
            </a:r>
            <a:r>
              <a:rPr lang="en-US" sz="2667" dirty="0"/>
              <a:t> </a:t>
            </a:r>
            <a:r>
              <a:rPr lang="en-US" sz="2667" dirty="0" err="1"/>
              <a:t>gác</a:t>
            </a:r>
            <a:r>
              <a:rPr lang="en-US" sz="2667" dirty="0"/>
              <a:t> </a:t>
            </a:r>
            <a:r>
              <a:rPr lang="en-US" sz="2667" dirty="0" err="1"/>
              <a:t>bếp</a:t>
            </a:r>
            <a:r>
              <a:rPr lang="en-US" sz="2667" dirty="0"/>
              <a:t> </a:t>
            </a:r>
            <a:r>
              <a:rPr lang="en-US" sz="2667" dirty="0" err="1"/>
              <a:t>để</a:t>
            </a:r>
            <a:r>
              <a:rPr lang="en-US" sz="2667" dirty="0"/>
              <a:t> </a:t>
            </a:r>
            <a:r>
              <a:rPr lang="en-US" sz="2667" dirty="0" err="1"/>
              <a:t>gieo</a:t>
            </a:r>
            <a:r>
              <a:rPr lang="en-US" sz="2667" dirty="0"/>
              <a:t> </a:t>
            </a:r>
            <a:r>
              <a:rPr lang="en-US" sz="2667" dirty="0" err="1"/>
              <a:t>cấy</a:t>
            </a:r>
            <a:r>
              <a:rPr lang="en-US" sz="2667" dirty="0"/>
              <a:t> </a:t>
            </a:r>
            <a:r>
              <a:rPr lang="en-US" sz="2667" dirty="0" err="1"/>
              <a:t>mùa</a:t>
            </a:r>
            <a:r>
              <a:rPr lang="en-US" sz="2667" dirty="0"/>
              <a:t> </a:t>
            </a:r>
            <a:r>
              <a:rPr lang="en-US" sz="2667" dirty="0" err="1"/>
              <a:t>sau</a:t>
            </a:r>
            <a:r>
              <a:rPr lang="en-US" sz="2667" dirty="0"/>
              <a:t>. </a:t>
            </a:r>
            <a:r>
              <a:rPr lang="en-US" sz="2667" dirty="0" err="1"/>
              <a:t>Chị</a:t>
            </a:r>
            <a:r>
              <a:rPr lang="en-US" sz="2667" dirty="0"/>
              <a:t> </a:t>
            </a:r>
            <a:r>
              <a:rPr lang="en-US" sz="2667" dirty="0" err="1"/>
              <a:t>tôi</a:t>
            </a:r>
            <a:r>
              <a:rPr lang="en-US" sz="2667" dirty="0"/>
              <a:t> </a:t>
            </a:r>
            <a:r>
              <a:rPr lang="en-US" sz="2667" dirty="0" err="1"/>
              <a:t>đan</a:t>
            </a:r>
            <a:r>
              <a:rPr lang="en-US" sz="2667" dirty="0"/>
              <a:t> </a:t>
            </a:r>
            <a:r>
              <a:rPr lang="en-US" sz="2667" dirty="0" err="1"/>
              <a:t>nón</a:t>
            </a:r>
            <a:r>
              <a:rPr lang="en-US" sz="2667" dirty="0"/>
              <a:t> </a:t>
            </a:r>
            <a:r>
              <a:rPr lang="en-US" sz="2667" dirty="0" err="1"/>
              <a:t>lá</a:t>
            </a:r>
            <a:r>
              <a:rPr lang="en-US" sz="2667" dirty="0"/>
              <a:t> </a:t>
            </a:r>
            <a:r>
              <a:rPr lang="en-US" sz="2667" dirty="0" err="1"/>
              <a:t>cọ</a:t>
            </a:r>
            <a:r>
              <a:rPr lang="en-US" sz="2667" dirty="0"/>
              <a:t>, </a:t>
            </a:r>
            <a:r>
              <a:rPr lang="en-US" sz="2667" dirty="0" err="1"/>
              <a:t>lại</a:t>
            </a:r>
            <a:r>
              <a:rPr lang="en-US" sz="2667" dirty="0"/>
              <a:t> </a:t>
            </a:r>
            <a:r>
              <a:rPr lang="en-US" sz="2667" dirty="0" err="1"/>
              <a:t>biết</a:t>
            </a:r>
            <a:r>
              <a:rPr lang="en-US" sz="2667" dirty="0"/>
              <a:t> </a:t>
            </a:r>
            <a:r>
              <a:rPr lang="en-US" sz="2667" dirty="0" err="1"/>
              <a:t>đan</a:t>
            </a:r>
            <a:r>
              <a:rPr lang="en-US" sz="2667" dirty="0"/>
              <a:t> </a:t>
            </a:r>
            <a:r>
              <a:rPr lang="en-US" sz="2667" dirty="0" err="1"/>
              <a:t>cả</a:t>
            </a:r>
            <a:r>
              <a:rPr lang="en-US" sz="2667" dirty="0"/>
              <a:t> </a:t>
            </a:r>
            <a:r>
              <a:rPr lang="en-US" sz="2667" dirty="0" err="1"/>
              <a:t>mành</a:t>
            </a:r>
            <a:r>
              <a:rPr lang="en-US" sz="2667" dirty="0"/>
              <a:t> </a:t>
            </a:r>
            <a:r>
              <a:rPr lang="en-US" sz="2667" dirty="0" err="1"/>
              <a:t>cọ</a:t>
            </a:r>
            <a:r>
              <a:rPr lang="en-US" sz="2667" dirty="0"/>
              <a:t> </a:t>
            </a:r>
            <a:r>
              <a:rPr lang="en-US" sz="2667" dirty="0" err="1"/>
              <a:t>và</a:t>
            </a:r>
            <a:r>
              <a:rPr lang="en-US" sz="2667" dirty="0"/>
              <a:t> </a:t>
            </a:r>
            <a:r>
              <a:rPr lang="en-US" sz="2667" dirty="0" err="1"/>
              <a:t>làn</a:t>
            </a:r>
            <a:r>
              <a:rPr lang="en-US" sz="2667" dirty="0"/>
              <a:t> </a:t>
            </a:r>
            <a:r>
              <a:rPr lang="en-US" sz="2667" dirty="0" err="1"/>
              <a:t>cọ</a:t>
            </a:r>
            <a:r>
              <a:rPr lang="en-US" sz="2667" dirty="0"/>
              <a:t> </a:t>
            </a:r>
            <a:r>
              <a:rPr lang="en-US" sz="2667" dirty="0" err="1"/>
              <a:t>xuất</a:t>
            </a:r>
            <a:r>
              <a:rPr lang="en-US" sz="2667" dirty="0"/>
              <a:t> </a:t>
            </a:r>
            <a:r>
              <a:rPr lang="en-US" sz="2667" dirty="0" err="1"/>
              <a:t>khẩu</a:t>
            </a:r>
            <a:r>
              <a:rPr lang="en-US" sz="2667" dirty="0"/>
              <a:t>. </a:t>
            </a:r>
            <a:r>
              <a:rPr lang="en-US" sz="2667" dirty="0" err="1"/>
              <a:t>Chiều</a:t>
            </a:r>
            <a:r>
              <a:rPr lang="en-US" sz="2667" dirty="0"/>
              <a:t> </a:t>
            </a:r>
            <a:r>
              <a:rPr lang="en-US" sz="2667" dirty="0" err="1"/>
              <a:t>chiều</a:t>
            </a:r>
            <a:r>
              <a:rPr lang="en-US" sz="2667" dirty="0"/>
              <a:t> </a:t>
            </a:r>
            <a:r>
              <a:rPr lang="en-US" sz="2667" dirty="0" err="1"/>
              <a:t>chăn</a:t>
            </a:r>
            <a:r>
              <a:rPr lang="en-US" sz="2667" dirty="0"/>
              <a:t> </a:t>
            </a:r>
            <a:r>
              <a:rPr lang="en-US" sz="2667" dirty="0" err="1"/>
              <a:t>trâu</a:t>
            </a:r>
            <a:r>
              <a:rPr lang="en-US" sz="2667" dirty="0"/>
              <a:t>, </a:t>
            </a:r>
            <a:r>
              <a:rPr lang="en-US" sz="2667" dirty="0" err="1"/>
              <a:t>chúng</a:t>
            </a:r>
            <a:r>
              <a:rPr lang="en-US" sz="2667" dirty="0"/>
              <a:t> </a:t>
            </a:r>
            <a:r>
              <a:rPr lang="en-US" sz="2667" dirty="0" err="1"/>
              <a:t>tôi</a:t>
            </a:r>
            <a:r>
              <a:rPr lang="en-US" sz="2667" dirty="0"/>
              <a:t> </a:t>
            </a:r>
            <a:r>
              <a:rPr lang="en-US" sz="2667" dirty="0" err="1"/>
              <a:t>rủ</a:t>
            </a:r>
            <a:r>
              <a:rPr lang="en-US" sz="2667" dirty="0"/>
              <a:t> </a:t>
            </a:r>
            <a:r>
              <a:rPr lang="en-US" sz="2667" dirty="0" err="1"/>
              <a:t>nhau</a:t>
            </a:r>
            <a:r>
              <a:rPr lang="en-US" sz="2667" dirty="0"/>
              <a:t> </a:t>
            </a:r>
            <a:r>
              <a:rPr lang="en-US" sz="2667" dirty="0" err="1"/>
              <a:t>đi</a:t>
            </a:r>
            <a:r>
              <a:rPr lang="en-US" sz="2667" dirty="0"/>
              <a:t> </a:t>
            </a:r>
            <a:r>
              <a:rPr lang="en-US" sz="2667" dirty="0" err="1"/>
              <a:t>nhặt</a:t>
            </a:r>
            <a:r>
              <a:rPr lang="en-US" sz="2667" dirty="0"/>
              <a:t> </a:t>
            </a:r>
            <a:r>
              <a:rPr lang="en-US" sz="2667" dirty="0" err="1"/>
              <a:t>những</a:t>
            </a:r>
            <a:r>
              <a:rPr lang="en-US" sz="2667" dirty="0"/>
              <a:t> </a:t>
            </a:r>
            <a:r>
              <a:rPr lang="en-US" sz="2667" dirty="0" err="1"/>
              <a:t>trái</a:t>
            </a:r>
            <a:r>
              <a:rPr lang="en-US" sz="2667" dirty="0"/>
              <a:t> </a:t>
            </a:r>
            <a:r>
              <a:rPr lang="en-US" sz="2667" dirty="0" err="1"/>
              <a:t>cọ</a:t>
            </a:r>
            <a:r>
              <a:rPr lang="en-US" sz="2667" dirty="0"/>
              <a:t> </a:t>
            </a:r>
            <a:r>
              <a:rPr lang="en-US" sz="2667" dirty="0" err="1"/>
              <a:t>rơi</a:t>
            </a:r>
            <a:r>
              <a:rPr lang="en-US" sz="2667" dirty="0"/>
              <a:t> </a:t>
            </a:r>
            <a:r>
              <a:rPr lang="en-US" sz="2667" dirty="0" err="1"/>
              <a:t>đầy</a:t>
            </a:r>
            <a:r>
              <a:rPr lang="en-US" sz="2667" dirty="0"/>
              <a:t> </a:t>
            </a:r>
            <a:r>
              <a:rPr lang="en-US" sz="2667" dirty="0" err="1"/>
              <a:t>quanh</a:t>
            </a:r>
            <a:r>
              <a:rPr lang="en-US" sz="2667" dirty="0"/>
              <a:t> </a:t>
            </a:r>
            <a:r>
              <a:rPr lang="en-US" sz="2667" dirty="0" err="1"/>
              <a:t>gốc</a:t>
            </a:r>
            <a:r>
              <a:rPr lang="en-US" sz="2667" dirty="0"/>
              <a:t> </a:t>
            </a:r>
            <a:r>
              <a:rPr lang="en-US" sz="2667" dirty="0" err="1"/>
              <a:t>về</a:t>
            </a:r>
            <a:r>
              <a:rPr lang="en-US" sz="2667" dirty="0"/>
              <a:t> om, </a:t>
            </a:r>
            <a:r>
              <a:rPr lang="en-US" sz="2667" dirty="0" err="1"/>
              <a:t>ăn</a:t>
            </a:r>
            <a:r>
              <a:rPr lang="en-US" sz="2667" dirty="0"/>
              <a:t> </a:t>
            </a:r>
            <a:r>
              <a:rPr lang="en-US" sz="2667" dirty="0" err="1"/>
              <a:t>vừa</a:t>
            </a:r>
            <a:r>
              <a:rPr lang="en-US" sz="2667" dirty="0"/>
              <a:t> </a:t>
            </a:r>
            <a:r>
              <a:rPr lang="en-US" sz="2667" dirty="0" err="1"/>
              <a:t>béo</a:t>
            </a:r>
            <a:r>
              <a:rPr lang="en-US" sz="2667" dirty="0"/>
              <a:t> </a:t>
            </a:r>
            <a:r>
              <a:rPr lang="en-US" sz="2667" dirty="0" err="1"/>
              <a:t>vừa</a:t>
            </a:r>
            <a:r>
              <a:rPr lang="en-US" sz="2667" dirty="0"/>
              <a:t> </a:t>
            </a:r>
            <a:r>
              <a:rPr lang="en-US" sz="2667" dirty="0" err="1"/>
              <a:t>bùi</a:t>
            </a:r>
            <a:r>
              <a:rPr lang="en-US" sz="2667" dirty="0"/>
              <a:t>.</a:t>
            </a:r>
          </a:p>
          <a:p>
            <a:pPr algn="r"/>
            <a:r>
              <a:rPr lang="en-US" sz="2400" i="1" dirty="0"/>
              <a:t>(Nguyễn </a:t>
            </a:r>
            <a:r>
              <a:rPr lang="en-US" sz="2400" i="1" dirty="0" err="1"/>
              <a:t>Thái</a:t>
            </a:r>
            <a:r>
              <a:rPr lang="en-US" sz="2400" i="1" dirty="0"/>
              <a:t> </a:t>
            </a:r>
            <a:r>
              <a:rPr lang="en-US" sz="2400" i="1" dirty="0" err="1"/>
              <a:t>Vận</a:t>
            </a:r>
            <a:r>
              <a:rPr lang="en-US" sz="2400" i="1" dirty="0"/>
              <a:t>)</a:t>
            </a:r>
          </a:p>
        </p:txBody>
      </p:sp>
      <p:pic>
        <p:nvPicPr>
          <p:cNvPr id="4098" name="Picture 2" descr="Bình yên dưới tán cọ xanh đất Tổ"/>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5323">
            <a:off x="631058" y="3831572"/>
            <a:ext cx="3716777" cy="2791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Miền quê dưới tán lá cọ"/>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4248">
            <a:off x="5181600" y="3601092"/>
            <a:ext cx="4673600" cy="2916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18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randombar(horizontal)">
                                      <p:cBhvr>
                                        <p:cTn id="1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7510" y="241025"/>
            <a:ext cx="9542997" cy="646331"/>
          </a:xfrm>
          <a:prstGeom prst="rect">
            <a:avLst/>
          </a:prstGeom>
          <a:solidFill>
            <a:schemeClr val="bg1"/>
          </a:solidFill>
          <a:ln>
            <a:solidFill>
              <a:schemeClr val="tx1"/>
            </a:solidFill>
            <a:prstDash val="lgDash"/>
          </a:ln>
        </p:spPr>
        <p:txBody>
          <a:bodyPr wrap="none">
            <a:spAutoFit/>
          </a:bodyPr>
          <a:lstStyle/>
          <a:p>
            <a:r>
              <a:rPr lang="vi-VN" sz="3600" dirty="0"/>
              <a:t>Tìm câu chủ đề trong mỗi đoạn văn dưới đây:</a:t>
            </a:r>
            <a:endParaRPr lang="en-US" sz="3600" dirty="0"/>
          </a:p>
        </p:txBody>
      </p:sp>
      <p:sp>
        <p:nvSpPr>
          <p:cNvPr id="7" name="Rectangle 6"/>
          <p:cNvSpPr/>
          <p:nvPr/>
        </p:nvSpPr>
        <p:spPr>
          <a:xfrm>
            <a:off x="508000" y="1061729"/>
            <a:ext cx="11239883" cy="2554930"/>
          </a:xfrm>
          <a:prstGeom prst="rect">
            <a:avLst/>
          </a:prstGeom>
          <a:solidFill>
            <a:schemeClr val="accent3">
              <a:lumMod val="20000"/>
              <a:lumOff val="80000"/>
            </a:schemeClr>
          </a:solidFill>
          <a:ln w="38100">
            <a:solidFill>
              <a:schemeClr val="tx1"/>
            </a:solidFill>
            <a:prstDash val="dash"/>
          </a:ln>
        </p:spPr>
        <p:txBody>
          <a:bodyPr wrap="square">
            <a:spAutoFit/>
          </a:bodyPr>
          <a:lstStyle/>
          <a:p>
            <a:pPr algn="just"/>
            <a:r>
              <a:rPr lang="en-US" sz="2667" dirty="0"/>
              <a:t>b. </a:t>
            </a:r>
            <a:r>
              <a:rPr lang="en-US" sz="2667" dirty="0" err="1"/>
              <a:t>Ánh</a:t>
            </a:r>
            <a:r>
              <a:rPr lang="en-US" sz="2667" dirty="0"/>
              <a:t> </a:t>
            </a:r>
            <a:r>
              <a:rPr lang="en-US" sz="2667" dirty="0" err="1"/>
              <a:t>nắng</a:t>
            </a:r>
            <a:r>
              <a:rPr lang="en-US" sz="2667" dirty="0"/>
              <a:t> ban </a:t>
            </a:r>
            <a:r>
              <a:rPr lang="en-US" sz="2667" dirty="0" err="1"/>
              <a:t>mai</a:t>
            </a:r>
            <a:r>
              <a:rPr lang="en-US" sz="2667" dirty="0"/>
              <a:t> </a:t>
            </a:r>
            <a:r>
              <a:rPr lang="en-US" sz="2667" dirty="0" err="1"/>
              <a:t>trải</a:t>
            </a:r>
            <a:r>
              <a:rPr lang="en-US" sz="2667" dirty="0"/>
              <a:t> </a:t>
            </a:r>
            <a:r>
              <a:rPr lang="en-US" sz="2667" dirty="0" err="1"/>
              <a:t>xuống</a:t>
            </a:r>
            <a:r>
              <a:rPr lang="en-US" sz="2667" dirty="0"/>
              <a:t> </a:t>
            </a:r>
            <a:r>
              <a:rPr lang="en-US" sz="2667" dirty="0" err="1"/>
              <a:t>cánh</a:t>
            </a:r>
            <a:r>
              <a:rPr lang="en-US" sz="2667" dirty="0"/>
              <a:t> </a:t>
            </a:r>
            <a:r>
              <a:rPr lang="en-US" sz="2667" dirty="0" err="1"/>
              <a:t>đồng</a:t>
            </a:r>
            <a:r>
              <a:rPr lang="en-US" sz="2667" dirty="0"/>
              <a:t> </a:t>
            </a:r>
            <a:r>
              <a:rPr lang="en-US" sz="2667" dirty="0" err="1"/>
              <a:t>vàng</a:t>
            </a:r>
            <a:r>
              <a:rPr lang="en-US" sz="2667" dirty="0"/>
              <a:t> </a:t>
            </a:r>
            <a:r>
              <a:rPr lang="en-US" sz="2667" dirty="0" err="1"/>
              <a:t>óng</a:t>
            </a:r>
            <a:r>
              <a:rPr lang="en-US" sz="2667" dirty="0"/>
              <a:t>, </a:t>
            </a:r>
            <a:r>
              <a:rPr lang="en-US" sz="2667" dirty="0" err="1"/>
              <a:t>xua</a:t>
            </a:r>
            <a:r>
              <a:rPr lang="en-US" sz="2667" dirty="0"/>
              <a:t> tan </a:t>
            </a:r>
            <a:r>
              <a:rPr lang="en-US" sz="2667" dirty="0" err="1"/>
              <a:t>dần</a:t>
            </a:r>
            <a:r>
              <a:rPr lang="en-US" sz="2667" dirty="0"/>
              <a:t> </a:t>
            </a:r>
            <a:r>
              <a:rPr lang="en-US" sz="2667" dirty="0" err="1"/>
              <a:t>hơi</a:t>
            </a:r>
            <a:r>
              <a:rPr lang="en-US" sz="2667" dirty="0"/>
              <a:t> </a:t>
            </a:r>
            <a:r>
              <a:rPr lang="en-US" sz="2667" dirty="0" err="1"/>
              <a:t>lạnh</a:t>
            </a:r>
            <a:r>
              <a:rPr lang="en-US" sz="2667" dirty="0"/>
              <a:t> </a:t>
            </a:r>
            <a:r>
              <a:rPr lang="en-US" sz="2667" dirty="0" err="1"/>
              <a:t>mùa</a:t>
            </a:r>
            <a:r>
              <a:rPr lang="en-US" sz="2667" dirty="0"/>
              <a:t> </a:t>
            </a:r>
            <a:r>
              <a:rPr lang="en-US" sz="2667" dirty="0" err="1"/>
              <a:t>đông</a:t>
            </a:r>
            <a:r>
              <a:rPr lang="en-US" sz="2667" dirty="0"/>
              <a:t>. </a:t>
            </a:r>
            <a:r>
              <a:rPr lang="en-US" sz="2667" dirty="0" err="1"/>
              <a:t>Lúa</a:t>
            </a:r>
            <a:r>
              <a:rPr lang="en-US" sz="2667" dirty="0"/>
              <a:t> </a:t>
            </a:r>
            <a:r>
              <a:rPr lang="en-US" sz="2667" dirty="0" err="1"/>
              <a:t>nặng</a:t>
            </a:r>
            <a:r>
              <a:rPr lang="en-US" sz="2667" dirty="0"/>
              <a:t> </a:t>
            </a:r>
            <a:r>
              <a:rPr lang="en-US" sz="2667" dirty="0" err="1"/>
              <a:t>trĩu</a:t>
            </a:r>
            <a:r>
              <a:rPr lang="en-US" sz="2667" dirty="0"/>
              <a:t> </a:t>
            </a:r>
            <a:r>
              <a:rPr lang="en-US" sz="2667" dirty="0" err="1"/>
              <a:t>bông</a:t>
            </a:r>
            <a:r>
              <a:rPr lang="en-US" sz="2667" dirty="0"/>
              <a:t> </a:t>
            </a:r>
            <a:r>
              <a:rPr lang="en-US" sz="2667" dirty="0" err="1"/>
              <a:t>ngả</a:t>
            </a:r>
            <a:r>
              <a:rPr lang="en-US" sz="2667" dirty="0"/>
              <a:t> </a:t>
            </a:r>
            <a:r>
              <a:rPr lang="en-US" sz="2667" dirty="0" err="1"/>
              <a:t>đầu</a:t>
            </a:r>
            <a:r>
              <a:rPr lang="en-US" sz="2667" dirty="0"/>
              <a:t> </a:t>
            </a:r>
            <a:r>
              <a:rPr lang="en-US" sz="2667" dirty="0" err="1"/>
              <a:t>vào</a:t>
            </a:r>
            <a:r>
              <a:rPr lang="en-US" sz="2667" dirty="0"/>
              <a:t> </a:t>
            </a:r>
            <a:r>
              <a:rPr lang="en-US" sz="2667" dirty="0" err="1"/>
              <a:t>nhau</a:t>
            </a:r>
            <a:r>
              <a:rPr lang="en-US" sz="2667" dirty="0"/>
              <a:t>, </a:t>
            </a:r>
            <a:r>
              <a:rPr lang="en-US" sz="2667" dirty="0" err="1"/>
              <a:t>thoang</a:t>
            </a:r>
            <a:r>
              <a:rPr lang="en-US" sz="2667" dirty="0"/>
              <a:t> </a:t>
            </a:r>
            <a:r>
              <a:rPr lang="en-US" sz="2667" dirty="0" err="1"/>
              <a:t>thoảng</a:t>
            </a:r>
            <a:r>
              <a:rPr lang="en-US" sz="2667" dirty="0"/>
              <a:t> </a:t>
            </a:r>
            <a:r>
              <a:rPr lang="en-US" sz="2667" dirty="0" err="1"/>
              <a:t>hương</a:t>
            </a:r>
            <a:r>
              <a:rPr lang="en-US" sz="2667" dirty="0"/>
              <a:t> </a:t>
            </a:r>
            <a:r>
              <a:rPr lang="en-US" sz="2667" dirty="0" err="1"/>
              <a:t>thơm</a:t>
            </a:r>
            <a:r>
              <a:rPr lang="en-US" sz="2667" dirty="0"/>
              <a:t>. </a:t>
            </a:r>
            <a:r>
              <a:rPr lang="en-US" sz="2667" dirty="0" err="1"/>
              <a:t>Từng</a:t>
            </a:r>
            <a:r>
              <a:rPr lang="en-US" sz="2667" dirty="0"/>
              <a:t> </a:t>
            </a:r>
            <a:r>
              <a:rPr lang="en-US" sz="2667" dirty="0" err="1"/>
              <a:t>cơn</a:t>
            </a:r>
            <a:r>
              <a:rPr lang="en-US" sz="2667" dirty="0"/>
              <a:t> </a:t>
            </a:r>
            <a:r>
              <a:rPr lang="en-US" sz="2667" dirty="0" err="1"/>
              <a:t>gió</a:t>
            </a:r>
            <a:r>
              <a:rPr lang="en-US" sz="2667" dirty="0"/>
              <a:t> </a:t>
            </a:r>
            <a:r>
              <a:rPr lang="en-US" sz="2667" dirty="0" err="1"/>
              <a:t>nhẹ</a:t>
            </a:r>
            <a:r>
              <a:rPr lang="en-US" sz="2667" dirty="0"/>
              <a:t> </a:t>
            </a:r>
            <a:r>
              <a:rPr lang="en-US" sz="2667" dirty="0" err="1"/>
              <a:t>làm</a:t>
            </a:r>
            <a:r>
              <a:rPr lang="en-US" sz="2667" dirty="0"/>
              <a:t> </a:t>
            </a:r>
            <a:r>
              <a:rPr lang="en-US" sz="2667" dirty="0" err="1"/>
              <a:t>cả</a:t>
            </a:r>
            <a:r>
              <a:rPr lang="en-US" sz="2667" dirty="0"/>
              <a:t> </a:t>
            </a:r>
            <a:r>
              <a:rPr lang="en-US" sz="2667" dirty="0" err="1"/>
              <a:t>biển</a:t>
            </a:r>
            <a:r>
              <a:rPr lang="en-US" sz="2667" dirty="0"/>
              <a:t> </a:t>
            </a:r>
            <a:r>
              <a:rPr lang="en-US" sz="2667" dirty="0" err="1"/>
              <a:t>vàng</a:t>
            </a:r>
            <a:r>
              <a:rPr lang="en-US" sz="2667" dirty="0"/>
              <a:t> rung </a:t>
            </a:r>
            <a:r>
              <a:rPr lang="en-US" sz="2667" dirty="0" err="1"/>
              <a:t>rinh</a:t>
            </a:r>
            <a:r>
              <a:rPr lang="en-US" sz="2667" dirty="0"/>
              <a:t> </a:t>
            </a:r>
            <a:r>
              <a:rPr lang="en-US" sz="2667" dirty="0" err="1"/>
              <a:t>như</a:t>
            </a:r>
            <a:r>
              <a:rPr lang="en-US" sz="2667" dirty="0"/>
              <a:t> </a:t>
            </a:r>
            <a:r>
              <a:rPr lang="en-US" sz="2667" dirty="0" err="1"/>
              <a:t>gợn</a:t>
            </a:r>
            <a:r>
              <a:rPr lang="en-US" sz="2667" dirty="0"/>
              <a:t> </a:t>
            </a:r>
            <a:r>
              <a:rPr lang="en-US" sz="2667" dirty="0" err="1"/>
              <a:t>sóng</a:t>
            </a:r>
            <a:r>
              <a:rPr lang="en-US" sz="2667" dirty="0"/>
              <a:t>. </a:t>
            </a:r>
            <a:r>
              <a:rPr lang="en-US" sz="2667" dirty="0" err="1"/>
              <a:t>Đàn</a:t>
            </a:r>
            <a:r>
              <a:rPr lang="en-US" sz="2667" dirty="0"/>
              <a:t> </a:t>
            </a:r>
            <a:r>
              <a:rPr lang="en-US" sz="2667" dirty="0" err="1"/>
              <a:t>chim</a:t>
            </a:r>
            <a:r>
              <a:rPr lang="en-US" sz="2667" dirty="0"/>
              <a:t> </a:t>
            </a:r>
            <a:r>
              <a:rPr lang="en-US" sz="2667" dirty="0" err="1"/>
              <a:t>gáy</a:t>
            </a:r>
            <a:r>
              <a:rPr lang="en-US" sz="2667" dirty="0"/>
              <a:t> ở </a:t>
            </a:r>
            <a:r>
              <a:rPr lang="en-US" sz="2667" dirty="0" err="1"/>
              <a:t>đâu</a:t>
            </a:r>
            <a:r>
              <a:rPr lang="en-US" sz="2667" dirty="0"/>
              <a:t> bay </a:t>
            </a:r>
            <a:r>
              <a:rPr lang="en-US" sz="2667" dirty="0" err="1"/>
              <a:t>về</a:t>
            </a:r>
            <a:r>
              <a:rPr lang="en-US" sz="2667" dirty="0"/>
              <a:t> </a:t>
            </a:r>
            <a:r>
              <a:rPr lang="en-US" sz="2667" dirty="0" err="1"/>
              <a:t>gù</a:t>
            </a:r>
            <a:r>
              <a:rPr lang="en-US" sz="2667" dirty="0"/>
              <a:t> </a:t>
            </a:r>
            <a:r>
              <a:rPr lang="en-US" sz="2667" dirty="0" err="1"/>
              <a:t>vang</a:t>
            </a:r>
            <a:r>
              <a:rPr lang="en-US" sz="2667" dirty="0"/>
              <a:t> </a:t>
            </a:r>
            <a:r>
              <a:rPr lang="en-US" sz="2667" dirty="0" err="1"/>
              <a:t>cánh</a:t>
            </a:r>
            <a:r>
              <a:rPr lang="en-US" sz="2667" dirty="0"/>
              <a:t> </a:t>
            </a:r>
            <a:r>
              <a:rPr lang="en-US" sz="2667" dirty="0" err="1"/>
              <a:t>đồng</a:t>
            </a:r>
            <a:r>
              <a:rPr lang="en-US" sz="2667" dirty="0"/>
              <a:t>, </a:t>
            </a:r>
            <a:r>
              <a:rPr lang="en-US" sz="2667" dirty="0" err="1"/>
              <a:t>như</a:t>
            </a:r>
            <a:r>
              <a:rPr lang="en-US" sz="2667" dirty="0"/>
              <a:t> </a:t>
            </a:r>
            <a:r>
              <a:rPr lang="en-US" sz="2667" dirty="0" err="1"/>
              <a:t>hoà</a:t>
            </a:r>
            <a:r>
              <a:rPr lang="en-US" sz="2667" dirty="0"/>
              <a:t> </a:t>
            </a:r>
            <a:r>
              <a:rPr lang="en-US" sz="2667" dirty="0" err="1"/>
              <a:t>nhịp</a:t>
            </a:r>
            <a:r>
              <a:rPr lang="en-US" sz="2667" dirty="0"/>
              <a:t> </a:t>
            </a:r>
            <a:r>
              <a:rPr lang="en-US" sz="2667" dirty="0" err="1"/>
              <a:t>với</a:t>
            </a:r>
            <a:r>
              <a:rPr lang="en-US" sz="2667" dirty="0"/>
              <a:t> </a:t>
            </a:r>
            <a:r>
              <a:rPr lang="en-US" sz="2667" dirty="0" err="1"/>
              <a:t>tiếng</a:t>
            </a:r>
            <a:r>
              <a:rPr lang="en-US" sz="2667" dirty="0"/>
              <a:t> </a:t>
            </a:r>
            <a:r>
              <a:rPr lang="en-US" sz="2667" dirty="0" err="1"/>
              <a:t>hát</a:t>
            </a:r>
            <a:r>
              <a:rPr lang="en-US" sz="2667" dirty="0"/>
              <a:t> </a:t>
            </a:r>
            <a:r>
              <a:rPr lang="en-US" sz="2667" dirty="0" err="1"/>
              <a:t>trên</a:t>
            </a:r>
            <a:r>
              <a:rPr lang="en-US" sz="2667" dirty="0"/>
              <a:t> </a:t>
            </a:r>
            <a:r>
              <a:rPr lang="en-US" sz="2667" dirty="0" err="1"/>
              <a:t>các</a:t>
            </a:r>
            <a:r>
              <a:rPr lang="en-US" sz="2667" dirty="0"/>
              <a:t> </a:t>
            </a:r>
            <a:r>
              <a:rPr lang="en-US" sz="2667" dirty="0" err="1"/>
              <a:t>thửa</a:t>
            </a:r>
            <a:r>
              <a:rPr lang="en-US" sz="2667" dirty="0"/>
              <a:t> </a:t>
            </a:r>
            <a:r>
              <a:rPr lang="en-US" sz="2667" dirty="0" err="1"/>
              <a:t>ruộng</a:t>
            </a:r>
            <a:r>
              <a:rPr lang="en-US" sz="2667" dirty="0"/>
              <a:t>... </a:t>
            </a:r>
            <a:r>
              <a:rPr lang="en-US" sz="2667" dirty="0" err="1"/>
              <a:t>Ngày</a:t>
            </a:r>
            <a:r>
              <a:rPr lang="en-US" sz="2667" dirty="0"/>
              <a:t> </a:t>
            </a:r>
            <a:r>
              <a:rPr lang="en-US" sz="2667" dirty="0" err="1"/>
              <a:t>mùa</a:t>
            </a:r>
            <a:r>
              <a:rPr lang="en-US" sz="2667" dirty="0"/>
              <a:t>, </a:t>
            </a:r>
            <a:r>
              <a:rPr lang="en-US" sz="2667" dirty="0" err="1"/>
              <a:t>cánh</a:t>
            </a:r>
            <a:r>
              <a:rPr lang="en-US" sz="2667" dirty="0"/>
              <a:t> </a:t>
            </a:r>
            <a:r>
              <a:rPr lang="en-US" sz="2667" dirty="0" err="1"/>
              <a:t>đồng</a:t>
            </a:r>
            <a:r>
              <a:rPr lang="en-US" sz="2667" dirty="0"/>
              <a:t> </a:t>
            </a:r>
            <a:r>
              <a:rPr lang="en-US" sz="2667" dirty="0" err="1"/>
              <a:t>lúa</a:t>
            </a:r>
            <a:r>
              <a:rPr lang="en-US" sz="2667" dirty="0"/>
              <a:t> </a:t>
            </a:r>
            <a:r>
              <a:rPr lang="en-US" sz="2667" dirty="0" err="1"/>
              <a:t>trông</a:t>
            </a:r>
            <a:r>
              <a:rPr lang="en-US" sz="2667" dirty="0"/>
              <a:t> </a:t>
            </a:r>
            <a:r>
              <a:rPr lang="en-US" sz="2667" dirty="0" err="1"/>
              <a:t>thật</a:t>
            </a:r>
            <a:r>
              <a:rPr lang="en-US" sz="2667" dirty="0"/>
              <a:t> </a:t>
            </a:r>
            <a:r>
              <a:rPr lang="en-US" sz="2667" dirty="0" err="1"/>
              <a:t>đẹp</a:t>
            </a:r>
            <a:r>
              <a:rPr lang="en-US" sz="2667" dirty="0"/>
              <a:t> </a:t>
            </a:r>
            <a:r>
              <a:rPr lang="en-US" sz="2667" dirty="0" err="1"/>
              <a:t>mắt</a:t>
            </a:r>
            <a:r>
              <a:rPr lang="en-US" sz="2667" dirty="0"/>
              <a:t>.</a:t>
            </a:r>
          </a:p>
          <a:p>
            <a:pPr algn="r"/>
            <a:r>
              <a:rPr lang="en-US" sz="2667" i="1" dirty="0"/>
              <a:t>(Theo </a:t>
            </a:r>
            <a:r>
              <a:rPr lang="en-US" sz="2667" i="1" dirty="0" err="1"/>
              <a:t>Trúc</a:t>
            </a:r>
            <a:r>
              <a:rPr lang="en-US" sz="2667" i="1" dirty="0"/>
              <a:t> Mai)</a:t>
            </a:r>
          </a:p>
        </p:txBody>
      </p:sp>
      <p:pic>
        <p:nvPicPr>
          <p:cNvPr id="9" name="Picture 8"/>
          <p:cNvPicPr>
            <a:picLocks noChangeAspect="1"/>
          </p:cNvPicPr>
          <p:nvPr/>
        </p:nvPicPr>
        <p:blipFill>
          <a:blip r:embed="rId2"/>
          <a:stretch>
            <a:fillRect/>
          </a:stretch>
        </p:blipFill>
        <p:spPr>
          <a:xfrm>
            <a:off x="214009" y="35874"/>
            <a:ext cx="2580864" cy="853514"/>
          </a:xfrm>
          <a:prstGeom prst="rect">
            <a:avLst/>
          </a:prstGeom>
        </p:spPr>
      </p:pic>
      <p:cxnSp>
        <p:nvCxnSpPr>
          <p:cNvPr id="11" name="Straight Connector 10"/>
          <p:cNvCxnSpPr/>
          <p:nvPr/>
        </p:nvCxnSpPr>
        <p:spPr>
          <a:xfrm>
            <a:off x="10210800" y="2717800"/>
            <a:ext cx="14630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9120" y="3124200"/>
            <a:ext cx="469392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6148" name="Picture 4" descr="Hình nền Nền Cánh đồng Lúa Vàng Trên Cánh đồng Gần Mặt Trời Với Bầu Trời  Nền, Mùa Thu, Chuseok, Nông Trại Background Vector để tải xuống miễn phí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60" y="3706511"/>
            <a:ext cx="4404241" cy="2936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Vũ điệu chim sáo trên ruộng ngày mùa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75" y="3790648"/>
            <a:ext cx="5876203" cy="285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056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randombar(horizontal)">
                                      <p:cBhvr>
                                        <p:cTn id="15" dur="500"/>
                                        <p:tgtEl>
                                          <p:spTgt spid="6148"/>
                                        </p:tgtEl>
                                      </p:cBhvr>
                                    </p:animEffect>
                                  </p:childTnLst>
                                </p:cTn>
                              </p:par>
                              <p:par>
                                <p:cTn id="16" presetID="14" presetClass="entr" presetSubtype="10" fill="hold" nodeType="withEffect">
                                  <p:stCondLst>
                                    <p:cond delay="0"/>
                                  </p:stCondLst>
                                  <p:childTnLst>
                                    <p:set>
                                      <p:cBhvr>
                                        <p:cTn id="17" dur="1" fill="hold">
                                          <p:stCondLst>
                                            <p:cond delay="0"/>
                                          </p:stCondLst>
                                        </p:cTn>
                                        <p:tgtEl>
                                          <p:spTgt spid="6152"/>
                                        </p:tgtEl>
                                        <p:attrNameLst>
                                          <p:attrName>style.visibility</p:attrName>
                                        </p:attrNameLst>
                                      </p:cBhvr>
                                      <p:to>
                                        <p:strVal val="visible"/>
                                      </p:to>
                                    </p:set>
                                    <p:animEffect transition="in" filter="randombar(horizontal)">
                                      <p:cBhvr>
                                        <p:cTn id="18"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7510" y="241025"/>
            <a:ext cx="9542997" cy="646331"/>
          </a:xfrm>
          <a:prstGeom prst="rect">
            <a:avLst/>
          </a:prstGeom>
          <a:solidFill>
            <a:schemeClr val="bg1"/>
          </a:solidFill>
          <a:ln>
            <a:solidFill>
              <a:schemeClr val="tx1"/>
            </a:solidFill>
            <a:prstDash val="lgDash"/>
          </a:ln>
        </p:spPr>
        <p:txBody>
          <a:bodyPr wrap="none">
            <a:spAutoFit/>
          </a:bodyPr>
          <a:lstStyle/>
          <a:p>
            <a:r>
              <a:rPr lang="vi-VN" sz="3600" dirty="0"/>
              <a:t>Tìm câu chủ đề trong mỗi đoạn văn dưới đây:</a:t>
            </a:r>
            <a:endParaRPr lang="en-US" sz="3600" dirty="0"/>
          </a:p>
        </p:txBody>
      </p:sp>
      <p:sp>
        <p:nvSpPr>
          <p:cNvPr id="8" name="Rectangle 7"/>
          <p:cNvSpPr/>
          <p:nvPr/>
        </p:nvSpPr>
        <p:spPr>
          <a:xfrm>
            <a:off x="2641600" y="3835400"/>
            <a:ext cx="9306560" cy="2800382"/>
          </a:xfrm>
          <a:prstGeom prst="rect">
            <a:avLst/>
          </a:prstGeom>
          <a:solidFill>
            <a:schemeClr val="bg1"/>
          </a:solidFill>
          <a:ln w="38100">
            <a:solidFill>
              <a:schemeClr val="tx1">
                <a:lumMod val="85000"/>
                <a:lumOff val="15000"/>
              </a:schemeClr>
            </a:solidFill>
            <a:prstDash val="dash"/>
          </a:ln>
        </p:spPr>
        <p:txBody>
          <a:bodyPr wrap="square">
            <a:spAutoFit/>
          </a:bodyPr>
          <a:lstStyle/>
          <a:p>
            <a:pPr algn="just"/>
            <a:r>
              <a:rPr lang="en-US" sz="2933" dirty="0"/>
              <a:t>c. </a:t>
            </a:r>
            <a:r>
              <a:rPr lang="en-US" sz="2933" dirty="0" err="1"/>
              <a:t>Sau</a:t>
            </a:r>
            <a:r>
              <a:rPr lang="en-US" sz="2933" dirty="0"/>
              <a:t> </a:t>
            </a:r>
            <a:r>
              <a:rPr lang="en-US" sz="2933" dirty="0" err="1"/>
              <a:t>trận</a:t>
            </a:r>
            <a:r>
              <a:rPr lang="en-US" sz="2933" dirty="0"/>
              <a:t> </a:t>
            </a:r>
            <a:r>
              <a:rPr lang="en-US" sz="2933" dirty="0" err="1"/>
              <a:t>mưa</a:t>
            </a:r>
            <a:r>
              <a:rPr lang="en-US" sz="2933" dirty="0"/>
              <a:t> </a:t>
            </a:r>
            <a:r>
              <a:rPr lang="en-US" sz="2933" dirty="0" err="1"/>
              <a:t>rào</a:t>
            </a:r>
            <a:r>
              <a:rPr lang="en-US" sz="2933" dirty="0"/>
              <a:t>, </a:t>
            </a:r>
            <a:r>
              <a:rPr lang="en-US" sz="2933" dirty="0" err="1"/>
              <a:t>mọi</a:t>
            </a:r>
            <a:r>
              <a:rPr lang="en-US" sz="2933" dirty="0"/>
              <a:t> </a:t>
            </a:r>
            <a:r>
              <a:rPr lang="en-US" sz="2933" dirty="0" err="1"/>
              <a:t>vật</a:t>
            </a:r>
            <a:r>
              <a:rPr lang="en-US" sz="2933" dirty="0"/>
              <a:t> </a:t>
            </a:r>
            <a:r>
              <a:rPr lang="en-US" sz="2933" dirty="0" err="1"/>
              <a:t>đều</a:t>
            </a:r>
            <a:r>
              <a:rPr lang="en-US" sz="2933" dirty="0"/>
              <a:t> </a:t>
            </a:r>
            <a:r>
              <a:rPr lang="en-US" sz="2933" dirty="0" err="1"/>
              <a:t>sáng</a:t>
            </a:r>
            <a:r>
              <a:rPr lang="en-US" sz="2933" dirty="0"/>
              <a:t> </a:t>
            </a:r>
            <a:r>
              <a:rPr lang="en-US" sz="2933" dirty="0" err="1"/>
              <a:t>và</a:t>
            </a:r>
            <a:r>
              <a:rPr lang="en-US" sz="2933" dirty="0"/>
              <a:t> </a:t>
            </a:r>
            <a:r>
              <a:rPr lang="en-US" sz="2933" dirty="0" err="1"/>
              <a:t>tươi</a:t>
            </a:r>
            <a:r>
              <a:rPr lang="en-US" sz="2933" dirty="0"/>
              <a:t>. </a:t>
            </a:r>
            <a:r>
              <a:rPr lang="en-US" sz="2933" dirty="0" err="1"/>
              <a:t>Những</a:t>
            </a:r>
            <a:r>
              <a:rPr lang="en-US" sz="2933" dirty="0"/>
              <a:t> </a:t>
            </a:r>
            <a:r>
              <a:rPr lang="en-US" sz="2933" dirty="0" err="1"/>
              <a:t>đoá</a:t>
            </a:r>
            <a:r>
              <a:rPr lang="en-US" sz="2933" dirty="0"/>
              <a:t> </a:t>
            </a:r>
            <a:r>
              <a:rPr lang="en-US" sz="2933" dirty="0" err="1"/>
              <a:t>râm</a:t>
            </a:r>
            <a:r>
              <a:rPr lang="en-US" sz="2933" dirty="0"/>
              <a:t> </a:t>
            </a:r>
            <a:r>
              <a:rPr lang="en-US" sz="2933" dirty="0" err="1"/>
              <a:t>bụt</a:t>
            </a:r>
            <a:r>
              <a:rPr lang="en-US" sz="2933" dirty="0"/>
              <a:t> </a:t>
            </a:r>
            <a:r>
              <a:rPr lang="en-US" sz="2933" dirty="0" err="1"/>
              <a:t>thêm</a:t>
            </a:r>
            <a:r>
              <a:rPr lang="en-US" sz="2933" dirty="0"/>
              <a:t> </a:t>
            </a:r>
            <a:r>
              <a:rPr lang="en-US" sz="2933" dirty="0" err="1"/>
              <a:t>đỏ</a:t>
            </a:r>
            <a:r>
              <a:rPr lang="en-US" sz="2933" dirty="0"/>
              <a:t> </a:t>
            </a:r>
            <a:r>
              <a:rPr lang="en-US" sz="2933" dirty="0" err="1"/>
              <a:t>chói</a:t>
            </a:r>
            <a:r>
              <a:rPr lang="en-US" sz="2933" dirty="0"/>
              <a:t>. </a:t>
            </a:r>
            <a:r>
              <a:rPr lang="en-US" sz="2933" dirty="0" err="1"/>
              <a:t>Bầu</a:t>
            </a:r>
            <a:r>
              <a:rPr lang="en-US" sz="2933" dirty="0"/>
              <a:t> </a:t>
            </a:r>
            <a:r>
              <a:rPr lang="en-US" sz="2933" dirty="0" err="1"/>
              <a:t>trời</a:t>
            </a:r>
            <a:r>
              <a:rPr lang="en-US" sz="2933" dirty="0"/>
              <a:t> </a:t>
            </a:r>
            <a:r>
              <a:rPr lang="en-US" sz="2933" dirty="0" err="1"/>
              <a:t>xanh</a:t>
            </a:r>
            <a:r>
              <a:rPr lang="en-US" sz="2933" dirty="0"/>
              <a:t> </a:t>
            </a:r>
            <a:r>
              <a:rPr lang="en-US" sz="2933" dirty="0" err="1"/>
              <a:t>bóng</a:t>
            </a:r>
            <a:r>
              <a:rPr lang="en-US" sz="2933" dirty="0"/>
              <a:t> </a:t>
            </a:r>
            <a:r>
              <a:rPr lang="en-US" sz="2933" dirty="0" err="1"/>
              <a:t>như</a:t>
            </a:r>
            <a:r>
              <a:rPr lang="en-US" sz="2933" dirty="0"/>
              <a:t> </a:t>
            </a:r>
            <a:r>
              <a:rPr lang="en-US" sz="2933" dirty="0" err="1"/>
              <a:t>được</a:t>
            </a:r>
            <a:r>
              <a:rPr lang="en-US" sz="2933" dirty="0"/>
              <a:t> </a:t>
            </a:r>
            <a:r>
              <a:rPr lang="en-US" sz="2933" dirty="0" err="1"/>
              <a:t>giội</a:t>
            </a:r>
            <a:r>
              <a:rPr lang="en-US" sz="2933" dirty="0"/>
              <a:t> </a:t>
            </a:r>
            <a:r>
              <a:rPr lang="en-US" sz="2933" dirty="0" err="1"/>
              <a:t>rửa</a:t>
            </a:r>
            <a:r>
              <a:rPr lang="en-US" sz="2933" dirty="0"/>
              <a:t>. </a:t>
            </a:r>
            <a:r>
              <a:rPr lang="en-US" sz="2933" dirty="0" err="1"/>
              <a:t>Mấy</a:t>
            </a:r>
            <a:r>
              <a:rPr lang="en-US" sz="2933" dirty="0"/>
              <a:t> </a:t>
            </a:r>
            <a:r>
              <a:rPr lang="en-US" sz="2933" dirty="0" err="1"/>
              <a:t>đám</a:t>
            </a:r>
            <a:r>
              <a:rPr lang="en-US" sz="2933" dirty="0"/>
              <a:t> </a:t>
            </a:r>
            <a:r>
              <a:rPr lang="en-US" sz="2933" dirty="0" err="1"/>
              <a:t>mây</a:t>
            </a:r>
            <a:r>
              <a:rPr lang="en-US" sz="2933" dirty="0"/>
              <a:t> </a:t>
            </a:r>
            <a:r>
              <a:rPr lang="en-US" sz="2933" dirty="0" err="1"/>
              <a:t>bông</a:t>
            </a:r>
            <a:r>
              <a:rPr lang="en-US" sz="2933" dirty="0"/>
              <a:t> </a:t>
            </a:r>
            <a:r>
              <a:rPr lang="en-US" sz="2933" dirty="0" err="1"/>
              <a:t>trôi</a:t>
            </a:r>
            <a:r>
              <a:rPr lang="en-US" sz="2933" dirty="0"/>
              <a:t> </a:t>
            </a:r>
            <a:r>
              <a:rPr lang="en-US" sz="2933" dirty="0" err="1"/>
              <a:t>nhởn</a:t>
            </a:r>
            <a:r>
              <a:rPr lang="en-US" sz="2933" dirty="0"/>
              <a:t> </a:t>
            </a:r>
            <a:r>
              <a:rPr lang="en-US" sz="2933" dirty="0" err="1"/>
              <a:t>nhơ</a:t>
            </a:r>
            <a:r>
              <a:rPr lang="en-US" sz="2933" dirty="0"/>
              <a:t>, </a:t>
            </a:r>
            <a:r>
              <a:rPr lang="en-US" sz="2933" dirty="0" err="1"/>
              <a:t>sáng</a:t>
            </a:r>
            <a:r>
              <a:rPr lang="en-US" sz="2933" dirty="0"/>
              <a:t> </a:t>
            </a:r>
            <a:r>
              <a:rPr lang="en-US" sz="2933" dirty="0" err="1"/>
              <a:t>rực</a:t>
            </a:r>
            <a:r>
              <a:rPr lang="en-US" sz="2933" dirty="0"/>
              <a:t> </a:t>
            </a:r>
            <a:r>
              <a:rPr lang="en-US" sz="2933" dirty="0" err="1"/>
              <a:t>lên</a:t>
            </a:r>
            <a:r>
              <a:rPr lang="en-US" sz="2933" dirty="0"/>
              <a:t> </a:t>
            </a:r>
            <a:r>
              <a:rPr lang="en-US" sz="2933" dirty="0" err="1"/>
              <a:t>trong</a:t>
            </a:r>
            <a:r>
              <a:rPr lang="en-US" sz="2933" dirty="0"/>
              <a:t> </a:t>
            </a:r>
            <a:r>
              <a:rPr lang="en-US" sz="2933" dirty="0" err="1"/>
              <a:t>ánh</a:t>
            </a:r>
            <a:r>
              <a:rPr lang="en-US" sz="2933" dirty="0"/>
              <a:t> </a:t>
            </a:r>
            <a:r>
              <a:rPr lang="en-US" sz="2933" dirty="0" err="1"/>
              <a:t>mặt</a:t>
            </a:r>
            <a:r>
              <a:rPr lang="en-US" sz="2933" dirty="0"/>
              <a:t> </a:t>
            </a:r>
            <a:r>
              <a:rPr lang="en-US" sz="2933" dirty="0" err="1"/>
              <a:t>trời</a:t>
            </a:r>
            <a:r>
              <a:rPr lang="en-US" sz="2933" dirty="0"/>
              <a:t>. </a:t>
            </a:r>
            <a:r>
              <a:rPr lang="en-US" sz="2933" dirty="0" err="1"/>
              <a:t>Mẹ</a:t>
            </a:r>
            <a:r>
              <a:rPr lang="en-US" sz="2933" dirty="0"/>
              <a:t> </a:t>
            </a:r>
            <a:r>
              <a:rPr lang="en-US" sz="2933" dirty="0" err="1"/>
              <a:t>gà</a:t>
            </a:r>
            <a:r>
              <a:rPr lang="en-US" sz="2933" dirty="0"/>
              <a:t> </a:t>
            </a:r>
            <a:r>
              <a:rPr lang="en-US" sz="2933" dirty="0" err="1"/>
              <a:t>mừng</a:t>
            </a:r>
            <a:r>
              <a:rPr lang="en-US" sz="2933" dirty="0"/>
              <a:t> </a:t>
            </a:r>
            <a:r>
              <a:rPr lang="en-US" sz="2933" dirty="0" err="1"/>
              <a:t>rỡ</a:t>
            </a:r>
            <a:r>
              <a:rPr lang="en-US" sz="2933" dirty="0"/>
              <a:t> “</a:t>
            </a:r>
            <a:r>
              <a:rPr lang="en-US" sz="2933" dirty="0" err="1"/>
              <a:t>tục</a:t>
            </a:r>
            <a:r>
              <a:rPr lang="en-US" sz="2933" dirty="0"/>
              <a:t>, </a:t>
            </a:r>
            <a:r>
              <a:rPr lang="en-US" sz="2933" dirty="0" err="1"/>
              <a:t>tục</a:t>
            </a:r>
            <a:r>
              <a:rPr lang="en-US" sz="2933" dirty="0"/>
              <a:t>” </a:t>
            </a:r>
            <a:r>
              <a:rPr lang="en-US" sz="2933" dirty="0" err="1"/>
              <a:t>dắt</a:t>
            </a:r>
            <a:r>
              <a:rPr lang="en-US" sz="2933" dirty="0"/>
              <a:t> </a:t>
            </a:r>
            <a:r>
              <a:rPr lang="en-US" sz="2933" dirty="0" err="1"/>
              <a:t>bầy</a:t>
            </a:r>
            <a:r>
              <a:rPr lang="en-US" sz="2933" dirty="0"/>
              <a:t> con </a:t>
            </a:r>
            <a:r>
              <a:rPr lang="en-US" sz="2933" dirty="0" err="1"/>
              <a:t>quây</a:t>
            </a:r>
            <a:r>
              <a:rPr lang="en-US" sz="2933" dirty="0"/>
              <a:t> </a:t>
            </a:r>
            <a:r>
              <a:rPr lang="en-US" sz="2933" dirty="0" err="1"/>
              <a:t>quanh</a:t>
            </a:r>
            <a:r>
              <a:rPr lang="en-US" sz="2933" dirty="0"/>
              <a:t> </a:t>
            </a:r>
            <a:r>
              <a:rPr lang="en-US" sz="2933" dirty="0" err="1"/>
              <a:t>vũng</a:t>
            </a:r>
            <a:r>
              <a:rPr lang="en-US" sz="2933" dirty="0"/>
              <a:t> </a:t>
            </a:r>
            <a:r>
              <a:rPr lang="en-US" sz="2933" dirty="0" err="1"/>
              <a:t>nước</a:t>
            </a:r>
            <a:r>
              <a:rPr lang="en-US" sz="2933" dirty="0"/>
              <a:t> </a:t>
            </a:r>
            <a:r>
              <a:rPr lang="en-US" sz="2933" dirty="0" err="1"/>
              <a:t>đọng</a:t>
            </a:r>
            <a:r>
              <a:rPr lang="en-US" sz="2933" dirty="0"/>
              <a:t> </a:t>
            </a:r>
            <a:r>
              <a:rPr lang="en-US" sz="2933" dirty="0" err="1"/>
              <a:t>trong</a:t>
            </a:r>
            <a:r>
              <a:rPr lang="en-US" sz="2933" dirty="0"/>
              <a:t> </a:t>
            </a:r>
            <a:r>
              <a:rPr lang="en-US" sz="2933" dirty="0" err="1"/>
              <a:t>vườn</a:t>
            </a:r>
            <a:r>
              <a:rPr lang="en-US" sz="2933" dirty="0"/>
              <a:t>. </a:t>
            </a:r>
          </a:p>
          <a:p>
            <a:pPr algn="r"/>
            <a:r>
              <a:rPr lang="en-US" sz="2933" i="1" dirty="0"/>
              <a:t>(Theo </a:t>
            </a:r>
            <a:r>
              <a:rPr lang="en-US" sz="2933" i="1" dirty="0" err="1"/>
              <a:t>Vũ</a:t>
            </a:r>
            <a:r>
              <a:rPr lang="en-US" sz="2933" i="1" dirty="0"/>
              <a:t> </a:t>
            </a:r>
            <a:r>
              <a:rPr lang="en-US" sz="2933" i="1" dirty="0" err="1"/>
              <a:t>Tú</a:t>
            </a:r>
            <a:r>
              <a:rPr lang="en-US" sz="2933" i="1" dirty="0"/>
              <a:t> Nam)</a:t>
            </a:r>
          </a:p>
        </p:txBody>
      </p:sp>
      <p:pic>
        <p:nvPicPr>
          <p:cNvPr id="9" name="Picture 8"/>
          <p:cNvPicPr>
            <a:picLocks noChangeAspect="1"/>
          </p:cNvPicPr>
          <p:nvPr/>
        </p:nvPicPr>
        <p:blipFill>
          <a:blip r:embed="rId2"/>
          <a:stretch>
            <a:fillRect/>
          </a:stretch>
        </p:blipFill>
        <p:spPr>
          <a:xfrm>
            <a:off x="214009" y="35874"/>
            <a:ext cx="2580864" cy="853514"/>
          </a:xfrm>
          <a:prstGeom prst="rect">
            <a:avLst/>
          </a:prstGeom>
        </p:spPr>
      </p:pic>
      <p:cxnSp>
        <p:nvCxnSpPr>
          <p:cNvPr id="11" name="Straight Connector 10"/>
          <p:cNvCxnSpPr/>
          <p:nvPr/>
        </p:nvCxnSpPr>
        <p:spPr>
          <a:xfrm>
            <a:off x="3058160" y="4292600"/>
            <a:ext cx="69494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7170" name="Picture 2" descr="Hướng tới Tết Vu Lan: Tại sao lại có tên hoa dâm b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280" y="1061729"/>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2" name="Picture 4" descr="Nam bộ mưa rào và giông, Tây Nguyên trời rét và có mưa - Báo Công an Nhân  dâ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21" y="1009952"/>
            <a:ext cx="5080000" cy="2667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Freeform 2"/>
          <p:cNvSpPr/>
          <p:nvPr/>
        </p:nvSpPr>
        <p:spPr>
          <a:xfrm>
            <a:off x="-27374" y="3067030"/>
            <a:ext cx="2968243" cy="3781201"/>
          </a:xfrm>
          <a:custGeom>
            <a:avLst/>
            <a:gdLst/>
            <a:ahLst/>
            <a:cxnLst/>
            <a:rect l="l" t="t" r="r" b="b"/>
            <a:pathLst>
              <a:path w="4452364" h="5671802">
                <a:moveTo>
                  <a:pt x="0" y="0"/>
                </a:moveTo>
                <a:lnTo>
                  <a:pt x="4452365" y="0"/>
                </a:lnTo>
                <a:lnTo>
                  <a:pt x="4452365" y="5671802"/>
                </a:lnTo>
                <a:lnTo>
                  <a:pt x="0" y="5671802"/>
                </a:lnTo>
                <a:lnTo>
                  <a:pt x="0" y="0"/>
                </a:lnTo>
                <a:close/>
              </a:path>
            </a:pathLst>
          </a:custGeom>
          <a:blipFill>
            <a:blip r:embed="rId5"/>
            <a:stretch>
              <a:fillRect/>
            </a:stretch>
          </a:blipFill>
        </p:spPr>
        <p:txBody>
          <a:bodyPr/>
          <a:lstStyle/>
          <a:p>
            <a:endParaRPr lang="vi-VN" sz="1200"/>
          </a:p>
        </p:txBody>
      </p:sp>
      <p:pic>
        <p:nvPicPr>
          <p:cNvPr id="7174" name="Picture 6" descr="Hơn 2.581.300 Mây Trời Bức ảnh ảnh, hình chụp &amp; hình ảnh trả phí bản quyền  một lần sẵn có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0239" y="1041026"/>
            <a:ext cx="2677921" cy="2649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1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par>
                                <p:cTn id="13" presetID="14" presetClass="entr" presetSubtype="1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randombar(horizontal)">
                                      <p:cBhvr>
                                        <p:cTn id="15" dur="500"/>
                                        <p:tgtEl>
                                          <p:spTgt spid="7170"/>
                                        </p:tgtEl>
                                      </p:cBhvr>
                                    </p:animEffect>
                                  </p:childTnLst>
                                </p:cTn>
                              </p:par>
                              <p:par>
                                <p:cTn id="16" presetID="14" presetClass="entr" presetSubtype="1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randombar(horizontal)">
                                      <p:cBhvr>
                                        <p:cTn id="18"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36327"/>
            <a:ext cx="12192000" cy="6211455"/>
          </a:xfrm>
          <a:custGeom>
            <a:avLst/>
            <a:gdLst/>
            <a:ahLst/>
            <a:cxnLst/>
            <a:rect l="l" t="t" r="r" b="b"/>
            <a:pathLst>
              <a:path w="18288000" h="9317182">
                <a:moveTo>
                  <a:pt x="0" y="0"/>
                </a:moveTo>
                <a:lnTo>
                  <a:pt x="18288000" y="0"/>
                </a:lnTo>
                <a:lnTo>
                  <a:pt x="18288000" y="9317182"/>
                </a:lnTo>
                <a:lnTo>
                  <a:pt x="0" y="9317182"/>
                </a:lnTo>
                <a:lnTo>
                  <a:pt x="0" y="0"/>
                </a:lnTo>
                <a:close/>
              </a:path>
            </a:pathLst>
          </a:custGeom>
          <a:blipFill>
            <a:blip r:embed="rId2"/>
            <a:stretch>
              <a:fillRect/>
            </a:stretch>
          </a:blipFill>
        </p:spPr>
        <p:txBody>
          <a:bodyPr/>
          <a:lstStyle/>
          <a:p>
            <a:endParaRPr lang="vi-VN" sz="1200"/>
          </a:p>
        </p:txBody>
      </p:sp>
      <p:sp>
        <p:nvSpPr>
          <p:cNvPr id="3" name="Freeform 3"/>
          <p:cNvSpPr/>
          <p:nvPr/>
        </p:nvSpPr>
        <p:spPr>
          <a:xfrm>
            <a:off x="2040462" y="650528"/>
            <a:ext cx="5835542" cy="3705569"/>
          </a:xfrm>
          <a:custGeom>
            <a:avLst/>
            <a:gdLst/>
            <a:ahLst/>
            <a:cxnLst/>
            <a:rect l="l" t="t" r="r" b="b"/>
            <a:pathLst>
              <a:path w="8753313" h="5558354">
                <a:moveTo>
                  <a:pt x="0" y="0"/>
                </a:moveTo>
                <a:lnTo>
                  <a:pt x="8753314" y="0"/>
                </a:lnTo>
                <a:lnTo>
                  <a:pt x="8753314" y="5558354"/>
                </a:lnTo>
                <a:lnTo>
                  <a:pt x="0" y="5558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6" name="TextBox 5"/>
          <p:cNvSpPr txBox="1"/>
          <p:nvPr/>
        </p:nvSpPr>
        <p:spPr>
          <a:xfrm>
            <a:off x="2625864" y="1688520"/>
            <a:ext cx="4790937" cy="1569660"/>
          </a:xfrm>
          <a:prstGeom prst="rect">
            <a:avLst/>
          </a:prstGeom>
          <a:noFill/>
        </p:spPr>
        <p:txBody>
          <a:bodyPr wrap="square" rtlCol="0">
            <a:spAutoFit/>
          </a:bodyPr>
          <a:lstStyle/>
          <a:p>
            <a:pPr algn="ctr"/>
            <a:r>
              <a:rPr lang="en-US" sz="3200" b="1" dirty="0" err="1">
                <a:solidFill>
                  <a:schemeClr val="tx1">
                    <a:lumMod val="65000"/>
                    <a:lumOff val="35000"/>
                  </a:schemeClr>
                </a:solidFill>
              </a:rPr>
              <a:t>Viết</a:t>
            </a:r>
            <a:r>
              <a:rPr lang="en-US" sz="3200" b="1" dirty="0">
                <a:solidFill>
                  <a:schemeClr val="tx1">
                    <a:lumMod val="65000"/>
                    <a:lumOff val="35000"/>
                  </a:schemeClr>
                </a:solidFill>
              </a:rPr>
              <a:t> </a:t>
            </a:r>
            <a:r>
              <a:rPr lang="en-US" sz="3200" b="1" dirty="0" err="1">
                <a:solidFill>
                  <a:schemeClr val="tx1">
                    <a:lumMod val="65000"/>
                    <a:lumOff val="35000"/>
                  </a:schemeClr>
                </a:solidFill>
              </a:rPr>
              <a:t>đoạn</a:t>
            </a:r>
            <a:r>
              <a:rPr lang="en-US" sz="3200" b="1" dirty="0">
                <a:solidFill>
                  <a:schemeClr val="tx1">
                    <a:lumMod val="65000"/>
                    <a:lumOff val="35000"/>
                  </a:schemeClr>
                </a:solidFill>
              </a:rPr>
              <a:t> </a:t>
            </a:r>
            <a:r>
              <a:rPr lang="en-US" sz="3200" b="1" dirty="0" err="1">
                <a:solidFill>
                  <a:schemeClr val="tx1">
                    <a:lumMod val="65000"/>
                    <a:lumOff val="35000"/>
                  </a:schemeClr>
                </a:solidFill>
              </a:rPr>
              <a:t>văn</a:t>
            </a:r>
            <a:r>
              <a:rPr lang="en-US" sz="3200" b="1" dirty="0">
                <a:solidFill>
                  <a:schemeClr val="tx1">
                    <a:lumMod val="65000"/>
                    <a:lumOff val="35000"/>
                  </a:schemeClr>
                </a:solidFill>
              </a:rPr>
              <a:t> </a:t>
            </a:r>
            <a:r>
              <a:rPr lang="en-US" sz="3200" b="1" dirty="0" err="1">
                <a:solidFill>
                  <a:schemeClr val="tx1">
                    <a:lumMod val="65000"/>
                    <a:lumOff val="35000"/>
                  </a:schemeClr>
                </a:solidFill>
              </a:rPr>
              <a:t>ngắn</a:t>
            </a:r>
            <a:r>
              <a:rPr lang="en-US" sz="3200" b="1" dirty="0">
                <a:solidFill>
                  <a:schemeClr val="tx1">
                    <a:lumMod val="65000"/>
                    <a:lumOff val="35000"/>
                  </a:schemeClr>
                </a:solidFill>
              </a:rPr>
              <a:t> </a:t>
            </a:r>
            <a:r>
              <a:rPr lang="en-US" sz="3200" b="1" dirty="0" err="1">
                <a:solidFill>
                  <a:schemeClr val="tx1">
                    <a:lumMod val="65000"/>
                    <a:lumOff val="35000"/>
                  </a:schemeClr>
                </a:solidFill>
              </a:rPr>
              <a:t>có</a:t>
            </a:r>
            <a:r>
              <a:rPr lang="en-US" sz="3200" b="1" dirty="0">
                <a:solidFill>
                  <a:schemeClr val="tx1">
                    <a:lumMod val="65000"/>
                    <a:lumOff val="35000"/>
                  </a:schemeClr>
                </a:solidFill>
              </a:rPr>
              <a:t> </a:t>
            </a:r>
            <a:r>
              <a:rPr lang="en-US" sz="3200" b="1" dirty="0" err="1">
                <a:solidFill>
                  <a:schemeClr val="tx1">
                    <a:lumMod val="65000"/>
                    <a:lumOff val="35000"/>
                  </a:schemeClr>
                </a:solidFill>
              </a:rPr>
              <a:t>câu</a:t>
            </a:r>
            <a:r>
              <a:rPr lang="en-US" sz="3200" b="1" dirty="0">
                <a:solidFill>
                  <a:schemeClr val="tx1">
                    <a:lumMod val="65000"/>
                    <a:lumOff val="35000"/>
                  </a:schemeClr>
                </a:solidFill>
              </a:rPr>
              <a:t> </a:t>
            </a:r>
            <a:r>
              <a:rPr lang="en-US" sz="3200" b="1" dirty="0" err="1">
                <a:solidFill>
                  <a:schemeClr val="tx1">
                    <a:lumMod val="65000"/>
                    <a:lumOff val="35000"/>
                  </a:schemeClr>
                </a:solidFill>
              </a:rPr>
              <a:t>chủ</a:t>
            </a:r>
            <a:r>
              <a:rPr lang="en-US" sz="3200" b="1" dirty="0">
                <a:solidFill>
                  <a:schemeClr val="tx1">
                    <a:lumMod val="65000"/>
                    <a:lumOff val="35000"/>
                  </a:schemeClr>
                </a:solidFill>
              </a:rPr>
              <a:t> </a:t>
            </a:r>
            <a:r>
              <a:rPr lang="en-US" sz="3200" b="1" dirty="0" err="1">
                <a:solidFill>
                  <a:schemeClr val="tx1">
                    <a:lumMod val="65000"/>
                    <a:lumOff val="35000"/>
                  </a:schemeClr>
                </a:solidFill>
              </a:rPr>
              <a:t>đề</a:t>
            </a:r>
            <a:r>
              <a:rPr lang="en-US" sz="3200" b="1" dirty="0">
                <a:solidFill>
                  <a:schemeClr val="tx1">
                    <a:lumMod val="65000"/>
                    <a:lumOff val="35000"/>
                  </a:schemeClr>
                </a:solidFill>
              </a:rPr>
              <a:t>: </a:t>
            </a:r>
            <a:r>
              <a:rPr lang="en-US" sz="3200" b="1" i="1" dirty="0" err="1">
                <a:solidFill>
                  <a:srgbClr val="C00000"/>
                </a:solidFill>
              </a:rPr>
              <a:t>Họ</a:t>
            </a:r>
            <a:r>
              <a:rPr lang="en-US" sz="3200" b="1" i="1" dirty="0">
                <a:solidFill>
                  <a:srgbClr val="C00000"/>
                </a:solidFill>
              </a:rPr>
              <a:t> </a:t>
            </a:r>
            <a:r>
              <a:rPr lang="en-US" sz="3200" b="1" i="1" dirty="0" err="1">
                <a:solidFill>
                  <a:srgbClr val="C00000"/>
                </a:solidFill>
              </a:rPr>
              <a:t>hàng</a:t>
            </a:r>
            <a:r>
              <a:rPr lang="en-US" sz="3200" b="1" i="1" dirty="0">
                <a:solidFill>
                  <a:srgbClr val="C00000"/>
                </a:solidFill>
              </a:rPr>
              <a:t> </a:t>
            </a:r>
            <a:r>
              <a:rPr lang="en-US" sz="3200" b="1" i="1" dirty="0" err="1">
                <a:solidFill>
                  <a:srgbClr val="C00000"/>
                </a:solidFill>
              </a:rPr>
              <a:t>nhà</a:t>
            </a:r>
            <a:r>
              <a:rPr lang="en-US" sz="3200" b="1" i="1" dirty="0">
                <a:solidFill>
                  <a:srgbClr val="C00000"/>
                </a:solidFill>
              </a:rPr>
              <a:t> </a:t>
            </a:r>
            <a:r>
              <a:rPr lang="en-US" sz="3200" b="1" i="1" dirty="0" err="1">
                <a:solidFill>
                  <a:srgbClr val="C00000"/>
                </a:solidFill>
              </a:rPr>
              <a:t>kiến</a:t>
            </a:r>
            <a:r>
              <a:rPr lang="en-US" sz="3200" b="1" i="1" dirty="0">
                <a:solidFill>
                  <a:srgbClr val="C00000"/>
                </a:solidFill>
              </a:rPr>
              <a:t> </a:t>
            </a:r>
            <a:r>
              <a:rPr lang="en-US" sz="3200" b="1" i="1" dirty="0" err="1">
                <a:solidFill>
                  <a:srgbClr val="C00000"/>
                </a:solidFill>
              </a:rPr>
              <a:t>chăm</a:t>
            </a:r>
            <a:r>
              <a:rPr lang="en-US" sz="3200" b="1" i="1" dirty="0">
                <a:solidFill>
                  <a:srgbClr val="C00000"/>
                </a:solidFill>
              </a:rPr>
              <a:t> </a:t>
            </a:r>
            <a:r>
              <a:rPr lang="en-US" sz="3200" b="1" i="1" dirty="0" err="1">
                <a:solidFill>
                  <a:srgbClr val="C00000"/>
                </a:solidFill>
              </a:rPr>
              <a:t>chỉ</a:t>
            </a:r>
            <a:r>
              <a:rPr lang="en-US" sz="3200" b="1" i="1" dirty="0">
                <a:solidFill>
                  <a:srgbClr val="C00000"/>
                </a:solidFill>
              </a:rPr>
              <a:t>, </a:t>
            </a:r>
            <a:r>
              <a:rPr lang="en-US" sz="3200" b="1" i="1" dirty="0" err="1">
                <a:solidFill>
                  <a:srgbClr val="C00000"/>
                </a:solidFill>
              </a:rPr>
              <a:t>hiền</a:t>
            </a:r>
            <a:r>
              <a:rPr lang="en-US" sz="3200" b="1" i="1" dirty="0">
                <a:solidFill>
                  <a:srgbClr val="C00000"/>
                </a:solidFill>
              </a:rPr>
              <a:t> </a:t>
            </a:r>
            <a:r>
              <a:rPr lang="en-US" sz="3200" b="1" i="1" dirty="0" err="1">
                <a:solidFill>
                  <a:srgbClr val="C00000"/>
                </a:solidFill>
              </a:rPr>
              <a:t>lành</a:t>
            </a:r>
            <a:r>
              <a:rPr lang="en-US" sz="3200" b="1" i="1" dirty="0">
                <a:solidFill>
                  <a:srgbClr val="C00000"/>
                </a:solidFill>
              </a:rPr>
              <a:t>.</a:t>
            </a:r>
          </a:p>
        </p:txBody>
      </p:sp>
      <p:pic>
        <p:nvPicPr>
          <p:cNvPr id="7" name="Picture 6"/>
          <p:cNvPicPr>
            <a:picLocks noChangeAspect="1"/>
          </p:cNvPicPr>
          <p:nvPr/>
        </p:nvPicPr>
        <p:blipFill>
          <a:blip r:embed="rId5"/>
          <a:stretch>
            <a:fillRect/>
          </a:stretch>
        </p:blipFill>
        <p:spPr>
          <a:xfrm>
            <a:off x="203200" y="69413"/>
            <a:ext cx="2617443" cy="127620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77" y="4597061"/>
            <a:ext cx="2315396" cy="2051901"/>
          </a:xfrm>
          <a:prstGeom prst="rect">
            <a:avLst/>
          </a:prstGeom>
        </p:spPr>
      </p:pic>
    </p:spTree>
    <p:extLst>
      <p:ext uri="{BB962C8B-B14F-4D97-AF65-F5344CB8AC3E}">
        <p14:creationId xmlns:p14="http://schemas.microsoft.com/office/powerpoint/2010/main" val="3340541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5600" y="330200"/>
            <a:ext cx="9550400" cy="4165242"/>
          </a:xfrm>
          <a:prstGeom prst="roundRect">
            <a:avLst>
              <a:gd name="adj" fmla="val 2782"/>
            </a:avLst>
          </a:prstGeom>
          <a:solidFill>
            <a:schemeClr val="bg1"/>
          </a:solidFill>
          <a:ln w="57150">
            <a:solidFill>
              <a:srgbClr val="00B050"/>
            </a:solidFill>
            <a:prstDash val="dash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Freeform 2"/>
          <p:cNvSpPr/>
          <p:nvPr/>
        </p:nvSpPr>
        <p:spPr>
          <a:xfrm>
            <a:off x="0" y="4533013"/>
            <a:ext cx="3911600" cy="2324987"/>
          </a:xfrm>
          <a:custGeom>
            <a:avLst/>
            <a:gdLst/>
            <a:ahLst/>
            <a:cxnLst/>
            <a:rect l="l" t="t" r="r" b="b"/>
            <a:pathLst>
              <a:path w="6700478" h="4380438">
                <a:moveTo>
                  <a:pt x="0" y="0"/>
                </a:moveTo>
                <a:lnTo>
                  <a:pt x="6700478" y="0"/>
                </a:lnTo>
                <a:lnTo>
                  <a:pt x="6700478" y="4380438"/>
                </a:lnTo>
                <a:lnTo>
                  <a:pt x="0" y="4380438"/>
                </a:lnTo>
                <a:lnTo>
                  <a:pt x="0" y="0"/>
                </a:lnTo>
                <a:close/>
              </a:path>
            </a:pathLst>
          </a:custGeom>
          <a:blipFill>
            <a:blip r:embed="rId2"/>
            <a:stretch>
              <a:fillRect/>
            </a:stretch>
          </a:blipFill>
        </p:spPr>
        <p:txBody>
          <a:bodyPr/>
          <a:lstStyle/>
          <a:p>
            <a:endParaRPr lang="vi-VN" sz="1200"/>
          </a:p>
        </p:txBody>
      </p:sp>
      <p:sp>
        <p:nvSpPr>
          <p:cNvPr id="3" name="Freeform 3"/>
          <p:cNvSpPr/>
          <p:nvPr/>
        </p:nvSpPr>
        <p:spPr>
          <a:xfrm>
            <a:off x="9657648" y="3327401"/>
            <a:ext cx="2788352" cy="1285791"/>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5" name="Freeform 5"/>
          <p:cNvSpPr/>
          <p:nvPr/>
        </p:nvSpPr>
        <p:spPr>
          <a:xfrm>
            <a:off x="10045217" y="627851"/>
            <a:ext cx="2400783" cy="3569939"/>
          </a:xfrm>
          <a:custGeom>
            <a:avLst/>
            <a:gdLst/>
            <a:ahLst/>
            <a:cxnLst/>
            <a:rect l="l" t="t" r="r" b="b"/>
            <a:pathLst>
              <a:path w="3601175" h="5354908">
                <a:moveTo>
                  <a:pt x="0" y="0"/>
                </a:moveTo>
                <a:lnTo>
                  <a:pt x="3601175" y="0"/>
                </a:lnTo>
                <a:lnTo>
                  <a:pt x="3601175" y="5354907"/>
                </a:lnTo>
                <a:lnTo>
                  <a:pt x="0" y="5354907"/>
                </a:lnTo>
                <a:lnTo>
                  <a:pt x="0" y="0"/>
                </a:lnTo>
                <a:close/>
              </a:path>
            </a:pathLst>
          </a:custGeom>
          <a:blipFill>
            <a:blip r:embed="rId5"/>
            <a:stretch>
              <a:fillRect/>
            </a:stretch>
          </a:blipFill>
        </p:spPr>
        <p:txBody>
          <a:bodyPr/>
          <a:lstStyle/>
          <a:p>
            <a:endParaRPr lang="vi-VN" sz="1200"/>
          </a:p>
        </p:txBody>
      </p:sp>
      <p:sp>
        <p:nvSpPr>
          <p:cNvPr id="6" name="Freeform 6"/>
          <p:cNvSpPr/>
          <p:nvPr/>
        </p:nvSpPr>
        <p:spPr>
          <a:xfrm>
            <a:off x="5181600" y="4197790"/>
            <a:ext cx="6096077" cy="2699549"/>
          </a:xfrm>
          <a:custGeom>
            <a:avLst/>
            <a:gdLst/>
            <a:ahLst/>
            <a:cxnLst/>
            <a:rect l="l" t="t" r="r" b="b"/>
            <a:pathLst>
              <a:path w="6592981" h="3304732">
                <a:moveTo>
                  <a:pt x="0" y="0"/>
                </a:moveTo>
                <a:lnTo>
                  <a:pt x="6592981" y="0"/>
                </a:lnTo>
                <a:lnTo>
                  <a:pt x="6592981" y="3304731"/>
                </a:lnTo>
                <a:lnTo>
                  <a:pt x="0" y="3304731"/>
                </a:lnTo>
                <a:lnTo>
                  <a:pt x="0" y="0"/>
                </a:lnTo>
                <a:close/>
              </a:path>
            </a:pathLst>
          </a:custGeom>
          <a:blipFill>
            <a:blip r:embed="rId6"/>
            <a:stretch>
              <a:fillRect/>
            </a:stretch>
          </a:blipFill>
        </p:spPr>
        <p:txBody>
          <a:bodyPr/>
          <a:lstStyle/>
          <a:p>
            <a:endParaRPr lang="vi-VN" sz="1200"/>
          </a:p>
        </p:txBody>
      </p:sp>
      <p:sp>
        <p:nvSpPr>
          <p:cNvPr id="7" name="Rectangle 6"/>
          <p:cNvSpPr/>
          <p:nvPr/>
        </p:nvSpPr>
        <p:spPr>
          <a:xfrm>
            <a:off x="466162" y="367770"/>
            <a:ext cx="9231073" cy="4196662"/>
          </a:xfrm>
          <a:prstGeom prst="rect">
            <a:avLst/>
          </a:prstGeom>
        </p:spPr>
        <p:txBody>
          <a:bodyPr wrap="square">
            <a:spAutoFit/>
          </a:bodyPr>
          <a:lstStyle/>
          <a:p>
            <a:pPr algn="just"/>
            <a:r>
              <a:rPr lang="en-US" sz="2667" dirty="0"/>
              <a:t>	</a:t>
            </a:r>
            <a:r>
              <a:rPr lang="en-US" sz="2667" b="1" i="1" dirty="0" err="1"/>
              <a:t>Họ</a:t>
            </a:r>
            <a:r>
              <a:rPr lang="en-US" sz="2667" b="1" i="1" dirty="0"/>
              <a:t> </a:t>
            </a:r>
            <a:r>
              <a:rPr lang="en-US" sz="2667" b="1" i="1" dirty="0" err="1"/>
              <a:t>hàng</a:t>
            </a:r>
            <a:r>
              <a:rPr lang="en-US" sz="2667" b="1" i="1" dirty="0"/>
              <a:t> </a:t>
            </a:r>
            <a:r>
              <a:rPr lang="en-US" sz="2667" b="1" i="1" dirty="0" err="1"/>
              <a:t>nhà</a:t>
            </a:r>
            <a:r>
              <a:rPr lang="en-US" sz="2667" b="1" i="1" dirty="0"/>
              <a:t> </a:t>
            </a:r>
            <a:r>
              <a:rPr lang="en-US" sz="2667" b="1" i="1" dirty="0" err="1"/>
              <a:t>kiến</a:t>
            </a:r>
            <a:r>
              <a:rPr lang="en-US" sz="2667" b="1" i="1" dirty="0"/>
              <a:t> </a:t>
            </a:r>
            <a:r>
              <a:rPr lang="en-US" sz="2667" b="1" i="1" dirty="0" err="1"/>
              <a:t>lúc</a:t>
            </a:r>
            <a:r>
              <a:rPr lang="en-US" sz="2667" b="1" i="1" dirty="0"/>
              <a:t> </a:t>
            </a:r>
            <a:r>
              <a:rPr lang="en-US" sz="2667" b="1" i="1" dirty="0" err="1"/>
              <a:t>nào</a:t>
            </a:r>
            <a:r>
              <a:rPr lang="en-US" sz="2667" b="1" i="1" dirty="0"/>
              <a:t> </a:t>
            </a:r>
            <a:r>
              <a:rPr lang="en-US" sz="2667" b="1" i="1" dirty="0" err="1"/>
              <a:t>cũng</a:t>
            </a:r>
            <a:r>
              <a:rPr lang="en-US" sz="2667" b="1" i="1" dirty="0"/>
              <a:t> </a:t>
            </a:r>
            <a:r>
              <a:rPr lang="en-US" sz="2667" b="1" i="1" dirty="0" err="1"/>
              <a:t>chăm</a:t>
            </a:r>
            <a:r>
              <a:rPr lang="en-US" sz="2667" b="1" i="1" dirty="0"/>
              <a:t> </a:t>
            </a:r>
            <a:r>
              <a:rPr lang="en-US" sz="2667" b="1" i="1" dirty="0" err="1"/>
              <a:t>chỉ</a:t>
            </a:r>
            <a:r>
              <a:rPr lang="en-US" sz="2667" b="1" i="1" dirty="0"/>
              <a:t>, </a:t>
            </a:r>
            <a:r>
              <a:rPr lang="en-US" sz="2667" b="1" i="1" dirty="0" err="1"/>
              <a:t>hiền</a:t>
            </a:r>
            <a:r>
              <a:rPr lang="en-US" sz="2667" b="1" i="1" dirty="0"/>
              <a:t> </a:t>
            </a:r>
            <a:r>
              <a:rPr lang="en-US" sz="2667" b="1" i="1" dirty="0" err="1"/>
              <a:t>lành</a:t>
            </a:r>
            <a:r>
              <a:rPr lang="en-US" sz="2667" b="1" i="1" dirty="0"/>
              <a:t>. </a:t>
            </a:r>
            <a:r>
              <a:rPr lang="en-US" sz="2667" dirty="0" err="1"/>
              <a:t>Trời</a:t>
            </a:r>
            <a:r>
              <a:rPr lang="en-US" sz="2667" dirty="0"/>
              <a:t> </a:t>
            </a:r>
            <a:r>
              <a:rPr lang="en-US" sz="2667" dirty="0" err="1"/>
              <a:t>chuẩn</a:t>
            </a:r>
            <a:r>
              <a:rPr lang="en-US" sz="2667" dirty="0"/>
              <a:t> </a:t>
            </a:r>
            <a:r>
              <a:rPr lang="en-US" sz="2667" dirty="0" err="1"/>
              <a:t>bị</a:t>
            </a:r>
            <a:r>
              <a:rPr lang="en-US" sz="2667" dirty="0"/>
              <a:t> </a:t>
            </a:r>
            <a:r>
              <a:rPr lang="en-US" sz="2667" dirty="0" err="1"/>
              <a:t>mưa</a:t>
            </a:r>
            <a:r>
              <a:rPr lang="en-US" sz="2667" dirty="0"/>
              <a:t> to </a:t>
            </a:r>
            <a:r>
              <a:rPr lang="en-US" sz="2667" dirty="0" err="1"/>
              <a:t>nhưng</a:t>
            </a:r>
            <a:r>
              <a:rPr lang="en-US" sz="2667" dirty="0"/>
              <a:t> </a:t>
            </a:r>
            <a:r>
              <a:rPr lang="en-US" sz="2667" dirty="0" err="1"/>
              <a:t>đàn</a:t>
            </a:r>
            <a:r>
              <a:rPr lang="en-US" sz="2667" dirty="0"/>
              <a:t> </a:t>
            </a:r>
            <a:r>
              <a:rPr lang="en-US" sz="2667" dirty="0" err="1"/>
              <a:t>kiến</a:t>
            </a:r>
            <a:r>
              <a:rPr lang="en-US" sz="2667" dirty="0"/>
              <a:t> </a:t>
            </a:r>
            <a:r>
              <a:rPr lang="en-US" sz="2667" dirty="0" err="1"/>
              <a:t>vẫn</a:t>
            </a:r>
            <a:r>
              <a:rPr lang="en-US" sz="2667" dirty="0"/>
              <a:t> </a:t>
            </a:r>
            <a:r>
              <a:rPr lang="en-US" sz="2667" dirty="0" err="1"/>
              <a:t>hành</a:t>
            </a:r>
            <a:r>
              <a:rPr lang="en-US" sz="2667" dirty="0"/>
              <a:t> </a:t>
            </a:r>
            <a:r>
              <a:rPr lang="en-US" sz="2667" dirty="0" err="1"/>
              <a:t>quân</a:t>
            </a:r>
            <a:r>
              <a:rPr lang="en-US" sz="2667" dirty="0"/>
              <a:t> </a:t>
            </a:r>
            <a:r>
              <a:rPr lang="en-US" sz="2667" dirty="0" err="1"/>
              <a:t>thành</a:t>
            </a:r>
            <a:r>
              <a:rPr lang="en-US" sz="2667" dirty="0"/>
              <a:t> </a:t>
            </a:r>
            <a:r>
              <a:rPr lang="en-US" sz="2667" dirty="0" err="1"/>
              <a:t>một</a:t>
            </a:r>
            <a:r>
              <a:rPr lang="en-US" sz="2667" dirty="0"/>
              <a:t> </a:t>
            </a:r>
            <a:r>
              <a:rPr lang="en-US" sz="2667" dirty="0" err="1"/>
              <a:t>hàng</a:t>
            </a:r>
            <a:r>
              <a:rPr lang="en-US" sz="2667" dirty="0"/>
              <a:t> </a:t>
            </a:r>
            <a:r>
              <a:rPr lang="en-US" sz="2667" dirty="0" err="1"/>
              <a:t>đen</a:t>
            </a:r>
            <a:r>
              <a:rPr lang="en-US" sz="2667" dirty="0"/>
              <a:t> </a:t>
            </a:r>
            <a:r>
              <a:rPr lang="en-US" sz="2667" dirty="0" err="1"/>
              <a:t>kịt</a:t>
            </a:r>
            <a:r>
              <a:rPr lang="en-US" sz="2667" dirty="0"/>
              <a:t> </a:t>
            </a:r>
            <a:r>
              <a:rPr lang="en-US" sz="2667" dirty="0" err="1"/>
              <a:t>tha</a:t>
            </a:r>
            <a:r>
              <a:rPr lang="en-US" sz="2667" dirty="0"/>
              <a:t> </a:t>
            </a:r>
            <a:r>
              <a:rPr lang="en-US" sz="2667" dirty="0" err="1"/>
              <a:t>mồi</a:t>
            </a:r>
            <a:r>
              <a:rPr lang="en-US" sz="2667" dirty="0"/>
              <a:t> </a:t>
            </a:r>
            <a:r>
              <a:rPr lang="en-US" sz="2667" dirty="0" err="1"/>
              <a:t>về</a:t>
            </a:r>
            <a:r>
              <a:rPr lang="en-US" sz="2667" dirty="0"/>
              <a:t> </a:t>
            </a:r>
            <a:r>
              <a:rPr lang="en-US" sz="2667" dirty="0" err="1"/>
              <a:t>tổ</a:t>
            </a:r>
            <a:r>
              <a:rPr lang="en-US" sz="2667" dirty="0"/>
              <a:t>. </a:t>
            </a:r>
            <a:r>
              <a:rPr lang="en-US" sz="2667" dirty="0" err="1"/>
              <a:t>Lần</a:t>
            </a:r>
            <a:r>
              <a:rPr lang="en-US" sz="2667" dirty="0"/>
              <a:t> </a:t>
            </a:r>
            <a:r>
              <a:rPr lang="en-US" sz="2667" dirty="0" err="1"/>
              <a:t>theo</a:t>
            </a:r>
            <a:r>
              <a:rPr lang="en-US" sz="2667" dirty="0"/>
              <a:t> </a:t>
            </a:r>
            <a:r>
              <a:rPr lang="en-US" sz="2667" dirty="0" err="1"/>
              <a:t>dấu</a:t>
            </a:r>
            <a:r>
              <a:rPr lang="en-US" sz="2667" dirty="0"/>
              <a:t> </a:t>
            </a:r>
            <a:r>
              <a:rPr lang="en-US" sz="2667" dirty="0" err="1"/>
              <a:t>vết</a:t>
            </a:r>
            <a:r>
              <a:rPr lang="en-US" sz="2667" dirty="0"/>
              <a:t> </a:t>
            </a:r>
            <a:r>
              <a:rPr lang="en-US" sz="2667" dirty="0" err="1"/>
              <a:t>của</a:t>
            </a:r>
            <a:r>
              <a:rPr lang="en-US" sz="2667" dirty="0"/>
              <a:t> </a:t>
            </a:r>
            <a:r>
              <a:rPr lang="en-US" sz="2667" dirty="0" err="1"/>
              <a:t>đàn</a:t>
            </a:r>
            <a:r>
              <a:rPr lang="en-US" sz="2667" dirty="0"/>
              <a:t> </a:t>
            </a:r>
            <a:r>
              <a:rPr lang="en-US" sz="2667" dirty="0" err="1"/>
              <a:t>kiến</a:t>
            </a:r>
            <a:r>
              <a:rPr lang="en-US" sz="2667" dirty="0"/>
              <a:t> </a:t>
            </a:r>
            <a:r>
              <a:rPr lang="en-US" sz="2667" dirty="0" err="1"/>
              <a:t>mới</a:t>
            </a:r>
            <a:r>
              <a:rPr lang="en-US" sz="2667" dirty="0"/>
              <a:t> </a:t>
            </a:r>
            <a:r>
              <a:rPr lang="en-US" sz="2667" dirty="0" err="1"/>
              <a:t>thấy</a:t>
            </a:r>
            <a:r>
              <a:rPr lang="en-US" sz="2667" dirty="0"/>
              <a:t> </a:t>
            </a:r>
            <a:r>
              <a:rPr lang="en-US" sz="2667" dirty="0" err="1"/>
              <a:t>chúng</a:t>
            </a:r>
            <a:r>
              <a:rPr lang="en-US" sz="2667" dirty="0"/>
              <a:t> </a:t>
            </a:r>
            <a:r>
              <a:rPr lang="en-US" sz="2667" dirty="0" err="1"/>
              <a:t>đi</a:t>
            </a:r>
            <a:r>
              <a:rPr lang="en-US" sz="2667" dirty="0"/>
              <a:t> </a:t>
            </a:r>
            <a:r>
              <a:rPr lang="en-US" sz="2667" dirty="0" err="1"/>
              <a:t>kiếm</a:t>
            </a:r>
            <a:r>
              <a:rPr lang="en-US" sz="2667" dirty="0"/>
              <a:t> </a:t>
            </a:r>
            <a:r>
              <a:rPr lang="en-US" sz="2667" dirty="0" err="1"/>
              <a:t>ăn</a:t>
            </a:r>
            <a:r>
              <a:rPr lang="en-US" sz="2667" dirty="0"/>
              <a:t> </a:t>
            </a:r>
            <a:r>
              <a:rPr lang="en-US" sz="2667" dirty="0" err="1"/>
              <a:t>rất</a:t>
            </a:r>
            <a:r>
              <a:rPr lang="en-US" sz="2667" dirty="0"/>
              <a:t> </a:t>
            </a:r>
            <a:r>
              <a:rPr lang="en-US" sz="2667" dirty="0" err="1"/>
              <a:t>xa</a:t>
            </a:r>
            <a:r>
              <a:rPr lang="en-US" sz="2667" dirty="0"/>
              <a:t> </a:t>
            </a:r>
            <a:r>
              <a:rPr lang="en-US" sz="2667" dirty="0" err="1"/>
              <a:t>tổ</a:t>
            </a:r>
            <a:r>
              <a:rPr lang="en-US" sz="2667" dirty="0"/>
              <a:t>, </a:t>
            </a:r>
            <a:r>
              <a:rPr lang="en-US" sz="2667" dirty="0" err="1"/>
              <a:t>chúng</a:t>
            </a:r>
            <a:r>
              <a:rPr lang="en-US" sz="2667" dirty="0"/>
              <a:t> </a:t>
            </a:r>
            <a:r>
              <a:rPr lang="en-US" sz="2667" dirty="0" err="1"/>
              <a:t>kiếm</a:t>
            </a:r>
            <a:r>
              <a:rPr lang="en-US" sz="2667" dirty="0"/>
              <a:t> </a:t>
            </a:r>
            <a:r>
              <a:rPr lang="en-US" sz="2667" dirty="0" err="1"/>
              <a:t>ăn</a:t>
            </a:r>
            <a:r>
              <a:rPr lang="en-US" sz="2667" dirty="0"/>
              <a:t> ở </a:t>
            </a:r>
            <a:r>
              <a:rPr lang="en-US" sz="2667" dirty="0" err="1"/>
              <a:t>trên</a:t>
            </a:r>
            <a:r>
              <a:rPr lang="en-US" sz="2667" dirty="0"/>
              <a:t> </a:t>
            </a:r>
            <a:r>
              <a:rPr lang="en-US" sz="2667" dirty="0" err="1"/>
              <a:t>cây</a:t>
            </a:r>
            <a:r>
              <a:rPr lang="en-US" sz="2667" dirty="0"/>
              <a:t> </a:t>
            </a:r>
            <a:r>
              <a:rPr lang="en-US" sz="2667" dirty="0" err="1"/>
              <a:t>hồng</a:t>
            </a:r>
            <a:r>
              <a:rPr lang="en-US" sz="2667" dirty="0"/>
              <a:t> </a:t>
            </a:r>
            <a:r>
              <a:rPr lang="en-US" sz="2667" dirty="0" err="1"/>
              <a:t>xiêm</a:t>
            </a:r>
            <a:r>
              <a:rPr lang="en-US" sz="2667" dirty="0"/>
              <a:t> </a:t>
            </a:r>
            <a:r>
              <a:rPr lang="en-US" sz="2667" dirty="0" err="1"/>
              <a:t>mà</a:t>
            </a:r>
            <a:r>
              <a:rPr lang="en-US" sz="2667" dirty="0"/>
              <a:t> </a:t>
            </a:r>
            <a:r>
              <a:rPr lang="en-US" sz="2667" dirty="0" err="1"/>
              <a:t>tổ</a:t>
            </a:r>
            <a:r>
              <a:rPr lang="en-US" sz="2667" dirty="0"/>
              <a:t> </a:t>
            </a:r>
            <a:r>
              <a:rPr lang="en-US" sz="2667" dirty="0" err="1"/>
              <a:t>lại</a:t>
            </a:r>
            <a:r>
              <a:rPr lang="en-US" sz="2667" dirty="0"/>
              <a:t> ở </a:t>
            </a:r>
            <a:r>
              <a:rPr lang="en-US" sz="2667" dirty="0" err="1"/>
              <a:t>trên</a:t>
            </a:r>
            <a:r>
              <a:rPr lang="en-US" sz="2667" dirty="0"/>
              <a:t> </a:t>
            </a:r>
            <a:r>
              <a:rPr lang="en-US" sz="2667" dirty="0" err="1"/>
              <a:t>vách</a:t>
            </a:r>
            <a:r>
              <a:rPr lang="en-US" sz="2667" dirty="0"/>
              <a:t> </a:t>
            </a:r>
            <a:r>
              <a:rPr lang="en-US" sz="2667" dirty="0" err="1"/>
              <a:t>nhà</a:t>
            </a:r>
            <a:r>
              <a:rPr lang="en-US" sz="2667" dirty="0"/>
              <a:t>, </a:t>
            </a:r>
            <a:r>
              <a:rPr lang="en-US" sz="2667" dirty="0" err="1"/>
              <a:t>quãng</a:t>
            </a:r>
            <a:r>
              <a:rPr lang="en-US" sz="2667" dirty="0"/>
              <a:t> </a:t>
            </a:r>
            <a:r>
              <a:rPr lang="en-US" sz="2667" dirty="0" err="1"/>
              <a:t>đường</a:t>
            </a:r>
            <a:r>
              <a:rPr lang="en-US" sz="2667" dirty="0"/>
              <a:t> </a:t>
            </a:r>
            <a:r>
              <a:rPr lang="en-US" sz="2667" dirty="0" err="1"/>
              <a:t>đi</a:t>
            </a:r>
            <a:r>
              <a:rPr lang="en-US" sz="2667" dirty="0"/>
              <a:t> </a:t>
            </a:r>
            <a:r>
              <a:rPr lang="en-US" sz="2667" dirty="0" err="1"/>
              <a:t>phải</a:t>
            </a:r>
            <a:r>
              <a:rPr lang="en-US" sz="2667" dirty="0"/>
              <a:t> </a:t>
            </a:r>
            <a:r>
              <a:rPr lang="en-US" sz="2667" dirty="0" err="1"/>
              <a:t>đến</a:t>
            </a:r>
            <a:r>
              <a:rPr lang="en-US" sz="2667" dirty="0"/>
              <a:t> </a:t>
            </a:r>
            <a:r>
              <a:rPr lang="en-US" sz="2667" dirty="0" err="1"/>
              <a:t>chục</a:t>
            </a:r>
            <a:r>
              <a:rPr lang="en-US" sz="2667" dirty="0"/>
              <a:t> </a:t>
            </a:r>
            <a:r>
              <a:rPr lang="en-US" sz="2667" dirty="0" err="1"/>
              <a:t>mét</a:t>
            </a:r>
            <a:r>
              <a:rPr lang="en-US" sz="2667" dirty="0"/>
              <a:t>, </a:t>
            </a:r>
            <a:r>
              <a:rPr lang="en-US" sz="2667" dirty="0" err="1"/>
              <a:t>quá</a:t>
            </a:r>
            <a:r>
              <a:rPr lang="en-US" sz="2667" dirty="0"/>
              <a:t> </a:t>
            </a:r>
            <a:r>
              <a:rPr lang="en-US" sz="2667" dirty="0" err="1"/>
              <a:t>xa</a:t>
            </a:r>
            <a:r>
              <a:rPr lang="en-US" sz="2667" dirty="0"/>
              <a:t> </a:t>
            </a:r>
            <a:r>
              <a:rPr lang="en-US" sz="2667" dirty="0" err="1"/>
              <a:t>xôi</a:t>
            </a:r>
            <a:r>
              <a:rPr lang="en-US" sz="2667" dirty="0"/>
              <a:t> </a:t>
            </a:r>
            <a:r>
              <a:rPr lang="en-US" sz="2667" dirty="0" err="1"/>
              <a:t>với</a:t>
            </a:r>
            <a:r>
              <a:rPr lang="en-US" sz="2667" dirty="0"/>
              <a:t> </a:t>
            </a:r>
            <a:r>
              <a:rPr lang="en-US" sz="2667" dirty="0" err="1"/>
              <a:t>thân</a:t>
            </a:r>
            <a:r>
              <a:rPr lang="en-US" sz="2667" dirty="0"/>
              <a:t> </a:t>
            </a:r>
            <a:r>
              <a:rPr lang="en-US" sz="2667" dirty="0" err="1"/>
              <a:t>hình</a:t>
            </a:r>
            <a:r>
              <a:rPr lang="en-US" sz="2667" dirty="0"/>
              <a:t> </a:t>
            </a:r>
            <a:r>
              <a:rPr lang="en-US" sz="2667" dirty="0" err="1"/>
              <a:t>nhỏ</a:t>
            </a:r>
            <a:r>
              <a:rPr lang="en-US" sz="2667" dirty="0"/>
              <a:t> </a:t>
            </a:r>
            <a:r>
              <a:rPr lang="en-US" sz="2667" dirty="0" err="1"/>
              <a:t>bé</a:t>
            </a:r>
            <a:r>
              <a:rPr lang="en-US" sz="2667" dirty="0"/>
              <a:t> </a:t>
            </a:r>
            <a:r>
              <a:rPr lang="en-US" sz="2667" dirty="0" err="1"/>
              <a:t>ti</a:t>
            </a:r>
            <a:r>
              <a:rPr lang="en-US" sz="2667" dirty="0"/>
              <a:t> </a:t>
            </a:r>
            <a:r>
              <a:rPr lang="en-US" sz="2667" dirty="0" err="1"/>
              <a:t>ti</a:t>
            </a:r>
            <a:r>
              <a:rPr lang="en-US" sz="2667" dirty="0"/>
              <a:t> </a:t>
            </a:r>
            <a:r>
              <a:rPr lang="en-US" sz="2667" dirty="0" err="1"/>
              <a:t>của</a:t>
            </a:r>
            <a:r>
              <a:rPr lang="en-US" sz="2667" dirty="0"/>
              <a:t> </a:t>
            </a:r>
            <a:r>
              <a:rPr lang="en-US" sz="2667" dirty="0" err="1"/>
              <a:t>chúng</a:t>
            </a:r>
            <a:r>
              <a:rPr lang="en-US" sz="2667" dirty="0"/>
              <a:t>. </a:t>
            </a:r>
            <a:r>
              <a:rPr lang="en-US" sz="2667" dirty="0" err="1"/>
              <a:t>Thế</a:t>
            </a:r>
            <a:r>
              <a:rPr lang="en-US" sz="2667" dirty="0"/>
              <a:t> </a:t>
            </a:r>
            <a:r>
              <a:rPr lang="en-US" sz="2667" dirty="0" err="1"/>
              <a:t>mà</a:t>
            </a:r>
            <a:r>
              <a:rPr lang="en-US" sz="2667" dirty="0"/>
              <a:t> </a:t>
            </a:r>
            <a:r>
              <a:rPr lang="en-US" sz="2667" dirty="0" err="1"/>
              <a:t>đàn</a:t>
            </a:r>
            <a:r>
              <a:rPr lang="en-US" sz="2667" dirty="0"/>
              <a:t> </a:t>
            </a:r>
            <a:r>
              <a:rPr lang="en-US" sz="2667" dirty="0" err="1"/>
              <a:t>kiến</a:t>
            </a:r>
            <a:r>
              <a:rPr lang="en-US" sz="2667" dirty="0"/>
              <a:t> </a:t>
            </a:r>
            <a:r>
              <a:rPr lang="en-US" sz="2667" dirty="0" err="1"/>
              <a:t>vẫn</a:t>
            </a:r>
            <a:r>
              <a:rPr lang="en-US" sz="2667" dirty="0"/>
              <a:t> </a:t>
            </a:r>
            <a:r>
              <a:rPr lang="en-US" sz="2667" dirty="0" err="1"/>
              <a:t>nối</a:t>
            </a:r>
            <a:r>
              <a:rPr lang="en-US" sz="2667" dirty="0"/>
              <a:t> </a:t>
            </a:r>
            <a:r>
              <a:rPr lang="en-US" sz="2667" dirty="0" err="1"/>
              <a:t>đuôi</a:t>
            </a:r>
            <a:r>
              <a:rPr lang="en-US" sz="2667" dirty="0"/>
              <a:t> </a:t>
            </a:r>
            <a:r>
              <a:rPr lang="en-US" sz="2667" dirty="0" err="1"/>
              <a:t>nhau</a:t>
            </a:r>
            <a:r>
              <a:rPr lang="en-US" sz="2667" dirty="0"/>
              <a:t> </a:t>
            </a:r>
            <a:r>
              <a:rPr lang="en-US" sz="2667" dirty="0" err="1"/>
              <a:t>thành</a:t>
            </a:r>
            <a:r>
              <a:rPr lang="en-US" sz="2667" dirty="0"/>
              <a:t> </a:t>
            </a:r>
            <a:r>
              <a:rPr lang="en-US" sz="2667" dirty="0" err="1"/>
              <a:t>hàng</a:t>
            </a:r>
            <a:r>
              <a:rPr lang="en-US" sz="2667" dirty="0"/>
              <a:t> </a:t>
            </a:r>
            <a:r>
              <a:rPr lang="en-US" sz="2667" dirty="0" err="1"/>
              <a:t>đi</a:t>
            </a:r>
            <a:r>
              <a:rPr lang="en-US" sz="2667" dirty="0"/>
              <a:t> </a:t>
            </a:r>
            <a:r>
              <a:rPr lang="en-US" sz="2667" dirty="0" err="1"/>
              <a:t>sát</a:t>
            </a:r>
            <a:r>
              <a:rPr lang="en-US" sz="2667" dirty="0"/>
              <a:t> </a:t>
            </a:r>
            <a:r>
              <a:rPr lang="en-US" sz="2667" dirty="0" err="1"/>
              <a:t>vào</a:t>
            </a:r>
            <a:r>
              <a:rPr lang="en-US" sz="2667" dirty="0"/>
              <a:t> </a:t>
            </a:r>
            <a:r>
              <a:rPr lang="en-US" sz="2667" dirty="0" err="1"/>
              <a:t>mép</a:t>
            </a:r>
            <a:r>
              <a:rPr lang="en-US" sz="2667" dirty="0"/>
              <a:t> </a:t>
            </a:r>
            <a:r>
              <a:rPr lang="en-US" sz="2667" dirty="0" err="1"/>
              <a:t>tường</a:t>
            </a:r>
            <a:r>
              <a:rPr lang="en-US" sz="2667" dirty="0"/>
              <a:t> </a:t>
            </a:r>
            <a:r>
              <a:rPr lang="en-US" sz="2667" dirty="0" err="1"/>
              <a:t>sân</a:t>
            </a:r>
            <a:r>
              <a:rPr lang="en-US" sz="2667" dirty="0"/>
              <a:t>. </a:t>
            </a:r>
            <a:r>
              <a:rPr lang="en-US" sz="2667" dirty="0" err="1"/>
              <a:t>Trông</a:t>
            </a:r>
            <a:r>
              <a:rPr lang="en-US" sz="2667" dirty="0"/>
              <a:t> </a:t>
            </a:r>
            <a:r>
              <a:rPr lang="en-US" sz="2667" dirty="0" err="1"/>
              <a:t>chúng</a:t>
            </a:r>
            <a:r>
              <a:rPr lang="en-US" sz="2667" dirty="0"/>
              <a:t> </a:t>
            </a:r>
            <a:r>
              <a:rPr lang="en-US" sz="2667" dirty="0" err="1"/>
              <a:t>nhỏ</a:t>
            </a:r>
            <a:r>
              <a:rPr lang="en-US" sz="2667" dirty="0"/>
              <a:t> </a:t>
            </a:r>
            <a:r>
              <a:rPr lang="en-US" sz="2667" dirty="0" err="1"/>
              <a:t>bé</a:t>
            </a:r>
            <a:r>
              <a:rPr lang="en-US" sz="2667" dirty="0"/>
              <a:t>, </a:t>
            </a:r>
            <a:r>
              <a:rPr lang="en-US" sz="2667" dirty="0" err="1"/>
              <a:t>hiền</a:t>
            </a:r>
            <a:r>
              <a:rPr lang="en-US" sz="2667" dirty="0"/>
              <a:t> </a:t>
            </a:r>
            <a:r>
              <a:rPr lang="en-US" sz="2667" dirty="0" err="1"/>
              <a:t>lành</a:t>
            </a:r>
            <a:r>
              <a:rPr lang="en-US" sz="2667" dirty="0"/>
              <a:t> </a:t>
            </a:r>
            <a:r>
              <a:rPr lang="en-US" sz="2667" dirty="0" err="1"/>
              <a:t>nhưng</a:t>
            </a:r>
            <a:r>
              <a:rPr lang="en-US" sz="2667" dirty="0"/>
              <a:t> </a:t>
            </a:r>
            <a:r>
              <a:rPr lang="en-US" sz="2667" dirty="0" err="1"/>
              <a:t>lại</a:t>
            </a:r>
            <a:r>
              <a:rPr lang="en-US" sz="2667" dirty="0"/>
              <a:t> </a:t>
            </a:r>
            <a:r>
              <a:rPr lang="en-US" sz="2667" dirty="0" err="1"/>
              <a:t>rất</a:t>
            </a:r>
            <a:r>
              <a:rPr lang="en-US" sz="2667" dirty="0"/>
              <a:t> </a:t>
            </a:r>
            <a:r>
              <a:rPr lang="en-US" sz="2667" dirty="0" err="1"/>
              <a:t>kiên</a:t>
            </a:r>
            <a:r>
              <a:rPr lang="en-US" sz="2667" dirty="0"/>
              <a:t> </a:t>
            </a:r>
            <a:r>
              <a:rPr lang="en-US" sz="2667" dirty="0" err="1"/>
              <a:t>cường</a:t>
            </a:r>
            <a:r>
              <a:rPr lang="en-US" sz="2667" dirty="0"/>
              <a:t>. </a:t>
            </a:r>
            <a:r>
              <a:rPr lang="en-US" sz="2667" dirty="0" err="1"/>
              <a:t>Nếu</a:t>
            </a:r>
            <a:r>
              <a:rPr lang="en-US" sz="2667" dirty="0"/>
              <a:t> </a:t>
            </a:r>
            <a:r>
              <a:rPr lang="en-US" sz="2667" dirty="0" err="1"/>
              <a:t>một</a:t>
            </a:r>
            <a:r>
              <a:rPr lang="en-US" sz="2667" dirty="0"/>
              <a:t> </a:t>
            </a:r>
            <a:r>
              <a:rPr lang="en-US" sz="2667" dirty="0" err="1"/>
              <a:t>tên</a:t>
            </a:r>
            <a:r>
              <a:rPr lang="en-US" sz="2667" dirty="0"/>
              <a:t> </a:t>
            </a:r>
            <a:r>
              <a:rPr lang="en-US" sz="2667" dirty="0" err="1"/>
              <a:t>kiến</a:t>
            </a:r>
            <a:r>
              <a:rPr lang="en-US" sz="2667" dirty="0"/>
              <a:t> </a:t>
            </a:r>
            <a:r>
              <a:rPr lang="en-US" sz="2667" dirty="0" err="1"/>
              <a:t>bị</a:t>
            </a:r>
            <a:r>
              <a:rPr lang="en-US" sz="2667" dirty="0"/>
              <a:t> </a:t>
            </a:r>
            <a:r>
              <a:rPr lang="en-US" sz="2667" dirty="0" err="1"/>
              <a:t>trêu</a:t>
            </a:r>
            <a:r>
              <a:rPr lang="en-US" sz="2667" dirty="0"/>
              <a:t> </a:t>
            </a:r>
            <a:r>
              <a:rPr lang="en-US" sz="2667" dirty="0" err="1"/>
              <a:t>chọc</a:t>
            </a:r>
            <a:r>
              <a:rPr lang="en-US" sz="2667" dirty="0"/>
              <a:t> </a:t>
            </a:r>
            <a:r>
              <a:rPr lang="en-US" sz="2667" dirty="0" err="1"/>
              <a:t>thì</a:t>
            </a:r>
            <a:r>
              <a:rPr lang="en-US" sz="2667" dirty="0"/>
              <a:t> </a:t>
            </a:r>
            <a:r>
              <a:rPr lang="en-US" sz="2667" dirty="0" err="1"/>
              <a:t>những</a:t>
            </a:r>
            <a:r>
              <a:rPr lang="en-US" sz="2667" dirty="0"/>
              <a:t> con </a:t>
            </a:r>
            <a:r>
              <a:rPr lang="en-US" sz="2667" dirty="0" err="1"/>
              <a:t>xung</a:t>
            </a:r>
            <a:r>
              <a:rPr lang="en-US" sz="2667" dirty="0"/>
              <a:t> </a:t>
            </a:r>
            <a:r>
              <a:rPr lang="en-US" sz="2667" dirty="0" err="1"/>
              <a:t>quanh</a:t>
            </a:r>
            <a:r>
              <a:rPr lang="en-US" sz="2667" dirty="0"/>
              <a:t> </a:t>
            </a:r>
            <a:r>
              <a:rPr lang="en-US" sz="2667" dirty="0" err="1"/>
              <a:t>liền</a:t>
            </a:r>
            <a:r>
              <a:rPr lang="en-US" sz="2667" dirty="0"/>
              <a:t> </a:t>
            </a:r>
            <a:r>
              <a:rPr lang="en-US" sz="2667" dirty="0" err="1"/>
              <a:t>cùng</a:t>
            </a:r>
            <a:r>
              <a:rPr lang="en-US" sz="2667" dirty="0"/>
              <a:t> </a:t>
            </a:r>
            <a:r>
              <a:rPr lang="en-US" sz="2667" dirty="0" err="1"/>
              <a:t>nhau</a:t>
            </a:r>
            <a:r>
              <a:rPr lang="en-US" sz="2667" dirty="0"/>
              <a:t> </a:t>
            </a:r>
            <a:r>
              <a:rPr lang="en-US" sz="2667" dirty="0" err="1"/>
              <a:t>giơ</a:t>
            </a:r>
            <a:r>
              <a:rPr lang="en-US" sz="2667" dirty="0"/>
              <a:t> </a:t>
            </a:r>
            <a:r>
              <a:rPr lang="en-US" sz="2667" dirty="0" err="1"/>
              <a:t>càng</a:t>
            </a:r>
            <a:r>
              <a:rPr lang="en-US" sz="2667" dirty="0"/>
              <a:t> </a:t>
            </a:r>
            <a:r>
              <a:rPr lang="en-US" sz="2667" dirty="0" err="1"/>
              <a:t>lên</a:t>
            </a:r>
            <a:r>
              <a:rPr lang="en-US" sz="2667" dirty="0"/>
              <a:t> </a:t>
            </a:r>
            <a:r>
              <a:rPr lang="en-US" sz="2667" dirty="0" err="1"/>
              <a:t>phản</a:t>
            </a:r>
            <a:r>
              <a:rPr lang="en-US" sz="2667" dirty="0"/>
              <a:t> </a:t>
            </a:r>
            <a:r>
              <a:rPr lang="en-US" sz="2667" dirty="0" err="1"/>
              <a:t>ứng</a:t>
            </a:r>
            <a:r>
              <a:rPr lang="en-US" sz="2667" dirty="0"/>
              <a:t> </a:t>
            </a:r>
            <a:r>
              <a:rPr lang="en-US" sz="2667" dirty="0" err="1"/>
              <a:t>tự</a:t>
            </a:r>
            <a:r>
              <a:rPr lang="en-US" sz="2667" dirty="0"/>
              <a:t> </a:t>
            </a:r>
            <a:r>
              <a:rPr lang="en-US" sz="2667" dirty="0" err="1"/>
              <a:t>vệ</a:t>
            </a:r>
            <a:r>
              <a:rPr lang="en-US" sz="2667" dirty="0"/>
              <a:t>.  </a:t>
            </a:r>
          </a:p>
        </p:txBody>
      </p:sp>
    </p:spTree>
    <p:extLst>
      <p:ext uri="{BB962C8B-B14F-4D97-AF65-F5344CB8AC3E}">
        <p14:creationId xmlns:p14="http://schemas.microsoft.com/office/powerpoint/2010/main" val="73169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1777657">
            <a:off x="-2071859" y="5407551"/>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777657">
            <a:off x="9434341" y="-2028534"/>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a:off x="234397" y="678530"/>
            <a:ext cx="11030468" cy="3979405"/>
          </a:xfrm>
          <a:custGeom>
            <a:avLst/>
            <a:gdLst/>
            <a:ahLst/>
            <a:cxnLst/>
            <a:rect l="l" t="t" r="r" b="b"/>
            <a:pathLst>
              <a:path w="16738390" h="4686749">
                <a:moveTo>
                  <a:pt x="0" y="0"/>
                </a:moveTo>
                <a:lnTo>
                  <a:pt x="16738390" y="0"/>
                </a:lnTo>
                <a:lnTo>
                  <a:pt x="16738390" y="4686749"/>
                </a:lnTo>
                <a:lnTo>
                  <a:pt x="0" y="4686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
        <p:nvSpPr>
          <p:cNvPr id="5" name="Freeform 5"/>
          <p:cNvSpPr/>
          <p:nvPr/>
        </p:nvSpPr>
        <p:spPr>
          <a:xfrm>
            <a:off x="3071104" y="3959522"/>
            <a:ext cx="6049794" cy="4234856"/>
          </a:xfrm>
          <a:custGeom>
            <a:avLst/>
            <a:gdLst/>
            <a:ahLst/>
            <a:cxnLst/>
            <a:rect l="l" t="t" r="r" b="b"/>
            <a:pathLst>
              <a:path w="9074691" h="6352284">
                <a:moveTo>
                  <a:pt x="0" y="0"/>
                </a:moveTo>
                <a:lnTo>
                  <a:pt x="9074690" y="0"/>
                </a:lnTo>
                <a:lnTo>
                  <a:pt x="9074690" y="6352284"/>
                </a:lnTo>
                <a:lnTo>
                  <a:pt x="0" y="63522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7" name="Freeform 7"/>
          <p:cNvSpPr/>
          <p:nvPr/>
        </p:nvSpPr>
        <p:spPr>
          <a:xfrm rot="720159">
            <a:off x="-2203180" y="-2773698"/>
            <a:ext cx="4875155" cy="4351075"/>
          </a:xfrm>
          <a:custGeom>
            <a:avLst/>
            <a:gdLst/>
            <a:ahLst/>
            <a:cxnLst/>
            <a:rect l="l" t="t" r="r" b="b"/>
            <a:pathLst>
              <a:path w="7312732" h="6526613">
                <a:moveTo>
                  <a:pt x="0" y="0"/>
                </a:moveTo>
                <a:lnTo>
                  <a:pt x="7312731" y="0"/>
                </a:lnTo>
                <a:lnTo>
                  <a:pt x="7312731" y="6526613"/>
                </a:lnTo>
                <a:lnTo>
                  <a:pt x="0" y="6526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8"/>
          <p:cNvSpPr/>
          <p:nvPr/>
        </p:nvSpPr>
        <p:spPr>
          <a:xfrm rot="5400000">
            <a:off x="9994564" y="4724323"/>
            <a:ext cx="4394873" cy="3922424"/>
          </a:xfrm>
          <a:custGeom>
            <a:avLst/>
            <a:gdLst/>
            <a:ahLst/>
            <a:cxnLst/>
            <a:rect l="l" t="t" r="r" b="b"/>
            <a:pathLst>
              <a:path w="6592310" h="5883636">
                <a:moveTo>
                  <a:pt x="0" y="0"/>
                </a:moveTo>
                <a:lnTo>
                  <a:pt x="6592310" y="0"/>
                </a:lnTo>
                <a:lnTo>
                  <a:pt x="6592310" y="5883636"/>
                </a:lnTo>
                <a:lnTo>
                  <a:pt x="0" y="58836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Freeform 9"/>
          <p:cNvSpPr/>
          <p:nvPr/>
        </p:nvSpPr>
        <p:spPr>
          <a:xfrm rot="-5400000">
            <a:off x="-367716" y="821865"/>
            <a:ext cx="2300630" cy="1619068"/>
          </a:xfrm>
          <a:custGeom>
            <a:avLst/>
            <a:gdLst/>
            <a:ahLst/>
            <a:cxnLst/>
            <a:rect l="l" t="t" r="r" b="b"/>
            <a:pathLst>
              <a:path w="3450945" h="2428602">
                <a:moveTo>
                  <a:pt x="0" y="0"/>
                </a:moveTo>
                <a:lnTo>
                  <a:pt x="3450944" y="0"/>
                </a:lnTo>
                <a:lnTo>
                  <a:pt x="3450944" y="2428602"/>
                </a:lnTo>
                <a:lnTo>
                  <a:pt x="0" y="242860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p:cNvSpPr/>
          <p:nvPr/>
        </p:nvSpPr>
        <p:spPr>
          <a:xfrm rot="-5400000" flipV="1">
            <a:off x="10448134" y="662579"/>
            <a:ext cx="2047091" cy="1440641"/>
          </a:xfrm>
          <a:custGeom>
            <a:avLst/>
            <a:gdLst/>
            <a:ahLst/>
            <a:cxnLst/>
            <a:rect l="l" t="t" r="r" b="b"/>
            <a:pathLst>
              <a:path w="3070637" h="2160961">
                <a:moveTo>
                  <a:pt x="0" y="2160961"/>
                </a:moveTo>
                <a:lnTo>
                  <a:pt x="3070637" y="2160961"/>
                </a:lnTo>
                <a:lnTo>
                  <a:pt x="3070637" y="0"/>
                </a:lnTo>
                <a:lnTo>
                  <a:pt x="0" y="0"/>
                </a:lnTo>
                <a:lnTo>
                  <a:pt x="0" y="2160961"/>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pic>
        <p:nvPicPr>
          <p:cNvPr id="6" name="Picture 5">
            <a:extLst>
              <a:ext uri="{FF2B5EF4-FFF2-40B4-BE49-F238E27FC236}">
                <a16:creationId xmlns:a16="http://schemas.microsoft.com/office/drawing/2014/main" id="{C28B83E5-77CB-AA2C-F1D3-5D7D2DE63A74}"/>
              </a:ext>
            </a:extLst>
          </p:cNvPr>
          <p:cNvPicPr>
            <a:picLocks noChangeAspect="1"/>
          </p:cNvPicPr>
          <p:nvPr/>
        </p:nvPicPr>
        <p:blipFill>
          <a:blip r:embed="rId12"/>
          <a:stretch>
            <a:fillRect/>
          </a:stretch>
        </p:blipFill>
        <p:spPr>
          <a:xfrm>
            <a:off x="754681" y="508142"/>
            <a:ext cx="10973751" cy="4468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1309536" y="535460"/>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Rectangle: Rounded Corners 6">
            <a:extLst>
              <a:ext uri="{FF2B5EF4-FFF2-40B4-BE49-F238E27FC236}">
                <a16:creationId xmlns:a16="http://schemas.microsoft.com/office/drawing/2014/main" id="{B590F1B3-A10E-E984-5186-62A2408AB180}"/>
              </a:ext>
            </a:extLst>
          </p:cNvPr>
          <p:cNvSpPr/>
          <p:nvPr/>
        </p:nvSpPr>
        <p:spPr>
          <a:xfrm>
            <a:off x="407773" y="2737373"/>
            <a:ext cx="11133437" cy="3352277"/>
          </a:xfrm>
          <a:prstGeom prst="roundRect">
            <a:avLst>
              <a:gd name="adj" fmla="val 23181"/>
            </a:avLst>
          </a:prstGeom>
          <a:solidFill>
            <a:schemeClr val="bg1"/>
          </a:solidFill>
          <a:ln w="38100">
            <a:solidFill>
              <a:srgbClr val="39802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latin typeface="Cambria" panose="02040503050406030204" pitchFamily="18" charset="0"/>
                <a:ea typeface="Cambria" panose="02040503050406030204" pitchFamily="18" charset="0"/>
              </a:rPr>
              <a:t>Cách</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chơi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như</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sau</a:t>
            </a:r>
            <a:r>
              <a:rPr lang="en-US" sz="3600" b="1"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Cả</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lớp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sẽ</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cùng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hát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chuyền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hộp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nhau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dừng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bạn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nào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đang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cầm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hộp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sẽ</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đoạn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thơ</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trong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những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bài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thơ</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đã</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học</a:t>
            </a:r>
            <a:r>
              <a:rPr lang="en-US" sz="3600" dirty="0">
                <a:solidFill>
                  <a:schemeClr val="tx1"/>
                </a:solidFill>
                <a:latin typeface="Cambria" panose="02040503050406030204" pitchFamily="18" charset="0"/>
                <a:ea typeface="Cambria" panose="02040503050406030204" pitchFamily="18" charset="0"/>
              </a:rPr>
              <a:t> ở </a:t>
            </a:r>
            <a:r>
              <a:rPr lang="en-US" sz="3600" dirty="0" err="1">
                <a:solidFill>
                  <a:schemeClr val="tx1"/>
                </a:solidFill>
                <a:latin typeface="Cambria" panose="02040503050406030204" pitchFamily="18" charset="0"/>
                <a:ea typeface="Cambria" panose="02040503050406030204" pitchFamily="18" charset="0"/>
              </a:rPr>
              <a:t>chương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trình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kì</a:t>
            </a:r>
            <a:r>
              <a:rPr lang="en-US" sz="3600">
                <a:solidFill>
                  <a:schemeClr val="tx1"/>
                </a:solidFill>
                <a:latin typeface="Cambria" panose="02040503050406030204" pitchFamily="18" charset="0"/>
                <a:ea typeface="Cambria" panose="02040503050406030204" pitchFamily="18" charset="0"/>
              </a:rPr>
              <a:t> II. </a:t>
            </a:r>
            <a:r>
              <a:rPr lang="en-US" sz="3600" dirty="0" err="1">
                <a:solidFill>
                  <a:schemeClr val="tx1"/>
                </a:solidFill>
                <a:latin typeface="Cambria" panose="02040503050406030204" pitchFamily="18" charset="0"/>
                <a:ea typeface="Cambria" panose="02040503050406030204" pitchFamily="18" charset="0"/>
              </a:rPr>
              <a:t>Mỗi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hoàn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thành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sẽ</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được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nhận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phần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quà</a:t>
            </a:r>
            <a:r>
              <a:rPr lang="en-US" sz="3600" dirty="0">
                <a:solidFill>
                  <a:schemeClr val="tx1"/>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E6803485-D725-3421-FE7E-0C0750821188}"/>
              </a:ext>
            </a:extLst>
          </p:cNvPr>
          <p:cNvPicPr>
            <a:picLocks noChangeAspect="1"/>
          </p:cNvPicPr>
          <p:nvPr/>
        </p:nvPicPr>
        <p:blipFill>
          <a:blip r:embed="rId10"/>
          <a:stretch>
            <a:fillRect/>
          </a:stretch>
        </p:blipFill>
        <p:spPr>
          <a:xfrm>
            <a:off x="4402933" y="360532"/>
            <a:ext cx="3060457" cy="1176630"/>
          </a:xfrm>
          <a:prstGeom prst="rect">
            <a:avLst/>
          </a:prstGeom>
        </p:spPr>
      </p:pic>
      <p:pic>
        <p:nvPicPr>
          <p:cNvPr id="9" name="Picture 8">
            <a:extLst>
              <a:ext uri="{FF2B5EF4-FFF2-40B4-BE49-F238E27FC236}">
                <a16:creationId xmlns:a16="http://schemas.microsoft.com/office/drawing/2014/main" id="{E260F930-ACEF-A275-E8E7-4F43BDF56DD9}"/>
              </a:ext>
            </a:extLst>
          </p:cNvPr>
          <p:cNvPicPr>
            <a:picLocks noChangeAspect="1"/>
          </p:cNvPicPr>
          <p:nvPr/>
        </p:nvPicPr>
        <p:blipFill>
          <a:blip r:embed="rId11"/>
          <a:stretch>
            <a:fillRect/>
          </a:stretch>
        </p:blipFill>
        <p:spPr>
          <a:xfrm>
            <a:off x="1273646" y="1064504"/>
            <a:ext cx="9644708" cy="14936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a:extLst>
            <a:ext uri="{FF2B5EF4-FFF2-40B4-BE49-F238E27FC236}">
              <a16:creationId xmlns:a16="http://schemas.microsoft.com/office/drawing/2014/main" id="{BB477E07-FD48-8E9B-CA9E-4CE1108D6507}"/>
            </a:ext>
          </a:extLst>
        </p:cNvPr>
        <p:cNvGrpSpPr/>
        <p:nvPr/>
      </p:nvGrpSpPr>
      <p:grpSpPr>
        <a:xfrm>
          <a:off x="0" y="0"/>
          <a:ext cx="0" cy="0"/>
          <a:chOff x="0" y="0"/>
          <a:chExt cx="0" cy="0"/>
        </a:xfrm>
      </p:grpSpPr>
      <p:sp>
        <p:nvSpPr>
          <p:cNvPr id="17" name="Freeform 2">
            <a:extLst>
              <a:ext uri="{FF2B5EF4-FFF2-40B4-BE49-F238E27FC236}">
                <a16:creationId xmlns:a16="http://schemas.microsoft.com/office/drawing/2014/main" id="{13397449-4BD7-AA83-9A37-FB2DE843E82B}"/>
              </a:ext>
            </a:extLst>
          </p:cNvPr>
          <p:cNvSpPr/>
          <p:nvPr/>
        </p:nvSpPr>
        <p:spPr>
          <a:xfrm rot="-5400000">
            <a:off x="3264462" y="-1922941"/>
            <a:ext cx="5663075" cy="10703881"/>
          </a:xfrm>
          <a:custGeom>
            <a:avLst/>
            <a:gdLst/>
            <a:ahLst/>
            <a:cxnLst/>
            <a:rect l="l" t="t" r="r" b="b"/>
            <a:pathLst>
              <a:path w="7551998" h="13191263">
                <a:moveTo>
                  <a:pt x="0" y="0"/>
                </a:moveTo>
                <a:lnTo>
                  <a:pt x="7551998" y="0"/>
                </a:lnTo>
                <a:lnTo>
                  <a:pt x="7551998" y="13191262"/>
                </a:lnTo>
                <a:lnTo>
                  <a:pt x="0" y="13191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Freeform 6">
            <a:extLst>
              <a:ext uri="{FF2B5EF4-FFF2-40B4-BE49-F238E27FC236}">
                <a16:creationId xmlns:a16="http://schemas.microsoft.com/office/drawing/2014/main" id="{CEBC9482-D7D9-076A-E13C-4B15264E45B3}"/>
              </a:ext>
            </a:extLst>
          </p:cNvPr>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a:extLst>
              <a:ext uri="{FF2B5EF4-FFF2-40B4-BE49-F238E27FC236}">
                <a16:creationId xmlns:a16="http://schemas.microsoft.com/office/drawing/2014/main" id="{4D4D5C6B-5B73-217E-51B1-44A6819A7D37}"/>
              </a:ext>
            </a:extLst>
          </p:cNvPr>
          <p:cNvSpPr/>
          <p:nvPr/>
        </p:nvSpPr>
        <p:spPr>
          <a:xfrm rot="1777657">
            <a:off x="8951953" y="-2461775"/>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Freeform 8">
            <a:extLst>
              <a:ext uri="{FF2B5EF4-FFF2-40B4-BE49-F238E27FC236}">
                <a16:creationId xmlns:a16="http://schemas.microsoft.com/office/drawing/2014/main" id="{0CFA78B0-EF6E-071A-7C77-74DB9A6EEAB0}"/>
              </a:ext>
            </a:extLst>
          </p:cNvPr>
          <p:cNvSpPr/>
          <p:nvPr/>
        </p:nvSpPr>
        <p:spPr>
          <a:xfrm rot="720159">
            <a:off x="-3014219" y="1484926"/>
            <a:ext cx="4356469" cy="3888148"/>
          </a:xfrm>
          <a:custGeom>
            <a:avLst/>
            <a:gdLst/>
            <a:ahLst/>
            <a:cxnLst/>
            <a:rect l="l" t="t" r="r" b="b"/>
            <a:pathLst>
              <a:path w="6534703" h="5832222">
                <a:moveTo>
                  <a:pt x="0" y="0"/>
                </a:moveTo>
                <a:lnTo>
                  <a:pt x="6534702" y="0"/>
                </a:lnTo>
                <a:lnTo>
                  <a:pt x="6534702" y="5832222"/>
                </a:lnTo>
                <a:lnTo>
                  <a:pt x="0" y="58322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9" name="Freeform 9">
            <a:extLst>
              <a:ext uri="{FF2B5EF4-FFF2-40B4-BE49-F238E27FC236}">
                <a16:creationId xmlns:a16="http://schemas.microsoft.com/office/drawing/2014/main" id="{5EF27857-CD30-1629-1678-DD23D5AAB099}"/>
              </a:ext>
            </a:extLst>
          </p:cNvPr>
          <p:cNvSpPr/>
          <p:nvPr/>
        </p:nvSpPr>
        <p:spPr>
          <a:xfrm rot="9644125">
            <a:off x="11558885" y="1819205"/>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0" name="Freeform 10">
            <a:extLst>
              <a:ext uri="{FF2B5EF4-FFF2-40B4-BE49-F238E27FC236}">
                <a16:creationId xmlns:a16="http://schemas.microsoft.com/office/drawing/2014/main" id="{D5F428B4-4E98-9429-8FFA-A1A9B1ECD755}"/>
              </a:ext>
            </a:extLst>
          </p:cNvPr>
          <p:cNvSpPr/>
          <p:nvPr/>
        </p:nvSpPr>
        <p:spPr>
          <a:xfrm>
            <a:off x="833621" y="2154660"/>
            <a:ext cx="865292" cy="1559085"/>
          </a:xfrm>
          <a:custGeom>
            <a:avLst/>
            <a:gdLst/>
            <a:ahLst/>
            <a:cxnLst/>
            <a:rect l="l" t="t" r="r" b="b"/>
            <a:pathLst>
              <a:path w="1297938" h="2338627">
                <a:moveTo>
                  <a:pt x="0" y="0"/>
                </a:moveTo>
                <a:lnTo>
                  <a:pt x="1297938" y="0"/>
                </a:lnTo>
                <a:lnTo>
                  <a:pt x="1297938" y="2338627"/>
                </a:lnTo>
                <a:lnTo>
                  <a:pt x="0" y="23386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1" name="Freeform 11">
            <a:extLst>
              <a:ext uri="{FF2B5EF4-FFF2-40B4-BE49-F238E27FC236}">
                <a16:creationId xmlns:a16="http://schemas.microsoft.com/office/drawing/2014/main" id="{B7F415E7-2D59-3131-2059-FBEF61EF1E24}"/>
              </a:ext>
            </a:extLst>
          </p:cNvPr>
          <p:cNvSpPr/>
          <p:nvPr/>
        </p:nvSpPr>
        <p:spPr>
          <a:xfrm flipH="1">
            <a:off x="9721453" y="1074448"/>
            <a:ext cx="865292" cy="1559085"/>
          </a:xfrm>
          <a:custGeom>
            <a:avLst/>
            <a:gdLst/>
            <a:ahLst/>
            <a:cxnLst/>
            <a:rect l="l" t="t" r="r" b="b"/>
            <a:pathLst>
              <a:path w="1297938" h="2338627">
                <a:moveTo>
                  <a:pt x="1297938" y="0"/>
                </a:moveTo>
                <a:lnTo>
                  <a:pt x="0" y="0"/>
                </a:lnTo>
                <a:lnTo>
                  <a:pt x="0" y="2338627"/>
                </a:lnTo>
                <a:lnTo>
                  <a:pt x="1297938" y="2338627"/>
                </a:lnTo>
                <a:lnTo>
                  <a:pt x="1297938"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2" name="Freeform 12">
            <a:extLst>
              <a:ext uri="{FF2B5EF4-FFF2-40B4-BE49-F238E27FC236}">
                <a16:creationId xmlns:a16="http://schemas.microsoft.com/office/drawing/2014/main" id="{31E3C8BA-2C77-980C-DF24-5B8E15AB4572}"/>
              </a:ext>
            </a:extLst>
          </p:cNvPr>
          <p:cNvSpPr/>
          <p:nvPr/>
        </p:nvSpPr>
        <p:spPr>
          <a:xfrm flipH="1">
            <a:off x="2937629" y="5228358"/>
            <a:ext cx="1519675" cy="1232837"/>
          </a:xfrm>
          <a:custGeom>
            <a:avLst/>
            <a:gdLst/>
            <a:ahLst/>
            <a:cxnLst/>
            <a:rect l="l" t="t" r="r" b="b"/>
            <a:pathLst>
              <a:path w="2279513" h="1849255">
                <a:moveTo>
                  <a:pt x="2279512" y="0"/>
                </a:moveTo>
                <a:lnTo>
                  <a:pt x="0" y="0"/>
                </a:lnTo>
                <a:lnTo>
                  <a:pt x="0" y="1849254"/>
                </a:lnTo>
                <a:lnTo>
                  <a:pt x="2279512" y="1849254"/>
                </a:lnTo>
                <a:lnTo>
                  <a:pt x="2279512"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pic>
        <p:nvPicPr>
          <p:cNvPr id="13" name="Picture 12">
            <a:extLst>
              <a:ext uri="{FF2B5EF4-FFF2-40B4-BE49-F238E27FC236}">
                <a16:creationId xmlns:a16="http://schemas.microsoft.com/office/drawing/2014/main" id="{46CC8B86-0E04-6DA1-8A3F-568AD1BA8A53}"/>
              </a:ext>
            </a:extLst>
          </p:cNvPr>
          <p:cNvPicPr>
            <a:picLocks noChangeAspect="1"/>
          </p:cNvPicPr>
          <p:nvPr/>
        </p:nvPicPr>
        <p:blipFill>
          <a:blip r:embed="rId12"/>
          <a:stretch>
            <a:fillRect/>
          </a:stretch>
        </p:blipFill>
        <p:spPr>
          <a:xfrm flipH="1">
            <a:off x="173399" y="2154660"/>
            <a:ext cx="2800350" cy="4750940"/>
          </a:xfrm>
          <a:prstGeom prst="rect">
            <a:avLst/>
          </a:prstGeom>
        </p:spPr>
      </p:pic>
      <p:pic>
        <p:nvPicPr>
          <p:cNvPr id="14" name="Graphic 13">
            <a:extLst>
              <a:ext uri="{FF2B5EF4-FFF2-40B4-BE49-F238E27FC236}">
                <a16:creationId xmlns:a16="http://schemas.microsoft.com/office/drawing/2014/main" id="{F6DF2D16-5776-E5B0-AA53-A30464E534E8}"/>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flipH="1">
            <a:off x="8541329" y="2089767"/>
            <a:ext cx="3498721" cy="4990064"/>
          </a:xfrm>
          <a:prstGeom prst="rect">
            <a:avLst/>
          </a:prstGeom>
        </p:spPr>
      </p:pic>
      <p:pic>
        <p:nvPicPr>
          <p:cNvPr id="15" name="Picture 14">
            <a:extLst>
              <a:ext uri="{FF2B5EF4-FFF2-40B4-BE49-F238E27FC236}">
                <a16:creationId xmlns:a16="http://schemas.microsoft.com/office/drawing/2014/main" id="{8D3E2B85-6927-CBD3-D402-33F307A6545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477890" y="2578838"/>
            <a:ext cx="5093423" cy="4301477"/>
          </a:xfrm>
          <a:prstGeom prst="rect">
            <a:avLst/>
          </a:prstGeom>
        </p:spPr>
      </p:pic>
      <p:pic>
        <p:nvPicPr>
          <p:cNvPr id="16" name="Picture 15">
            <a:extLst>
              <a:ext uri="{FF2B5EF4-FFF2-40B4-BE49-F238E27FC236}">
                <a16:creationId xmlns:a16="http://schemas.microsoft.com/office/drawing/2014/main" id="{8BEE0FEC-DAD3-330F-1F09-99F7DA818DFB}"/>
              </a:ext>
            </a:extLst>
          </p:cNvPr>
          <p:cNvPicPr>
            <a:picLocks noChangeAspect="1"/>
          </p:cNvPicPr>
          <p:nvPr/>
        </p:nvPicPr>
        <p:blipFill>
          <a:blip r:embed="rId16"/>
          <a:stretch>
            <a:fillRect/>
          </a:stretch>
        </p:blipFill>
        <p:spPr>
          <a:xfrm>
            <a:off x="1393532" y="813571"/>
            <a:ext cx="9644708" cy="1487553"/>
          </a:xfrm>
          <a:prstGeom prst="rect">
            <a:avLst/>
          </a:prstGeom>
        </p:spPr>
      </p:pic>
    </p:spTree>
    <p:extLst>
      <p:ext uri="{BB962C8B-B14F-4D97-AF65-F5344CB8AC3E}">
        <p14:creationId xmlns:p14="http://schemas.microsoft.com/office/powerpoint/2010/main" val="414684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a:off x="164835" y="110372"/>
            <a:ext cx="11190739" cy="6855776"/>
          </a:xfrm>
          <a:custGeom>
            <a:avLst/>
            <a:gdLst/>
            <a:ahLst/>
            <a:cxnLst/>
            <a:rect l="l" t="t" r="r" b="b"/>
            <a:pathLst>
              <a:path w="15259441" h="10509940">
                <a:moveTo>
                  <a:pt x="0" y="0"/>
                </a:moveTo>
                <a:lnTo>
                  <a:pt x="15259441" y="0"/>
                </a:lnTo>
                <a:lnTo>
                  <a:pt x="15259441" y="10509940"/>
                </a:lnTo>
                <a:lnTo>
                  <a:pt x="0" y="105099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8295595" y="2492648"/>
            <a:ext cx="4003783" cy="8947001"/>
          </a:xfrm>
          <a:custGeom>
            <a:avLst/>
            <a:gdLst/>
            <a:ahLst/>
            <a:cxnLst/>
            <a:rect l="l" t="t" r="r" b="b"/>
            <a:pathLst>
              <a:path w="6005675" h="13420502">
                <a:moveTo>
                  <a:pt x="0" y="0"/>
                </a:moveTo>
                <a:lnTo>
                  <a:pt x="6005675" y="0"/>
                </a:lnTo>
                <a:lnTo>
                  <a:pt x="6005675" y="13420502"/>
                </a:lnTo>
                <a:lnTo>
                  <a:pt x="0" y="134205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105787" y="4826038"/>
            <a:ext cx="1853151" cy="2030850"/>
          </a:xfrm>
          <a:custGeom>
            <a:avLst/>
            <a:gdLst/>
            <a:ahLst/>
            <a:cxnLst/>
            <a:rect l="l" t="t" r="r" b="b"/>
            <a:pathLst>
              <a:path w="2779726" h="3046275">
                <a:moveTo>
                  <a:pt x="0" y="0"/>
                </a:moveTo>
                <a:lnTo>
                  <a:pt x="2779725" y="0"/>
                </a:lnTo>
                <a:lnTo>
                  <a:pt x="2779725" y="3046275"/>
                </a:lnTo>
                <a:lnTo>
                  <a:pt x="0" y="30462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720159">
            <a:off x="-1890013" y="-2076398"/>
            <a:ext cx="4356469" cy="3888148"/>
          </a:xfrm>
          <a:custGeom>
            <a:avLst/>
            <a:gdLst/>
            <a:ahLst/>
            <a:cxnLst/>
            <a:rect l="l" t="t" r="r" b="b"/>
            <a:pathLst>
              <a:path w="6534703" h="5832222">
                <a:moveTo>
                  <a:pt x="0" y="0"/>
                </a:moveTo>
                <a:lnTo>
                  <a:pt x="6534703" y="0"/>
                </a:lnTo>
                <a:lnTo>
                  <a:pt x="6534703" y="5832222"/>
                </a:lnTo>
                <a:lnTo>
                  <a:pt x="0" y="58322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rot="2582400">
            <a:off x="10453505" y="-1422310"/>
            <a:ext cx="3187251" cy="2844622"/>
          </a:xfrm>
          <a:custGeom>
            <a:avLst/>
            <a:gdLst/>
            <a:ahLst/>
            <a:cxnLst/>
            <a:rect l="l" t="t" r="r" b="b"/>
            <a:pathLst>
              <a:path w="4780877" h="4266933">
                <a:moveTo>
                  <a:pt x="0" y="0"/>
                </a:moveTo>
                <a:lnTo>
                  <a:pt x="4780877" y="0"/>
                </a:lnTo>
                <a:lnTo>
                  <a:pt x="4780877" y="4266932"/>
                </a:lnTo>
                <a:lnTo>
                  <a:pt x="0" y="42669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flipH="1">
            <a:off x="9533999" y="404080"/>
            <a:ext cx="1748752" cy="1916441"/>
          </a:xfrm>
          <a:custGeom>
            <a:avLst/>
            <a:gdLst/>
            <a:ahLst/>
            <a:cxnLst/>
            <a:rect l="l" t="t" r="r" b="b"/>
            <a:pathLst>
              <a:path w="2623128" h="2874661">
                <a:moveTo>
                  <a:pt x="2623128" y="0"/>
                </a:moveTo>
                <a:lnTo>
                  <a:pt x="0" y="0"/>
                </a:lnTo>
                <a:lnTo>
                  <a:pt x="0" y="2874661"/>
                </a:lnTo>
                <a:lnTo>
                  <a:pt x="2623128" y="2874661"/>
                </a:lnTo>
                <a:lnTo>
                  <a:pt x="262312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pic>
        <p:nvPicPr>
          <p:cNvPr id="8" name="Picture 7">
            <a:extLst>
              <a:ext uri="{FF2B5EF4-FFF2-40B4-BE49-F238E27FC236}">
                <a16:creationId xmlns:a16="http://schemas.microsoft.com/office/drawing/2014/main" id="{A46B8246-6BFB-10CF-116E-28C9F953A6F4}"/>
              </a:ext>
            </a:extLst>
          </p:cNvPr>
          <p:cNvPicPr>
            <a:picLocks noChangeAspect="1"/>
          </p:cNvPicPr>
          <p:nvPr/>
        </p:nvPicPr>
        <p:blipFill>
          <a:blip r:embed="rId10"/>
          <a:stretch>
            <a:fillRect/>
          </a:stretch>
        </p:blipFill>
        <p:spPr>
          <a:xfrm>
            <a:off x="2670665" y="415099"/>
            <a:ext cx="5657578" cy="1084867"/>
          </a:xfrm>
          <a:prstGeom prst="rect">
            <a:avLst/>
          </a:prstGeom>
        </p:spPr>
      </p:pic>
      <p:sp>
        <p:nvSpPr>
          <p:cNvPr id="10" name="TextBox 9">
            <a:extLst>
              <a:ext uri="{FF2B5EF4-FFF2-40B4-BE49-F238E27FC236}">
                <a16:creationId xmlns:a16="http://schemas.microsoft.com/office/drawing/2014/main" id="{8323BE52-3260-44EA-85C2-5DCF421807A6}"/>
              </a:ext>
            </a:extLst>
          </p:cNvPr>
          <p:cNvSpPr txBox="1"/>
          <p:nvPr/>
        </p:nvSpPr>
        <p:spPr>
          <a:xfrm>
            <a:off x="1238204" y="1419558"/>
            <a:ext cx="8674955" cy="5355312"/>
          </a:xfrm>
          <a:prstGeom prst="rect">
            <a:avLst/>
          </a:prstGeom>
          <a:noFill/>
        </p:spPr>
        <p:txBody>
          <a:bodyPr wrap="square">
            <a:spAutoFit/>
          </a:bodyPr>
          <a:lstStyle/>
          <a:p>
            <a:pPr algn="just">
              <a:lnSpc>
                <a:spcPct val="150000"/>
              </a:lnSpc>
            </a:pPr>
            <a:r>
              <a:rPr lang="vi-VN" sz="3200" b="1" smtClean="0">
                <a:solidFill>
                  <a:srgbClr val="00B050"/>
                </a:solidFill>
                <a:latin typeface="Cambria" panose="02040503050406030204" pitchFamily="18" charset="0"/>
                <a:ea typeface="Cambria" panose="02040503050406030204" pitchFamily="18" charset="0"/>
              </a:rPr>
              <a:t>-</a:t>
            </a:r>
            <a:r>
              <a:rPr lang="en-US" sz="3200" b="1" smtClean="0">
                <a:solidFill>
                  <a:srgbClr val="00B050"/>
                </a:solidFill>
                <a:latin typeface="Cambria" panose="02040503050406030204" pitchFamily="18" charset="0"/>
                <a:ea typeface="Cambria" panose="02040503050406030204" pitchFamily="18" charset="0"/>
              </a:rPr>
              <a:t> </a:t>
            </a:r>
            <a:r>
              <a:rPr lang="vi-VN" sz="2800" b="1" smtClean="0">
                <a:solidFill>
                  <a:srgbClr val="00B050"/>
                </a:solidFill>
                <a:latin typeface="Cambria" panose="02040503050406030204" pitchFamily="18" charset="0"/>
                <a:ea typeface="Cambria" panose="02040503050406030204" pitchFamily="18" charset="0"/>
              </a:rPr>
              <a:t>Biết </a:t>
            </a:r>
            <a:r>
              <a:rPr lang="vi-VN" sz="2800" b="1" dirty="0">
                <a:solidFill>
                  <a:srgbClr val="00B050"/>
                </a:solidFill>
                <a:latin typeface="Cambria" panose="02040503050406030204" pitchFamily="18" charset="0"/>
                <a:ea typeface="Cambria" panose="02040503050406030204" pitchFamily="18" charset="0"/>
              </a:rPr>
              <a:t>đọc theo ngữ điệu phù hợp với vai được phân trong những đoạn đối thoại có hai hoặc ba nhân vật. Trả lời được một số câu hỏi trong bài.</a:t>
            </a:r>
            <a:endParaRPr lang="en-US" sz="4400" b="1" dirty="0">
              <a:solidFill>
                <a:srgbClr val="00B050"/>
              </a:solidFill>
              <a:latin typeface="Cambria" panose="02040503050406030204" pitchFamily="18" charset="0"/>
              <a:ea typeface="Cambria" panose="02040503050406030204" pitchFamily="18" charset="0"/>
            </a:endParaRPr>
          </a:p>
          <a:p>
            <a:pPr algn="just">
              <a:lnSpc>
                <a:spcPct val="150000"/>
              </a:lnSpc>
            </a:pPr>
            <a:r>
              <a:rPr lang="en-US" sz="2800" b="1" smtClean="0">
                <a:solidFill>
                  <a:srgbClr val="00B050"/>
                </a:solidFill>
                <a:latin typeface="Cambria" panose="02040503050406030204" pitchFamily="18" charset="0"/>
                <a:ea typeface="Cambria" panose="02040503050406030204" pitchFamily="18" charset="0"/>
              </a:rPr>
              <a:t>- </a:t>
            </a:r>
            <a:r>
              <a:rPr lang="vi-VN" sz="2800" b="1" smtClean="0">
                <a:solidFill>
                  <a:srgbClr val="00B050"/>
                </a:solidFill>
                <a:latin typeface="Cambria" panose="02040503050406030204" pitchFamily="18" charset="0"/>
                <a:ea typeface="Cambria" panose="02040503050406030204" pitchFamily="18" charset="0"/>
              </a:rPr>
              <a:t>Tìm </a:t>
            </a:r>
            <a:r>
              <a:rPr lang="vi-VN" sz="2800" b="1" dirty="0">
                <a:solidFill>
                  <a:srgbClr val="00B050"/>
                </a:solidFill>
                <a:latin typeface="Cambria" panose="02040503050406030204" pitchFamily="18" charset="0"/>
                <a:ea typeface="Cambria" panose="02040503050406030204" pitchFamily="18" charset="0"/>
              </a:rPr>
              <a:t>được câu chủ đề trong mỗi đoạn </a:t>
            </a:r>
            <a:r>
              <a:rPr lang="vi-VN" sz="2800" b="1">
                <a:solidFill>
                  <a:srgbClr val="00B050"/>
                </a:solidFill>
                <a:latin typeface="Cambria" panose="02040503050406030204" pitchFamily="18" charset="0"/>
                <a:ea typeface="Cambria" panose="02040503050406030204" pitchFamily="18" charset="0"/>
              </a:rPr>
              <a:t>văn</a:t>
            </a:r>
            <a:r>
              <a:rPr lang="vi-VN" sz="2800" b="1" smtClean="0">
                <a:solidFill>
                  <a:srgbClr val="00B050"/>
                </a:solidFill>
                <a:latin typeface="Cambria" panose="02040503050406030204" pitchFamily="18" charset="0"/>
                <a:ea typeface="Cambria" panose="02040503050406030204" pitchFamily="18" charset="0"/>
              </a:rPr>
              <a:t>.</a:t>
            </a:r>
            <a:endParaRPr lang="en-US" sz="2800" b="1" smtClean="0">
              <a:solidFill>
                <a:srgbClr val="00B050"/>
              </a:solidFill>
              <a:latin typeface="Cambria" panose="02040503050406030204" pitchFamily="18" charset="0"/>
              <a:ea typeface="Cambria" panose="02040503050406030204" pitchFamily="18" charset="0"/>
            </a:endParaRPr>
          </a:p>
          <a:p>
            <a:pPr algn="just">
              <a:lnSpc>
                <a:spcPct val="150000"/>
              </a:lnSpc>
            </a:pPr>
            <a:r>
              <a:rPr lang="en-US" sz="2800" b="1" smtClean="0">
                <a:solidFill>
                  <a:srgbClr val="00B050"/>
                </a:solidFill>
                <a:latin typeface="Cambria" panose="02040503050406030204" pitchFamily="18" charset="0"/>
                <a:ea typeface="Cambria" panose="02040503050406030204" pitchFamily="18" charset="0"/>
              </a:rPr>
              <a:t>- </a:t>
            </a:r>
            <a:r>
              <a:rPr lang="vi-VN" sz="2800" b="1" smtClean="0">
                <a:solidFill>
                  <a:srgbClr val="00B050"/>
                </a:solidFill>
                <a:latin typeface="Cambria" panose="02040503050406030204" pitchFamily="18" charset="0"/>
                <a:ea typeface="Cambria" panose="02040503050406030204" pitchFamily="18" charset="0"/>
              </a:rPr>
              <a:t>Viết </a:t>
            </a:r>
            <a:r>
              <a:rPr lang="vi-VN" sz="2800" b="1">
                <a:solidFill>
                  <a:srgbClr val="00B050"/>
                </a:solidFill>
                <a:latin typeface="Cambria" panose="02040503050406030204" pitchFamily="18" charset="0"/>
                <a:ea typeface="Cambria" panose="02040503050406030204" pitchFamily="18" charset="0"/>
              </a:rPr>
              <a:t>được đoạn văn có câu chủ đề: Họ hàng nhà kiến chăm chỉ, hiền lành</a:t>
            </a:r>
            <a:r>
              <a:rPr lang="vi-VN" sz="2800" b="1">
                <a:solidFill>
                  <a:srgbClr val="00B050"/>
                </a:solidFill>
                <a:latin typeface="Cambria" panose="02040503050406030204" pitchFamily="18" charset="0"/>
                <a:ea typeface="Cambria" panose="02040503050406030204" pitchFamily="18" charset="0"/>
              </a:rPr>
              <a:t>. </a:t>
            </a:r>
            <a:endParaRPr lang="vi-VN" sz="2800" b="1" dirty="0">
              <a:solidFill>
                <a:srgbClr val="00B050"/>
              </a:solidFill>
              <a:latin typeface="Cambria" panose="02040503050406030204" pitchFamily="18" charset="0"/>
              <a:ea typeface="Cambria" panose="02040503050406030204" pitchFamily="18" charset="0"/>
            </a:endParaRPr>
          </a:p>
          <a:p>
            <a:pPr algn="just">
              <a:lnSpc>
                <a:spcPct val="150000"/>
              </a:lnSpc>
            </a:pPr>
            <a:r>
              <a:rPr lang="vi-VN" sz="2800" b="1" dirty="0">
                <a:solidFill>
                  <a:srgbClr val="00B050"/>
                </a:solidFill>
                <a:latin typeface="Cambria" panose="02040503050406030204" pitchFamily="18" charset="0"/>
                <a:ea typeface="Cambria" panose="02040503050406030204" pitchFamily="18" charset="0"/>
              </a:rPr>
              <a:t>- Phát triển năng lực ngôn ngữ</a:t>
            </a:r>
          </a:p>
          <a:p>
            <a:pPr algn="just">
              <a:lnSpc>
                <a:spcPct val="150000"/>
              </a:lnSpc>
            </a:pPr>
            <a:r>
              <a:rPr lang="vi-VN" sz="2800" b="1" dirty="0">
                <a:solidFill>
                  <a:srgbClr val="00B050"/>
                </a:solidFill>
                <a:latin typeface="Cambria" panose="02040503050406030204" pitchFamily="18" charset="0"/>
                <a:ea typeface="Cambria" panose="02040503050406030204" pitchFamily="18" charset="0"/>
              </a:rPr>
              <a:t>- Biết vận dụng bài học vào thực tiễn cuộc sống.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3502468" y="-1193954"/>
            <a:ext cx="5034665" cy="8794175"/>
          </a:xfrm>
          <a:custGeom>
            <a:avLst/>
            <a:gdLst/>
            <a:ahLst/>
            <a:cxnLst/>
            <a:rect l="l" t="t" r="r" b="b"/>
            <a:pathLst>
              <a:path w="7551998" h="13191263">
                <a:moveTo>
                  <a:pt x="0" y="0"/>
                </a:moveTo>
                <a:lnTo>
                  <a:pt x="7551998" y="0"/>
                </a:lnTo>
                <a:lnTo>
                  <a:pt x="7551998" y="13191262"/>
                </a:lnTo>
                <a:lnTo>
                  <a:pt x="0" y="13191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8838902" y="3109279"/>
            <a:ext cx="3155973" cy="3831755"/>
          </a:xfrm>
          <a:custGeom>
            <a:avLst/>
            <a:gdLst/>
            <a:ahLst/>
            <a:cxnLst/>
            <a:rect l="l" t="t" r="r" b="b"/>
            <a:pathLst>
              <a:path w="4733959" h="5747632">
                <a:moveTo>
                  <a:pt x="0" y="0"/>
                </a:moveTo>
                <a:lnTo>
                  <a:pt x="4733959" y="0"/>
                </a:lnTo>
                <a:lnTo>
                  <a:pt x="4733959" y="5747632"/>
                </a:lnTo>
                <a:lnTo>
                  <a:pt x="0" y="57476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582373" y="3278907"/>
            <a:ext cx="2490246" cy="3662127"/>
          </a:xfrm>
          <a:custGeom>
            <a:avLst/>
            <a:gdLst/>
            <a:ahLst/>
            <a:cxnLst/>
            <a:rect l="l" t="t" r="r" b="b"/>
            <a:pathLst>
              <a:path w="3735369" h="5493190">
                <a:moveTo>
                  <a:pt x="0" y="0"/>
                </a:moveTo>
                <a:lnTo>
                  <a:pt x="3735369" y="0"/>
                </a:lnTo>
                <a:lnTo>
                  <a:pt x="3735369" y="5493190"/>
                </a:lnTo>
                <a:lnTo>
                  <a:pt x="0" y="54931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rot="1777657">
            <a:off x="8951953" y="-2461775"/>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8" name="Freeform 8"/>
          <p:cNvSpPr/>
          <p:nvPr/>
        </p:nvSpPr>
        <p:spPr>
          <a:xfrm rot="720159">
            <a:off x="-3014219" y="1484926"/>
            <a:ext cx="4356469" cy="3888148"/>
          </a:xfrm>
          <a:custGeom>
            <a:avLst/>
            <a:gdLst/>
            <a:ahLst/>
            <a:cxnLst/>
            <a:rect l="l" t="t" r="r" b="b"/>
            <a:pathLst>
              <a:path w="6534703" h="5832222">
                <a:moveTo>
                  <a:pt x="0" y="0"/>
                </a:moveTo>
                <a:lnTo>
                  <a:pt x="6534702" y="0"/>
                </a:lnTo>
                <a:lnTo>
                  <a:pt x="6534702" y="5832222"/>
                </a:lnTo>
                <a:lnTo>
                  <a:pt x="0" y="58322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9" name="Freeform 9"/>
          <p:cNvSpPr/>
          <p:nvPr/>
        </p:nvSpPr>
        <p:spPr>
          <a:xfrm rot="9644125">
            <a:off x="11558885" y="1819205"/>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0" name="Freeform 10"/>
          <p:cNvSpPr/>
          <p:nvPr/>
        </p:nvSpPr>
        <p:spPr>
          <a:xfrm>
            <a:off x="833621" y="2154660"/>
            <a:ext cx="865292" cy="1559085"/>
          </a:xfrm>
          <a:custGeom>
            <a:avLst/>
            <a:gdLst/>
            <a:ahLst/>
            <a:cxnLst/>
            <a:rect l="l" t="t" r="r" b="b"/>
            <a:pathLst>
              <a:path w="1297938" h="2338627">
                <a:moveTo>
                  <a:pt x="0" y="0"/>
                </a:moveTo>
                <a:lnTo>
                  <a:pt x="1297938" y="0"/>
                </a:lnTo>
                <a:lnTo>
                  <a:pt x="1297938" y="2338627"/>
                </a:lnTo>
                <a:lnTo>
                  <a:pt x="0" y="233862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1" name="Freeform 11"/>
          <p:cNvSpPr/>
          <p:nvPr/>
        </p:nvSpPr>
        <p:spPr>
          <a:xfrm flipH="1">
            <a:off x="9721453" y="1074448"/>
            <a:ext cx="865292" cy="1559085"/>
          </a:xfrm>
          <a:custGeom>
            <a:avLst/>
            <a:gdLst/>
            <a:ahLst/>
            <a:cxnLst/>
            <a:rect l="l" t="t" r="r" b="b"/>
            <a:pathLst>
              <a:path w="1297938" h="2338627">
                <a:moveTo>
                  <a:pt x="1297938" y="0"/>
                </a:moveTo>
                <a:lnTo>
                  <a:pt x="0" y="0"/>
                </a:lnTo>
                <a:lnTo>
                  <a:pt x="0" y="2338627"/>
                </a:lnTo>
                <a:lnTo>
                  <a:pt x="1297938" y="2338627"/>
                </a:lnTo>
                <a:lnTo>
                  <a:pt x="1297938"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2" name="Freeform 12"/>
          <p:cNvSpPr/>
          <p:nvPr/>
        </p:nvSpPr>
        <p:spPr>
          <a:xfrm flipH="1">
            <a:off x="2937629" y="5228358"/>
            <a:ext cx="1519675" cy="1232837"/>
          </a:xfrm>
          <a:custGeom>
            <a:avLst/>
            <a:gdLst/>
            <a:ahLst/>
            <a:cxnLst/>
            <a:rect l="l" t="t" r="r" b="b"/>
            <a:pathLst>
              <a:path w="2279513" h="1849255">
                <a:moveTo>
                  <a:pt x="2279512" y="0"/>
                </a:moveTo>
                <a:lnTo>
                  <a:pt x="0" y="0"/>
                </a:lnTo>
                <a:lnTo>
                  <a:pt x="0" y="1849254"/>
                </a:lnTo>
                <a:lnTo>
                  <a:pt x="2279512" y="1849254"/>
                </a:lnTo>
                <a:lnTo>
                  <a:pt x="2279512"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pic>
        <p:nvPicPr>
          <p:cNvPr id="4" name="Picture 3">
            <a:extLst>
              <a:ext uri="{FF2B5EF4-FFF2-40B4-BE49-F238E27FC236}">
                <a16:creationId xmlns:a16="http://schemas.microsoft.com/office/drawing/2014/main" id="{1E4F2CE5-9BF2-8AC7-3118-7E4F57BD5541}"/>
              </a:ext>
            </a:extLst>
          </p:cNvPr>
          <p:cNvPicPr>
            <a:picLocks noChangeAspect="1"/>
          </p:cNvPicPr>
          <p:nvPr/>
        </p:nvPicPr>
        <p:blipFill>
          <a:blip r:embed="rId16"/>
          <a:stretch>
            <a:fillRect/>
          </a:stretch>
        </p:blipFill>
        <p:spPr>
          <a:xfrm>
            <a:off x="1827496" y="396805"/>
            <a:ext cx="8736325" cy="64257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77411">
            <a:off x="-3035508" y="4741153"/>
            <a:ext cx="15462303" cy="12118581"/>
          </a:xfrm>
          <a:custGeom>
            <a:avLst/>
            <a:gdLst/>
            <a:ahLst/>
            <a:cxnLst/>
            <a:rect l="l" t="t" r="r" b="b"/>
            <a:pathLst>
              <a:path w="23193455" h="18177871">
                <a:moveTo>
                  <a:pt x="0" y="0"/>
                </a:moveTo>
                <a:lnTo>
                  <a:pt x="23193455" y="0"/>
                </a:lnTo>
                <a:lnTo>
                  <a:pt x="23193455" y="18177870"/>
                </a:lnTo>
                <a:lnTo>
                  <a:pt x="0" y="181778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2582400">
            <a:off x="10453505" y="-1422310"/>
            <a:ext cx="3187251" cy="2844622"/>
          </a:xfrm>
          <a:custGeom>
            <a:avLst/>
            <a:gdLst/>
            <a:ahLst/>
            <a:cxnLst/>
            <a:rect l="l" t="t" r="r" b="b"/>
            <a:pathLst>
              <a:path w="4780877" h="4266933">
                <a:moveTo>
                  <a:pt x="0" y="0"/>
                </a:moveTo>
                <a:lnTo>
                  <a:pt x="4780877" y="0"/>
                </a:lnTo>
                <a:lnTo>
                  <a:pt x="4780877" y="4266932"/>
                </a:lnTo>
                <a:lnTo>
                  <a:pt x="0" y="42669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3629614">
            <a:off x="-34481" y="1727927"/>
            <a:ext cx="1440563" cy="1956622"/>
          </a:xfrm>
          <a:custGeom>
            <a:avLst/>
            <a:gdLst/>
            <a:ahLst/>
            <a:cxnLst/>
            <a:rect l="l" t="t" r="r" b="b"/>
            <a:pathLst>
              <a:path w="2160845" h="2934933">
                <a:moveTo>
                  <a:pt x="0" y="0"/>
                </a:moveTo>
                <a:lnTo>
                  <a:pt x="2160844" y="0"/>
                </a:lnTo>
                <a:lnTo>
                  <a:pt x="2160844" y="2934933"/>
                </a:lnTo>
                <a:lnTo>
                  <a:pt x="0" y="2934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3202593" flipH="1">
            <a:off x="10860862" y="217391"/>
            <a:ext cx="990933" cy="1345919"/>
          </a:xfrm>
          <a:custGeom>
            <a:avLst/>
            <a:gdLst/>
            <a:ahLst/>
            <a:cxnLst/>
            <a:rect l="l" t="t" r="r" b="b"/>
            <a:pathLst>
              <a:path w="1486399" h="2018878">
                <a:moveTo>
                  <a:pt x="1486399" y="0"/>
                </a:moveTo>
                <a:lnTo>
                  <a:pt x="0" y="0"/>
                </a:lnTo>
                <a:lnTo>
                  <a:pt x="0" y="2018878"/>
                </a:lnTo>
                <a:lnTo>
                  <a:pt x="1486399" y="2018878"/>
                </a:lnTo>
                <a:lnTo>
                  <a:pt x="1486399"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rot="2582400">
            <a:off x="-1268398" y="-1023194"/>
            <a:ext cx="3187251" cy="2844622"/>
          </a:xfrm>
          <a:custGeom>
            <a:avLst/>
            <a:gdLst/>
            <a:ahLst/>
            <a:cxnLst/>
            <a:rect l="l" t="t" r="r" b="b"/>
            <a:pathLst>
              <a:path w="4780877" h="4266933">
                <a:moveTo>
                  <a:pt x="0" y="0"/>
                </a:moveTo>
                <a:lnTo>
                  <a:pt x="4780877" y="0"/>
                </a:lnTo>
                <a:lnTo>
                  <a:pt x="4780877" y="4266933"/>
                </a:lnTo>
                <a:lnTo>
                  <a:pt x="0" y="42669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a:off x="357135" y="46955"/>
            <a:ext cx="887995" cy="1277691"/>
          </a:xfrm>
          <a:custGeom>
            <a:avLst/>
            <a:gdLst/>
            <a:ahLst/>
            <a:cxnLst/>
            <a:rect l="l" t="t" r="r" b="b"/>
            <a:pathLst>
              <a:path w="1331993" h="1916537">
                <a:moveTo>
                  <a:pt x="0" y="0"/>
                </a:moveTo>
                <a:lnTo>
                  <a:pt x="1331993" y="0"/>
                </a:lnTo>
                <a:lnTo>
                  <a:pt x="1331993" y="1916538"/>
                </a:lnTo>
                <a:lnTo>
                  <a:pt x="0" y="1916538"/>
                </a:lnTo>
                <a:lnTo>
                  <a:pt x="0" y="0"/>
                </a:lnTo>
                <a:close/>
              </a:path>
            </a:pathLst>
          </a:custGeom>
          <a:blipFill>
            <a:blip r:embed="rId8"/>
            <a:stretch>
              <a:fillRect/>
            </a:stretch>
          </a:blipFill>
        </p:spPr>
        <p:txBody>
          <a:bodyPr/>
          <a:lstStyle/>
          <a:p>
            <a:endParaRPr lang="vi-VN"/>
          </a:p>
        </p:txBody>
      </p:sp>
      <p:sp>
        <p:nvSpPr>
          <p:cNvPr id="8" name="Freeform 8"/>
          <p:cNvSpPr/>
          <p:nvPr/>
        </p:nvSpPr>
        <p:spPr>
          <a:xfrm>
            <a:off x="325228" y="1654902"/>
            <a:ext cx="11444517" cy="4517298"/>
          </a:xfrm>
          <a:custGeom>
            <a:avLst/>
            <a:gdLst/>
            <a:ahLst/>
            <a:cxnLst/>
            <a:rect l="l" t="t" r="r" b="b"/>
            <a:pathLst>
              <a:path w="17166776" h="6775947">
                <a:moveTo>
                  <a:pt x="0" y="0"/>
                </a:moveTo>
                <a:lnTo>
                  <a:pt x="17166775" y="0"/>
                </a:lnTo>
                <a:lnTo>
                  <a:pt x="17166775" y="6775947"/>
                </a:lnTo>
                <a:lnTo>
                  <a:pt x="0" y="6775947"/>
                </a:lnTo>
                <a:lnTo>
                  <a:pt x="0" y="0"/>
                </a:lnTo>
                <a:close/>
              </a:path>
            </a:pathLst>
          </a:custGeom>
          <a:blipFill>
            <a:blip r:embed="rId9"/>
            <a:stretch>
              <a:fillRect/>
            </a:stretch>
          </a:blipFill>
        </p:spPr>
        <p:txBody>
          <a:bodyPr/>
          <a:lstStyle/>
          <a:p>
            <a:endParaRPr lang="vi-VN"/>
          </a:p>
        </p:txBody>
      </p:sp>
      <p:sp>
        <p:nvSpPr>
          <p:cNvPr id="9" name="TextBox 9"/>
          <p:cNvSpPr txBox="1"/>
          <p:nvPr/>
        </p:nvSpPr>
        <p:spPr>
          <a:xfrm>
            <a:off x="1245130" y="134977"/>
            <a:ext cx="9701741" cy="1069460"/>
          </a:xfrm>
          <a:prstGeom prst="rect">
            <a:avLst/>
          </a:prstGeom>
        </p:spPr>
        <p:txBody>
          <a:bodyPr lIns="0" tIns="0" rIns="0" bIns="0" rtlCol="0" anchor="t">
            <a:spAutoFit/>
          </a:bodyPr>
          <a:lstStyle/>
          <a:p>
            <a:pPr algn="ctr" defTabSz="609630">
              <a:lnSpc>
                <a:spcPts val="4298"/>
              </a:lnSpc>
              <a:spcBef>
                <a:spcPct val="0"/>
              </a:spcBef>
            </a:pPr>
            <a:r>
              <a:rPr lang="en-US" sz="3581" dirty="0" err="1">
                <a:solidFill>
                  <a:srgbClr val="534340"/>
                </a:solidFill>
                <a:latin typeface="Cambria Bold"/>
              </a:rPr>
              <a:t>Đọc</a:t>
            </a:r>
            <a:r>
              <a:rPr lang="en-US" sz="3581" dirty="0">
                <a:solidFill>
                  <a:srgbClr val="534340"/>
                </a:solidFill>
                <a:latin typeface="Cambria Bold"/>
              </a:rPr>
              <a:t> </a:t>
            </a:r>
            <a:r>
              <a:rPr lang="en-US" sz="3581" dirty="0" err="1">
                <a:solidFill>
                  <a:srgbClr val="534340"/>
                </a:solidFill>
                <a:latin typeface="Cambria Bold"/>
              </a:rPr>
              <a:t>thuộc</a:t>
            </a:r>
            <a:r>
              <a:rPr lang="en-US" sz="3581" dirty="0">
                <a:solidFill>
                  <a:srgbClr val="534340"/>
                </a:solidFill>
                <a:latin typeface="Cambria Bold"/>
              </a:rPr>
              <a:t> </a:t>
            </a:r>
            <a:r>
              <a:rPr lang="en-US" sz="3581" dirty="0" err="1">
                <a:solidFill>
                  <a:srgbClr val="534340"/>
                </a:solidFill>
                <a:latin typeface="Cambria Bold"/>
              </a:rPr>
              <a:t>lòng</a:t>
            </a:r>
            <a:r>
              <a:rPr lang="en-US" sz="3581" dirty="0">
                <a:solidFill>
                  <a:srgbClr val="534340"/>
                </a:solidFill>
                <a:latin typeface="Cambria Bold"/>
              </a:rPr>
              <a:t> </a:t>
            </a:r>
            <a:r>
              <a:rPr lang="en-US" sz="3581" dirty="0" err="1">
                <a:solidFill>
                  <a:srgbClr val="534340"/>
                </a:solidFill>
                <a:latin typeface="Cambria Bold"/>
              </a:rPr>
              <a:t>đoạn</a:t>
            </a:r>
            <a:r>
              <a:rPr lang="en-US" sz="3581" dirty="0">
                <a:solidFill>
                  <a:srgbClr val="534340"/>
                </a:solidFill>
                <a:latin typeface="Cambria Bold"/>
              </a:rPr>
              <a:t> </a:t>
            </a:r>
            <a:r>
              <a:rPr lang="en-US" sz="3581" dirty="0" err="1">
                <a:solidFill>
                  <a:srgbClr val="534340"/>
                </a:solidFill>
                <a:latin typeface="Cambria Bold"/>
              </a:rPr>
              <a:t>thơ</a:t>
            </a:r>
            <a:r>
              <a:rPr lang="en-US" sz="3581" dirty="0">
                <a:solidFill>
                  <a:srgbClr val="534340"/>
                </a:solidFill>
                <a:latin typeface="Cambria Bold"/>
              </a:rPr>
              <a:t> </a:t>
            </a:r>
            <a:r>
              <a:rPr lang="en-US" sz="3581" dirty="0" err="1">
                <a:solidFill>
                  <a:srgbClr val="534340"/>
                </a:solidFill>
                <a:latin typeface="Cambria Bold"/>
              </a:rPr>
              <a:t>khoảng</a:t>
            </a:r>
            <a:r>
              <a:rPr lang="en-US" sz="3581" dirty="0">
                <a:solidFill>
                  <a:srgbClr val="534340"/>
                </a:solidFill>
                <a:latin typeface="Cambria Bold"/>
              </a:rPr>
              <a:t> 80 </a:t>
            </a:r>
            <a:r>
              <a:rPr lang="en-US" sz="3581" dirty="0" err="1">
                <a:solidFill>
                  <a:srgbClr val="534340"/>
                </a:solidFill>
                <a:latin typeface="Cambria Bold"/>
              </a:rPr>
              <a:t>chữ</a:t>
            </a:r>
            <a:r>
              <a:rPr lang="en-US" sz="3581" dirty="0">
                <a:solidFill>
                  <a:srgbClr val="534340"/>
                </a:solidFill>
                <a:latin typeface="Cambria Bold"/>
              </a:rPr>
              <a:t> </a:t>
            </a:r>
            <a:r>
              <a:rPr lang="en-US" sz="3581" dirty="0" err="1">
                <a:solidFill>
                  <a:srgbClr val="534340"/>
                </a:solidFill>
                <a:latin typeface="Cambria Bold"/>
              </a:rPr>
              <a:t>trong</a:t>
            </a:r>
            <a:r>
              <a:rPr lang="en-US" sz="3581" dirty="0">
                <a:solidFill>
                  <a:srgbClr val="534340"/>
                </a:solidFill>
                <a:latin typeface="Cambria Bold"/>
              </a:rPr>
              <a:t> </a:t>
            </a:r>
            <a:r>
              <a:rPr lang="en-US" sz="3581" dirty="0" err="1">
                <a:solidFill>
                  <a:srgbClr val="534340"/>
                </a:solidFill>
                <a:latin typeface="Cambria Bold"/>
              </a:rPr>
              <a:t>một</a:t>
            </a:r>
            <a:r>
              <a:rPr lang="en-US" sz="3581" dirty="0">
                <a:solidFill>
                  <a:srgbClr val="534340"/>
                </a:solidFill>
                <a:latin typeface="Cambria Bold"/>
              </a:rPr>
              <a:t> </a:t>
            </a:r>
            <a:r>
              <a:rPr lang="en-US" sz="3581" dirty="0" err="1">
                <a:solidFill>
                  <a:srgbClr val="534340"/>
                </a:solidFill>
                <a:latin typeface="Cambria Bold"/>
              </a:rPr>
              <a:t>bài</a:t>
            </a:r>
            <a:r>
              <a:rPr lang="en-US" sz="3581" dirty="0">
                <a:solidFill>
                  <a:srgbClr val="534340"/>
                </a:solidFill>
                <a:latin typeface="Cambria Bold"/>
              </a:rPr>
              <a:t> </a:t>
            </a:r>
            <a:r>
              <a:rPr lang="en-US" sz="3581" dirty="0" err="1">
                <a:solidFill>
                  <a:srgbClr val="534340"/>
                </a:solidFill>
                <a:latin typeface="Cambria Bold"/>
              </a:rPr>
              <a:t>thơ</a:t>
            </a:r>
            <a:r>
              <a:rPr lang="en-US" sz="3581" dirty="0">
                <a:solidFill>
                  <a:srgbClr val="534340"/>
                </a:solidFill>
                <a:latin typeface="Cambria Bold"/>
              </a:rPr>
              <a:t> </a:t>
            </a:r>
            <a:r>
              <a:rPr lang="en-US" sz="3581" dirty="0" err="1">
                <a:solidFill>
                  <a:srgbClr val="534340"/>
                </a:solidFill>
                <a:latin typeface="Cambria Bold"/>
              </a:rPr>
              <a:t>đã</a:t>
            </a:r>
            <a:r>
              <a:rPr lang="en-US" sz="3581" dirty="0">
                <a:solidFill>
                  <a:srgbClr val="534340"/>
                </a:solidFill>
                <a:latin typeface="Cambria Bold"/>
              </a:rPr>
              <a:t> </a:t>
            </a:r>
            <a:r>
              <a:rPr lang="en-US" sz="3581" dirty="0" err="1">
                <a:solidFill>
                  <a:srgbClr val="534340"/>
                </a:solidFill>
                <a:latin typeface="Cambria Bold"/>
              </a:rPr>
              <a:t>học</a:t>
            </a:r>
            <a:r>
              <a:rPr lang="en-US" sz="3581" dirty="0">
                <a:solidFill>
                  <a:srgbClr val="534340"/>
                </a:solidFill>
                <a:latin typeface="Cambria Bold"/>
              </a:rPr>
              <a:t> </a:t>
            </a:r>
            <a:r>
              <a:rPr lang="en-US" sz="3581" dirty="0" err="1">
                <a:solidFill>
                  <a:srgbClr val="534340"/>
                </a:solidFill>
                <a:latin typeface="Cambria Bold"/>
              </a:rPr>
              <a:t>dưới</a:t>
            </a:r>
            <a:r>
              <a:rPr lang="en-US" sz="3581" dirty="0">
                <a:solidFill>
                  <a:srgbClr val="534340"/>
                </a:solidFill>
                <a:latin typeface="Cambria Bold"/>
              </a:rPr>
              <a:t> </a:t>
            </a:r>
            <a:r>
              <a:rPr lang="en-US" sz="3581" dirty="0" err="1">
                <a:solidFill>
                  <a:srgbClr val="534340"/>
                </a:solidFill>
                <a:latin typeface="Cambria Bold"/>
              </a:rPr>
              <a:t>đây</a:t>
            </a:r>
            <a:r>
              <a:rPr lang="en-US" sz="3581" dirty="0">
                <a:solidFill>
                  <a:srgbClr val="534340"/>
                </a:solidFill>
                <a:latin typeface="Cambria Bold"/>
              </a:rPr>
              <a:t> </a:t>
            </a:r>
            <a:r>
              <a:rPr lang="en-US" sz="3581" dirty="0" err="1">
                <a:solidFill>
                  <a:srgbClr val="534340"/>
                </a:solidFill>
                <a:latin typeface="Cambria Bold"/>
              </a:rPr>
              <a:t>và</a:t>
            </a:r>
            <a:r>
              <a:rPr lang="en-US" sz="3581" dirty="0">
                <a:solidFill>
                  <a:srgbClr val="534340"/>
                </a:solidFill>
                <a:latin typeface="Cambria Bold"/>
              </a:rPr>
              <a:t> </a:t>
            </a:r>
            <a:r>
              <a:rPr lang="en-US" sz="3581" dirty="0" err="1">
                <a:solidFill>
                  <a:srgbClr val="534340"/>
                </a:solidFill>
                <a:latin typeface="Cambria Bold"/>
              </a:rPr>
              <a:t>trả</a:t>
            </a:r>
            <a:r>
              <a:rPr lang="en-US" sz="3581" dirty="0">
                <a:solidFill>
                  <a:srgbClr val="534340"/>
                </a:solidFill>
                <a:latin typeface="Cambria Bold"/>
              </a:rPr>
              <a:t> </a:t>
            </a:r>
            <a:r>
              <a:rPr lang="en-US" sz="3581" dirty="0" err="1">
                <a:solidFill>
                  <a:srgbClr val="534340"/>
                </a:solidFill>
                <a:latin typeface="Cambria Bold"/>
              </a:rPr>
              <a:t>lời</a:t>
            </a:r>
            <a:r>
              <a:rPr lang="en-US" sz="3581" dirty="0">
                <a:solidFill>
                  <a:srgbClr val="534340"/>
                </a:solidFill>
                <a:latin typeface="Cambria Bold"/>
              </a:rPr>
              <a:t> </a:t>
            </a:r>
            <a:r>
              <a:rPr lang="en-US" sz="3581" dirty="0" err="1">
                <a:solidFill>
                  <a:srgbClr val="534340"/>
                </a:solidFill>
                <a:latin typeface="Cambria Bold"/>
              </a:rPr>
              <a:t>câu</a:t>
            </a:r>
            <a:r>
              <a:rPr lang="en-US" sz="3581" dirty="0">
                <a:solidFill>
                  <a:srgbClr val="534340"/>
                </a:solidFill>
                <a:latin typeface="Cambria Bold"/>
              </a:rPr>
              <a:t> </a:t>
            </a:r>
            <a:r>
              <a:rPr lang="en-US" sz="3581" dirty="0" err="1">
                <a:solidFill>
                  <a:srgbClr val="534340"/>
                </a:solidFill>
                <a:latin typeface="Cambria Bold"/>
              </a:rPr>
              <a:t>hỏi</a:t>
            </a:r>
            <a:r>
              <a:rPr lang="en-US" sz="3581" dirty="0">
                <a:solidFill>
                  <a:srgbClr val="53434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947399" y="2324126"/>
            <a:ext cx="7402836" cy="2662885"/>
          </a:xfrm>
          <a:custGeom>
            <a:avLst/>
            <a:gdLst/>
            <a:ahLst/>
            <a:cxnLst/>
            <a:rect l="l" t="t" r="r" b="b"/>
            <a:pathLst>
              <a:path w="11104254" h="3994327">
                <a:moveTo>
                  <a:pt x="0" y="0"/>
                </a:moveTo>
                <a:lnTo>
                  <a:pt x="11104255" y="0"/>
                </a:lnTo>
                <a:lnTo>
                  <a:pt x="11104255" y="3994327"/>
                </a:lnTo>
                <a:lnTo>
                  <a:pt x="0" y="3994327"/>
                </a:lnTo>
                <a:lnTo>
                  <a:pt x="0" y="0"/>
                </a:lnTo>
                <a:close/>
              </a:path>
            </a:pathLst>
          </a:custGeom>
          <a:blipFill>
            <a:blip r:embed="rId10"/>
            <a:stretch>
              <a:fillRect r="-98877" b="-118228"/>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1"/>
            <a:stretch>
              <a:fillRect/>
            </a:stretch>
          </a:blipFill>
        </p:spPr>
        <p:txBody>
          <a:bodyPr/>
          <a:lstStyle/>
          <a:p>
            <a:endParaRPr lang="vi-VN"/>
          </a:p>
        </p:txBody>
      </p:sp>
      <p:sp>
        <p:nvSpPr>
          <p:cNvPr id="9" name="Freeform 9"/>
          <p:cNvSpPr/>
          <p:nvPr/>
        </p:nvSpPr>
        <p:spPr>
          <a:xfrm>
            <a:off x="7710111" y="1236142"/>
            <a:ext cx="3483864" cy="5486400"/>
          </a:xfrm>
          <a:custGeom>
            <a:avLst/>
            <a:gdLst/>
            <a:ahLst/>
            <a:cxnLst/>
            <a:rect l="l" t="t" r="r" b="b"/>
            <a:pathLst>
              <a:path w="5225796" h="8229600">
                <a:moveTo>
                  <a:pt x="0" y="0"/>
                </a:moveTo>
                <a:lnTo>
                  <a:pt x="5225796" y="0"/>
                </a:lnTo>
                <a:lnTo>
                  <a:pt x="5225796" y="8229600"/>
                </a:lnTo>
                <a:lnTo>
                  <a:pt x="0" y="8229600"/>
                </a:lnTo>
                <a:lnTo>
                  <a:pt x="0" y="0"/>
                </a:lnTo>
                <a:close/>
              </a:path>
            </a:pathLst>
          </a:custGeom>
          <a:blipFill>
            <a:blip r:embed="rId12"/>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CD9"/>
        </a:solidFill>
        <a:effectLst/>
      </p:bgPr>
    </p:bg>
    <p:spTree>
      <p:nvGrpSpPr>
        <p:cNvPr id="1" name=""/>
        <p:cNvGrpSpPr/>
        <p:nvPr/>
      </p:nvGrpSpPr>
      <p:grpSpPr>
        <a:xfrm>
          <a:off x="0" y="0"/>
          <a:ext cx="0" cy="0"/>
          <a:chOff x="0" y="0"/>
          <a:chExt cx="0" cy="0"/>
        </a:xfrm>
      </p:grpSpPr>
      <p:sp>
        <p:nvSpPr>
          <p:cNvPr id="2" name="Freeform 2"/>
          <p:cNvSpPr/>
          <p:nvPr/>
        </p:nvSpPr>
        <p:spPr>
          <a:xfrm rot="-5400000">
            <a:off x="2656579" y="-2323912"/>
            <a:ext cx="6587083" cy="11505823"/>
          </a:xfrm>
          <a:custGeom>
            <a:avLst/>
            <a:gdLst/>
            <a:ahLst/>
            <a:cxnLst/>
            <a:rect l="l" t="t" r="r" b="b"/>
            <a:pathLst>
              <a:path w="9880625" h="17258734">
                <a:moveTo>
                  <a:pt x="0" y="0"/>
                </a:moveTo>
                <a:lnTo>
                  <a:pt x="9880626" y="0"/>
                </a:lnTo>
                <a:lnTo>
                  <a:pt x="9880626" y="17258734"/>
                </a:lnTo>
                <a:lnTo>
                  <a:pt x="0" y="1725873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5658836">
            <a:off x="10432308" y="-1624993"/>
            <a:ext cx="3492395" cy="3116963"/>
          </a:xfrm>
          <a:custGeom>
            <a:avLst/>
            <a:gdLst/>
            <a:ahLst/>
            <a:cxnLst/>
            <a:rect l="l" t="t" r="r" b="b"/>
            <a:pathLst>
              <a:path w="5238593" h="4675444">
                <a:moveTo>
                  <a:pt x="0" y="0"/>
                </a:moveTo>
                <a:lnTo>
                  <a:pt x="5238593" y="0"/>
                </a:lnTo>
                <a:lnTo>
                  <a:pt x="5238593" y="4675444"/>
                </a:lnTo>
                <a:lnTo>
                  <a:pt x="0" y="46754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8247764">
            <a:off x="-1621595" y="-1840400"/>
            <a:ext cx="4022772" cy="3152847"/>
          </a:xfrm>
          <a:custGeom>
            <a:avLst/>
            <a:gdLst/>
            <a:ahLst/>
            <a:cxnLst/>
            <a:rect l="l" t="t" r="r" b="b"/>
            <a:pathLst>
              <a:path w="6034158" h="4729271">
                <a:moveTo>
                  <a:pt x="0" y="0"/>
                </a:moveTo>
                <a:lnTo>
                  <a:pt x="6034158" y="0"/>
                </a:lnTo>
                <a:lnTo>
                  <a:pt x="6034158" y="4729271"/>
                </a:lnTo>
                <a:lnTo>
                  <a:pt x="0" y="4729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1777657">
            <a:off x="9784823" y="5184218"/>
            <a:ext cx="4817011" cy="3775333"/>
          </a:xfrm>
          <a:custGeom>
            <a:avLst/>
            <a:gdLst/>
            <a:ahLst/>
            <a:cxnLst/>
            <a:rect l="l" t="t" r="r" b="b"/>
            <a:pathLst>
              <a:path w="7225517" h="5662999">
                <a:moveTo>
                  <a:pt x="0" y="0"/>
                </a:moveTo>
                <a:lnTo>
                  <a:pt x="7225517" y="0"/>
                </a:lnTo>
                <a:lnTo>
                  <a:pt x="7225517" y="5662999"/>
                </a:lnTo>
                <a:lnTo>
                  <a:pt x="0" y="56629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357134" y="5136031"/>
            <a:ext cx="1532553" cy="1721969"/>
          </a:xfrm>
          <a:custGeom>
            <a:avLst/>
            <a:gdLst/>
            <a:ahLst/>
            <a:cxnLst/>
            <a:rect l="l" t="t" r="r" b="b"/>
            <a:pathLst>
              <a:path w="2298829" h="2582954">
                <a:moveTo>
                  <a:pt x="0" y="0"/>
                </a:moveTo>
                <a:lnTo>
                  <a:pt x="2298829" y="0"/>
                </a:lnTo>
                <a:lnTo>
                  <a:pt x="2298829" y="2582954"/>
                </a:lnTo>
                <a:lnTo>
                  <a:pt x="0" y="258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a:off x="685800" y="2097558"/>
            <a:ext cx="7402836" cy="2662885"/>
          </a:xfrm>
          <a:custGeom>
            <a:avLst/>
            <a:gdLst/>
            <a:ahLst/>
            <a:cxnLst/>
            <a:rect l="l" t="t" r="r" b="b"/>
            <a:pathLst>
              <a:path w="11104254" h="3994327">
                <a:moveTo>
                  <a:pt x="0" y="0"/>
                </a:moveTo>
                <a:lnTo>
                  <a:pt x="11104254" y="0"/>
                </a:lnTo>
                <a:lnTo>
                  <a:pt x="11104254" y="3994326"/>
                </a:lnTo>
                <a:lnTo>
                  <a:pt x="0" y="3994326"/>
                </a:lnTo>
                <a:lnTo>
                  <a:pt x="0" y="0"/>
                </a:lnTo>
                <a:close/>
              </a:path>
            </a:pathLst>
          </a:custGeom>
          <a:blipFill>
            <a:blip r:embed="rId10"/>
            <a:stretch>
              <a:fillRect l="-98877" t="-2739" b="-115489"/>
            </a:stretch>
          </a:blipFill>
        </p:spPr>
        <p:txBody>
          <a:bodyPr/>
          <a:lstStyle/>
          <a:p>
            <a:endParaRPr lang="vi-VN"/>
          </a:p>
        </p:txBody>
      </p:sp>
      <p:sp>
        <p:nvSpPr>
          <p:cNvPr id="8" name="Freeform 8"/>
          <p:cNvSpPr/>
          <p:nvPr/>
        </p:nvSpPr>
        <p:spPr>
          <a:xfrm>
            <a:off x="1826439" y="311161"/>
            <a:ext cx="887995" cy="1277691"/>
          </a:xfrm>
          <a:custGeom>
            <a:avLst/>
            <a:gdLst/>
            <a:ahLst/>
            <a:cxnLst/>
            <a:rect l="l" t="t" r="r" b="b"/>
            <a:pathLst>
              <a:path w="1331993" h="1916537">
                <a:moveTo>
                  <a:pt x="0" y="0"/>
                </a:moveTo>
                <a:lnTo>
                  <a:pt x="1331993" y="0"/>
                </a:lnTo>
                <a:lnTo>
                  <a:pt x="1331993" y="1916537"/>
                </a:lnTo>
                <a:lnTo>
                  <a:pt x="0" y="1916537"/>
                </a:lnTo>
                <a:lnTo>
                  <a:pt x="0" y="0"/>
                </a:lnTo>
                <a:close/>
              </a:path>
            </a:pathLst>
          </a:custGeom>
          <a:blipFill>
            <a:blip r:embed="rId11"/>
            <a:stretch>
              <a:fillRect/>
            </a:stretch>
          </a:blipFill>
        </p:spPr>
        <p:txBody>
          <a:bodyPr/>
          <a:lstStyle/>
          <a:p>
            <a:endParaRPr lang="vi-VN"/>
          </a:p>
        </p:txBody>
      </p:sp>
      <p:sp>
        <p:nvSpPr>
          <p:cNvPr id="9" name="Freeform 9"/>
          <p:cNvSpPr/>
          <p:nvPr/>
        </p:nvSpPr>
        <p:spPr>
          <a:xfrm>
            <a:off x="6818756" y="2257429"/>
            <a:ext cx="4695546" cy="3985345"/>
          </a:xfrm>
          <a:custGeom>
            <a:avLst/>
            <a:gdLst/>
            <a:ahLst/>
            <a:cxnLst/>
            <a:rect l="l" t="t" r="r" b="b"/>
            <a:pathLst>
              <a:path w="7043319" h="5978017">
                <a:moveTo>
                  <a:pt x="0" y="0"/>
                </a:moveTo>
                <a:lnTo>
                  <a:pt x="7043320" y="0"/>
                </a:lnTo>
                <a:lnTo>
                  <a:pt x="7043320" y="5978017"/>
                </a:lnTo>
                <a:lnTo>
                  <a:pt x="0" y="5978017"/>
                </a:lnTo>
                <a:lnTo>
                  <a:pt x="0" y="0"/>
                </a:lnTo>
                <a:close/>
              </a:path>
            </a:pathLst>
          </a:custGeom>
          <a:blipFill>
            <a:blip r:embed="rId12"/>
            <a:stretch>
              <a:fillRect/>
            </a:stretch>
          </a:blipFill>
        </p:spPr>
        <p:txBody>
          <a:bodyPr/>
          <a:lstStyle/>
          <a:p>
            <a:endParaRPr lang="vi-VN"/>
          </a:p>
        </p:txBody>
      </p:sp>
      <p:sp>
        <p:nvSpPr>
          <p:cNvPr id="10" name="TextBox 10"/>
          <p:cNvSpPr txBox="1"/>
          <p:nvPr/>
        </p:nvSpPr>
        <p:spPr>
          <a:xfrm>
            <a:off x="2784284" y="304811"/>
            <a:ext cx="7639278" cy="1470082"/>
          </a:xfrm>
          <a:prstGeom prst="rect">
            <a:avLst/>
          </a:prstGeom>
        </p:spPr>
        <p:txBody>
          <a:bodyPr lIns="0" tIns="0" rIns="0" bIns="0" rtlCol="0" anchor="t">
            <a:spAutoFit/>
          </a:bodyPr>
          <a:lstStyle/>
          <a:p>
            <a:pPr algn="ctr" defTabSz="609630">
              <a:lnSpc>
                <a:spcPts val="3896"/>
              </a:lnSpc>
              <a:spcBef>
                <a:spcPct val="0"/>
              </a:spcBef>
            </a:pPr>
            <a:r>
              <a:rPr lang="en-US" sz="3247">
                <a:solidFill>
                  <a:srgbClr val="534340"/>
                </a:solidFill>
                <a:latin typeface="Cambria Bold"/>
              </a:rPr>
              <a:t>Đọc thuộc lòng đoạn thơ khoảng 80 chữ trong một bài thơ đã học dưới đây và trả lời câu hỏi.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1577</Words>
  <Application>Microsoft Office PowerPoint</Application>
  <PresentationFormat>Widescreen</PresentationFormat>
  <Paragraphs>69</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Cambria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2024-02-09T00:57:34Z</dcterms:created>
  <dcterms:modified xsi:type="dcterms:W3CDTF">2024-03-13T04:21:04Z</dcterms:modified>
</cp:coreProperties>
</file>