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74" r:id="rId8"/>
    <p:sldId id="262" r:id="rId9"/>
    <p:sldId id="263" r:id="rId10"/>
    <p:sldId id="264" r:id="rId11"/>
    <p:sldId id="265" r:id="rId12"/>
    <p:sldId id="266" r:id="rId13"/>
    <p:sldId id="267" r:id="rId14"/>
    <p:sldId id="268" r:id="rId15"/>
    <p:sldId id="269" r:id="rId16"/>
    <p:sldId id="270" r:id="rId17"/>
    <p:sldId id="271" r:id="rId18"/>
    <p:sldId id="275" r:id="rId19"/>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Calibri (MS) Bold" panose="020B0604020202020204" charset="0"/>
      <p:regular r:id="rId24"/>
    </p:embeddedFont>
    <p:embeddedFont>
      <p:font typeface="Calibri (MS)" panose="020B0604020202020204" charset="0"/>
      <p:regular r:id="rId25"/>
    </p:embeddedFont>
    <p:embeddedFont>
      <p:font typeface="Paytone One" panose="020B0604020202020204" charset="0"/>
      <p:regular r:id="rId26"/>
    </p:embeddedFont>
    <p:embeddedFont>
      <p:font typeface="Calibri (MS) Bold Italic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C6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053FlcgnToQ"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238392"/>
            <a:ext cx="18110154" cy="12244959"/>
          </a:xfrm>
          <a:custGeom>
            <a:avLst/>
            <a:gdLst/>
            <a:ahLst/>
            <a:cxnLst/>
            <a:rect l="l" t="t" r="r" b="b"/>
            <a:pathLst>
              <a:path w="18110154" h="12244959">
                <a:moveTo>
                  <a:pt x="0" y="0"/>
                </a:moveTo>
                <a:lnTo>
                  <a:pt x="18110154" y="0"/>
                </a:lnTo>
                <a:lnTo>
                  <a:pt x="18110154" y="12244960"/>
                </a:lnTo>
                <a:lnTo>
                  <a:pt x="0" y="12244960"/>
                </a:lnTo>
                <a:lnTo>
                  <a:pt x="0" y="0"/>
                </a:lnTo>
                <a:close/>
              </a:path>
            </a:pathLst>
          </a:custGeom>
          <a:blipFill>
            <a:blip r:embed="rId2"/>
            <a:stretch>
              <a:fillRect l="-742" r="-742"/>
            </a:stretch>
          </a:blipFill>
        </p:spPr>
      </p:sp>
      <p:sp>
        <p:nvSpPr>
          <p:cNvPr id="3" name="AutoShape 3"/>
          <p:cNvSpPr/>
          <p:nvPr/>
        </p:nvSpPr>
        <p:spPr>
          <a:xfrm>
            <a:off x="1028700" y="-627219"/>
            <a:ext cx="6382456" cy="777656"/>
          </a:xfrm>
          <a:prstGeom prst="rect">
            <a:avLst/>
          </a:prstGeom>
          <a:solidFill>
            <a:srgbClr val="806753"/>
          </a:solidFill>
        </p:spPr>
      </p:sp>
      <p:grpSp>
        <p:nvGrpSpPr>
          <p:cNvPr id="15" name="Group 14"/>
          <p:cNvGrpSpPr/>
          <p:nvPr/>
        </p:nvGrpSpPr>
        <p:grpSpPr>
          <a:xfrm>
            <a:off x="34119" y="2857500"/>
            <a:ext cx="17990855" cy="5558242"/>
            <a:chOff x="93769" y="2400299"/>
            <a:chExt cx="17990855" cy="5558242"/>
          </a:xfrm>
        </p:grpSpPr>
        <p:grpSp>
          <p:nvGrpSpPr>
            <p:cNvPr id="4" name="Group 4"/>
            <p:cNvGrpSpPr/>
            <p:nvPr/>
          </p:nvGrpSpPr>
          <p:grpSpPr>
            <a:xfrm>
              <a:off x="566488" y="2400299"/>
              <a:ext cx="17155024" cy="5410201"/>
              <a:chOff x="-240286" y="468819"/>
              <a:chExt cx="21083664" cy="7213600"/>
            </a:xfrm>
          </p:grpSpPr>
          <p:sp>
            <p:nvSpPr>
              <p:cNvPr id="5" name="AutoShape 5"/>
              <p:cNvSpPr/>
              <p:nvPr/>
            </p:nvSpPr>
            <p:spPr>
              <a:xfrm>
                <a:off x="-240286" y="468819"/>
                <a:ext cx="21083664" cy="7213600"/>
              </a:xfrm>
              <a:prstGeom prst="roundRect">
                <a:avLst/>
              </a:prstGeom>
              <a:solidFill>
                <a:srgbClr val="FEF3EA"/>
              </a:solidFill>
            </p:spPr>
          </p:sp>
          <p:sp>
            <p:nvSpPr>
              <p:cNvPr id="6" name="TextBox 6"/>
              <p:cNvSpPr txBox="1"/>
              <p:nvPr/>
            </p:nvSpPr>
            <p:spPr>
              <a:xfrm>
                <a:off x="1183280" y="3088909"/>
                <a:ext cx="18423833" cy="2403391"/>
              </a:xfrm>
              <a:prstGeom prst="rect">
                <a:avLst/>
              </a:prstGeom>
            </p:spPr>
            <p:txBody>
              <a:bodyPr lIns="0" tIns="0" rIns="0" bIns="0" rtlCol="0" anchor="t">
                <a:spAutoFit/>
              </a:bodyPr>
              <a:lstStyle/>
              <a:p>
                <a:pPr algn="ctr">
                  <a:lnSpc>
                    <a:spcPts val="14683"/>
                  </a:lnSpc>
                </a:pPr>
                <a:endParaRPr/>
              </a:p>
            </p:txBody>
          </p:sp>
        </p:grpSp>
        <p:pic>
          <p:nvPicPr>
            <p:cNvPr id="14" name="Picture 13"/>
            <p:cNvPicPr>
              <a:picLocks noChangeAspect="1"/>
            </p:cNvPicPr>
            <p:nvPr/>
          </p:nvPicPr>
          <p:blipFill>
            <a:blip r:embed="rId3"/>
            <a:stretch>
              <a:fillRect/>
            </a:stretch>
          </p:blipFill>
          <p:spPr>
            <a:xfrm>
              <a:off x="93769" y="2733816"/>
              <a:ext cx="17990855" cy="5224725"/>
            </a:xfrm>
            <a:prstGeom prst="rect">
              <a:avLst/>
            </a:prstGeom>
          </p:spPr>
        </p:pic>
      </p:grpSp>
      <p:pic>
        <p:nvPicPr>
          <p:cNvPr id="11" name="Picture 10"/>
          <p:cNvPicPr>
            <a:picLocks noChangeAspect="1"/>
          </p:cNvPicPr>
          <p:nvPr/>
        </p:nvPicPr>
        <p:blipFill>
          <a:blip r:embed="rId4"/>
          <a:stretch>
            <a:fillRect/>
          </a:stretch>
        </p:blipFill>
        <p:spPr>
          <a:xfrm>
            <a:off x="304800" y="570540"/>
            <a:ext cx="5478558" cy="294588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54200" y="436779"/>
            <a:ext cx="2743200"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TextBox 2"/>
          <p:cNvSpPr txBox="1"/>
          <p:nvPr/>
        </p:nvSpPr>
        <p:spPr>
          <a:xfrm>
            <a:off x="316568" y="34290"/>
            <a:ext cx="17654865" cy="10037445"/>
          </a:xfrm>
          <a:prstGeom prst="rect">
            <a:avLst/>
          </a:prstGeom>
        </p:spPr>
        <p:txBody>
          <a:bodyPr lIns="0" tIns="0" rIns="0" bIns="0" rtlCol="0" anchor="t">
            <a:spAutoFit/>
          </a:bodyPr>
          <a:lstStyle/>
          <a:p>
            <a:pPr algn="just">
              <a:lnSpc>
                <a:spcPts val="5699"/>
              </a:lnSpc>
            </a:pPr>
            <a:r>
              <a:rPr lang="en-US" sz="3799">
                <a:solidFill>
                  <a:srgbClr val="3B181D"/>
                </a:solidFill>
                <a:latin typeface="Calibri (MS)"/>
              </a:rPr>
              <a:t>     Bước vào những năm cuối thập kỷ 1910, khi tiếng súng của phong trào Cần Vương đã không còn, hầu hết các cuộc đấu tranh của nhân dân Việt Nam đã lần lượt thất bại. Lúc này, ở vùng Cao nguyên Mnông, dưới sự lãnh đạo của N’Trang Lơng, cuộc khởi nghĩa của đồng bào Mnông, S’tiêng bước vào giai đoạn khởi phát.</a:t>
            </a:r>
          </a:p>
          <a:p>
            <a:pPr algn="just">
              <a:lnSpc>
                <a:spcPts val="5699"/>
              </a:lnSpc>
            </a:pPr>
            <a:r>
              <a:rPr lang="en-US" sz="3799">
                <a:solidFill>
                  <a:srgbClr val="3B181D"/>
                </a:solidFill>
                <a:latin typeface="Calibri (MS)"/>
              </a:rPr>
              <a:t>    N’Trang Lơng cùng các thủ lĩnh tiến hành xây dựng căn cứ địa kháng chiến tại thung lũng rừng già Bu Siết giáp ranh với Bu N’Drung ở thượng nguồn suối Buk Xô thuộc núi Nâm Nung. Đây là cơ quan đầu não của nghĩa quân, với lực lượng từ 150 – 170 tay súng thoát ly buôn làng. Phần lớn nghĩa quân là người Mnông Biêt và Mnông Nông do N’Trang Lơng trực tiếp chỉ huy. Họ xây dựng lán trại, kho lương, nhà chứa vũ khí, đào hầm, cắm chông gài bẫy xung quanh căn cứ. Bên cạnh căn cứ là những nương rẫy trồng lúa, bắp, khoai của nghĩa quân.</a:t>
            </a:r>
          </a:p>
          <a:p>
            <a:pPr algn="just">
              <a:lnSpc>
                <a:spcPts val="5699"/>
              </a:lnSpc>
            </a:pPr>
            <a:r>
              <a:rPr lang="en-US" sz="3799">
                <a:solidFill>
                  <a:srgbClr val="3B181D"/>
                </a:solidFill>
                <a:latin typeface="Calibri (MS)"/>
              </a:rPr>
              <a:t>     Cuộc khởi nghĩa do N’Trang Lơng lãnh đạo kéo dài từ 1912 đến 1936, đã đánh bại nhiều cuộc tấn công, quét sạch các đồn bốt, phản công bất ngờ hệ thống đồn địch, giải phóng một vùng rộng lớn cao nguyên Mnông.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989" r="-7989"/>
            </a:stretch>
          </a:blipFill>
        </p:spPr>
      </p:sp>
      <p:sp>
        <p:nvSpPr>
          <p:cNvPr id="6" name="AutoShape 6"/>
          <p:cNvSpPr/>
          <p:nvPr/>
        </p:nvSpPr>
        <p:spPr>
          <a:xfrm>
            <a:off x="426780" y="2707241"/>
            <a:ext cx="10722680" cy="8204509"/>
          </a:xfrm>
          <a:prstGeom prst="rect">
            <a:avLst/>
          </a:prstGeom>
          <a:solidFill>
            <a:srgbClr val="FEF3EA"/>
          </a:solidFill>
        </p:spPr>
      </p:sp>
      <p:sp>
        <p:nvSpPr>
          <p:cNvPr id="7" name="Freeform 7"/>
          <p:cNvSpPr/>
          <p:nvPr/>
        </p:nvSpPr>
        <p:spPr>
          <a:xfrm>
            <a:off x="10716647" y="5539969"/>
            <a:ext cx="7212173" cy="4363365"/>
          </a:xfrm>
          <a:custGeom>
            <a:avLst/>
            <a:gdLst/>
            <a:ahLst/>
            <a:cxnLst/>
            <a:rect l="l" t="t" r="r" b="b"/>
            <a:pathLst>
              <a:path w="7212173" h="4363365">
                <a:moveTo>
                  <a:pt x="0" y="0"/>
                </a:moveTo>
                <a:lnTo>
                  <a:pt x="7212173" y="0"/>
                </a:lnTo>
                <a:lnTo>
                  <a:pt x="7212173" y="4363365"/>
                </a:lnTo>
                <a:lnTo>
                  <a:pt x="0" y="43633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8"/>
          <p:cNvSpPr txBox="1"/>
          <p:nvPr/>
        </p:nvSpPr>
        <p:spPr>
          <a:xfrm>
            <a:off x="0" y="2848484"/>
            <a:ext cx="11149461" cy="7054850"/>
          </a:xfrm>
          <a:prstGeom prst="rect">
            <a:avLst/>
          </a:prstGeom>
        </p:spPr>
        <p:txBody>
          <a:bodyPr lIns="0" tIns="0" rIns="0" bIns="0" rtlCol="0" anchor="t">
            <a:spAutoFit/>
          </a:bodyPr>
          <a:lstStyle/>
          <a:p>
            <a:pPr marL="1079501" lvl="1" indent="-539750">
              <a:lnSpc>
                <a:spcPts val="7000"/>
              </a:lnSpc>
              <a:buFont typeface="Arial"/>
              <a:buChar char="•"/>
            </a:pPr>
            <a:r>
              <a:rPr lang="en-US" sz="5000" dirty="0" err="1">
                <a:solidFill>
                  <a:srgbClr val="3B181D"/>
                </a:solidFill>
                <a:latin typeface="Paytone One"/>
              </a:rPr>
              <a:t>Lập</a:t>
            </a:r>
            <a:r>
              <a:rPr lang="en-US" sz="5000" dirty="0">
                <a:solidFill>
                  <a:srgbClr val="3B181D"/>
                </a:solidFill>
                <a:latin typeface="Paytone One"/>
              </a:rPr>
              <a:t> </a:t>
            </a:r>
            <a:r>
              <a:rPr lang="en-US" sz="5000" dirty="0" err="1">
                <a:solidFill>
                  <a:srgbClr val="3B181D"/>
                </a:solidFill>
                <a:latin typeface="Paytone One"/>
              </a:rPr>
              <a:t>bảng</a:t>
            </a:r>
            <a:r>
              <a:rPr lang="en-US" sz="5000" dirty="0">
                <a:solidFill>
                  <a:srgbClr val="3B181D"/>
                </a:solidFill>
                <a:latin typeface="Paytone One"/>
              </a:rPr>
              <a:t> </a:t>
            </a:r>
            <a:r>
              <a:rPr lang="en-US" sz="5000" dirty="0" err="1">
                <a:solidFill>
                  <a:srgbClr val="3B181D"/>
                </a:solidFill>
                <a:latin typeface="Paytone One"/>
              </a:rPr>
              <a:t>hoặc</a:t>
            </a:r>
            <a:r>
              <a:rPr lang="en-US" sz="5000" dirty="0">
                <a:solidFill>
                  <a:srgbClr val="3B181D"/>
                </a:solidFill>
                <a:latin typeface="Paytone One"/>
              </a:rPr>
              <a:t> </a:t>
            </a:r>
            <a:r>
              <a:rPr lang="en-US" sz="5000" dirty="0" err="1">
                <a:solidFill>
                  <a:srgbClr val="3B181D"/>
                </a:solidFill>
                <a:latin typeface="Paytone One"/>
              </a:rPr>
              <a:t>vẽ</a:t>
            </a:r>
            <a:r>
              <a:rPr lang="en-US" sz="5000" dirty="0">
                <a:solidFill>
                  <a:srgbClr val="3B181D"/>
                </a:solidFill>
                <a:latin typeface="Paytone One"/>
              </a:rPr>
              <a:t> </a:t>
            </a:r>
            <a:r>
              <a:rPr lang="en-US" sz="5000" dirty="0" err="1">
                <a:solidFill>
                  <a:srgbClr val="3B181D"/>
                </a:solidFill>
                <a:latin typeface="Paytone One"/>
              </a:rPr>
              <a:t>sơ</a:t>
            </a:r>
            <a:r>
              <a:rPr lang="en-US" sz="5000" dirty="0">
                <a:solidFill>
                  <a:srgbClr val="3B181D"/>
                </a:solidFill>
                <a:latin typeface="Paytone One"/>
              </a:rPr>
              <a:t> </a:t>
            </a:r>
            <a:r>
              <a:rPr lang="en-US" sz="5000" dirty="0" err="1">
                <a:solidFill>
                  <a:srgbClr val="3B181D"/>
                </a:solidFill>
                <a:latin typeface="Paytone One"/>
              </a:rPr>
              <a:t>đồ</a:t>
            </a:r>
            <a:r>
              <a:rPr lang="en-US" sz="5000" dirty="0">
                <a:solidFill>
                  <a:srgbClr val="3B181D"/>
                </a:solidFill>
                <a:latin typeface="Paytone One"/>
              </a:rPr>
              <a:t> </a:t>
            </a:r>
            <a:r>
              <a:rPr lang="en-US" sz="5000" dirty="0" err="1">
                <a:solidFill>
                  <a:srgbClr val="3B181D"/>
                </a:solidFill>
                <a:latin typeface="Paytone One"/>
              </a:rPr>
              <a:t>tư</a:t>
            </a:r>
            <a:r>
              <a:rPr lang="en-US" sz="5000" dirty="0">
                <a:solidFill>
                  <a:srgbClr val="3B181D"/>
                </a:solidFill>
                <a:latin typeface="Paytone One"/>
              </a:rPr>
              <a:t> </a:t>
            </a:r>
            <a:r>
              <a:rPr lang="en-US" sz="5000" dirty="0" err="1">
                <a:solidFill>
                  <a:srgbClr val="3B181D"/>
                </a:solidFill>
                <a:latin typeface="Paytone One"/>
              </a:rPr>
              <a:t>duy</a:t>
            </a:r>
            <a:r>
              <a:rPr lang="en-US" sz="5000" dirty="0">
                <a:solidFill>
                  <a:srgbClr val="3B181D"/>
                </a:solidFill>
                <a:latin typeface="Paytone One"/>
              </a:rPr>
              <a:t> </a:t>
            </a:r>
            <a:r>
              <a:rPr lang="en-US" sz="5000" dirty="0" err="1">
                <a:solidFill>
                  <a:srgbClr val="3B181D"/>
                </a:solidFill>
                <a:latin typeface="Paytone One"/>
              </a:rPr>
              <a:t>về</a:t>
            </a:r>
            <a:r>
              <a:rPr lang="en-US" sz="5000" dirty="0">
                <a:solidFill>
                  <a:srgbClr val="3B181D"/>
                </a:solidFill>
                <a:latin typeface="Paytone One"/>
              </a:rPr>
              <a:t> </a:t>
            </a:r>
            <a:r>
              <a:rPr lang="en-US" sz="5000" dirty="0" err="1">
                <a:solidFill>
                  <a:srgbClr val="3B181D"/>
                </a:solidFill>
                <a:latin typeface="Paytone One"/>
              </a:rPr>
              <a:t>một</a:t>
            </a:r>
            <a:r>
              <a:rPr lang="en-US" sz="5000" dirty="0">
                <a:solidFill>
                  <a:srgbClr val="3B181D"/>
                </a:solidFill>
                <a:latin typeface="Paytone One"/>
              </a:rPr>
              <a:t> </a:t>
            </a:r>
            <a:r>
              <a:rPr lang="en-US" sz="5000" dirty="0" err="1">
                <a:solidFill>
                  <a:srgbClr val="3B181D"/>
                </a:solidFill>
                <a:latin typeface="Paytone One"/>
              </a:rPr>
              <a:t>số</a:t>
            </a:r>
            <a:r>
              <a:rPr lang="en-US" sz="5000" dirty="0">
                <a:solidFill>
                  <a:srgbClr val="3B181D"/>
                </a:solidFill>
                <a:latin typeface="Paytone One"/>
              </a:rPr>
              <a:t> </a:t>
            </a:r>
            <a:r>
              <a:rPr lang="en-US" sz="5000" dirty="0" err="1">
                <a:solidFill>
                  <a:srgbClr val="3B181D"/>
                </a:solidFill>
                <a:latin typeface="Paytone One"/>
              </a:rPr>
              <a:t>nét</a:t>
            </a:r>
            <a:r>
              <a:rPr lang="en-US" sz="5000" dirty="0">
                <a:solidFill>
                  <a:srgbClr val="3B181D"/>
                </a:solidFill>
                <a:latin typeface="Paytone One"/>
              </a:rPr>
              <a:t> </a:t>
            </a:r>
            <a:r>
              <a:rPr lang="en-US" sz="5000" dirty="0" err="1">
                <a:solidFill>
                  <a:srgbClr val="3B181D"/>
                </a:solidFill>
                <a:latin typeface="Paytone One"/>
              </a:rPr>
              <a:t>văn</a:t>
            </a:r>
            <a:r>
              <a:rPr lang="en-US" sz="5000" dirty="0">
                <a:solidFill>
                  <a:srgbClr val="3B181D"/>
                </a:solidFill>
                <a:latin typeface="Paytone One"/>
              </a:rPr>
              <a:t> </a:t>
            </a:r>
            <a:r>
              <a:rPr lang="en-US" sz="5000" dirty="0" err="1">
                <a:solidFill>
                  <a:srgbClr val="3B181D"/>
                </a:solidFill>
                <a:latin typeface="Paytone One"/>
              </a:rPr>
              <a:t>hóa</a:t>
            </a:r>
            <a:r>
              <a:rPr lang="en-US" sz="5000" dirty="0">
                <a:solidFill>
                  <a:srgbClr val="3B181D"/>
                </a:solidFill>
                <a:latin typeface="Paytone One"/>
              </a:rPr>
              <a:t> </a:t>
            </a:r>
            <a:r>
              <a:rPr lang="en-US" sz="5000" dirty="0" err="1">
                <a:solidFill>
                  <a:srgbClr val="3B181D"/>
                </a:solidFill>
                <a:latin typeface="Paytone One"/>
              </a:rPr>
              <a:t>tiêu</a:t>
            </a:r>
            <a:r>
              <a:rPr lang="en-US" sz="5000" dirty="0">
                <a:solidFill>
                  <a:srgbClr val="3B181D"/>
                </a:solidFill>
                <a:latin typeface="Paytone One"/>
              </a:rPr>
              <a:t> </a:t>
            </a:r>
            <a:r>
              <a:rPr lang="en-US" sz="5000" dirty="0" err="1">
                <a:solidFill>
                  <a:srgbClr val="3B181D"/>
                </a:solidFill>
                <a:latin typeface="Paytone One"/>
              </a:rPr>
              <a:t>biểu</a:t>
            </a:r>
            <a:r>
              <a:rPr lang="en-US" sz="5000" dirty="0">
                <a:solidFill>
                  <a:srgbClr val="3B181D"/>
                </a:solidFill>
                <a:latin typeface="Paytone One"/>
              </a:rPr>
              <a:t> </a:t>
            </a:r>
            <a:r>
              <a:rPr lang="en-US" sz="5000" dirty="0" err="1">
                <a:solidFill>
                  <a:srgbClr val="3B181D"/>
                </a:solidFill>
                <a:latin typeface="Paytone One"/>
              </a:rPr>
              <a:t>của</a:t>
            </a:r>
            <a:r>
              <a:rPr lang="en-US" sz="5000" dirty="0">
                <a:solidFill>
                  <a:srgbClr val="3B181D"/>
                </a:solidFill>
                <a:latin typeface="Paytone One"/>
              </a:rPr>
              <a:t> </a:t>
            </a:r>
            <a:r>
              <a:rPr lang="en-US" sz="5000" dirty="0" err="1">
                <a:solidFill>
                  <a:srgbClr val="3B181D"/>
                </a:solidFill>
                <a:latin typeface="Paytone One"/>
              </a:rPr>
              <a:t>đồng</a:t>
            </a:r>
            <a:r>
              <a:rPr lang="en-US" sz="5000" dirty="0">
                <a:solidFill>
                  <a:srgbClr val="3B181D"/>
                </a:solidFill>
                <a:latin typeface="Paytone One"/>
              </a:rPr>
              <a:t> </a:t>
            </a:r>
            <a:r>
              <a:rPr lang="en-US" sz="5000" dirty="0" err="1">
                <a:solidFill>
                  <a:srgbClr val="3B181D"/>
                </a:solidFill>
                <a:latin typeface="Paytone One"/>
              </a:rPr>
              <a:t>bào</a:t>
            </a:r>
            <a:r>
              <a:rPr lang="en-US" sz="5000" dirty="0">
                <a:solidFill>
                  <a:srgbClr val="3B181D"/>
                </a:solidFill>
                <a:latin typeface="Paytone One"/>
              </a:rPr>
              <a:t> </a:t>
            </a:r>
            <a:r>
              <a:rPr lang="en-US" sz="5000" dirty="0" err="1">
                <a:solidFill>
                  <a:srgbClr val="3B181D"/>
                </a:solidFill>
                <a:latin typeface="Paytone One"/>
              </a:rPr>
              <a:t>Tây</a:t>
            </a:r>
            <a:r>
              <a:rPr lang="en-US" sz="5000" dirty="0">
                <a:solidFill>
                  <a:srgbClr val="3B181D"/>
                </a:solidFill>
                <a:latin typeface="Paytone One"/>
              </a:rPr>
              <a:t> </a:t>
            </a:r>
            <a:r>
              <a:rPr lang="en-US" sz="5000" dirty="0" err="1">
                <a:solidFill>
                  <a:srgbClr val="3B181D"/>
                </a:solidFill>
                <a:latin typeface="Paytone One"/>
              </a:rPr>
              <a:t>Nguyên</a:t>
            </a:r>
            <a:r>
              <a:rPr lang="en-US" sz="5000" dirty="0">
                <a:solidFill>
                  <a:srgbClr val="3B181D"/>
                </a:solidFill>
                <a:latin typeface="Paytone One"/>
              </a:rPr>
              <a:t>.</a:t>
            </a:r>
          </a:p>
          <a:p>
            <a:pPr marL="1079501" lvl="1" indent="-539750">
              <a:lnSpc>
                <a:spcPts val="7000"/>
              </a:lnSpc>
              <a:buFont typeface="Arial"/>
              <a:buChar char="•"/>
            </a:pPr>
            <a:r>
              <a:rPr lang="en-US" sz="5000" dirty="0" err="1">
                <a:solidFill>
                  <a:srgbClr val="3B181D"/>
                </a:solidFill>
                <a:latin typeface="Paytone One"/>
              </a:rPr>
              <a:t>Tinh</a:t>
            </a:r>
            <a:r>
              <a:rPr lang="en-US" sz="5000" dirty="0">
                <a:solidFill>
                  <a:srgbClr val="3B181D"/>
                </a:solidFill>
                <a:latin typeface="Paytone One"/>
              </a:rPr>
              <a:t> </a:t>
            </a:r>
            <a:r>
              <a:rPr lang="en-US" sz="5000" dirty="0" err="1">
                <a:solidFill>
                  <a:srgbClr val="3B181D"/>
                </a:solidFill>
                <a:latin typeface="Paytone One"/>
              </a:rPr>
              <a:t>thần</a:t>
            </a:r>
            <a:r>
              <a:rPr lang="en-US" sz="5000" dirty="0">
                <a:solidFill>
                  <a:srgbClr val="3B181D"/>
                </a:solidFill>
                <a:latin typeface="Paytone One"/>
              </a:rPr>
              <a:t> </a:t>
            </a:r>
            <a:r>
              <a:rPr lang="en-US" sz="5000" dirty="0" err="1">
                <a:solidFill>
                  <a:srgbClr val="3B181D"/>
                </a:solidFill>
                <a:latin typeface="Paytone One"/>
              </a:rPr>
              <a:t>yêu</a:t>
            </a:r>
            <a:r>
              <a:rPr lang="en-US" sz="5000" dirty="0">
                <a:solidFill>
                  <a:srgbClr val="3B181D"/>
                </a:solidFill>
                <a:latin typeface="Paytone One"/>
              </a:rPr>
              <a:t> </a:t>
            </a:r>
            <a:r>
              <a:rPr lang="en-US" sz="5000" dirty="0" err="1">
                <a:solidFill>
                  <a:srgbClr val="3B181D"/>
                </a:solidFill>
                <a:latin typeface="Paytone One"/>
              </a:rPr>
              <a:t>nước</a:t>
            </a:r>
            <a:r>
              <a:rPr lang="en-US" sz="5000" dirty="0">
                <a:solidFill>
                  <a:srgbClr val="3B181D"/>
                </a:solidFill>
                <a:latin typeface="Paytone One"/>
              </a:rPr>
              <a:t> </a:t>
            </a:r>
            <a:r>
              <a:rPr lang="en-US" sz="5000" dirty="0" err="1">
                <a:solidFill>
                  <a:srgbClr val="3B181D"/>
                </a:solidFill>
                <a:latin typeface="Paytone One"/>
              </a:rPr>
              <a:t>của</a:t>
            </a:r>
            <a:r>
              <a:rPr lang="en-US" sz="5000" dirty="0">
                <a:solidFill>
                  <a:srgbClr val="3B181D"/>
                </a:solidFill>
                <a:latin typeface="Paytone One"/>
              </a:rPr>
              <a:t> </a:t>
            </a:r>
            <a:r>
              <a:rPr lang="en-US" sz="5000" dirty="0" err="1">
                <a:solidFill>
                  <a:srgbClr val="3B181D"/>
                </a:solidFill>
                <a:latin typeface="Paytone One"/>
              </a:rPr>
              <a:t>đồng</a:t>
            </a:r>
            <a:r>
              <a:rPr lang="en-US" sz="5000" dirty="0">
                <a:solidFill>
                  <a:srgbClr val="3B181D"/>
                </a:solidFill>
                <a:latin typeface="Paytone One"/>
              </a:rPr>
              <a:t> </a:t>
            </a:r>
            <a:r>
              <a:rPr lang="en-US" sz="5000" dirty="0" err="1">
                <a:solidFill>
                  <a:srgbClr val="3B181D"/>
                </a:solidFill>
                <a:latin typeface="Paytone One"/>
              </a:rPr>
              <a:t>bào</a:t>
            </a:r>
            <a:r>
              <a:rPr lang="en-US" sz="5000" dirty="0">
                <a:solidFill>
                  <a:srgbClr val="3B181D"/>
                </a:solidFill>
                <a:latin typeface="Paytone One"/>
              </a:rPr>
              <a:t> </a:t>
            </a:r>
            <a:r>
              <a:rPr lang="en-US" sz="5000" dirty="0" err="1">
                <a:solidFill>
                  <a:srgbClr val="3B181D"/>
                </a:solidFill>
                <a:latin typeface="Paytone One"/>
              </a:rPr>
              <a:t>Tây</a:t>
            </a:r>
            <a:r>
              <a:rPr lang="en-US" sz="5000" dirty="0">
                <a:solidFill>
                  <a:srgbClr val="3B181D"/>
                </a:solidFill>
                <a:latin typeface="Paytone One"/>
              </a:rPr>
              <a:t> </a:t>
            </a:r>
            <a:r>
              <a:rPr lang="en-US" sz="5000" dirty="0" err="1">
                <a:solidFill>
                  <a:srgbClr val="3B181D"/>
                </a:solidFill>
                <a:latin typeface="Paytone One"/>
              </a:rPr>
              <a:t>Nguyên</a:t>
            </a:r>
            <a:r>
              <a:rPr lang="en-US" sz="5000" dirty="0">
                <a:solidFill>
                  <a:srgbClr val="3B181D"/>
                </a:solidFill>
                <a:latin typeface="Paytone One"/>
              </a:rPr>
              <a:t> </a:t>
            </a:r>
            <a:r>
              <a:rPr lang="en-US" sz="5000" dirty="0" err="1">
                <a:solidFill>
                  <a:srgbClr val="3B181D"/>
                </a:solidFill>
                <a:latin typeface="Paytone One"/>
              </a:rPr>
              <a:t>được</a:t>
            </a:r>
            <a:r>
              <a:rPr lang="en-US" sz="5000" dirty="0">
                <a:solidFill>
                  <a:srgbClr val="3B181D"/>
                </a:solidFill>
                <a:latin typeface="Paytone One"/>
              </a:rPr>
              <a:t> </a:t>
            </a:r>
            <a:r>
              <a:rPr lang="en-US" sz="5000" dirty="0" err="1">
                <a:solidFill>
                  <a:srgbClr val="3B181D"/>
                </a:solidFill>
                <a:latin typeface="Paytone One"/>
              </a:rPr>
              <a:t>thể</a:t>
            </a:r>
            <a:r>
              <a:rPr lang="en-US" sz="5000" dirty="0">
                <a:solidFill>
                  <a:srgbClr val="3B181D"/>
                </a:solidFill>
                <a:latin typeface="Paytone One"/>
              </a:rPr>
              <a:t> </a:t>
            </a:r>
            <a:r>
              <a:rPr lang="en-US" sz="5000" dirty="0" err="1">
                <a:solidFill>
                  <a:srgbClr val="3B181D"/>
                </a:solidFill>
                <a:latin typeface="Paytone One"/>
              </a:rPr>
              <a:t>hiện</a:t>
            </a:r>
            <a:r>
              <a:rPr lang="en-US" sz="5000" dirty="0">
                <a:solidFill>
                  <a:srgbClr val="3B181D"/>
                </a:solidFill>
                <a:latin typeface="Paytone One"/>
              </a:rPr>
              <a:t> qua </a:t>
            </a:r>
            <a:r>
              <a:rPr lang="en-US" sz="5000" dirty="0" err="1">
                <a:solidFill>
                  <a:srgbClr val="3B181D"/>
                </a:solidFill>
                <a:latin typeface="Paytone One"/>
              </a:rPr>
              <a:t>những</a:t>
            </a:r>
            <a:r>
              <a:rPr lang="en-US" sz="5000" dirty="0">
                <a:solidFill>
                  <a:srgbClr val="3B181D"/>
                </a:solidFill>
                <a:latin typeface="Paytone One"/>
              </a:rPr>
              <a:t> </a:t>
            </a:r>
            <a:r>
              <a:rPr lang="en-US" sz="5000" dirty="0" err="1">
                <a:solidFill>
                  <a:srgbClr val="3B181D"/>
                </a:solidFill>
                <a:latin typeface="Paytone One"/>
              </a:rPr>
              <a:t>hành</a:t>
            </a:r>
            <a:r>
              <a:rPr lang="en-US" sz="5000" dirty="0">
                <a:solidFill>
                  <a:srgbClr val="3B181D"/>
                </a:solidFill>
                <a:latin typeface="Paytone One"/>
              </a:rPr>
              <a:t> </a:t>
            </a:r>
            <a:r>
              <a:rPr lang="en-US" sz="5000" dirty="0" err="1">
                <a:solidFill>
                  <a:srgbClr val="3B181D"/>
                </a:solidFill>
                <a:latin typeface="Paytone One"/>
              </a:rPr>
              <a:t>động</a:t>
            </a:r>
            <a:r>
              <a:rPr lang="en-US" sz="5000" dirty="0">
                <a:solidFill>
                  <a:srgbClr val="3B181D"/>
                </a:solidFill>
                <a:latin typeface="Paytone One"/>
              </a:rPr>
              <a:t> </a:t>
            </a:r>
            <a:r>
              <a:rPr lang="en-US" sz="5000" dirty="0" err="1">
                <a:solidFill>
                  <a:srgbClr val="3B181D"/>
                </a:solidFill>
                <a:latin typeface="Paytone One"/>
              </a:rPr>
              <a:t>nào</a:t>
            </a:r>
            <a:r>
              <a:rPr lang="en-US" sz="5000" dirty="0">
                <a:solidFill>
                  <a:srgbClr val="3B181D"/>
                </a:solidFill>
                <a:latin typeface="Paytone One"/>
              </a:rPr>
              <a:t> </a:t>
            </a:r>
            <a:r>
              <a:rPr lang="en-US" sz="5000" dirty="0" err="1">
                <a:solidFill>
                  <a:srgbClr val="3B181D"/>
                </a:solidFill>
                <a:latin typeface="Paytone One"/>
              </a:rPr>
              <a:t>của</a:t>
            </a:r>
            <a:r>
              <a:rPr lang="en-US" sz="5000" dirty="0">
                <a:solidFill>
                  <a:srgbClr val="3B181D"/>
                </a:solidFill>
                <a:latin typeface="Paytone One"/>
              </a:rPr>
              <a:t> </a:t>
            </a:r>
            <a:r>
              <a:rPr lang="en-US" sz="5000" dirty="0" err="1">
                <a:solidFill>
                  <a:srgbClr val="3B181D"/>
                </a:solidFill>
                <a:latin typeface="Paytone One"/>
              </a:rPr>
              <a:t>các</a:t>
            </a:r>
            <a:r>
              <a:rPr lang="en-US" sz="5000" dirty="0">
                <a:solidFill>
                  <a:srgbClr val="3B181D"/>
                </a:solidFill>
                <a:latin typeface="Paytone One"/>
              </a:rPr>
              <a:t> </a:t>
            </a:r>
            <a:r>
              <a:rPr lang="en-US" sz="5000" dirty="0" err="1">
                <a:solidFill>
                  <a:srgbClr val="3B181D"/>
                </a:solidFill>
                <a:latin typeface="Paytone One"/>
              </a:rPr>
              <a:t>nhân</a:t>
            </a:r>
            <a:r>
              <a:rPr lang="en-US" sz="5000" dirty="0">
                <a:solidFill>
                  <a:srgbClr val="3B181D"/>
                </a:solidFill>
                <a:latin typeface="Paytone One"/>
              </a:rPr>
              <a:t> </a:t>
            </a:r>
            <a:r>
              <a:rPr lang="en-US" sz="5000" dirty="0" err="1">
                <a:solidFill>
                  <a:srgbClr val="3B181D"/>
                </a:solidFill>
                <a:latin typeface="Paytone One"/>
              </a:rPr>
              <a:t>vật</a:t>
            </a:r>
            <a:r>
              <a:rPr lang="en-US" sz="5000" dirty="0">
                <a:solidFill>
                  <a:srgbClr val="3B181D"/>
                </a:solidFill>
                <a:latin typeface="Paytone One"/>
              </a:rPr>
              <a:t> </a:t>
            </a:r>
            <a:r>
              <a:rPr lang="en-US" sz="5000" dirty="0" err="1">
                <a:solidFill>
                  <a:srgbClr val="3B181D"/>
                </a:solidFill>
                <a:latin typeface="Paytone One"/>
              </a:rPr>
              <a:t>lịch</a:t>
            </a:r>
            <a:r>
              <a:rPr lang="en-US" sz="5000" dirty="0">
                <a:solidFill>
                  <a:srgbClr val="3B181D"/>
                </a:solidFill>
                <a:latin typeface="Paytone One"/>
              </a:rPr>
              <a:t> </a:t>
            </a:r>
            <a:r>
              <a:rPr lang="en-US" sz="5000" dirty="0" err="1">
                <a:solidFill>
                  <a:srgbClr val="3B181D"/>
                </a:solidFill>
                <a:latin typeface="Paytone One"/>
              </a:rPr>
              <a:t>sử</a:t>
            </a:r>
            <a:r>
              <a:rPr lang="en-US" sz="5000" dirty="0">
                <a:solidFill>
                  <a:srgbClr val="3B181D"/>
                </a:solidFill>
                <a:latin typeface="Paytone One"/>
              </a:rPr>
              <a:t> </a:t>
            </a:r>
            <a:r>
              <a:rPr lang="en-US" sz="5000" dirty="0" err="1">
                <a:solidFill>
                  <a:srgbClr val="3B181D"/>
                </a:solidFill>
                <a:latin typeface="Paytone One"/>
              </a:rPr>
              <a:t>N'Trang</a:t>
            </a:r>
            <a:r>
              <a:rPr lang="en-US" sz="5000" dirty="0">
                <a:solidFill>
                  <a:srgbClr val="3B181D"/>
                </a:solidFill>
                <a:latin typeface="Paytone One"/>
              </a:rPr>
              <a:t> </a:t>
            </a:r>
            <a:r>
              <a:rPr lang="en-US" sz="5000" dirty="0" err="1">
                <a:solidFill>
                  <a:srgbClr val="3B181D"/>
                </a:solidFill>
                <a:latin typeface="Paytone One"/>
              </a:rPr>
              <a:t>Lơng</a:t>
            </a:r>
            <a:r>
              <a:rPr lang="en-US" sz="5000" dirty="0">
                <a:solidFill>
                  <a:srgbClr val="3B181D"/>
                </a:solidFill>
                <a:latin typeface="Paytone One"/>
              </a:rPr>
              <a:t>, </a:t>
            </a:r>
            <a:r>
              <a:rPr lang="en-US" sz="5000" dirty="0" err="1">
                <a:solidFill>
                  <a:srgbClr val="3B181D"/>
                </a:solidFill>
                <a:latin typeface="Paytone One"/>
              </a:rPr>
              <a:t>Đinh</a:t>
            </a:r>
            <a:r>
              <a:rPr lang="en-US" sz="5000" dirty="0">
                <a:solidFill>
                  <a:srgbClr val="3B181D"/>
                </a:solidFill>
                <a:latin typeface="Paytone One"/>
              </a:rPr>
              <a:t> </a:t>
            </a:r>
            <a:r>
              <a:rPr lang="en-US" sz="5000" dirty="0" err="1">
                <a:solidFill>
                  <a:srgbClr val="3B181D"/>
                </a:solidFill>
                <a:latin typeface="Paytone One"/>
              </a:rPr>
              <a:t>Núp</a:t>
            </a:r>
            <a:r>
              <a:rPr lang="en-US" sz="5000" dirty="0">
                <a:solidFill>
                  <a:srgbClr val="3B181D"/>
                </a:solidFill>
                <a:latin typeface="Paytone One"/>
              </a:rPr>
              <a:t>?</a:t>
            </a:r>
          </a:p>
        </p:txBody>
      </p:sp>
      <p:pic>
        <p:nvPicPr>
          <p:cNvPr id="9" name="Picture 8"/>
          <p:cNvPicPr>
            <a:picLocks noChangeAspect="1"/>
          </p:cNvPicPr>
          <p:nvPr/>
        </p:nvPicPr>
        <p:blipFill>
          <a:blip r:embed="rId5"/>
          <a:stretch>
            <a:fillRect/>
          </a:stretch>
        </p:blipFill>
        <p:spPr>
          <a:xfrm>
            <a:off x="-152400" y="88079"/>
            <a:ext cx="9150889" cy="2676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grpSp>
        <p:nvGrpSpPr>
          <p:cNvPr id="3" name="Group 3"/>
          <p:cNvGrpSpPr/>
          <p:nvPr/>
        </p:nvGrpSpPr>
        <p:grpSpPr>
          <a:xfrm rot="19265723">
            <a:off x="-692388" y="631287"/>
            <a:ext cx="5526312" cy="4114800"/>
            <a:chOff x="0" y="0"/>
            <a:chExt cx="7368416" cy="5486400"/>
          </a:xfrm>
        </p:grpSpPr>
        <p:sp>
          <p:nvSpPr>
            <p:cNvPr id="4" name="Freeform 4"/>
            <p:cNvSpPr/>
            <p:nvPr/>
          </p:nvSpPr>
          <p:spPr>
            <a:xfrm>
              <a:off x="0" y="0"/>
              <a:ext cx="7368416" cy="548640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0" y="3294092"/>
              <a:ext cx="7368416" cy="1485069"/>
            </a:xfrm>
            <a:prstGeom prst="rect">
              <a:avLst/>
            </a:prstGeom>
          </p:spPr>
          <p:txBody>
            <a:bodyPr lIns="0" tIns="0" rIns="0" bIns="0" rtlCol="0" anchor="t">
              <a:spAutoFit/>
            </a:bodyPr>
            <a:lstStyle/>
            <a:p>
              <a:pPr algn="ctr">
                <a:lnSpc>
                  <a:spcPts val="9082"/>
                </a:lnSpc>
              </a:pPr>
              <a:r>
                <a:rPr lang="en-US" sz="6986" dirty="0">
                  <a:solidFill>
                    <a:srgbClr val="3B181D"/>
                  </a:solidFill>
                  <a:latin typeface="Paytone One"/>
                </a:rPr>
                <a:t>THẢO LUẬN</a:t>
              </a:r>
            </a:p>
          </p:txBody>
        </p:sp>
      </p:grpSp>
      <p:sp>
        <p:nvSpPr>
          <p:cNvPr id="6" name="TextBox 6"/>
          <p:cNvSpPr txBox="1"/>
          <p:nvPr/>
        </p:nvSpPr>
        <p:spPr>
          <a:xfrm>
            <a:off x="4806633" y="4229100"/>
            <a:ext cx="13276268" cy="3127474"/>
          </a:xfrm>
          <a:prstGeom prst="rect">
            <a:avLst/>
          </a:prstGeom>
        </p:spPr>
        <p:txBody>
          <a:bodyPr lIns="0" tIns="0" rIns="0" bIns="0" rtlCol="0" anchor="t">
            <a:spAutoFit/>
          </a:bodyPr>
          <a:lstStyle/>
          <a:p>
            <a:pPr marL="1285420" lvl="1" indent="-642710">
              <a:lnSpc>
                <a:spcPts val="8335"/>
              </a:lnSpc>
              <a:buFont typeface="Arial"/>
              <a:buChar char="•"/>
            </a:pPr>
            <a:r>
              <a:rPr lang="en-US" sz="5953" dirty="0" err="1">
                <a:solidFill>
                  <a:schemeClr val="bg1">
                    <a:lumMod val="95000"/>
                  </a:schemeClr>
                </a:solidFill>
                <a:latin typeface="Paytone One"/>
              </a:rPr>
              <a:t>Lập</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bảng</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hoặc</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vẽ</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sơ</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đồ</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tư</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duy</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về</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một</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số</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nét</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văn</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hóa</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tiêu</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biểu</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của</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đồng</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bào</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Tây</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Nguyên</a:t>
            </a:r>
            <a:r>
              <a:rPr lang="en-US" sz="5953" dirty="0">
                <a:solidFill>
                  <a:schemeClr val="bg1">
                    <a:lumMod val="95000"/>
                  </a:schemeClr>
                </a:solidFill>
                <a:latin typeface="Paytone One"/>
              </a:rPr>
              <a:t>.</a:t>
            </a:r>
          </a:p>
        </p:txBody>
      </p:sp>
      <p:sp>
        <p:nvSpPr>
          <p:cNvPr id="2" name="Freeform 2"/>
          <p:cNvSpPr/>
          <p:nvPr/>
        </p:nvSpPr>
        <p:spPr>
          <a:xfrm>
            <a:off x="4806633" y="140709"/>
            <a:ext cx="13276268" cy="10034157"/>
          </a:xfrm>
          <a:custGeom>
            <a:avLst/>
            <a:gdLst/>
            <a:ahLst/>
            <a:cxnLst/>
            <a:rect l="l" t="t" r="r" b="b"/>
            <a:pathLst>
              <a:path w="12575946" h="10034157">
                <a:moveTo>
                  <a:pt x="0" y="0"/>
                </a:moveTo>
                <a:lnTo>
                  <a:pt x="12575946" y="0"/>
                </a:lnTo>
                <a:lnTo>
                  <a:pt x="12575946" y="10034156"/>
                </a:lnTo>
                <a:lnTo>
                  <a:pt x="0" y="10034156"/>
                </a:lnTo>
                <a:lnTo>
                  <a:pt x="0" y="0"/>
                </a:lnTo>
                <a:close/>
              </a:path>
            </a:pathLst>
          </a:custGeom>
          <a:blipFill>
            <a:blip r:embed="rId4"/>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9732756" y="0"/>
            <a:ext cx="8387390" cy="10287000"/>
            <a:chOff x="0" y="0"/>
            <a:chExt cx="11183187" cy="13716000"/>
          </a:xfrm>
        </p:grpSpPr>
        <p:sp>
          <p:nvSpPr>
            <p:cNvPr id="3" name="AutoShape 3"/>
            <p:cNvSpPr/>
            <p:nvPr/>
          </p:nvSpPr>
          <p:spPr>
            <a:xfrm>
              <a:off x="2449149" y="0"/>
              <a:ext cx="8427026" cy="13716000"/>
            </a:xfrm>
            <a:prstGeom prst="rect">
              <a:avLst/>
            </a:prstGeom>
            <a:solidFill>
              <a:srgbClr val="806753"/>
            </a:solidFill>
          </p:spPr>
        </p:sp>
        <p:sp>
          <p:nvSpPr>
            <p:cNvPr id="4" name="AutoShape 4"/>
            <p:cNvSpPr/>
            <p:nvPr/>
          </p:nvSpPr>
          <p:spPr>
            <a:xfrm>
              <a:off x="0" y="12846272"/>
              <a:ext cx="11183187" cy="124491"/>
            </a:xfrm>
            <a:prstGeom prst="rect">
              <a:avLst/>
            </a:prstGeom>
            <a:solidFill>
              <a:srgbClr val="3B181D"/>
            </a:solidFill>
          </p:spPr>
        </p:sp>
        <p:sp>
          <p:nvSpPr>
            <p:cNvPr id="5" name="Freeform 5"/>
            <p:cNvSpPr/>
            <p:nvPr/>
          </p:nvSpPr>
          <p:spPr>
            <a:xfrm>
              <a:off x="2909974" y="384107"/>
              <a:ext cx="7505376" cy="11464461"/>
            </a:xfrm>
            <a:custGeom>
              <a:avLst/>
              <a:gdLst/>
              <a:ahLst/>
              <a:cxnLst/>
              <a:rect l="l" t="t" r="r" b="b"/>
              <a:pathLst>
                <a:path w="7505376" h="11464461">
                  <a:moveTo>
                    <a:pt x="0" y="0"/>
                  </a:moveTo>
                  <a:lnTo>
                    <a:pt x="7505376" y="0"/>
                  </a:lnTo>
                  <a:lnTo>
                    <a:pt x="7505376" y="11464461"/>
                  </a:lnTo>
                  <a:lnTo>
                    <a:pt x="0" y="11464461"/>
                  </a:lnTo>
                  <a:lnTo>
                    <a:pt x="0" y="0"/>
                  </a:lnTo>
                  <a:close/>
                </a:path>
              </a:pathLst>
            </a:custGeom>
            <a:blipFill>
              <a:blip r:embed="rId2"/>
              <a:stretch>
                <a:fillRect/>
              </a:stretch>
            </a:blipFill>
          </p:spPr>
        </p:sp>
        <p:sp>
          <p:nvSpPr>
            <p:cNvPr id="6" name="TextBox 6"/>
            <p:cNvSpPr txBox="1"/>
            <p:nvPr/>
          </p:nvSpPr>
          <p:spPr>
            <a:xfrm>
              <a:off x="2490294" y="11966043"/>
              <a:ext cx="8385881" cy="682996"/>
            </a:xfrm>
            <a:prstGeom prst="rect">
              <a:avLst/>
            </a:prstGeom>
          </p:spPr>
          <p:txBody>
            <a:bodyPr lIns="0" tIns="0" rIns="0" bIns="0" rtlCol="0" anchor="t">
              <a:spAutoFit/>
            </a:bodyPr>
            <a:lstStyle/>
            <a:p>
              <a:pPr algn="ctr">
                <a:lnSpc>
                  <a:spcPts val="3871"/>
                </a:lnSpc>
              </a:pPr>
              <a:r>
                <a:rPr lang="en-US" sz="2978">
                  <a:solidFill>
                    <a:srgbClr val="FFFFFF"/>
                  </a:solidFill>
                  <a:latin typeface="Calibri (MS) Bold Italics"/>
                </a:rPr>
                <a:t>Hình 8. Đinh Núp (ảnh chụp năm 1954)</a:t>
              </a:r>
            </a:p>
          </p:txBody>
        </p:sp>
      </p:grpSp>
      <p:grpSp>
        <p:nvGrpSpPr>
          <p:cNvPr id="7" name="Group 7"/>
          <p:cNvGrpSpPr/>
          <p:nvPr/>
        </p:nvGrpSpPr>
        <p:grpSpPr>
          <a:xfrm>
            <a:off x="272796" y="3156973"/>
            <a:ext cx="10518047" cy="7130027"/>
            <a:chOff x="0" y="0"/>
            <a:chExt cx="14024063" cy="9506702"/>
          </a:xfrm>
        </p:grpSpPr>
        <p:sp>
          <p:nvSpPr>
            <p:cNvPr id="8" name="AutoShape 8"/>
            <p:cNvSpPr/>
            <p:nvPr/>
          </p:nvSpPr>
          <p:spPr>
            <a:xfrm>
              <a:off x="0" y="0"/>
              <a:ext cx="14024063" cy="8616104"/>
            </a:xfrm>
            <a:prstGeom prst="rect">
              <a:avLst/>
            </a:prstGeom>
            <a:solidFill>
              <a:srgbClr val="806753"/>
            </a:solidFill>
          </p:spPr>
        </p:sp>
        <p:sp>
          <p:nvSpPr>
            <p:cNvPr id="9" name="Freeform 9"/>
            <p:cNvSpPr/>
            <p:nvPr/>
          </p:nvSpPr>
          <p:spPr>
            <a:xfrm>
              <a:off x="322836" y="298409"/>
              <a:ext cx="13378390" cy="8019286"/>
            </a:xfrm>
            <a:custGeom>
              <a:avLst/>
              <a:gdLst/>
              <a:ahLst/>
              <a:cxnLst/>
              <a:rect l="l" t="t" r="r" b="b"/>
              <a:pathLst>
                <a:path w="13378390" h="8019286">
                  <a:moveTo>
                    <a:pt x="0" y="0"/>
                  </a:moveTo>
                  <a:lnTo>
                    <a:pt x="13378390" y="0"/>
                  </a:lnTo>
                  <a:lnTo>
                    <a:pt x="13378390" y="8019286"/>
                  </a:lnTo>
                  <a:lnTo>
                    <a:pt x="0" y="8019286"/>
                  </a:lnTo>
                  <a:lnTo>
                    <a:pt x="0" y="0"/>
                  </a:lnTo>
                  <a:close/>
                </a:path>
              </a:pathLst>
            </a:custGeom>
            <a:blipFill>
              <a:blip r:embed="rId3"/>
              <a:stretch>
                <a:fillRect/>
              </a:stretch>
            </a:blipFill>
          </p:spPr>
        </p:sp>
        <p:sp>
          <p:nvSpPr>
            <p:cNvPr id="10" name="TextBox 10"/>
            <p:cNvSpPr txBox="1"/>
            <p:nvPr/>
          </p:nvSpPr>
          <p:spPr>
            <a:xfrm>
              <a:off x="852801" y="8819316"/>
              <a:ext cx="12318462" cy="687386"/>
            </a:xfrm>
            <a:prstGeom prst="rect">
              <a:avLst/>
            </a:prstGeom>
          </p:spPr>
          <p:txBody>
            <a:bodyPr lIns="0" tIns="0" rIns="0" bIns="0" rtlCol="0" anchor="t">
              <a:spAutoFit/>
            </a:bodyPr>
            <a:lstStyle/>
            <a:p>
              <a:pPr algn="just">
                <a:lnSpc>
                  <a:spcPts val="3871"/>
                </a:lnSpc>
              </a:pPr>
              <a:r>
                <a:rPr lang="en-US" sz="2978">
                  <a:solidFill>
                    <a:srgbClr val="3B181D"/>
                  </a:solidFill>
                  <a:latin typeface="Calibri (MS) Bold Italics"/>
                </a:rPr>
                <a:t>Hình 7. Tượng đài anh hùng N’Trang Lơng (tỉnh Đắk Nông)</a:t>
              </a:r>
            </a:p>
          </p:txBody>
        </p:sp>
      </p:grpSp>
      <p:sp>
        <p:nvSpPr>
          <p:cNvPr id="11" name="TextBox 11"/>
          <p:cNvSpPr txBox="1"/>
          <p:nvPr/>
        </p:nvSpPr>
        <p:spPr>
          <a:xfrm>
            <a:off x="272796" y="158148"/>
            <a:ext cx="11092425" cy="2867132"/>
          </a:xfrm>
          <a:prstGeom prst="rect">
            <a:avLst/>
          </a:prstGeom>
        </p:spPr>
        <p:txBody>
          <a:bodyPr lIns="0" tIns="0" rIns="0" bIns="0" rtlCol="0" anchor="t">
            <a:spAutoFit/>
          </a:bodyPr>
          <a:lstStyle/>
          <a:p>
            <a:pPr algn="just">
              <a:lnSpc>
                <a:spcPts val="5654"/>
              </a:lnSpc>
            </a:pPr>
            <a:r>
              <a:rPr lang="en-US" sz="4038" dirty="0">
                <a:solidFill>
                  <a:srgbClr val="3B181D"/>
                </a:solidFill>
                <a:latin typeface="Paytone One"/>
              </a:rPr>
              <a:t>Tinh </a:t>
            </a:r>
            <a:r>
              <a:rPr lang="en-US" sz="4038" dirty="0" err="1">
                <a:solidFill>
                  <a:srgbClr val="3B181D"/>
                </a:solidFill>
                <a:latin typeface="Paytone One"/>
              </a:rPr>
              <a:t>thần</a:t>
            </a:r>
            <a:r>
              <a:rPr lang="en-US" sz="4038" dirty="0">
                <a:solidFill>
                  <a:srgbClr val="3B181D"/>
                </a:solidFill>
                <a:latin typeface="Paytone One"/>
              </a:rPr>
              <a:t> </a:t>
            </a:r>
            <a:r>
              <a:rPr lang="en-US" sz="4038" dirty="0" err="1">
                <a:solidFill>
                  <a:srgbClr val="3B181D"/>
                </a:solidFill>
                <a:latin typeface="Paytone One"/>
              </a:rPr>
              <a:t>yêu</a:t>
            </a:r>
            <a:r>
              <a:rPr lang="en-US" sz="4038" dirty="0">
                <a:solidFill>
                  <a:srgbClr val="3B181D"/>
                </a:solidFill>
                <a:latin typeface="Paytone One"/>
              </a:rPr>
              <a:t> </a:t>
            </a:r>
            <a:r>
              <a:rPr lang="en-US" sz="4038" dirty="0" err="1">
                <a:solidFill>
                  <a:srgbClr val="3B181D"/>
                </a:solidFill>
                <a:latin typeface="Paytone One"/>
              </a:rPr>
              <a:t>nước</a:t>
            </a:r>
            <a:r>
              <a:rPr lang="en-US" sz="4038" dirty="0">
                <a:solidFill>
                  <a:srgbClr val="3B181D"/>
                </a:solidFill>
                <a:latin typeface="Paytone One"/>
              </a:rPr>
              <a:t> </a:t>
            </a:r>
            <a:r>
              <a:rPr lang="en-US" sz="4038" dirty="0" err="1">
                <a:solidFill>
                  <a:srgbClr val="3B181D"/>
                </a:solidFill>
                <a:latin typeface="Paytone One"/>
              </a:rPr>
              <a:t>của</a:t>
            </a:r>
            <a:r>
              <a:rPr lang="en-US" sz="4038" dirty="0">
                <a:solidFill>
                  <a:srgbClr val="3B181D"/>
                </a:solidFill>
                <a:latin typeface="Paytone One"/>
              </a:rPr>
              <a:t> </a:t>
            </a:r>
            <a:r>
              <a:rPr lang="en-US" sz="4038" dirty="0" err="1">
                <a:solidFill>
                  <a:srgbClr val="3B181D"/>
                </a:solidFill>
                <a:latin typeface="Paytone One"/>
              </a:rPr>
              <a:t>đồng</a:t>
            </a:r>
            <a:r>
              <a:rPr lang="en-US" sz="4038" dirty="0">
                <a:solidFill>
                  <a:srgbClr val="3B181D"/>
                </a:solidFill>
                <a:latin typeface="Paytone One"/>
              </a:rPr>
              <a:t> </a:t>
            </a:r>
            <a:r>
              <a:rPr lang="en-US" sz="4038" dirty="0" err="1">
                <a:solidFill>
                  <a:srgbClr val="3B181D"/>
                </a:solidFill>
                <a:latin typeface="Paytone One"/>
              </a:rPr>
              <a:t>bào</a:t>
            </a:r>
            <a:r>
              <a:rPr lang="en-US" sz="4038" dirty="0">
                <a:solidFill>
                  <a:srgbClr val="3B181D"/>
                </a:solidFill>
                <a:latin typeface="Paytone One"/>
              </a:rPr>
              <a:t> </a:t>
            </a:r>
            <a:r>
              <a:rPr lang="en-US" sz="4038" dirty="0" err="1">
                <a:solidFill>
                  <a:srgbClr val="3B181D"/>
                </a:solidFill>
                <a:latin typeface="Paytone One"/>
              </a:rPr>
              <a:t>Tây</a:t>
            </a:r>
            <a:r>
              <a:rPr lang="en-US" sz="4038" dirty="0">
                <a:solidFill>
                  <a:srgbClr val="3B181D"/>
                </a:solidFill>
                <a:latin typeface="Paytone One"/>
              </a:rPr>
              <a:t> </a:t>
            </a:r>
            <a:r>
              <a:rPr lang="en-US" sz="4038" dirty="0" err="1">
                <a:solidFill>
                  <a:srgbClr val="3B181D"/>
                </a:solidFill>
                <a:latin typeface="Paytone One"/>
              </a:rPr>
              <a:t>Nguyên</a:t>
            </a:r>
            <a:r>
              <a:rPr lang="en-US" sz="4038" dirty="0">
                <a:solidFill>
                  <a:srgbClr val="3B181D"/>
                </a:solidFill>
                <a:latin typeface="Paytone One"/>
              </a:rPr>
              <a:t> </a:t>
            </a:r>
            <a:r>
              <a:rPr lang="en-US" sz="4038" dirty="0" err="1">
                <a:solidFill>
                  <a:srgbClr val="3B181D"/>
                </a:solidFill>
                <a:latin typeface="Paytone One"/>
              </a:rPr>
              <a:t>được</a:t>
            </a:r>
            <a:r>
              <a:rPr lang="en-US" sz="4038" dirty="0">
                <a:solidFill>
                  <a:srgbClr val="3B181D"/>
                </a:solidFill>
                <a:latin typeface="Paytone One"/>
              </a:rPr>
              <a:t> </a:t>
            </a:r>
            <a:r>
              <a:rPr lang="en-US" sz="4038" dirty="0" err="1">
                <a:solidFill>
                  <a:srgbClr val="3B181D"/>
                </a:solidFill>
                <a:latin typeface="Paytone One"/>
              </a:rPr>
              <a:t>thể</a:t>
            </a:r>
            <a:r>
              <a:rPr lang="en-US" sz="4038" dirty="0">
                <a:solidFill>
                  <a:srgbClr val="3B181D"/>
                </a:solidFill>
                <a:latin typeface="Paytone One"/>
              </a:rPr>
              <a:t> </a:t>
            </a:r>
            <a:r>
              <a:rPr lang="en-US" sz="4038" dirty="0" err="1">
                <a:solidFill>
                  <a:srgbClr val="3B181D"/>
                </a:solidFill>
                <a:latin typeface="Paytone One"/>
              </a:rPr>
              <a:t>hiện</a:t>
            </a:r>
            <a:r>
              <a:rPr lang="en-US" sz="4038" dirty="0">
                <a:solidFill>
                  <a:srgbClr val="3B181D"/>
                </a:solidFill>
                <a:latin typeface="Paytone One"/>
              </a:rPr>
              <a:t> qua </a:t>
            </a:r>
            <a:r>
              <a:rPr lang="en-US" sz="4038" dirty="0" err="1">
                <a:solidFill>
                  <a:srgbClr val="3B181D"/>
                </a:solidFill>
                <a:latin typeface="Paytone One"/>
              </a:rPr>
              <a:t>những</a:t>
            </a:r>
            <a:r>
              <a:rPr lang="en-US" sz="4038" dirty="0">
                <a:solidFill>
                  <a:srgbClr val="3B181D"/>
                </a:solidFill>
                <a:latin typeface="Paytone One"/>
              </a:rPr>
              <a:t> </a:t>
            </a:r>
            <a:r>
              <a:rPr lang="en-US" sz="4038" dirty="0" err="1">
                <a:solidFill>
                  <a:srgbClr val="3B181D"/>
                </a:solidFill>
                <a:latin typeface="Paytone One"/>
              </a:rPr>
              <a:t>hành</a:t>
            </a:r>
            <a:r>
              <a:rPr lang="en-US" sz="4038" dirty="0">
                <a:solidFill>
                  <a:srgbClr val="3B181D"/>
                </a:solidFill>
                <a:latin typeface="Paytone One"/>
              </a:rPr>
              <a:t> </a:t>
            </a:r>
            <a:r>
              <a:rPr lang="en-US" sz="4038" dirty="0" err="1">
                <a:solidFill>
                  <a:srgbClr val="3B181D"/>
                </a:solidFill>
                <a:latin typeface="Paytone One"/>
              </a:rPr>
              <a:t>động</a:t>
            </a:r>
            <a:r>
              <a:rPr lang="en-US" sz="4038" dirty="0">
                <a:solidFill>
                  <a:srgbClr val="3B181D"/>
                </a:solidFill>
                <a:latin typeface="Paytone One"/>
              </a:rPr>
              <a:t> </a:t>
            </a:r>
            <a:r>
              <a:rPr lang="en-US" sz="4038" dirty="0" err="1">
                <a:solidFill>
                  <a:srgbClr val="3B181D"/>
                </a:solidFill>
                <a:latin typeface="Paytone One"/>
              </a:rPr>
              <a:t>nào</a:t>
            </a:r>
            <a:r>
              <a:rPr lang="en-US" sz="4038" dirty="0">
                <a:solidFill>
                  <a:srgbClr val="3B181D"/>
                </a:solidFill>
                <a:latin typeface="Paytone One"/>
              </a:rPr>
              <a:t> </a:t>
            </a:r>
            <a:r>
              <a:rPr lang="en-US" sz="4038" dirty="0" err="1">
                <a:solidFill>
                  <a:srgbClr val="3B181D"/>
                </a:solidFill>
                <a:latin typeface="Paytone One"/>
              </a:rPr>
              <a:t>của</a:t>
            </a:r>
            <a:r>
              <a:rPr lang="en-US" sz="4038" dirty="0">
                <a:solidFill>
                  <a:srgbClr val="3B181D"/>
                </a:solidFill>
                <a:latin typeface="Paytone One"/>
              </a:rPr>
              <a:t> </a:t>
            </a:r>
            <a:r>
              <a:rPr lang="en-US" sz="4038" dirty="0" err="1">
                <a:solidFill>
                  <a:srgbClr val="3B181D"/>
                </a:solidFill>
                <a:latin typeface="Paytone One"/>
              </a:rPr>
              <a:t>các</a:t>
            </a:r>
            <a:r>
              <a:rPr lang="en-US" sz="4038" dirty="0">
                <a:solidFill>
                  <a:srgbClr val="3B181D"/>
                </a:solidFill>
                <a:latin typeface="Paytone One"/>
              </a:rPr>
              <a:t> </a:t>
            </a:r>
            <a:r>
              <a:rPr lang="en-US" sz="4038" dirty="0" err="1">
                <a:solidFill>
                  <a:srgbClr val="3B181D"/>
                </a:solidFill>
                <a:latin typeface="Paytone One"/>
              </a:rPr>
              <a:t>nhân</a:t>
            </a:r>
            <a:r>
              <a:rPr lang="en-US" sz="4038" dirty="0">
                <a:solidFill>
                  <a:srgbClr val="3B181D"/>
                </a:solidFill>
                <a:latin typeface="Paytone One"/>
              </a:rPr>
              <a:t> </a:t>
            </a:r>
            <a:r>
              <a:rPr lang="en-US" sz="4038" dirty="0" err="1">
                <a:solidFill>
                  <a:srgbClr val="3B181D"/>
                </a:solidFill>
                <a:latin typeface="Paytone One"/>
              </a:rPr>
              <a:t>vật</a:t>
            </a:r>
            <a:r>
              <a:rPr lang="en-US" sz="4038" dirty="0">
                <a:solidFill>
                  <a:srgbClr val="3B181D"/>
                </a:solidFill>
                <a:latin typeface="Paytone One"/>
              </a:rPr>
              <a:t> </a:t>
            </a:r>
            <a:r>
              <a:rPr lang="en-US" sz="4038" dirty="0" err="1">
                <a:solidFill>
                  <a:srgbClr val="3B181D"/>
                </a:solidFill>
                <a:latin typeface="Paytone One"/>
              </a:rPr>
              <a:t>lịch</a:t>
            </a:r>
            <a:r>
              <a:rPr lang="en-US" sz="4038" dirty="0">
                <a:solidFill>
                  <a:srgbClr val="3B181D"/>
                </a:solidFill>
                <a:latin typeface="Paytone One"/>
              </a:rPr>
              <a:t> </a:t>
            </a:r>
            <a:r>
              <a:rPr lang="en-US" sz="4038" dirty="0" err="1">
                <a:solidFill>
                  <a:srgbClr val="3B181D"/>
                </a:solidFill>
                <a:latin typeface="Paytone One"/>
              </a:rPr>
              <a:t>sử</a:t>
            </a:r>
            <a:r>
              <a:rPr lang="en-US" sz="4038" dirty="0">
                <a:solidFill>
                  <a:srgbClr val="3B181D"/>
                </a:solidFill>
                <a:latin typeface="Paytone One"/>
              </a:rPr>
              <a:t> </a:t>
            </a:r>
            <a:r>
              <a:rPr lang="en-US" sz="4038" dirty="0" err="1">
                <a:solidFill>
                  <a:srgbClr val="3B181D"/>
                </a:solidFill>
                <a:latin typeface="Paytone One"/>
              </a:rPr>
              <a:t>N'Trang</a:t>
            </a:r>
            <a:r>
              <a:rPr lang="en-US" sz="4038" dirty="0">
                <a:solidFill>
                  <a:srgbClr val="3B181D"/>
                </a:solidFill>
                <a:latin typeface="Paytone One"/>
              </a:rPr>
              <a:t> </a:t>
            </a:r>
            <a:r>
              <a:rPr lang="en-US" sz="4038" dirty="0" err="1">
                <a:solidFill>
                  <a:srgbClr val="3B181D"/>
                </a:solidFill>
                <a:latin typeface="Paytone One"/>
              </a:rPr>
              <a:t>Lơng</a:t>
            </a:r>
            <a:r>
              <a:rPr lang="en-US" sz="4038" dirty="0">
                <a:solidFill>
                  <a:srgbClr val="3B181D"/>
                </a:solidFill>
                <a:latin typeface="Paytone One"/>
              </a:rPr>
              <a:t>, </a:t>
            </a:r>
            <a:r>
              <a:rPr lang="en-US" sz="4038" dirty="0" err="1">
                <a:solidFill>
                  <a:srgbClr val="3B181D"/>
                </a:solidFill>
                <a:latin typeface="Paytone One"/>
              </a:rPr>
              <a:t>Đinh</a:t>
            </a:r>
            <a:r>
              <a:rPr lang="en-US" sz="4038" dirty="0">
                <a:solidFill>
                  <a:srgbClr val="3B181D"/>
                </a:solidFill>
                <a:latin typeface="Paytone One"/>
              </a:rPr>
              <a:t> </a:t>
            </a:r>
            <a:r>
              <a:rPr lang="en-US" sz="4038" dirty="0" err="1">
                <a:solidFill>
                  <a:srgbClr val="3B181D"/>
                </a:solidFill>
                <a:latin typeface="Paytone One"/>
              </a:rPr>
              <a:t>Núp</a:t>
            </a:r>
            <a:r>
              <a:rPr lang="en-US" sz="4038" dirty="0">
                <a:solidFill>
                  <a:srgbClr val="3B181D"/>
                </a:solidFill>
                <a:latin typeface="Paytone One"/>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grpSp>
        <p:nvGrpSpPr>
          <p:cNvPr id="2" name="Group 2"/>
          <p:cNvGrpSpPr/>
          <p:nvPr/>
        </p:nvGrpSpPr>
        <p:grpSpPr>
          <a:xfrm>
            <a:off x="190932" y="6172200"/>
            <a:ext cx="5526312" cy="4114800"/>
            <a:chOff x="0" y="0"/>
            <a:chExt cx="7368416" cy="5486400"/>
          </a:xfrm>
        </p:grpSpPr>
        <p:sp>
          <p:nvSpPr>
            <p:cNvPr id="3" name="Freeform 3"/>
            <p:cNvSpPr/>
            <p:nvPr/>
          </p:nvSpPr>
          <p:spPr>
            <a:xfrm>
              <a:off x="0" y="0"/>
              <a:ext cx="7368416" cy="548640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4"/>
            <p:cNvSpPr txBox="1"/>
            <p:nvPr/>
          </p:nvSpPr>
          <p:spPr>
            <a:xfrm>
              <a:off x="0" y="3294092"/>
              <a:ext cx="7368416" cy="1485069"/>
            </a:xfrm>
            <a:prstGeom prst="rect">
              <a:avLst/>
            </a:prstGeom>
          </p:spPr>
          <p:txBody>
            <a:bodyPr lIns="0" tIns="0" rIns="0" bIns="0" rtlCol="0" anchor="t">
              <a:spAutoFit/>
            </a:bodyPr>
            <a:lstStyle/>
            <a:p>
              <a:pPr algn="ctr">
                <a:lnSpc>
                  <a:spcPts val="9082"/>
                </a:lnSpc>
              </a:pPr>
              <a:r>
                <a:rPr lang="en-US" sz="6986" dirty="0">
                  <a:solidFill>
                    <a:srgbClr val="3B181D"/>
                  </a:solidFill>
                  <a:latin typeface="Paytone One"/>
                </a:rPr>
                <a:t>CHIA SẺ</a:t>
              </a:r>
            </a:p>
          </p:txBody>
        </p:sp>
      </p:grpSp>
      <p:sp>
        <p:nvSpPr>
          <p:cNvPr id="5" name="TextBox 5"/>
          <p:cNvSpPr txBox="1"/>
          <p:nvPr/>
        </p:nvSpPr>
        <p:spPr>
          <a:xfrm>
            <a:off x="4963250" y="2209800"/>
            <a:ext cx="12607779" cy="6019800"/>
          </a:xfrm>
          <a:prstGeom prst="rect">
            <a:avLst/>
          </a:prstGeom>
        </p:spPr>
        <p:txBody>
          <a:bodyPr lIns="0" tIns="0" rIns="0" bIns="0" rtlCol="0" anchor="t">
            <a:spAutoFit/>
          </a:bodyPr>
          <a:lstStyle/>
          <a:p>
            <a:pPr algn="just">
              <a:lnSpc>
                <a:spcPts val="5850"/>
              </a:lnSpc>
            </a:pPr>
            <a:endParaRPr dirty="0"/>
          </a:p>
          <a:p>
            <a:pPr algn="just">
              <a:lnSpc>
                <a:spcPts val="5850"/>
              </a:lnSpc>
            </a:pPr>
            <a:r>
              <a:rPr lang="en-US" sz="4500" dirty="0">
                <a:solidFill>
                  <a:srgbClr val="FEF3EA"/>
                </a:solidFill>
                <a:latin typeface="Calibri (MS) Bold"/>
              </a:rPr>
              <a:t>+ </a:t>
            </a:r>
            <a:r>
              <a:rPr lang="en-US" sz="4500" dirty="0" err="1">
                <a:solidFill>
                  <a:srgbClr val="FEF3EA"/>
                </a:solidFill>
                <a:latin typeface="Calibri (MS) Bold"/>
              </a:rPr>
              <a:t>N'Trang</a:t>
            </a:r>
            <a:r>
              <a:rPr lang="en-US" sz="4500" dirty="0">
                <a:solidFill>
                  <a:srgbClr val="FEF3EA"/>
                </a:solidFill>
                <a:latin typeface="Calibri (MS) Bold"/>
              </a:rPr>
              <a:t> </a:t>
            </a:r>
            <a:r>
              <a:rPr lang="en-US" sz="4500" dirty="0" err="1">
                <a:solidFill>
                  <a:srgbClr val="FEF3EA"/>
                </a:solidFill>
                <a:latin typeface="Calibri (MS) Bold"/>
              </a:rPr>
              <a:t>Lơng</a:t>
            </a:r>
            <a:r>
              <a:rPr lang="en-US" sz="4500" dirty="0">
                <a:solidFill>
                  <a:srgbClr val="FEF3EA"/>
                </a:solidFill>
                <a:latin typeface="Calibri (MS) Bold"/>
              </a:rPr>
              <a:t> </a:t>
            </a:r>
            <a:r>
              <a:rPr lang="en-US" sz="4500" dirty="0" err="1">
                <a:solidFill>
                  <a:srgbClr val="FEF3EA"/>
                </a:solidFill>
                <a:latin typeface="Calibri (MS) Bold"/>
              </a:rPr>
              <a:t>lãnh</a:t>
            </a:r>
            <a:r>
              <a:rPr lang="en-US" sz="4500" dirty="0">
                <a:solidFill>
                  <a:srgbClr val="FEF3EA"/>
                </a:solidFill>
                <a:latin typeface="Calibri (MS) Bold"/>
              </a:rPr>
              <a:t> </a:t>
            </a:r>
            <a:r>
              <a:rPr lang="en-US" sz="4500" dirty="0" err="1">
                <a:solidFill>
                  <a:srgbClr val="FEF3EA"/>
                </a:solidFill>
                <a:latin typeface="Calibri (MS) Bold"/>
              </a:rPr>
              <a:t>đạo</a:t>
            </a:r>
            <a:r>
              <a:rPr lang="en-US" sz="4500" dirty="0">
                <a:solidFill>
                  <a:srgbClr val="FEF3EA"/>
                </a:solidFill>
                <a:latin typeface="Calibri (MS) Bold"/>
              </a:rPr>
              <a:t> </a:t>
            </a:r>
            <a:r>
              <a:rPr lang="en-US" sz="4500" dirty="0" err="1">
                <a:solidFill>
                  <a:srgbClr val="FEF3EA"/>
                </a:solidFill>
                <a:latin typeface="Calibri (MS) Bold"/>
              </a:rPr>
              <a:t>đồng</a:t>
            </a:r>
            <a:r>
              <a:rPr lang="en-US" sz="4500" dirty="0">
                <a:solidFill>
                  <a:srgbClr val="FEF3EA"/>
                </a:solidFill>
                <a:latin typeface="Calibri (MS) Bold"/>
              </a:rPr>
              <a:t> </a:t>
            </a:r>
            <a:r>
              <a:rPr lang="en-US" sz="4500" dirty="0" err="1">
                <a:solidFill>
                  <a:srgbClr val="FEF3EA"/>
                </a:solidFill>
                <a:latin typeface="Calibri (MS) Bold"/>
              </a:rPr>
              <a:t>bào</a:t>
            </a:r>
            <a:r>
              <a:rPr lang="en-US" sz="4500" dirty="0">
                <a:solidFill>
                  <a:srgbClr val="FEF3EA"/>
                </a:solidFill>
                <a:latin typeface="Calibri (MS) Bold"/>
              </a:rPr>
              <a:t> </a:t>
            </a:r>
            <a:r>
              <a:rPr lang="en-US" sz="4500" dirty="0" err="1">
                <a:solidFill>
                  <a:srgbClr val="FEF3EA"/>
                </a:solidFill>
                <a:latin typeface="Calibri (MS) Bold"/>
              </a:rPr>
              <a:t>các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tộc</a:t>
            </a:r>
            <a:r>
              <a:rPr lang="en-US" sz="4500" dirty="0">
                <a:solidFill>
                  <a:srgbClr val="FEF3EA"/>
                </a:solidFill>
                <a:latin typeface="Calibri (MS) Bold"/>
              </a:rPr>
              <a:t> </a:t>
            </a:r>
            <a:r>
              <a:rPr lang="en-US" sz="4500" dirty="0" err="1">
                <a:solidFill>
                  <a:srgbClr val="FEF3EA"/>
                </a:solidFill>
                <a:latin typeface="Calibri (MS) Bold"/>
              </a:rPr>
              <a:t>Mnông</a:t>
            </a:r>
            <a:r>
              <a:rPr lang="en-US" sz="4500" dirty="0">
                <a:solidFill>
                  <a:srgbClr val="FEF3EA"/>
                </a:solidFill>
                <a:latin typeface="Calibri (MS) Bold"/>
              </a:rPr>
              <a:t>, Ê </a:t>
            </a:r>
            <a:r>
              <a:rPr lang="en-US" sz="4500" dirty="0" err="1">
                <a:solidFill>
                  <a:srgbClr val="FEF3EA"/>
                </a:solidFill>
                <a:latin typeface="Calibri (MS) Bold"/>
              </a:rPr>
              <a:t>Đê</a:t>
            </a:r>
            <a:r>
              <a:rPr lang="en-US" sz="4500" dirty="0">
                <a:solidFill>
                  <a:srgbClr val="FEF3EA"/>
                </a:solidFill>
                <a:latin typeface="Calibri (MS) Bold"/>
              </a:rPr>
              <a:t>, </a:t>
            </a:r>
            <a:r>
              <a:rPr lang="en-US" sz="4500" dirty="0" err="1">
                <a:solidFill>
                  <a:srgbClr val="FEF3EA"/>
                </a:solidFill>
                <a:latin typeface="Calibri (MS) Bold"/>
              </a:rPr>
              <a:t>Xtiêng</a:t>
            </a:r>
            <a:r>
              <a:rPr lang="en-US" sz="4500" dirty="0">
                <a:solidFill>
                  <a:srgbClr val="FEF3EA"/>
                </a:solidFill>
                <a:latin typeface="Calibri (MS) Bold"/>
              </a:rPr>
              <a:t>, </a:t>
            </a:r>
            <a:r>
              <a:rPr lang="en-US" sz="4500" dirty="0" err="1">
                <a:solidFill>
                  <a:srgbClr val="FEF3EA"/>
                </a:solidFill>
                <a:latin typeface="Calibri (MS) Bold"/>
              </a:rPr>
              <a:t>Mạ</a:t>
            </a:r>
            <a:r>
              <a:rPr lang="en-US" sz="4500" dirty="0">
                <a:solidFill>
                  <a:srgbClr val="FEF3EA"/>
                </a:solidFill>
                <a:latin typeface="Calibri (MS) Bold"/>
              </a:rPr>
              <a:t>,.... </a:t>
            </a:r>
            <a:r>
              <a:rPr lang="en-US" sz="4500" dirty="0" err="1">
                <a:solidFill>
                  <a:srgbClr val="FEF3EA"/>
                </a:solidFill>
                <a:latin typeface="Calibri (MS) Bold"/>
              </a:rPr>
              <a:t>nổi</a:t>
            </a:r>
            <a:r>
              <a:rPr lang="en-US" sz="4500" dirty="0">
                <a:solidFill>
                  <a:srgbClr val="FEF3EA"/>
                </a:solidFill>
                <a:latin typeface="Calibri (MS) Bold"/>
              </a:rPr>
              <a:t> </a:t>
            </a:r>
            <a:r>
              <a:rPr lang="en-US" sz="4500" dirty="0" err="1">
                <a:solidFill>
                  <a:srgbClr val="FEF3EA"/>
                </a:solidFill>
                <a:latin typeface="Calibri (MS) Bold"/>
              </a:rPr>
              <a:t>dậy</a:t>
            </a:r>
            <a:r>
              <a:rPr lang="en-US" sz="4500" dirty="0">
                <a:solidFill>
                  <a:srgbClr val="FEF3EA"/>
                </a:solidFill>
                <a:latin typeface="Calibri (MS) Bold"/>
              </a:rPr>
              <a:t> </a:t>
            </a:r>
            <a:r>
              <a:rPr lang="en-US" sz="4500" dirty="0" err="1">
                <a:solidFill>
                  <a:srgbClr val="FEF3EA"/>
                </a:solidFill>
                <a:latin typeface="Calibri (MS) Bold"/>
              </a:rPr>
              <a:t>khởi</a:t>
            </a:r>
            <a:r>
              <a:rPr lang="en-US" sz="4500" dirty="0">
                <a:solidFill>
                  <a:srgbClr val="FEF3EA"/>
                </a:solidFill>
                <a:latin typeface="Calibri (MS) Bold"/>
              </a:rPr>
              <a:t> </a:t>
            </a:r>
            <a:r>
              <a:rPr lang="en-US" sz="4500" dirty="0" err="1">
                <a:solidFill>
                  <a:srgbClr val="FEF3EA"/>
                </a:solidFill>
                <a:latin typeface="Calibri (MS) Bold"/>
              </a:rPr>
              <a:t>nghĩa</a:t>
            </a:r>
            <a:r>
              <a:rPr lang="en-US" sz="4500" dirty="0">
                <a:solidFill>
                  <a:srgbClr val="FEF3EA"/>
                </a:solidFill>
                <a:latin typeface="Calibri (MS) Bold"/>
              </a:rPr>
              <a:t>, </a:t>
            </a:r>
            <a:r>
              <a:rPr lang="en-US" sz="4500" dirty="0" err="1">
                <a:solidFill>
                  <a:srgbClr val="FEF3EA"/>
                </a:solidFill>
                <a:latin typeface="Calibri (MS) Bold"/>
              </a:rPr>
              <a:t>chống</a:t>
            </a:r>
            <a:r>
              <a:rPr lang="en-US" sz="4500" dirty="0">
                <a:solidFill>
                  <a:srgbClr val="FEF3EA"/>
                </a:solidFill>
                <a:latin typeface="Calibri (MS) Bold"/>
              </a:rPr>
              <a:t> </a:t>
            </a:r>
            <a:r>
              <a:rPr lang="en-US" sz="4500" dirty="0" err="1">
                <a:solidFill>
                  <a:srgbClr val="FEF3EA"/>
                </a:solidFill>
                <a:latin typeface="Calibri (MS) Bold"/>
              </a:rPr>
              <a:t>lại</a:t>
            </a:r>
            <a:r>
              <a:rPr lang="en-US" sz="4500" dirty="0">
                <a:solidFill>
                  <a:srgbClr val="FEF3EA"/>
                </a:solidFill>
                <a:latin typeface="Calibri (MS) Bold"/>
              </a:rPr>
              <a:t> </a:t>
            </a:r>
            <a:r>
              <a:rPr lang="en-US" sz="4500" dirty="0" err="1">
                <a:solidFill>
                  <a:srgbClr val="FEF3EA"/>
                </a:solidFill>
                <a:latin typeface="Calibri (MS) Bold"/>
              </a:rPr>
              <a:t>ách</a:t>
            </a:r>
            <a:r>
              <a:rPr lang="en-US" sz="4500" dirty="0">
                <a:solidFill>
                  <a:srgbClr val="FEF3EA"/>
                </a:solidFill>
                <a:latin typeface="Calibri (MS) Bold"/>
              </a:rPr>
              <a:t> </a:t>
            </a:r>
            <a:r>
              <a:rPr lang="en-US" sz="4500" dirty="0" err="1">
                <a:solidFill>
                  <a:srgbClr val="FEF3EA"/>
                </a:solidFill>
                <a:latin typeface="Calibri (MS) Bold"/>
              </a:rPr>
              <a:t>xâm</a:t>
            </a:r>
            <a:r>
              <a:rPr lang="en-US" sz="4500" dirty="0">
                <a:solidFill>
                  <a:srgbClr val="FEF3EA"/>
                </a:solidFill>
                <a:latin typeface="Calibri (MS) Bold"/>
              </a:rPr>
              <a:t> </a:t>
            </a:r>
            <a:r>
              <a:rPr lang="en-US" sz="4500" dirty="0" err="1">
                <a:solidFill>
                  <a:srgbClr val="FEF3EA"/>
                </a:solidFill>
                <a:latin typeface="Calibri (MS) Bold"/>
              </a:rPr>
              <a:t>lược</a:t>
            </a:r>
            <a:r>
              <a:rPr lang="en-US" sz="4500" dirty="0">
                <a:solidFill>
                  <a:srgbClr val="FEF3EA"/>
                </a:solidFill>
                <a:latin typeface="Calibri (MS) Bold"/>
              </a:rPr>
              <a:t> </a:t>
            </a:r>
            <a:r>
              <a:rPr lang="en-US" sz="4500" dirty="0" err="1">
                <a:solidFill>
                  <a:srgbClr val="FEF3EA"/>
                </a:solidFill>
                <a:latin typeface="Calibri (MS) Bold"/>
              </a:rPr>
              <a:t>của</a:t>
            </a:r>
            <a:r>
              <a:rPr lang="en-US" sz="4500" dirty="0">
                <a:solidFill>
                  <a:srgbClr val="FEF3EA"/>
                </a:solidFill>
                <a:latin typeface="Calibri (MS) Bold"/>
              </a:rPr>
              <a:t> </a:t>
            </a:r>
            <a:r>
              <a:rPr lang="en-US" sz="4500" dirty="0" err="1">
                <a:solidFill>
                  <a:srgbClr val="FEF3EA"/>
                </a:solidFill>
                <a:latin typeface="Calibri (MS) Bold"/>
              </a:rPr>
              <a:t>thực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Pháp</a:t>
            </a:r>
            <a:r>
              <a:rPr lang="en-US" sz="4500" dirty="0">
                <a:solidFill>
                  <a:srgbClr val="FEF3EA"/>
                </a:solidFill>
                <a:latin typeface="Calibri (MS) Bold"/>
              </a:rPr>
              <a:t>.</a:t>
            </a:r>
          </a:p>
          <a:p>
            <a:pPr algn="just">
              <a:lnSpc>
                <a:spcPts val="5850"/>
              </a:lnSpc>
            </a:pPr>
            <a:r>
              <a:rPr lang="en-US" sz="4500" dirty="0">
                <a:solidFill>
                  <a:srgbClr val="FEF3EA"/>
                </a:solidFill>
                <a:latin typeface="Calibri (MS) Bold"/>
              </a:rPr>
              <a:t>+ </a:t>
            </a:r>
            <a:r>
              <a:rPr lang="en-US" sz="4500" dirty="0" err="1">
                <a:solidFill>
                  <a:srgbClr val="FEF3EA"/>
                </a:solidFill>
                <a:latin typeface="Calibri (MS) Bold"/>
              </a:rPr>
              <a:t>Đinh</a:t>
            </a:r>
            <a:r>
              <a:rPr lang="en-US" sz="4500" dirty="0">
                <a:solidFill>
                  <a:srgbClr val="FEF3EA"/>
                </a:solidFill>
                <a:latin typeface="Calibri (MS) Bold"/>
              </a:rPr>
              <a:t> </a:t>
            </a:r>
            <a:r>
              <a:rPr lang="en-US" sz="4500" dirty="0" err="1">
                <a:solidFill>
                  <a:srgbClr val="FEF3EA"/>
                </a:solidFill>
                <a:latin typeface="Calibri (MS) Bold"/>
              </a:rPr>
              <a:t>Núp</a:t>
            </a:r>
            <a:r>
              <a:rPr lang="en-US" sz="4500" dirty="0">
                <a:solidFill>
                  <a:srgbClr val="FEF3EA"/>
                </a:solidFill>
                <a:latin typeface="Calibri (MS) Bold"/>
              </a:rPr>
              <a:t> </a:t>
            </a:r>
            <a:r>
              <a:rPr lang="en-US" sz="4500" dirty="0" err="1">
                <a:solidFill>
                  <a:srgbClr val="FEF3EA"/>
                </a:solidFill>
                <a:latin typeface="Calibri (MS) Bold"/>
              </a:rPr>
              <a:t>dùng</a:t>
            </a:r>
            <a:r>
              <a:rPr lang="en-US" sz="4500" dirty="0">
                <a:solidFill>
                  <a:srgbClr val="FEF3EA"/>
                </a:solidFill>
                <a:latin typeface="Calibri (MS) Bold"/>
              </a:rPr>
              <a:t> </a:t>
            </a:r>
            <a:r>
              <a:rPr lang="en-US" sz="4500" dirty="0" err="1">
                <a:solidFill>
                  <a:srgbClr val="FEF3EA"/>
                </a:solidFill>
                <a:latin typeface="Calibri (MS) Bold"/>
              </a:rPr>
              <a:t>nỏ</a:t>
            </a:r>
            <a:r>
              <a:rPr lang="en-US" sz="4500" dirty="0">
                <a:solidFill>
                  <a:srgbClr val="FEF3EA"/>
                </a:solidFill>
                <a:latin typeface="Calibri (MS) Bold"/>
              </a:rPr>
              <a:t> </a:t>
            </a:r>
            <a:r>
              <a:rPr lang="en-US" sz="4500" dirty="0" err="1">
                <a:solidFill>
                  <a:srgbClr val="FEF3EA"/>
                </a:solidFill>
                <a:latin typeface="Calibri (MS) Bold"/>
              </a:rPr>
              <a:t>phục</a:t>
            </a:r>
            <a:r>
              <a:rPr lang="en-US" sz="4500" dirty="0">
                <a:solidFill>
                  <a:srgbClr val="FEF3EA"/>
                </a:solidFill>
                <a:latin typeface="Calibri (MS) Bold"/>
              </a:rPr>
              <a:t> </a:t>
            </a:r>
            <a:r>
              <a:rPr lang="en-US" sz="4500" dirty="0" err="1">
                <a:solidFill>
                  <a:srgbClr val="FEF3EA"/>
                </a:solidFill>
                <a:latin typeface="Calibri (MS) Bold"/>
              </a:rPr>
              <a:t>kích</a:t>
            </a:r>
            <a:r>
              <a:rPr lang="en-US" sz="4500" dirty="0">
                <a:solidFill>
                  <a:srgbClr val="FEF3EA"/>
                </a:solidFill>
                <a:latin typeface="Calibri (MS) Bold"/>
              </a:rPr>
              <a:t>, </a:t>
            </a:r>
            <a:r>
              <a:rPr lang="en-US" sz="4500" dirty="0" err="1">
                <a:solidFill>
                  <a:srgbClr val="FEF3EA"/>
                </a:solidFill>
                <a:latin typeface="Calibri (MS) Bold"/>
              </a:rPr>
              <a:t>bắn</a:t>
            </a:r>
            <a:r>
              <a:rPr lang="en-US" sz="4500" dirty="0">
                <a:solidFill>
                  <a:srgbClr val="FEF3EA"/>
                </a:solidFill>
                <a:latin typeface="Calibri (MS) Bold"/>
              </a:rPr>
              <a:t> </a:t>
            </a:r>
            <a:r>
              <a:rPr lang="en-US" sz="4500" dirty="0" err="1">
                <a:solidFill>
                  <a:srgbClr val="FEF3EA"/>
                </a:solidFill>
                <a:latin typeface="Calibri (MS) Bold"/>
              </a:rPr>
              <a:t>chảy</a:t>
            </a:r>
            <a:r>
              <a:rPr lang="en-US" sz="4500" dirty="0">
                <a:solidFill>
                  <a:srgbClr val="FEF3EA"/>
                </a:solidFill>
                <a:latin typeface="Calibri (MS) Bold"/>
              </a:rPr>
              <a:t> </a:t>
            </a:r>
            <a:r>
              <a:rPr lang="en-US" sz="4500" dirty="0" err="1">
                <a:solidFill>
                  <a:srgbClr val="FEF3EA"/>
                </a:solidFill>
                <a:latin typeface="Calibri (MS) Bold"/>
              </a:rPr>
              <a:t>máu</a:t>
            </a:r>
            <a:r>
              <a:rPr lang="en-US" sz="4500" dirty="0">
                <a:solidFill>
                  <a:srgbClr val="FEF3EA"/>
                </a:solidFill>
                <a:latin typeface="Calibri (MS) Bold"/>
              </a:rPr>
              <a:t> </a:t>
            </a:r>
            <a:r>
              <a:rPr lang="en-US" sz="4500" dirty="0" err="1">
                <a:solidFill>
                  <a:srgbClr val="FEF3EA"/>
                </a:solidFill>
                <a:latin typeface="Calibri (MS) Bold"/>
              </a:rPr>
              <a:t>lính</a:t>
            </a:r>
            <a:r>
              <a:rPr lang="en-US" sz="4500" dirty="0">
                <a:solidFill>
                  <a:srgbClr val="FEF3EA"/>
                </a:solidFill>
                <a:latin typeface="Calibri (MS) Bold"/>
              </a:rPr>
              <a:t> </a:t>
            </a:r>
            <a:r>
              <a:rPr lang="en-US" sz="4500" dirty="0" err="1">
                <a:solidFill>
                  <a:srgbClr val="FEF3EA"/>
                </a:solidFill>
                <a:latin typeface="Calibri (MS) Bold"/>
              </a:rPr>
              <a:t>Pháp</a:t>
            </a:r>
            <a:r>
              <a:rPr lang="en-US" sz="4500" dirty="0">
                <a:solidFill>
                  <a:srgbClr val="FEF3EA"/>
                </a:solidFill>
                <a:latin typeface="Calibri (MS) Bold"/>
              </a:rPr>
              <a:t>; </a:t>
            </a:r>
            <a:r>
              <a:rPr lang="en-US" sz="4500" dirty="0" err="1">
                <a:solidFill>
                  <a:srgbClr val="FEF3EA"/>
                </a:solidFill>
                <a:latin typeface="Calibri (MS) Bold"/>
              </a:rPr>
              <a:t>lãnh</a:t>
            </a:r>
            <a:r>
              <a:rPr lang="en-US" sz="4500" dirty="0">
                <a:solidFill>
                  <a:srgbClr val="FEF3EA"/>
                </a:solidFill>
                <a:latin typeface="Calibri (MS) Bold"/>
              </a:rPr>
              <a:t> </a:t>
            </a:r>
            <a:r>
              <a:rPr lang="en-US" sz="4500" dirty="0" err="1">
                <a:solidFill>
                  <a:srgbClr val="FEF3EA"/>
                </a:solidFill>
                <a:latin typeface="Calibri (MS) Bold"/>
              </a:rPr>
              <a:t>đạo</a:t>
            </a:r>
            <a:r>
              <a:rPr lang="en-US" sz="4500" dirty="0">
                <a:solidFill>
                  <a:srgbClr val="FEF3EA"/>
                </a:solidFill>
                <a:latin typeface="Calibri (MS) Bold"/>
              </a:rPr>
              <a:t> </a:t>
            </a:r>
            <a:r>
              <a:rPr lang="en-US" sz="4500" dirty="0" err="1">
                <a:solidFill>
                  <a:srgbClr val="FEF3EA"/>
                </a:solidFill>
                <a:latin typeface="Calibri (MS) Bold"/>
              </a:rPr>
              <a:t>nhân</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các</a:t>
            </a:r>
            <a:r>
              <a:rPr lang="en-US" sz="4500" dirty="0">
                <a:solidFill>
                  <a:srgbClr val="FEF3EA"/>
                </a:solidFill>
                <a:latin typeface="Calibri (MS) Bold"/>
              </a:rPr>
              <a:t> </a:t>
            </a:r>
            <a:r>
              <a:rPr lang="en-US" sz="4500" dirty="0" err="1">
                <a:solidFill>
                  <a:srgbClr val="FEF3EA"/>
                </a:solidFill>
                <a:latin typeface="Calibri (MS) Bold"/>
              </a:rPr>
              <a:t>buôn</a:t>
            </a:r>
            <a:r>
              <a:rPr lang="en-US" sz="4500" dirty="0">
                <a:solidFill>
                  <a:srgbClr val="FEF3EA"/>
                </a:solidFill>
                <a:latin typeface="Calibri (MS) Bold"/>
              </a:rPr>
              <a:t> </a:t>
            </a:r>
            <a:r>
              <a:rPr lang="en-US" sz="4500" dirty="0" err="1">
                <a:solidFill>
                  <a:srgbClr val="FEF3EA"/>
                </a:solidFill>
                <a:latin typeface="Calibri (MS) Bold"/>
              </a:rPr>
              <a:t>làng</a:t>
            </a:r>
            <a:r>
              <a:rPr lang="en-US" sz="4500" dirty="0">
                <a:solidFill>
                  <a:srgbClr val="FEF3EA"/>
                </a:solidFill>
                <a:latin typeface="Calibri (MS) Bold"/>
              </a:rPr>
              <a:t> Ba Na </a:t>
            </a:r>
            <a:r>
              <a:rPr lang="en-US" sz="4500" dirty="0" err="1">
                <a:solidFill>
                  <a:srgbClr val="FEF3EA"/>
                </a:solidFill>
                <a:latin typeface="Calibri (MS) Bold"/>
              </a:rPr>
              <a:t>và</a:t>
            </a:r>
            <a:r>
              <a:rPr lang="en-US" sz="4500" dirty="0">
                <a:solidFill>
                  <a:srgbClr val="FEF3EA"/>
                </a:solidFill>
                <a:latin typeface="Calibri (MS) Bold"/>
              </a:rPr>
              <a:t> Ê </a:t>
            </a:r>
            <a:r>
              <a:rPr lang="en-US" sz="4500" dirty="0" err="1">
                <a:solidFill>
                  <a:srgbClr val="FEF3EA"/>
                </a:solidFill>
                <a:latin typeface="Calibri (MS) Bold"/>
              </a:rPr>
              <a:t>Đê</a:t>
            </a:r>
            <a:r>
              <a:rPr lang="en-US" sz="4500" dirty="0">
                <a:solidFill>
                  <a:srgbClr val="FEF3EA"/>
                </a:solidFill>
                <a:latin typeface="Calibri (MS) Bold"/>
              </a:rPr>
              <a:t> </a:t>
            </a:r>
            <a:r>
              <a:rPr lang="en-US" sz="4500" dirty="0" err="1">
                <a:solidFill>
                  <a:srgbClr val="FEF3EA"/>
                </a:solidFill>
                <a:latin typeface="Calibri (MS) Bold"/>
              </a:rPr>
              <a:t>đứng</a:t>
            </a:r>
            <a:r>
              <a:rPr lang="en-US" sz="4500" dirty="0">
                <a:solidFill>
                  <a:srgbClr val="FEF3EA"/>
                </a:solidFill>
                <a:latin typeface="Calibri (MS) Bold"/>
              </a:rPr>
              <a:t> </a:t>
            </a:r>
            <a:r>
              <a:rPr lang="en-US" sz="4500" dirty="0" err="1">
                <a:solidFill>
                  <a:srgbClr val="FEF3EA"/>
                </a:solidFill>
                <a:latin typeface="Calibri (MS) Bold"/>
              </a:rPr>
              <a:t>lên</a:t>
            </a:r>
            <a:r>
              <a:rPr lang="en-US" sz="4500" dirty="0">
                <a:solidFill>
                  <a:srgbClr val="FEF3EA"/>
                </a:solidFill>
                <a:latin typeface="Calibri (MS) Bold"/>
              </a:rPr>
              <a:t> </a:t>
            </a:r>
            <a:r>
              <a:rPr lang="en-US" sz="4500" dirty="0" err="1">
                <a:solidFill>
                  <a:srgbClr val="FEF3EA"/>
                </a:solidFill>
                <a:latin typeface="Calibri (MS) Bold"/>
              </a:rPr>
              <a:t>chống</a:t>
            </a:r>
            <a:r>
              <a:rPr lang="en-US" sz="4500" dirty="0">
                <a:solidFill>
                  <a:srgbClr val="FEF3EA"/>
                </a:solidFill>
                <a:latin typeface="Calibri (MS) Bold"/>
              </a:rPr>
              <a:t> </a:t>
            </a:r>
            <a:r>
              <a:rPr lang="en-US" sz="4500" dirty="0" err="1">
                <a:solidFill>
                  <a:srgbClr val="FEF3EA"/>
                </a:solidFill>
                <a:latin typeface="Calibri (MS) Bold"/>
              </a:rPr>
              <a:t>lại</a:t>
            </a:r>
            <a:r>
              <a:rPr lang="en-US" sz="4500" dirty="0">
                <a:solidFill>
                  <a:srgbClr val="FEF3EA"/>
                </a:solidFill>
                <a:latin typeface="Calibri (MS) Bold"/>
              </a:rPr>
              <a:t> </a:t>
            </a:r>
            <a:r>
              <a:rPr lang="en-US" sz="4500" dirty="0" err="1">
                <a:solidFill>
                  <a:srgbClr val="FEF3EA"/>
                </a:solidFill>
                <a:latin typeface="Calibri (MS) Bold"/>
              </a:rPr>
              <a:t>sự</a:t>
            </a:r>
            <a:r>
              <a:rPr lang="en-US" sz="4500" dirty="0">
                <a:solidFill>
                  <a:srgbClr val="FEF3EA"/>
                </a:solidFill>
                <a:latin typeface="Calibri (MS) Bold"/>
              </a:rPr>
              <a:t> </a:t>
            </a:r>
            <a:r>
              <a:rPr lang="en-US" sz="4500" dirty="0" err="1">
                <a:solidFill>
                  <a:srgbClr val="FEF3EA"/>
                </a:solidFill>
                <a:latin typeface="Calibri (MS) Bold"/>
              </a:rPr>
              <a:t>càn</a:t>
            </a:r>
            <a:r>
              <a:rPr lang="en-US" sz="4500" dirty="0">
                <a:solidFill>
                  <a:srgbClr val="FEF3EA"/>
                </a:solidFill>
                <a:latin typeface="Calibri (MS) Bold"/>
              </a:rPr>
              <a:t> </a:t>
            </a:r>
            <a:r>
              <a:rPr lang="en-US" sz="4500" dirty="0" err="1">
                <a:solidFill>
                  <a:srgbClr val="FEF3EA"/>
                </a:solidFill>
                <a:latin typeface="Calibri (MS) Bold"/>
              </a:rPr>
              <a:t>quét</a:t>
            </a:r>
            <a:r>
              <a:rPr lang="en-US" sz="4500" dirty="0">
                <a:solidFill>
                  <a:srgbClr val="FEF3EA"/>
                </a:solidFill>
                <a:latin typeface="Calibri (MS) Bold"/>
              </a:rPr>
              <a:t> </a:t>
            </a:r>
            <a:r>
              <a:rPr lang="en-US" sz="4500" dirty="0" err="1">
                <a:solidFill>
                  <a:srgbClr val="FEF3EA"/>
                </a:solidFill>
                <a:latin typeface="Calibri (MS) Bold"/>
              </a:rPr>
              <a:t>của</a:t>
            </a:r>
            <a:r>
              <a:rPr lang="en-US" sz="4500" dirty="0">
                <a:solidFill>
                  <a:srgbClr val="FEF3EA"/>
                </a:solidFill>
                <a:latin typeface="Calibri (MS) Bold"/>
              </a:rPr>
              <a:t> </a:t>
            </a:r>
            <a:r>
              <a:rPr lang="en-US" sz="4500" dirty="0" err="1">
                <a:solidFill>
                  <a:srgbClr val="FEF3EA"/>
                </a:solidFill>
                <a:latin typeface="Calibri (MS) Bold"/>
              </a:rPr>
              <a:t>thực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Pháp</a:t>
            </a:r>
            <a:r>
              <a:rPr lang="en-US" sz="4500" dirty="0">
                <a:solidFill>
                  <a:srgbClr val="FEF3EA"/>
                </a:solidFill>
                <a:latin typeface="Calibri (MS) Bold"/>
              </a:rPr>
              <a:t>.</a:t>
            </a:r>
          </a:p>
        </p:txBody>
      </p:sp>
      <p:grpSp>
        <p:nvGrpSpPr>
          <p:cNvPr id="8" name="Group 7"/>
          <p:cNvGrpSpPr/>
          <p:nvPr/>
        </p:nvGrpSpPr>
        <p:grpSpPr>
          <a:xfrm>
            <a:off x="454373" y="660956"/>
            <a:ext cx="17410199" cy="2086183"/>
            <a:chOff x="454373" y="660956"/>
            <a:chExt cx="17410199" cy="2086183"/>
          </a:xfrm>
        </p:grpSpPr>
        <p:sp>
          <p:nvSpPr>
            <p:cNvPr id="6" name="AutoShape 6"/>
            <p:cNvSpPr/>
            <p:nvPr/>
          </p:nvSpPr>
          <p:spPr>
            <a:xfrm>
              <a:off x="454373" y="660956"/>
              <a:ext cx="17410199" cy="2086183"/>
            </a:xfrm>
            <a:prstGeom prst="rect">
              <a:avLst/>
            </a:prstGeom>
            <a:solidFill>
              <a:srgbClr val="3B181D"/>
            </a:solidFill>
          </p:spPr>
        </p:sp>
        <p:sp>
          <p:nvSpPr>
            <p:cNvPr id="7" name="TextBox 7"/>
            <p:cNvSpPr txBox="1"/>
            <p:nvPr/>
          </p:nvSpPr>
          <p:spPr>
            <a:xfrm>
              <a:off x="747587" y="940787"/>
              <a:ext cx="16511713" cy="1402363"/>
            </a:xfrm>
            <a:prstGeom prst="rect">
              <a:avLst/>
            </a:prstGeom>
          </p:spPr>
          <p:txBody>
            <a:bodyPr lIns="0" tIns="0" rIns="0" bIns="0" rtlCol="0" anchor="t">
              <a:spAutoFit/>
            </a:bodyPr>
            <a:lstStyle/>
            <a:p>
              <a:pPr algn="just">
                <a:lnSpc>
                  <a:spcPts val="5654"/>
                </a:lnSpc>
              </a:pPr>
              <a:r>
                <a:rPr lang="en-US" sz="4038" dirty="0" err="1">
                  <a:solidFill>
                    <a:srgbClr val="FEF3EA"/>
                  </a:solidFill>
                  <a:latin typeface="Paytone One"/>
                </a:rPr>
                <a:t>Những</a:t>
              </a:r>
              <a:r>
                <a:rPr lang="en-US" sz="4038" dirty="0">
                  <a:solidFill>
                    <a:srgbClr val="FEF3EA"/>
                  </a:solidFill>
                  <a:latin typeface="Paytone One"/>
                </a:rPr>
                <a:t> </a:t>
              </a:r>
              <a:r>
                <a:rPr lang="en-US" sz="4038" dirty="0" err="1">
                  <a:solidFill>
                    <a:srgbClr val="FEF3EA"/>
                  </a:solidFill>
                  <a:latin typeface="Paytone One"/>
                </a:rPr>
                <a:t>hành</a:t>
              </a:r>
              <a:r>
                <a:rPr lang="en-US" sz="4038" dirty="0">
                  <a:solidFill>
                    <a:srgbClr val="FEF3EA"/>
                  </a:solidFill>
                  <a:latin typeface="Paytone One"/>
                </a:rPr>
                <a:t> </a:t>
              </a:r>
              <a:r>
                <a:rPr lang="en-US" sz="4038" dirty="0" err="1">
                  <a:solidFill>
                    <a:srgbClr val="FEF3EA"/>
                  </a:solidFill>
                  <a:latin typeface="Paytone One"/>
                </a:rPr>
                <a:t>động</a:t>
              </a:r>
              <a:r>
                <a:rPr lang="en-US" sz="4038" dirty="0">
                  <a:solidFill>
                    <a:srgbClr val="FEF3EA"/>
                  </a:solidFill>
                  <a:latin typeface="Paytone One"/>
                </a:rPr>
                <a:t> </a:t>
              </a:r>
              <a:r>
                <a:rPr lang="en-US" sz="4038" dirty="0" err="1">
                  <a:solidFill>
                    <a:srgbClr val="FEF3EA"/>
                  </a:solidFill>
                  <a:latin typeface="Paytone One"/>
                </a:rPr>
                <a:t>của</a:t>
              </a:r>
              <a:r>
                <a:rPr lang="en-US" sz="4038" dirty="0">
                  <a:solidFill>
                    <a:srgbClr val="FEF3EA"/>
                  </a:solidFill>
                  <a:latin typeface="Paytone One"/>
                </a:rPr>
                <a:t> </a:t>
              </a:r>
              <a:r>
                <a:rPr lang="en-US" sz="4038" dirty="0" err="1">
                  <a:solidFill>
                    <a:srgbClr val="FEF3EA"/>
                  </a:solidFill>
                  <a:latin typeface="Paytone One"/>
                </a:rPr>
                <a:t>N'Trang</a:t>
              </a:r>
              <a:r>
                <a:rPr lang="en-US" sz="4038" dirty="0">
                  <a:solidFill>
                    <a:srgbClr val="FEF3EA"/>
                  </a:solidFill>
                  <a:latin typeface="Paytone One"/>
                </a:rPr>
                <a:t> </a:t>
              </a:r>
              <a:r>
                <a:rPr lang="en-US" sz="4038" dirty="0" err="1">
                  <a:solidFill>
                    <a:srgbClr val="FEF3EA"/>
                  </a:solidFill>
                  <a:latin typeface="Paytone One"/>
                </a:rPr>
                <a:t>Lơng</a:t>
              </a:r>
              <a:r>
                <a:rPr lang="en-US" sz="4038" dirty="0">
                  <a:solidFill>
                    <a:srgbClr val="FEF3EA"/>
                  </a:solidFill>
                  <a:latin typeface="Paytone One"/>
                </a:rPr>
                <a:t>, </a:t>
              </a:r>
              <a:r>
                <a:rPr lang="en-US" sz="4038" dirty="0" err="1">
                  <a:solidFill>
                    <a:srgbClr val="FEF3EA"/>
                  </a:solidFill>
                  <a:latin typeface="Paytone One"/>
                </a:rPr>
                <a:t>Đinh</a:t>
              </a:r>
              <a:r>
                <a:rPr lang="en-US" sz="4038" dirty="0">
                  <a:solidFill>
                    <a:srgbClr val="FEF3EA"/>
                  </a:solidFill>
                  <a:latin typeface="Paytone One"/>
                </a:rPr>
                <a:t> </a:t>
              </a:r>
              <a:r>
                <a:rPr lang="en-US" sz="4038" dirty="0" err="1">
                  <a:solidFill>
                    <a:srgbClr val="FEF3EA"/>
                  </a:solidFill>
                  <a:latin typeface="Paytone One"/>
                </a:rPr>
                <a:t>Núp</a:t>
              </a:r>
              <a:r>
                <a:rPr lang="en-US" sz="4038" dirty="0">
                  <a:solidFill>
                    <a:srgbClr val="FEF3EA"/>
                  </a:solidFill>
                  <a:latin typeface="Paytone One"/>
                </a:rPr>
                <a:t> </a:t>
              </a:r>
              <a:r>
                <a:rPr lang="en-US" sz="4038" dirty="0" err="1">
                  <a:solidFill>
                    <a:srgbClr val="FEF3EA"/>
                  </a:solidFill>
                  <a:latin typeface="Paytone One"/>
                </a:rPr>
                <a:t>thể</a:t>
              </a:r>
              <a:r>
                <a:rPr lang="en-US" sz="4038" dirty="0">
                  <a:solidFill>
                    <a:srgbClr val="FEF3EA"/>
                  </a:solidFill>
                  <a:latin typeface="Paytone One"/>
                </a:rPr>
                <a:t> </a:t>
              </a:r>
              <a:r>
                <a:rPr lang="en-US" sz="4038" dirty="0" err="1">
                  <a:solidFill>
                    <a:srgbClr val="FEF3EA"/>
                  </a:solidFill>
                  <a:latin typeface="Paytone One"/>
                </a:rPr>
                <a:t>hiện</a:t>
              </a:r>
              <a:r>
                <a:rPr lang="en-US" sz="4038" dirty="0">
                  <a:solidFill>
                    <a:srgbClr val="FEF3EA"/>
                  </a:solidFill>
                  <a:latin typeface="Paytone One"/>
                </a:rPr>
                <a:t> </a:t>
              </a:r>
              <a:r>
                <a:rPr lang="en-US" sz="4038" dirty="0" err="1">
                  <a:solidFill>
                    <a:srgbClr val="FEF3EA"/>
                  </a:solidFill>
                  <a:latin typeface="Paytone One"/>
                </a:rPr>
                <a:t>tinh</a:t>
              </a:r>
              <a:r>
                <a:rPr lang="en-US" sz="4038" dirty="0">
                  <a:solidFill>
                    <a:srgbClr val="FEF3EA"/>
                  </a:solidFill>
                  <a:latin typeface="Paytone One"/>
                </a:rPr>
                <a:t> </a:t>
              </a:r>
              <a:r>
                <a:rPr lang="en-US" sz="4038" dirty="0" err="1">
                  <a:solidFill>
                    <a:srgbClr val="FEF3EA"/>
                  </a:solidFill>
                  <a:latin typeface="Paytone One"/>
                </a:rPr>
                <a:t>thần</a:t>
              </a:r>
              <a:r>
                <a:rPr lang="en-US" sz="4038" dirty="0">
                  <a:solidFill>
                    <a:srgbClr val="FEF3EA"/>
                  </a:solidFill>
                  <a:latin typeface="Paytone One"/>
                </a:rPr>
                <a:t> </a:t>
              </a:r>
              <a:r>
                <a:rPr lang="en-US" sz="4038" dirty="0" err="1">
                  <a:solidFill>
                    <a:srgbClr val="FEF3EA"/>
                  </a:solidFill>
                  <a:latin typeface="Paytone One"/>
                </a:rPr>
                <a:t>yêu</a:t>
              </a:r>
              <a:r>
                <a:rPr lang="en-US" sz="4038" dirty="0">
                  <a:solidFill>
                    <a:srgbClr val="FEF3EA"/>
                  </a:solidFill>
                  <a:latin typeface="Paytone One"/>
                </a:rPr>
                <a:t> </a:t>
              </a:r>
              <a:r>
                <a:rPr lang="en-US" sz="4038" dirty="0" err="1">
                  <a:solidFill>
                    <a:srgbClr val="FEF3EA"/>
                  </a:solidFill>
                  <a:latin typeface="Paytone One"/>
                </a:rPr>
                <a:t>nước</a:t>
              </a:r>
              <a:r>
                <a:rPr lang="en-US" sz="4038" dirty="0">
                  <a:solidFill>
                    <a:srgbClr val="FEF3EA"/>
                  </a:solidFill>
                  <a:latin typeface="Paytone One"/>
                </a:rPr>
                <a:t> </a:t>
              </a:r>
              <a:r>
                <a:rPr lang="en-US" sz="4038" dirty="0" err="1">
                  <a:solidFill>
                    <a:srgbClr val="FEF3EA"/>
                  </a:solidFill>
                  <a:latin typeface="Paytone One"/>
                </a:rPr>
                <a:t>của</a:t>
              </a:r>
              <a:r>
                <a:rPr lang="en-US" sz="4038" dirty="0">
                  <a:solidFill>
                    <a:srgbClr val="FEF3EA"/>
                  </a:solidFill>
                  <a:latin typeface="Paytone One"/>
                </a:rPr>
                <a:t> </a:t>
              </a:r>
              <a:r>
                <a:rPr lang="en-US" sz="4038" dirty="0" err="1">
                  <a:solidFill>
                    <a:srgbClr val="FEF3EA"/>
                  </a:solidFill>
                  <a:latin typeface="Paytone One"/>
                </a:rPr>
                <a:t>đồng</a:t>
              </a:r>
              <a:r>
                <a:rPr lang="en-US" sz="4038" dirty="0">
                  <a:solidFill>
                    <a:srgbClr val="FEF3EA"/>
                  </a:solidFill>
                  <a:latin typeface="Paytone One"/>
                </a:rPr>
                <a:t> </a:t>
              </a:r>
              <a:r>
                <a:rPr lang="en-US" sz="4038" dirty="0" err="1">
                  <a:solidFill>
                    <a:srgbClr val="FEF3EA"/>
                  </a:solidFill>
                  <a:latin typeface="Paytone One"/>
                </a:rPr>
                <a:t>bào</a:t>
              </a:r>
              <a:r>
                <a:rPr lang="en-US" sz="4038" dirty="0">
                  <a:solidFill>
                    <a:srgbClr val="FEF3EA"/>
                  </a:solidFill>
                  <a:latin typeface="Paytone One"/>
                </a:rPr>
                <a:t> </a:t>
              </a:r>
              <a:r>
                <a:rPr lang="en-US" sz="4038" dirty="0" err="1">
                  <a:solidFill>
                    <a:srgbClr val="FEF3EA"/>
                  </a:solidFill>
                  <a:latin typeface="Paytone One"/>
                </a:rPr>
                <a:t>Tây</a:t>
              </a:r>
              <a:r>
                <a:rPr lang="en-US" sz="4038" dirty="0">
                  <a:solidFill>
                    <a:srgbClr val="FEF3EA"/>
                  </a:solidFill>
                  <a:latin typeface="Paytone One"/>
                </a:rPr>
                <a:t> </a:t>
              </a:r>
              <a:r>
                <a:rPr lang="en-US" sz="4038" dirty="0" err="1">
                  <a:solidFill>
                    <a:srgbClr val="FEF3EA"/>
                  </a:solidFill>
                  <a:latin typeface="Paytone One"/>
                </a:rPr>
                <a:t>Nguyên</a:t>
              </a:r>
              <a:r>
                <a:rPr lang="en-US" sz="4038" dirty="0">
                  <a:solidFill>
                    <a:srgbClr val="FEF3EA"/>
                  </a:solidFill>
                  <a:latin typeface="Paytone One"/>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55" t="-11112" r="-2155" b="-12630"/>
            </a:stretch>
          </a:blipFill>
        </p:spPr>
      </p:sp>
      <p:sp>
        <p:nvSpPr>
          <p:cNvPr id="6" name="Freeform 6"/>
          <p:cNvSpPr/>
          <p:nvPr/>
        </p:nvSpPr>
        <p:spPr>
          <a:xfrm>
            <a:off x="10658475" y="1772054"/>
            <a:ext cx="7629525" cy="8229600"/>
          </a:xfrm>
          <a:custGeom>
            <a:avLst/>
            <a:gdLst/>
            <a:ahLst/>
            <a:cxnLst/>
            <a:rect l="l" t="t" r="r" b="b"/>
            <a:pathLst>
              <a:path w="7629525" h="8229600">
                <a:moveTo>
                  <a:pt x="0" y="0"/>
                </a:moveTo>
                <a:lnTo>
                  <a:pt x="7629525" y="0"/>
                </a:lnTo>
                <a:lnTo>
                  <a:pt x="7629525" y="8229600"/>
                </a:lnTo>
                <a:lnTo>
                  <a:pt x="0" y="8229600"/>
                </a:lnTo>
                <a:lnTo>
                  <a:pt x="0" y="0"/>
                </a:lnTo>
                <a:close/>
              </a:path>
            </a:pathLst>
          </a:custGeom>
          <a:blipFill>
            <a:blip r:embed="rId3"/>
            <a:stretch>
              <a:fillRect/>
            </a:stretch>
          </a:blipFill>
        </p:spPr>
      </p:sp>
      <p:sp>
        <p:nvSpPr>
          <p:cNvPr id="7" name="TextBox 7"/>
          <p:cNvSpPr txBox="1"/>
          <p:nvPr/>
        </p:nvSpPr>
        <p:spPr>
          <a:xfrm>
            <a:off x="0" y="3103537"/>
            <a:ext cx="10113948" cy="6651625"/>
          </a:xfrm>
          <a:prstGeom prst="rect">
            <a:avLst/>
          </a:prstGeom>
        </p:spPr>
        <p:txBody>
          <a:bodyPr lIns="0" tIns="0" rIns="0" bIns="0" rtlCol="0" anchor="t">
            <a:spAutoFit/>
          </a:bodyPr>
          <a:lstStyle/>
          <a:p>
            <a:pPr marL="1079501" lvl="1" indent="-539750" algn="just">
              <a:lnSpc>
                <a:spcPts val="6500"/>
              </a:lnSpc>
              <a:buFont typeface="Arial"/>
              <a:buChar char="•"/>
            </a:pPr>
            <a:r>
              <a:rPr lang="en-US" sz="5000" dirty="0" err="1">
                <a:solidFill>
                  <a:srgbClr val="FFFFFF"/>
                </a:solidFill>
                <a:latin typeface="Calibri (MS) Bold"/>
              </a:rPr>
              <a:t>Chỉ</a:t>
            </a:r>
            <a:r>
              <a:rPr lang="en-US" sz="5000" dirty="0">
                <a:solidFill>
                  <a:srgbClr val="FFFFFF"/>
                </a:solidFill>
                <a:latin typeface="Calibri (MS) Bold"/>
              </a:rPr>
              <a:t> </a:t>
            </a:r>
            <a:r>
              <a:rPr lang="en-US" sz="5000" dirty="0" err="1">
                <a:solidFill>
                  <a:srgbClr val="FFFFFF"/>
                </a:solidFill>
                <a:latin typeface="Calibri (MS) Bold"/>
              </a:rPr>
              <a:t>ra</a:t>
            </a:r>
            <a:r>
              <a:rPr lang="en-US" sz="5000" dirty="0">
                <a:solidFill>
                  <a:srgbClr val="FFFFFF"/>
                </a:solidFill>
                <a:latin typeface="Calibri (MS) Bold"/>
              </a:rPr>
              <a:t> </a:t>
            </a:r>
            <a:r>
              <a:rPr lang="en-US" sz="5000" dirty="0" err="1">
                <a:solidFill>
                  <a:srgbClr val="FFFFFF"/>
                </a:solidFill>
                <a:latin typeface="Calibri (MS) Bold"/>
              </a:rPr>
              <a:t>một</a:t>
            </a:r>
            <a:r>
              <a:rPr lang="en-US" sz="5000" dirty="0">
                <a:solidFill>
                  <a:srgbClr val="FFFFFF"/>
                </a:solidFill>
                <a:latin typeface="Calibri (MS) Bold"/>
              </a:rPr>
              <a:t> </a:t>
            </a:r>
            <a:r>
              <a:rPr lang="en-US" sz="5000" dirty="0" err="1">
                <a:solidFill>
                  <a:srgbClr val="FFFFFF"/>
                </a:solidFill>
                <a:latin typeface="Calibri (MS) Bold"/>
              </a:rPr>
              <a:t>số</a:t>
            </a:r>
            <a:r>
              <a:rPr lang="en-US" sz="5000" dirty="0">
                <a:solidFill>
                  <a:srgbClr val="FFFFFF"/>
                </a:solidFill>
                <a:latin typeface="Calibri (MS) Bold"/>
              </a:rPr>
              <a:t> </a:t>
            </a:r>
            <a:r>
              <a:rPr lang="en-US" sz="5000" dirty="0" err="1">
                <a:solidFill>
                  <a:srgbClr val="FFFFFF"/>
                </a:solidFill>
                <a:latin typeface="Calibri (MS) Bold"/>
              </a:rPr>
              <a:t>điểm</a:t>
            </a:r>
            <a:r>
              <a:rPr lang="en-US" sz="5000" dirty="0">
                <a:solidFill>
                  <a:srgbClr val="FFFFFF"/>
                </a:solidFill>
                <a:latin typeface="Calibri (MS) Bold"/>
              </a:rPr>
              <a:t> </a:t>
            </a:r>
            <a:r>
              <a:rPr lang="en-US" sz="5000" dirty="0" err="1">
                <a:solidFill>
                  <a:srgbClr val="FFFFFF"/>
                </a:solidFill>
                <a:latin typeface="Calibri (MS) Bold"/>
              </a:rPr>
              <a:t>giống</a:t>
            </a:r>
            <a:r>
              <a:rPr lang="en-US" sz="5000" dirty="0">
                <a:solidFill>
                  <a:srgbClr val="FFFFFF"/>
                </a:solidFill>
                <a:latin typeface="Calibri (MS) Bold"/>
              </a:rPr>
              <a:t> </a:t>
            </a:r>
            <a:r>
              <a:rPr lang="en-US" sz="5000" dirty="0" err="1">
                <a:solidFill>
                  <a:srgbClr val="FFFFFF"/>
                </a:solidFill>
                <a:latin typeface="Calibri (MS) Bold"/>
              </a:rPr>
              <a:t>và</a:t>
            </a:r>
            <a:r>
              <a:rPr lang="en-US" sz="5000" dirty="0">
                <a:solidFill>
                  <a:srgbClr val="FFFFFF"/>
                </a:solidFill>
                <a:latin typeface="Calibri (MS) Bold"/>
              </a:rPr>
              <a:t> </a:t>
            </a:r>
            <a:r>
              <a:rPr lang="en-US" sz="5000" dirty="0" err="1">
                <a:solidFill>
                  <a:srgbClr val="FFFFFF"/>
                </a:solidFill>
                <a:latin typeface="Calibri (MS) Bold"/>
              </a:rPr>
              <a:t>khác</a:t>
            </a:r>
            <a:r>
              <a:rPr lang="en-US" sz="5000" dirty="0">
                <a:solidFill>
                  <a:srgbClr val="FFFFFF"/>
                </a:solidFill>
                <a:latin typeface="Calibri (MS) Bold"/>
              </a:rPr>
              <a:t> </a:t>
            </a:r>
            <a:r>
              <a:rPr lang="en-US" sz="5000" dirty="0" err="1">
                <a:solidFill>
                  <a:srgbClr val="FFFFFF"/>
                </a:solidFill>
                <a:latin typeface="Calibri (MS) Bold"/>
              </a:rPr>
              <a:t>về</a:t>
            </a:r>
            <a:r>
              <a:rPr lang="en-US" sz="5000" dirty="0">
                <a:solidFill>
                  <a:srgbClr val="FFFFFF"/>
                </a:solidFill>
                <a:latin typeface="Calibri (MS) Bold"/>
              </a:rPr>
              <a:t> </a:t>
            </a:r>
            <a:r>
              <a:rPr lang="en-US" sz="5000" dirty="0" err="1">
                <a:solidFill>
                  <a:srgbClr val="FFFFFF"/>
                </a:solidFill>
                <a:latin typeface="Calibri (MS) Bold"/>
              </a:rPr>
              <a:t>nhà</a:t>
            </a:r>
            <a:r>
              <a:rPr lang="en-US" sz="5000" dirty="0">
                <a:solidFill>
                  <a:srgbClr val="FFFFFF"/>
                </a:solidFill>
                <a:latin typeface="Calibri (MS) Bold"/>
              </a:rPr>
              <a:t> ở, </a:t>
            </a:r>
            <a:r>
              <a:rPr lang="en-US" sz="5000" dirty="0" err="1">
                <a:solidFill>
                  <a:srgbClr val="FFFFFF"/>
                </a:solidFill>
                <a:latin typeface="Calibri (MS) Bold"/>
              </a:rPr>
              <a:t>trang</a:t>
            </a:r>
            <a:r>
              <a:rPr lang="en-US" sz="5000" dirty="0">
                <a:solidFill>
                  <a:srgbClr val="FFFFFF"/>
                </a:solidFill>
                <a:latin typeface="Calibri (MS) Bold"/>
              </a:rPr>
              <a:t> </a:t>
            </a:r>
            <a:r>
              <a:rPr lang="en-US" sz="5000" dirty="0" err="1">
                <a:solidFill>
                  <a:srgbClr val="FFFFFF"/>
                </a:solidFill>
                <a:latin typeface="Calibri (MS) Bold"/>
              </a:rPr>
              <a:t>phục</a:t>
            </a:r>
            <a:r>
              <a:rPr lang="en-US" sz="5000" dirty="0">
                <a:solidFill>
                  <a:srgbClr val="FFFFFF"/>
                </a:solidFill>
                <a:latin typeface="Calibri (MS) Bold"/>
              </a:rPr>
              <a:t> </a:t>
            </a:r>
            <a:r>
              <a:rPr lang="en-US" sz="5000" dirty="0" err="1">
                <a:solidFill>
                  <a:srgbClr val="FFFFFF"/>
                </a:solidFill>
                <a:latin typeface="Calibri (MS) Bold"/>
              </a:rPr>
              <a:t>của</a:t>
            </a:r>
            <a:r>
              <a:rPr lang="en-US" sz="5000" dirty="0">
                <a:solidFill>
                  <a:srgbClr val="FFFFFF"/>
                </a:solidFill>
                <a:latin typeface="Calibri (MS) Bold"/>
              </a:rPr>
              <a:t> </a:t>
            </a:r>
            <a:r>
              <a:rPr lang="en-US" sz="5000" dirty="0" err="1">
                <a:solidFill>
                  <a:srgbClr val="FFFFFF"/>
                </a:solidFill>
                <a:latin typeface="Calibri (MS) Bold"/>
              </a:rPr>
              <a:t>các</a:t>
            </a:r>
            <a:r>
              <a:rPr lang="en-US" sz="5000" dirty="0">
                <a:solidFill>
                  <a:srgbClr val="FFFFFF"/>
                </a:solidFill>
                <a:latin typeface="Calibri (MS) Bold"/>
              </a:rPr>
              <a:t> </a:t>
            </a:r>
            <a:r>
              <a:rPr lang="en-US" sz="5000" dirty="0" err="1">
                <a:solidFill>
                  <a:srgbClr val="FFFFFF"/>
                </a:solidFill>
                <a:latin typeface="Calibri (MS) Bold"/>
              </a:rPr>
              <a:t>dân</a:t>
            </a:r>
            <a:r>
              <a:rPr lang="en-US" sz="5000" dirty="0">
                <a:solidFill>
                  <a:srgbClr val="FFFFFF"/>
                </a:solidFill>
                <a:latin typeface="Calibri (MS) Bold"/>
              </a:rPr>
              <a:t> </a:t>
            </a:r>
            <a:r>
              <a:rPr lang="en-US" sz="5000" dirty="0" err="1">
                <a:solidFill>
                  <a:srgbClr val="FFFFFF"/>
                </a:solidFill>
                <a:latin typeface="Calibri (MS) Bold"/>
              </a:rPr>
              <a:t>tộc</a:t>
            </a:r>
            <a:r>
              <a:rPr lang="en-US" sz="5000" dirty="0">
                <a:solidFill>
                  <a:srgbClr val="FFFFFF"/>
                </a:solidFill>
                <a:latin typeface="Calibri (MS) Bold"/>
              </a:rPr>
              <a:t> </a:t>
            </a:r>
            <a:r>
              <a:rPr lang="en-US" sz="5000" dirty="0" err="1">
                <a:solidFill>
                  <a:srgbClr val="FFFFFF"/>
                </a:solidFill>
                <a:latin typeface="Calibri (MS) Bold"/>
              </a:rPr>
              <a:t>vùng</a:t>
            </a:r>
            <a:r>
              <a:rPr lang="en-US" sz="5000" dirty="0">
                <a:solidFill>
                  <a:srgbClr val="FFFFFF"/>
                </a:solidFill>
                <a:latin typeface="Calibri (MS) Bold"/>
              </a:rPr>
              <a:t> </a:t>
            </a:r>
            <a:r>
              <a:rPr lang="en-US" sz="5000" dirty="0" err="1">
                <a:solidFill>
                  <a:srgbClr val="FFFFFF"/>
                </a:solidFill>
                <a:latin typeface="Calibri (MS) Bold"/>
              </a:rPr>
              <a:t>Tây</a:t>
            </a:r>
            <a:r>
              <a:rPr lang="en-US" sz="5000" dirty="0">
                <a:solidFill>
                  <a:srgbClr val="FFFFFF"/>
                </a:solidFill>
                <a:latin typeface="Calibri (MS) Bold"/>
              </a:rPr>
              <a:t> </a:t>
            </a:r>
            <a:r>
              <a:rPr lang="en-US" sz="5000" dirty="0" err="1">
                <a:solidFill>
                  <a:srgbClr val="FFFFFF"/>
                </a:solidFill>
                <a:latin typeface="Calibri (MS) Bold"/>
              </a:rPr>
              <a:t>Nguyên</a:t>
            </a:r>
            <a:r>
              <a:rPr lang="en-US" sz="5000" dirty="0">
                <a:solidFill>
                  <a:srgbClr val="FFFFFF"/>
                </a:solidFill>
                <a:latin typeface="Calibri (MS) Bold"/>
              </a:rPr>
              <a:t> </a:t>
            </a:r>
            <a:r>
              <a:rPr lang="en-US" sz="5000" dirty="0" err="1">
                <a:solidFill>
                  <a:srgbClr val="FFFFFF"/>
                </a:solidFill>
                <a:latin typeface="Calibri (MS) Bold"/>
              </a:rPr>
              <a:t>với</a:t>
            </a:r>
            <a:r>
              <a:rPr lang="en-US" sz="5000" dirty="0">
                <a:solidFill>
                  <a:srgbClr val="FFFFFF"/>
                </a:solidFill>
                <a:latin typeface="Calibri (MS) Bold"/>
              </a:rPr>
              <a:t> </a:t>
            </a:r>
            <a:r>
              <a:rPr lang="en-US" sz="5000" dirty="0" err="1">
                <a:solidFill>
                  <a:srgbClr val="FFFFFF"/>
                </a:solidFill>
                <a:latin typeface="Calibri (MS) Bold"/>
              </a:rPr>
              <a:t>dân</a:t>
            </a:r>
            <a:r>
              <a:rPr lang="en-US" sz="5000" dirty="0">
                <a:solidFill>
                  <a:srgbClr val="FFFFFF"/>
                </a:solidFill>
                <a:latin typeface="Calibri (MS) Bold"/>
              </a:rPr>
              <a:t> </a:t>
            </a:r>
            <a:r>
              <a:rPr lang="en-US" sz="5000" dirty="0" err="1">
                <a:solidFill>
                  <a:srgbClr val="FFFFFF"/>
                </a:solidFill>
                <a:latin typeface="Calibri (MS) Bold"/>
              </a:rPr>
              <a:t>tộc</a:t>
            </a:r>
            <a:r>
              <a:rPr lang="en-US" sz="5000" dirty="0">
                <a:solidFill>
                  <a:srgbClr val="FFFFFF"/>
                </a:solidFill>
                <a:latin typeface="Calibri (MS) Bold"/>
              </a:rPr>
              <a:t> </a:t>
            </a:r>
            <a:r>
              <a:rPr lang="en-US" sz="5000" dirty="0" err="1">
                <a:solidFill>
                  <a:srgbClr val="FFFFFF"/>
                </a:solidFill>
                <a:latin typeface="Calibri (MS) Bold"/>
              </a:rPr>
              <a:t>khác</a:t>
            </a:r>
            <a:r>
              <a:rPr lang="en-US" sz="5000" dirty="0">
                <a:solidFill>
                  <a:srgbClr val="FFFFFF"/>
                </a:solidFill>
                <a:latin typeface="Calibri (MS) Bold"/>
              </a:rPr>
              <a:t> </a:t>
            </a:r>
            <a:r>
              <a:rPr lang="en-US" sz="5000" dirty="0" err="1">
                <a:solidFill>
                  <a:srgbClr val="FFFFFF"/>
                </a:solidFill>
                <a:latin typeface="Calibri (MS) Bold"/>
              </a:rPr>
              <a:t>mà</a:t>
            </a:r>
            <a:r>
              <a:rPr lang="en-US" sz="5000" dirty="0">
                <a:solidFill>
                  <a:srgbClr val="FFFFFF"/>
                </a:solidFill>
                <a:latin typeface="Calibri (MS) Bold"/>
              </a:rPr>
              <a:t> </a:t>
            </a:r>
            <a:r>
              <a:rPr lang="en-US" sz="5000" dirty="0" err="1">
                <a:solidFill>
                  <a:srgbClr val="FFFFFF"/>
                </a:solidFill>
                <a:latin typeface="Calibri (MS) Bold"/>
              </a:rPr>
              <a:t>em</a:t>
            </a:r>
            <a:r>
              <a:rPr lang="en-US" sz="5000" dirty="0">
                <a:solidFill>
                  <a:srgbClr val="FFFFFF"/>
                </a:solidFill>
                <a:latin typeface="Calibri (MS) Bold"/>
              </a:rPr>
              <a:t> </a:t>
            </a:r>
            <a:r>
              <a:rPr lang="en-US" sz="5000" dirty="0" err="1">
                <a:solidFill>
                  <a:srgbClr val="FFFFFF"/>
                </a:solidFill>
                <a:latin typeface="Calibri (MS) Bold"/>
              </a:rPr>
              <a:t>biết</a:t>
            </a:r>
            <a:r>
              <a:rPr lang="en-US" sz="5000" dirty="0">
                <a:solidFill>
                  <a:srgbClr val="FFFFFF"/>
                </a:solidFill>
                <a:latin typeface="Calibri (MS) Bold"/>
              </a:rPr>
              <a:t>.</a:t>
            </a:r>
          </a:p>
          <a:p>
            <a:pPr marL="1079501" lvl="1" indent="-539750" algn="just">
              <a:lnSpc>
                <a:spcPts val="6500"/>
              </a:lnSpc>
              <a:buFont typeface="Arial"/>
              <a:buChar char="•"/>
            </a:pPr>
            <a:r>
              <a:rPr lang="en-US" sz="5000" dirty="0" err="1">
                <a:solidFill>
                  <a:srgbClr val="FFFFFF"/>
                </a:solidFill>
                <a:latin typeface="Calibri (MS) Bold"/>
              </a:rPr>
              <a:t>Tìm</a:t>
            </a:r>
            <a:r>
              <a:rPr lang="en-US" sz="5000" dirty="0">
                <a:solidFill>
                  <a:srgbClr val="FFFFFF"/>
                </a:solidFill>
                <a:latin typeface="Calibri (MS) Bold"/>
              </a:rPr>
              <a:t> </a:t>
            </a:r>
            <a:r>
              <a:rPr lang="en-US" sz="5000" dirty="0" err="1">
                <a:solidFill>
                  <a:srgbClr val="FFFFFF"/>
                </a:solidFill>
                <a:latin typeface="Calibri (MS) Bold"/>
              </a:rPr>
              <a:t>hiểu</a:t>
            </a:r>
            <a:r>
              <a:rPr lang="en-US" sz="5000" dirty="0">
                <a:solidFill>
                  <a:srgbClr val="FFFFFF"/>
                </a:solidFill>
                <a:latin typeface="Calibri (MS) Bold"/>
              </a:rPr>
              <a:t> </a:t>
            </a:r>
            <a:r>
              <a:rPr lang="en-US" sz="5000" dirty="0" err="1">
                <a:solidFill>
                  <a:srgbClr val="FFFFFF"/>
                </a:solidFill>
                <a:latin typeface="Calibri (MS) Bold"/>
              </a:rPr>
              <a:t>và</a:t>
            </a:r>
            <a:r>
              <a:rPr lang="en-US" sz="5000" dirty="0">
                <a:solidFill>
                  <a:srgbClr val="FFFFFF"/>
                </a:solidFill>
                <a:latin typeface="Calibri (MS) Bold"/>
              </a:rPr>
              <a:t> </a:t>
            </a:r>
            <a:r>
              <a:rPr lang="en-US" sz="5000" dirty="0" err="1">
                <a:solidFill>
                  <a:srgbClr val="FFFFFF"/>
                </a:solidFill>
                <a:latin typeface="Calibri (MS) Bold"/>
              </a:rPr>
              <a:t>kể</a:t>
            </a:r>
            <a:r>
              <a:rPr lang="en-US" sz="5000" dirty="0">
                <a:solidFill>
                  <a:srgbClr val="FFFFFF"/>
                </a:solidFill>
                <a:latin typeface="Calibri (MS) Bold"/>
              </a:rPr>
              <a:t> </a:t>
            </a:r>
            <a:r>
              <a:rPr lang="en-US" sz="5000" dirty="0" err="1">
                <a:solidFill>
                  <a:srgbClr val="FFFFFF"/>
                </a:solidFill>
                <a:latin typeface="Calibri (MS) Bold"/>
              </a:rPr>
              <a:t>lại</a:t>
            </a:r>
            <a:r>
              <a:rPr lang="en-US" sz="5000" dirty="0">
                <a:solidFill>
                  <a:srgbClr val="FFFFFF"/>
                </a:solidFill>
                <a:latin typeface="Calibri (MS) Bold"/>
              </a:rPr>
              <a:t> </a:t>
            </a:r>
            <a:r>
              <a:rPr lang="en-US" sz="5000" dirty="0" err="1">
                <a:solidFill>
                  <a:srgbClr val="FFFFFF"/>
                </a:solidFill>
                <a:latin typeface="Calibri (MS) Bold"/>
              </a:rPr>
              <a:t>một</a:t>
            </a:r>
            <a:r>
              <a:rPr lang="en-US" sz="5000" dirty="0">
                <a:solidFill>
                  <a:srgbClr val="FFFFFF"/>
                </a:solidFill>
                <a:latin typeface="Calibri (MS) Bold"/>
              </a:rPr>
              <a:t> </a:t>
            </a:r>
            <a:r>
              <a:rPr lang="en-US" sz="5000" dirty="0" err="1">
                <a:solidFill>
                  <a:srgbClr val="FFFFFF"/>
                </a:solidFill>
                <a:latin typeface="Calibri (MS) Bold"/>
              </a:rPr>
              <a:t>câu</a:t>
            </a:r>
            <a:r>
              <a:rPr lang="en-US" sz="5000" dirty="0">
                <a:solidFill>
                  <a:srgbClr val="FFFFFF"/>
                </a:solidFill>
                <a:latin typeface="Calibri (MS) Bold"/>
              </a:rPr>
              <a:t> </a:t>
            </a:r>
            <a:r>
              <a:rPr lang="en-US" sz="5000" dirty="0" err="1">
                <a:solidFill>
                  <a:srgbClr val="FFFFFF"/>
                </a:solidFill>
                <a:latin typeface="Calibri (MS) Bold"/>
              </a:rPr>
              <a:t>chuyện</a:t>
            </a:r>
            <a:r>
              <a:rPr lang="en-US" sz="5000" dirty="0">
                <a:solidFill>
                  <a:srgbClr val="FFFFFF"/>
                </a:solidFill>
                <a:latin typeface="Calibri (MS) Bold"/>
              </a:rPr>
              <a:t> </a:t>
            </a:r>
            <a:r>
              <a:rPr lang="en-US" sz="5000" dirty="0" err="1">
                <a:solidFill>
                  <a:srgbClr val="FFFFFF"/>
                </a:solidFill>
                <a:latin typeface="Calibri (MS) Bold"/>
              </a:rPr>
              <a:t>lịch</a:t>
            </a:r>
            <a:r>
              <a:rPr lang="en-US" sz="5000" dirty="0">
                <a:solidFill>
                  <a:srgbClr val="FFFFFF"/>
                </a:solidFill>
                <a:latin typeface="Calibri (MS) Bold"/>
              </a:rPr>
              <a:t> </a:t>
            </a:r>
            <a:r>
              <a:rPr lang="en-US" sz="5000" dirty="0" err="1">
                <a:solidFill>
                  <a:srgbClr val="FFFFFF"/>
                </a:solidFill>
                <a:latin typeface="Calibri (MS) Bold"/>
              </a:rPr>
              <a:t>sử</a:t>
            </a:r>
            <a:r>
              <a:rPr lang="en-US" sz="5000" dirty="0">
                <a:solidFill>
                  <a:srgbClr val="FFFFFF"/>
                </a:solidFill>
                <a:latin typeface="Calibri (MS) Bold"/>
              </a:rPr>
              <a:t> </a:t>
            </a:r>
            <a:r>
              <a:rPr lang="en-US" sz="5000" dirty="0" err="1">
                <a:solidFill>
                  <a:srgbClr val="FFFFFF"/>
                </a:solidFill>
                <a:latin typeface="Calibri (MS) Bold"/>
              </a:rPr>
              <a:t>khác</a:t>
            </a:r>
            <a:r>
              <a:rPr lang="en-US" sz="5000" dirty="0">
                <a:solidFill>
                  <a:srgbClr val="FFFFFF"/>
                </a:solidFill>
                <a:latin typeface="Calibri (MS) Bold"/>
              </a:rPr>
              <a:t> </a:t>
            </a:r>
            <a:r>
              <a:rPr lang="en-US" sz="5000" dirty="0" err="1">
                <a:solidFill>
                  <a:srgbClr val="FFFFFF"/>
                </a:solidFill>
                <a:latin typeface="Calibri (MS) Bold"/>
              </a:rPr>
              <a:t>về</a:t>
            </a:r>
            <a:r>
              <a:rPr lang="en-US" sz="5000" dirty="0">
                <a:solidFill>
                  <a:srgbClr val="FFFFFF"/>
                </a:solidFill>
                <a:latin typeface="Calibri (MS) Bold"/>
              </a:rPr>
              <a:t> </a:t>
            </a:r>
            <a:r>
              <a:rPr lang="en-US" sz="5000" dirty="0" err="1">
                <a:solidFill>
                  <a:srgbClr val="FFFFFF"/>
                </a:solidFill>
                <a:latin typeface="Calibri (MS) Bold"/>
              </a:rPr>
              <a:t>truyền</a:t>
            </a:r>
            <a:r>
              <a:rPr lang="en-US" sz="5000" dirty="0">
                <a:solidFill>
                  <a:srgbClr val="FFFFFF"/>
                </a:solidFill>
                <a:latin typeface="Calibri (MS) Bold"/>
              </a:rPr>
              <a:t> </a:t>
            </a:r>
            <a:r>
              <a:rPr lang="en-US" sz="5000" dirty="0" err="1">
                <a:solidFill>
                  <a:srgbClr val="FFFFFF"/>
                </a:solidFill>
                <a:latin typeface="Calibri (MS) Bold"/>
              </a:rPr>
              <a:t>thống</a:t>
            </a:r>
            <a:r>
              <a:rPr lang="en-US" sz="5000" dirty="0">
                <a:solidFill>
                  <a:srgbClr val="FFFFFF"/>
                </a:solidFill>
                <a:latin typeface="Calibri (MS) Bold"/>
              </a:rPr>
              <a:t> </a:t>
            </a:r>
            <a:r>
              <a:rPr lang="en-US" sz="5000" dirty="0" err="1">
                <a:solidFill>
                  <a:srgbClr val="FFFFFF"/>
                </a:solidFill>
                <a:latin typeface="Calibri (MS) Bold"/>
              </a:rPr>
              <a:t>yêu</a:t>
            </a:r>
            <a:r>
              <a:rPr lang="en-US" sz="5000" dirty="0">
                <a:solidFill>
                  <a:srgbClr val="FFFFFF"/>
                </a:solidFill>
                <a:latin typeface="Calibri (MS) Bold"/>
              </a:rPr>
              <a:t> </a:t>
            </a:r>
            <a:r>
              <a:rPr lang="en-US" sz="5000" dirty="0" err="1">
                <a:solidFill>
                  <a:srgbClr val="FFFFFF"/>
                </a:solidFill>
                <a:latin typeface="Calibri (MS) Bold"/>
              </a:rPr>
              <a:t>nước</a:t>
            </a:r>
            <a:r>
              <a:rPr lang="en-US" sz="5000" dirty="0">
                <a:solidFill>
                  <a:srgbClr val="FFFFFF"/>
                </a:solidFill>
                <a:latin typeface="Calibri (MS) Bold"/>
              </a:rPr>
              <a:t> </a:t>
            </a:r>
            <a:r>
              <a:rPr lang="en-US" sz="5000" dirty="0" err="1">
                <a:solidFill>
                  <a:srgbClr val="FFFFFF"/>
                </a:solidFill>
                <a:latin typeface="Calibri (MS) Bold"/>
              </a:rPr>
              <a:t>và</a:t>
            </a:r>
            <a:r>
              <a:rPr lang="en-US" sz="5000" dirty="0">
                <a:solidFill>
                  <a:srgbClr val="FFFFFF"/>
                </a:solidFill>
                <a:latin typeface="Calibri (MS) Bold"/>
              </a:rPr>
              <a:t> </a:t>
            </a:r>
            <a:r>
              <a:rPr lang="en-US" sz="5000" dirty="0" err="1">
                <a:solidFill>
                  <a:srgbClr val="FFFFFF"/>
                </a:solidFill>
                <a:latin typeface="Calibri (MS) Bold"/>
              </a:rPr>
              <a:t>cách</a:t>
            </a:r>
            <a:r>
              <a:rPr lang="en-US" sz="5000" dirty="0">
                <a:solidFill>
                  <a:srgbClr val="FFFFFF"/>
                </a:solidFill>
                <a:latin typeface="Calibri (MS) Bold"/>
              </a:rPr>
              <a:t> </a:t>
            </a:r>
            <a:r>
              <a:rPr lang="en-US" sz="5000" dirty="0" err="1">
                <a:solidFill>
                  <a:srgbClr val="FFFFFF"/>
                </a:solidFill>
                <a:latin typeface="Calibri (MS) Bold"/>
              </a:rPr>
              <a:t>mạng</a:t>
            </a:r>
            <a:r>
              <a:rPr lang="en-US" sz="5000" dirty="0">
                <a:solidFill>
                  <a:srgbClr val="FFFFFF"/>
                </a:solidFill>
                <a:latin typeface="Calibri (MS) Bold"/>
              </a:rPr>
              <a:t> </a:t>
            </a:r>
            <a:r>
              <a:rPr lang="en-US" sz="5000" dirty="0" err="1">
                <a:solidFill>
                  <a:srgbClr val="FFFFFF"/>
                </a:solidFill>
                <a:latin typeface="Calibri (MS) Bold"/>
              </a:rPr>
              <a:t>của</a:t>
            </a:r>
            <a:r>
              <a:rPr lang="en-US" sz="5000" dirty="0">
                <a:solidFill>
                  <a:srgbClr val="FFFFFF"/>
                </a:solidFill>
                <a:latin typeface="Calibri (MS) Bold"/>
              </a:rPr>
              <a:t> </a:t>
            </a:r>
            <a:r>
              <a:rPr lang="en-US" sz="5000" dirty="0" err="1">
                <a:solidFill>
                  <a:srgbClr val="FFFFFF"/>
                </a:solidFill>
                <a:latin typeface="Calibri (MS) Bold"/>
              </a:rPr>
              <a:t>đồng</a:t>
            </a:r>
            <a:r>
              <a:rPr lang="en-US" sz="5000" dirty="0">
                <a:solidFill>
                  <a:srgbClr val="FFFFFF"/>
                </a:solidFill>
                <a:latin typeface="Calibri (MS) Bold"/>
              </a:rPr>
              <a:t> </a:t>
            </a:r>
            <a:r>
              <a:rPr lang="en-US" sz="5000" dirty="0" err="1">
                <a:solidFill>
                  <a:srgbClr val="FFFFFF"/>
                </a:solidFill>
                <a:latin typeface="Calibri (MS) Bold"/>
              </a:rPr>
              <a:t>bào</a:t>
            </a:r>
            <a:r>
              <a:rPr lang="en-US" sz="5000" dirty="0">
                <a:solidFill>
                  <a:srgbClr val="FFFFFF"/>
                </a:solidFill>
                <a:latin typeface="Calibri (MS) Bold"/>
              </a:rPr>
              <a:t> </a:t>
            </a:r>
            <a:r>
              <a:rPr lang="en-US" sz="5000" dirty="0" err="1">
                <a:solidFill>
                  <a:srgbClr val="FFFFFF"/>
                </a:solidFill>
                <a:latin typeface="Calibri (MS) Bold"/>
              </a:rPr>
              <a:t>Tây</a:t>
            </a:r>
            <a:r>
              <a:rPr lang="en-US" sz="5000" dirty="0">
                <a:solidFill>
                  <a:srgbClr val="FFFFFF"/>
                </a:solidFill>
                <a:latin typeface="Calibri (MS) Bold"/>
              </a:rPr>
              <a:t> </a:t>
            </a:r>
            <a:r>
              <a:rPr lang="en-US" sz="5000" dirty="0" err="1">
                <a:solidFill>
                  <a:srgbClr val="FFFFFF"/>
                </a:solidFill>
                <a:latin typeface="Calibri (MS) Bold"/>
              </a:rPr>
              <a:t>Nguyên</a:t>
            </a:r>
            <a:r>
              <a:rPr lang="en-US" sz="5000" dirty="0">
                <a:solidFill>
                  <a:srgbClr val="FFFFFF"/>
                </a:solidFill>
                <a:latin typeface="Calibri (MS) Bold"/>
              </a:rPr>
              <a:t>.</a:t>
            </a:r>
          </a:p>
        </p:txBody>
      </p:sp>
      <p:pic>
        <p:nvPicPr>
          <p:cNvPr id="8" name="Picture 7"/>
          <p:cNvPicPr>
            <a:picLocks noChangeAspect="1"/>
          </p:cNvPicPr>
          <p:nvPr/>
        </p:nvPicPr>
        <p:blipFill>
          <a:blip r:embed="rId4"/>
          <a:stretch>
            <a:fillRect/>
          </a:stretch>
        </p:blipFill>
        <p:spPr>
          <a:xfrm>
            <a:off x="-6889" y="459985"/>
            <a:ext cx="9150889" cy="2670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257879" y="1853827"/>
            <a:ext cx="17786987" cy="8166473"/>
          </a:xfrm>
          <a:custGeom>
            <a:avLst/>
            <a:gdLst/>
            <a:ahLst/>
            <a:cxnLst/>
            <a:rect l="l" t="t" r="r" b="b"/>
            <a:pathLst>
              <a:path w="11642693" h="8090273">
                <a:moveTo>
                  <a:pt x="0" y="0"/>
                </a:moveTo>
                <a:lnTo>
                  <a:pt x="11642694" y="0"/>
                </a:lnTo>
                <a:lnTo>
                  <a:pt x="11642694" y="8090273"/>
                </a:lnTo>
                <a:lnTo>
                  <a:pt x="0" y="8090273"/>
                </a:lnTo>
                <a:lnTo>
                  <a:pt x="0" y="0"/>
                </a:lnTo>
                <a:close/>
              </a:path>
            </a:pathLst>
          </a:custGeom>
          <a:blipFill>
            <a:blip r:embed="rId2"/>
            <a:stretch>
              <a:fillRect/>
            </a:stretch>
          </a:blipFill>
        </p:spPr>
      </p:sp>
      <p:sp>
        <p:nvSpPr>
          <p:cNvPr id="3" name="TextBox 3"/>
          <p:cNvSpPr txBox="1"/>
          <p:nvPr/>
        </p:nvSpPr>
        <p:spPr>
          <a:xfrm>
            <a:off x="355986" y="342900"/>
            <a:ext cx="17590775" cy="1402363"/>
          </a:xfrm>
          <a:prstGeom prst="rect">
            <a:avLst/>
          </a:prstGeom>
        </p:spPr>
        <p:txBody>
          <a:bodyPr lIns="0" tIns="0" rIns="0" bIns="0" rtlCol="0" anchor="t">
            <a:spAutoFit/>
          </a:bodyPr>
          <a:lstStyle/>
          <a:p>
            <a:pPr algn="just">
              <a:lnSpc>
                <a:spcPts val="5654"/>
              </a:lnSpc>
            </a:pPr>
            <a:r>
              <a:rPr lang="en-US" sz="4038" dirty="0">
                <a:solidFill>
                  <a:srgbClr val="3B181D"/>
                </a:solidFill>
                <a:latin typeface="Paytone One"/>
              </a:rPr>
              <a:t>*</a:t>
            </a:r>
            <a:r>
              <a:rPr lang="en-US" sz="4038" dirty="0" err="1">
                <a:solidFill>
                  <a:srgbClr val="3B181D"/>
                </a:solidFill>
                <a:latin typeface="Paytone One"/>
              </a:rPr>
              <a:t>Tham</a:t>
            </a:r>
            <a:r>
              <a:rPr lang="en-US" sz="4038" dirty="0">
                <a:solidFill>
                  <a:srgbClr val="3B181D"/>
                </a:solidFill>
                <a:latin typeface="Paytone One"/>
              </a:rPr>
              <a:t> </a:t>
            </a:r>
            <a:r>
              <a:rPr lang="en-US" sz="4038" dirty="0" err="1">
                <a:solidFill>
                  <a:srgbClr val="3B181D"/>
                </a:solidFill>
                <a:latin typeface="Paytone One"/>
              </a:rPr>
              <a:t>khảo</a:t>
            </a:r>
            <a:r>
              <a:rPr lang="en-US" sz="4038" dirty="0">
                <a:solidFill>
                  <a:srgbClr val="3B181D"/>
                </a:solidFill>
                <a:latin typeface="Paytone One"/>
              </a:rPr>
              <a:t>: So </a:t>
            </a:r>
            <a:r>
              <a:rPr lang="en-US" sz="4038" dirty="0" err="1">
                <a:solidFill>
                  <a:srgbClr val="3B181D"/>
                </a:solidFill>
                <a:latin typeface="Paytone One"/>
              </a:rPr>
              <a:t>sánh</a:t>
            </a:r>
            <a:r>
              <a:rPr lang="en-US" sz="4038" dirty="0">
                <a:solidFill>
                  <a:srgbClr val="3B181D"/>
                </a:solidFill>
                <a:latin typeface="Paytone One"/>
              </a:rPr>
              <a:t> </a:t>
            </a:r>
            <a:r>
              <a:rPr lang="en-US" sz="4038" dirty="0" err="1">
                <a:solidFill>
                  <a:srgbClr val="3B181D"/>
                </a:solidFill>
                <a:latin typeface="Paytone One"/>
              </a:rPr>
              <a:t>nhà</a:t>
            </a:r>
            <a:r>
              <a:rPr lang="en-US" sz="4038" dirty="0">
                <a:solidFill>
                  <a:srgbClr val="3B181D"/>
                </a:solidFill>
                <a:latin typeface="Paytone One"/>
              </a:rPr>
              <a:t> ở, </a:t>
            </a:r>
            <a:r>
              <a:rPr lang="en-US" sz="4038" dirty="0" err="1">
                <a:solidFill>
                  <a:srgbClr val="3B181D"/>
                </a:solidFill>
                <a:latin typeface="Paytone One"/>
              </a:rPr>
              <a:t>trang</a:t>
            </a:r>
            <a:r>
              <a:rPr lang="en-US" sz="4038" dirty="0">
                <a:solidFill>
                  <a:srgbClr val="3B181D"/>
                </a:solidFill>
                <a:latin typeface="Paytone One"/>
              </a:rPr>
              <a:t> </a:t>
            </a:r>
            <a:r>
              <a:rPr lang="en-US" sz="4038" dirty="0" err="1">
                <a:solidFill>
                  <a:srgbClr val="3B181D"/>
                </a:solidFill>
                <a:latin typeface="Paytone One"/>
              </a:rPr>
              <a:t>phục</a:t>
            </a:r>
            <a:r>
              <a:rPr lang="en-US" sz="4038" dirty="0">
                <a:solidFill>
                  <a:srgbClr val="3B181D"/>
                </a:solidFill>
                <a:latin typeface="Paytone One"/>
              </a:rPr>
              <a:t> </a:t>
            </a:r>
            <a:r>
              <a:rPr lang="en-US" sz="4038" dirty="0" err="1">
                <a:solidFill>
                  <a:srgbClr val="3B181D"/>
                </a:solidFill>
                <a:latin typeface="Paytone One"/>
              </a:rPr>
              <a:t>của</a:t>
            </a:r>
            <a:r>
              <a:rPr lang="en-US" sz="4038" dirty="0">
                <a:solidFill>
                  <a:srgbClr val="3B181D"/>
                </a:solidFill>
                <a:latin typeface="Paytone One"/>
              </a:rPr>
              <a:t> </a:t>
            </a:r>
            <a:r>
              <a:rPr lang="en-US" sz="4038" dirty="0" err="1">
                <a:solidFill>
                  <a:srgbClr val="3B181D"/>
                </a:solidFill>
                <a:latin typeface="Paytone One"/>
              </a:rPr>
              <a:t>các</a:t>
            </a:r>
            <a:r>
              <a:rPr lang="en-US" sz="4038" dirty="0">
                <a:solidFill>
                  <a:srgbClr val="3B181D"/>
                </a:solidFill>
                <a:latin typeface="Paytone One"/>
              </a:rPr>
              <a:t> </a:t>
            </a:r>
            <a:r>
              <a:rPr lang="en-US" sz="4038" dirty="0" err="1">
                <a:solidFill>
                  <a:srgbClr val="3B181D"/>
                </a:solidFill>
                <a:latin typeface="Paytone One"/>
              </a:rPr>
              <a:t>dân</a:t>
            </a:r>
            <a:r>
              <a:rPr lang="en-US" sz="4038" dirty="0">
                <a:solidFill>
                  <a:srgbClr val="3B181D"/>
                </a:solidFill>
                <a:latin typeface="Paytone One"/>
              </a:rPr>
              <a:t> </a:t>
            </a:r>
            <a:r>
              <a:rPr lang="en-US" sz="4038" dirty="0" err="1">
                <a:solidFill>
                  <a:srgbClr val="3B181D"/>
                </a:solidFill>
                <a:latin typeface="Paytone One"/>
              </a:rPr>
              <a:t>tộc</a:t>
            </a:r>
            <a:r>
              <a:rPr lang="en-US" sz="4038" dirty="0">
                <a:solidFill>
                  <a:srgbClr val="3B181D"/>
                </a:solidFill>
                <a:latin typeface="Paytone One"/>
              </a:rPr>
              <a:t> </a:t>
            </a:r>
            <a:r>
              <a:rPr lang="en-US" sz="4038" dirty="0" err="1">
                <a:solidFill>
                  <a:srgbClr val="3B181D"/>
                </a:solidFill>
                <a:latin typeface="Paytone One"/>
              </a:rPr>
              <a:t>vùng</a:t>
            </a:r>
            <a:r>
              <a:rPr lang="en-US" sz="4038" dirty="0">
                <a:solidFill>
                  <a:srgbClr val="3B181D"/>
                </a:solidFill>
                <a:latin typeface="Paytone One"/>
              </a:rPr>
              <a:t> </a:t>
            </a:r>
            <a:r>
              <a:rPr lang="en-US" sz="4038" dirty="0" err="1">
                <a:solidFill>
                  <a:srgbClr val="3B181D"/>
                </a:solidFill>
                <a:latin typeface="Paytone One"/>
              </a:rPr>
              <a:t>Tây</a:t>
            </a:r>
            <a:r>
              <a:rPr lang="en-US" sz="4038" dirty="0">
                <a:solidFill>
                  <a:srgbClr val="3B181D"/>
                </a:solidFill>
                <a:latin typeface="Paytone One"/>
              </a:rPr>
              <a:t> </a:t>
            </a:r>
            <a:r>
              <a:rPr lang="en-US" sz="4038" dirty="0" err="1">
                <a:solidFill>
                  <a:srgbClr val="3B181D"/>
                </a:solidFill>
                <a:latin typeface="Paytone One"/>
              </a:rPr>
              <a:t>Nguyên</a:t>
            </a:r>
            <a:r>
              <a:rPr lang="en-US" sz="4038" dirty="0">
                <a:solidFill>
                  <a:srgbClr val="3B181D"/>
                </a:solidFill>
                <a:latin typeface="Paytone One"/>
              </a:rPr>
              <a:t> </a:t>
            </a:r>
            <a:r>
              <a:rPr lang="en-US" sz="4038" dirty="0" err="1">
                <a:solidFill>
                  <a:srgbClr val="3B181D"/>
                </a:solidFill>
                <a:latin typeface="Paytone One"/>
              </a:rPr>
              <a:t>với</a:t>
            </a:r>
            <a:r>
              <a:rPr lang="en-US" sz="4038" dirty="0">
                <a:solidFill>
                  <a:srgbClr val="3B181D"/>
                </a:solidFill>
                <a:latin typeface="Paytone One"/>
              </a:rPr>
              <a:t> </a:t>
            </a:r>
            <a:r>
              <a:rPr lang="en-US" sz="4038" dirty="0" err="1">
                <a:solidFill>
                  <a:srgbClr val="3B181D"/>
                </a:solidFill>
                <a:latin typeface="Paytone One"/>
              </a:rPr>
              <a:t>dân</a:t>
            </a:r>
            <a:r>
              <a:rPr lang="en-US" sz="4038" dirty="0">
                <a:solidFill>
                  <a:srgbClr val="3B181D"/>
                </a:solidFill>
                <a:latin typeface="Paytone One"/>
              </a:rPr>
              <a:t> </a:t>
            </a:r>
            <a:r>
              <a:rPr lang="en-US" sz="4038" dirty="0" err="1">
                <a:solidFill>
                  <a:srgbClr val="3B181D"/>
                </a:solidFill>
                <a:latin typeface="Paytone One"/>
              </a:rPr>
              <a:t>tộc</a:t>
            </a:r>
            <a:r>
              <a:rPr lang="en-US" sz="4038" dirty="0">
                <a:solidFill>
                  <a:srgbClr val="3B181D"/>
                </a:solidFill>
                <a:latin typeface="Paytone One"/>
              </a:rPr>
              <a:t> </a:t>
            </a:r>
            <a:r>
              <a:rPr lang="en-US" sz="4038" dirty="0" err="1">
                <a:solidFill>
                  <a:srgbClr val="3B181D"/>
                </a:solidFill>
                <a:latin typeface="Paytone One"/>
              </a:rPr>
              <a:t>Tày</a:t>
            </a:r>
            <a:r>
              <a:rPr lang="en-US" sz="4038" dirty="0">
                <a:solidFill>
                  <a:srgbClr val="3B181D"/>
                </a:solidFill>
                <a:latin typeface="Paytone One"/>
              </a:rPr>
              <a:t> (ở </a:t>
            </a:r>
            <a:r>
              <a:rPr lang="en-US" sz="4038" dirty="0" err="1">
                <a:solidFill>
                  <a:srgbClr val="3B181D"/>
                </a:solidFill>
                <a:latin typeface="Paytone One"/>
              </a:rPr>
              <a:t>vùng</a:t>
            </a:r>
            <a:r>
              <a:rPr lang="en-US" sz="4038" dirty="0">
                <a:solidFill>
                  <a:srgbClr val="3B181D"/>
                </a:solidFill>
                <a:latin typeface="Paytone One"/>
              </a:rPr>
              <a:t> </a:t>
            </a:r>
            <a:r>
              <a:rPr lang="en-US" sz="4038" dirty="0" err="1">
                <a:solidFill>
                  <a:srgbClr val="3B181D"/>
                </a:solidFill>
                <a:latin typeface="Paytone One"/>
              </a:rPr>
              <a:t>Trung</a:t>
            </a:r>
            <a:r>
              <a:rPr lang="en-US" sz="4038" dirty="0">
                <a:solidFill>
                  <a:srgbClr val="3B181D"/>
                </a:solidFill>
                <a:latin typeface="Paytone One"/>
              </a:rPr>
              <a:t> du </a:t>
            </a:r>
            <a:r>
              <a:rPr lang="en-US" sz="4038" dirty="0" err="1">
                <a:solidFill>
                  <a:srgbClr val="3B181D"/>
                </a:solidFill>
                <a:latin typeface="Paytone One"/>
              </a:rPr>
              <a:t>và</a:t>
            </a:r>
            <a:r>
              <a:rPr lang="en-US" sz="4038" dirty="0">
                <a:solidFill>
                  <a:srgbClr val="3B181D"/>
                </a:solidFill>
                <a:latin typeface="Paytone One"/>
              </a:rPr>
              <a:t> </a:t>
            </a:r>
            <a:r>
              <a:rPr lang="en-US" sz="4038" dirty="0" err="1">
                <a:solidFill>
                  <a:srgbClr val="3B181D"/>
                </a:solidFill>
                <a:latin typeface="Paytone One"/>
              </a:rPr>
              <a:t>miền</a:t>
            </a:r>
            <a:r>
              <a:rPr lang="en-US" sz="4038" dirty="0">
                <a:solidFill>
                  <a:srgbClr val="3B181D"/>
                </a:solidFill>
                <a:latin typeface="Paytone One"/>
              </a:rPr>
              <a:t> </a:t>
            </a:r>
            <a:r>
              <a:rPr lang="en-US" sz="4038" dirty="0" err="1">
                <a:solidFill>
                  <a:srgbClr val="3B181D"/>
                </a:solidFill>
                <a:latin typeface="Paytone One"/>
              </a:rPr>
              <a:t>núi</a:t>
            </a:r>
            <a:r>
              <a:rPr lang="en-US" sz="4038" dirty="0">
                <a:solidFill>
                  <a:srgbClr val="3B181D"/>
                </a:solidFill>
                <a:latin typeface="Paytone One"/>
              </a:rPr>
              <a:t> </a:t>
            </a:r>
            <a:r>
              <a:rPr lang="en-US" sz="4038" dirty="0" err="1">
                <a:solidFill>
                  <a:srgbClr val="3B181D"/>
                </a:solidFill>
                <a:latin typeface="Paytone One"/>
              </a:rPr>
              <a:t>Bắc</a:t>
            </a:r>
            <a:r>
              <a:rPr lang="en-US" sz="4038" dirty="0">
                <a:solidFill>
                  <a:srgbClr val="3B181D"/>
                </a:solidFill>
                <a:latin typeface="Paytone One"/>
              </a:rPr>
              <a:t> </a:t>
            </a:r>
            <a:r>
              <a:rPr lang="en-US" sz="4038" dirty="0" err="1">
                <a:solidFill>
                  <a:srgbClr val="3B181D"/>
                </a:solidFill>
                <a:latin typeface="Paytone One"/>
              </a:rPr>
              <a:t>Bộ</a:t>
            </a:r>
            <a:r>
              <a:rPr lang="en-US" sz="4038" dirty="0">
                <a:solidFill>
                  <a:srgbClr val="3B181D"/>
                </a:solidFill>
                <a:latin typeface="Paytone One"/>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945432" y="0"/>
            <a:ext cx="8794032" cy="10287000"/>
          </a:xfrm>
          <a:prstGeom prst="rect">
            <a:avLst/>
          </a:prstGeom>
          <a:solidFill>
            <a:srgbClr val="806753"/>
          </a:solidFill>
        </p:spPr>
      </p:sp>
      <p:sp>
        <p:nvSpPr>
          <p:cNvPr id="5" name="Freeform 5"/>
          <p:cNvSpPr/>
          <p:nvPr/>
        </p:nvSpPr>
        <p:spPr>
          <a:xfrm>
            <a:off x="7848600" y="0"/>
            <a:ext cx="10439400" cy="10477500"/>
          </a:xfrm>
          <a:custGeom>
            <a:avLst/>
            <a:gdLst/>
            <a:ahLst/>
            <a:cxnLst/>
            <a:rect l="l" t="t" r="r" b="b"/>
            <a:pathLst>
              <a:path w="8867356" h="8403704">
                <a:moveTo>
                  <a:pt x="0" y="0"/>
                </a:moveTo>
                <a:lnTo>
                  <a:pt x="8867356" y="0"/>
                </a:lnTo>
                <a:lnTo>
                  <a:pt x="8867356" y="8403704"/>
                </a:lnTo>
                <a:lnTo>
                  <a:pt x="0" y="8403704"/>
                </a:lnTo>
                <a:lnTo>
                  <a:pt x="0" y="0"/>
                </a:lnTo>
                <a:close/>
              </a:path>
            </a:pathLst>
          </a:custGeom>
          <a:blipFill>
            <a:blip r:embed="rId2"/>
            <a:stretch>
              <a:fillRect/>
            </a:stretch>
          </a:blipFill>
        </p:spPr>
      </p:sp>
      <p:pic>
        <p:nvPicPr>
          <p:cNvPr id="6" name="Picture 5"/>
          <p:cNvPicPr>
            <a:picLocks noChangeAspect="1"/>
          </p:cNvPicPr>
          <p:nvPr/>
        </p:nvPicPr>
        <p:blipFill>
          <a:blip r:embed="rId3"/>
          <a:stretch>
            <a:fillRect/>
          </a:stretch>
        </p:blipFill>
        <p:spPr>
          <a:xfrm>
            <a:off x="803350" y="1638300"/>
            <a:ext cx="8340650" cy="76113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8D49C7-6A63-1F81-6630-70093144E167}"/>
              </a:ext>
            </a:extLst>
          </p:cNvPr>
          <p:cNvSpPr txBox="1"/>
          <p:nvPr/>
        </p:nvSpPr>
        <p:spPr>
          <a:xfrm>
            <a:off x="1219200" y="2628900"/>
            <a:ext cx="15468600" cy="1938992"/>
          </a:xfrm>
          <a:prstGeom prst="rect">
            <a:avLst/>
          </a:prstGeom>
          <a:noFill/>
        </p:spPr>
        <p:txBody>
          <a:bodyPr wrap="square">
            <a:spAutoFit/>
          </a:bodyPr>
          <a:lstStyle/>
          <a:p>
            <a:pPr marL="0" marR="0">
              <a:spcBef>
                <a:spcPts val="0"/>
              </a:spcBef>
              <a:spcAft>
                <a:spcPts val="0"/>
              </a:spcAft>
              <a:tabLst>
                <a:tab pos="2971800" algn="ctr"/>
                <a:tab pos="5943600" algn="r"/>
              </a:tabLst>
            </a:pPr>
            <a:r>
              <a:rPr lang="nl-NL" sz="6000" b="1" dirty="0">
                <a:effectLst/>
                <a:latin typeface="Times New Roman" panose="02020603050405020304" pitchFamily="18" charset="0"/>
                <a:ea typeface="Calibri" panose="020F0502020204030204" pitchFamily="34" charset="0"/>
              </a:rPr>
              <a:t>2: Tìm hiểu truyền thống yêu nước và cách mạng của đồng bào vùng Tây Nguyên:</a:t>
            </a:r>
            <a:endParaRPr lang="en-US" sz="60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4CE6270A-CC00-61DE-E61B-6BC2F8C4916C}"/>
              </a:ext>
            </a:extLst>
          </p:cNvPr>
          <p:cNvSpPr txBox="1"/>
          <p:nvPr/>
        </p:nvSpPr>
        <p:spPr>
          <a:xfrm>
            <a:off x="914400" y="4863048"/>
            <a:ext cx="16852232" cy="3785652"/>
          </a:xfrm>
          <a:prstGeom prst="rect">
            <a:avLst/>
          </a:prstGeom>
          <a:noFill/>
        </p:spPr>
        <p:txBody>
          <a:bodyPr wrap="square">
            <a:spAutoFit/>
          </a:bodyPr>
          <a:lstStyle/>
          <a:p>
            <a:r>
              <a:rPr lang="en-US" sz="6000" dirty="0">
                <a:solidFill>
                  <a:srgbClr val="3B181D"/>
                </a:solidFill>
                <a:latin typeface="Calibri (MS)"/>
              </a:rPr>
              <a:t>     Khi </a:t>
            </a:r>
            <a:r>
              <a:rPr lang="en-US" sz="6000" dirty="0" err="1">
                <a:solidFill>
                  <a:srgbClr val="3B181D"/>
                </a:solidFill>
                <a:latin typeface="Calibri (MS)"/>
              </a:rPr>
              <a:t>thực</a:t>
            </a:r>
            <a:r>
              <a:rPr lang="en-US" sz="6000" dirty="0">
                <a:solidFill>
                  <a:srgbClr val="3B181D"/>
                </a:solidFill>
                <a:latin typeface="Calibri (MS)"/>
              </a:rPr>
              <a:t> </a:t>
            </a:r>
            <a:r>
              <a:rPr lang="en-US" sz="6000" dirty="0" err="1">
                <a:solidFill>
                  <a:srgbClr val="3B181D"/>
                </a:solidFill>
                <a:latin typeface="Calibri (MS)"/>
              </a:rPr>
              <a:t>dân</a:t>
            </a:r>
            <a:r>
              <a:rPr lang="en-US" sz="6000" dirty="0">
                <a:solidFill>
                  <a:srgbClr val="3B181D"/>
                </a:solidFill>
                <a:latin typeface="Calibri (MS)"/>
              </a:rPr>
              <a:t> </a:t>
            </a:r>
            <a:r>
              <a:rPr lang="en-US" sz="6000" dirty="0" err="1">
                <a:solidFill>
                  <a:srgbClr val="3B181D"/>
                </a:solidFill>
                <a:latin typeface="Calibri (MS)"/>
              </a:rPr>
              <a:t>Pháp</a:t>
            </a:r>
            <a:r>
              <a:rPr lang="en-US" sz="6000" dirty="0">
                <a:solidFill>
                  <a:srgbClr val="3B181D"/>
                </a:solidFill>
                <a:latin typeface="Calibri (MS)"/>
              </a:rPr>
              <a:t> </a:t>
            </a:r>
            <a:r>
              <a:rPr lang="en-US" sz="6000" dirty="0" err="1">
                <a:solidFill>
                  <a:srgbClr val="3B181D"/>
                </a:solidFill>
                <a:latin typeface="Calibri (MS)"/>
              </a:rPr>
              <a:t>xâm</a:t>
            </a:r>
            <a:r>
              <a:rPr lang="en-US" sz="6000" dirty="0">
                <a:solidFill>
                  <a:srgbClr val="3B181D"/>
                </a:solidFill>
                <a:latin typeface="Calibri (MS)"/>
              </a:rPr>
              <a:t> </a:t>
            </a:r>
            <a:r>
              <a:rPr lang="en-US" sz="6000" dirty="0" err="1">
                <a:solidFill>
                  <a:srgbClr val="3B181D"/>
                </a:solidFill>
                <a:latin typeface="Calibri (MS)"/>
              </a:rPr>
              <a:t>lược</a:t>
            </a:r>
            <a:r>
              <a:rPr lang="en-US" sz="6000" dirty="0">
                <a:solidFill>
                  <a:srgbClr val="3B181D"/>
                </a:solidFill>
                <a:latin typeface="Calibri (MS)"/>
              </a:rPr>
              <a:t>, </a:t>
            </a:r>
            <a:r>
              <a:rPr lang="en-US" sz="6000" dirty="0" err="1">
                <a:solidFill>
                  <a:srgbClr val="3B181D"/>
                </a:solidFill>
                <a:latin typeface="Calibri (MS)"/>
              </a:rPr>
              <a:t>đồng</a:t>
            </a:r>
            <a:r>
              <a:rPr lang="en-US" sz="6000" dirty="0">
                <a:solidFill>
                  <a:srgbClr val="3B181D"/>
                </a:solidFill>
                <a:latin typeface="Calibri (MS)"/>
              </a:rPr>
              <a:t> </a:t>
            </a:r>
            <a:r>
              <a:rPr lang="en-US" sz="6000" dirty="0" err="1">
                <a:solidFill>
                  <a:srgbClr val="3B181D"/>
                </a:solidFill>
                <a:latin typeface="Calibri (MS)"/>
              </a:rPr>
              <a:t>bào</a:t>
            </a:r>
            <a:r>
              <a:rPr lang="en-US" sz="6000" dirty="0">
                <a:solidFill>
                  <a:srgbClr val="3B181D"/>
                </a:solidFill>
                <a:latin typeface="Calibri (MS)"/>
              </a:rPr>
              <a:t> </a:t>
            </a:r>
            <a:r>
              <a:rPr lang="en-US" sz="6000" dirty="0" err="1">
                <a:solidFill>
                  <a:srgbClr val="3B181D"/>
                </a:solidFill>
                <a:latin typeface="Calibri (MS)"/>
              </a:rPr>
              <a:t>nơi</a:t>
            </a:r>
            <a:r>
              <a:rPr lang="en-US" sz="6000" dirty="0">
                <a:solidFill>
                  <a:srgbClr val="3B181D"/>
                </a:solidFill>
                <a:latin typeface="Calibri (MS)"/>
              </a:rPr>
              <a:t> </a:t>
            </a:r>
            <a:r>
              <a:rPr lang="en-US" sz="6000" dirty="0" err="1">
                <a:solidFill>
                  <a:srgbClr val="3B181D"/>
                </a:solidFill>
                <a:latin typeface="Calibri (MS)"/>
              </a:rPr>
              <a:t>đây</a:t>
            </a:r>
            <a:r>
              <a:rPr lang="en-US" sz="6000" dirty="0">
                <a:solidFill>
                  <a:srgbClr val="3B181D"/>
                </a:solidFill>
                <a:latin typeface="Calibri (MS)"/>
              </a:rPr>
              <a:t> </a:t>
            </a:r>
            <a:r>
              <a:rPr lang="en-US" sz="6000" dirty="0" err="1">
                <a:solidFill>
                  <a:srgbClr val="3B181D"/>
                </a:solidFill>
                <a:latin typeface="Calibri (MS)"/>
              </a:rPr>
              <a:t>đã</a:t>
            </a:r>
            <a:r>
              <a:rPr lang="en-US" sz="6000" dirty="0">
                <a:solidFill>
                  <a:srgbClr val="3B181D"/>
                </a:solidFill>
                <a:latin typeface="Calibri (MS)"/>
              </a:rPr>
              <a:t> </a:t>
            </a:r>
            <a:r>
              <a:rPr lang="en-US" sz="6000" dirty="0" err="1">
                <a:solidFill>
                  <a:srgbClr val="3B181D"/>
                </a:solidFill>
                <a:latin typeface="Calibri (MS)"/>
              </a:rPr>
              <a:t>anh</a:t>
            </a:r>
            <a:r>
              <a:rPr lang="en-US" sz="6000" dirty="0">
                <a:solidFill>
                  <a:srgbClr val="3B181D"/>
                </a:solidFill>
                <a:latin typeface="Calibri (MS)"/>
              </a:rPr>
              <a:t> </a:t>
            </a:r>
            <a:r>
              <a:rPr lang="en-US" sz="6000" dirty="0" err="1">
                <a:solidFill>
                  <a:srgbClr val="3B181D"/>
                </a:solidFill>
                <a:latin typeface="Calibri (MS)"/>
              </a:rPr>
              <a:t>dũng</a:t>
            </a:r>
            <a:r>
              <a:rPr lang="en-US" sz="6000" dirty="0">
                <a:solidFill>
                  <a:srgbClr val="3B181D"/>
                </a:solidFill>
                <a:latin typeface="Calibri (MS)"/>
              </a:rPr>
              <a:t> </a:t>
            </a:r>
            <a:r>
              <a:rPr lang="en-US" sz="6000" dirty="0" err="1">
                <a:solidFill>
                  <a:srgbClr val="3B181D"/>
                </a:solidFill>
                <a:latin typeface="Calibri (MS)"/>
              </a:rPr>
              <a:t>đứng</a:t>
            </a:r>
            <a:r>
              <a:rPr lang="en-US" sz="6000" dirty="0">
                <a:solidFill>
                  <a:srgbClr val="3B181D"/>
                </a:solidFill>
                <a:latin typeface="Calibri (MS)"/>
              </a:rPr>
              <a:t> </a:t>
            </a:r>
            <a:r>
              <a:rPr lang="en-US" sz="6000" dirty="0" err="1">
                <a:solidFill>
                  <a:srgbClr val="3B181D"/>
                </a:solidFill>
                <a:latin typeface="Calibri (MS)"/>
              </a:rPr>
              <a:t>lên</a:t>
            </a:r>
            <a:r>
              <a:rPr lang="en-US" sz="6000" dirty="0">
                <a:solidFill>
                  <a:srgbClr val="3B181D"/>
                </a:solidFill>
                <a:latin typeface="Calibri (MS)"/>
              </a:rPr>
              <a:t> </a:t>
            </a:r>
            <a:r>
              <a:rPr lang="en-US" sz="6000" dirty="0" err="1">
                <a:solidFill>
                  <a:srgbClr val="3B181D"/>
                </a:solidFill>
                <a:latin typeface="Calibri (MS)"/>
              </a:rPr>
              <a:t>chiến</a:t>
            </a:r>
            <a:r>
              <a:rPr lang="en-US" sz="6000" dirty="0">
                <a:solidFill>
                  <a:srgbClr val="3B181D"/>
                </a:solidFill>
                <a:latin typeface="Calibri (MS)"/>
              </a:rPr>
              <a:t> </a:t>
            </a:r>
            <a:r>
              <a:rPr lang="en-US" sz="6000" dirty="0" err="1">
                <a:solidFill>
                  <a:srgbClr val="3B181D"/>
                </a:solidFill>
                <a:latin typeface="Calibri (MS)"/>
              </a:rPr>
              <a:t>đấu</a:t>
            </a:r>
            <a:r>
              <a:rPr lang="en-US" sz="6000" dirty="0">
                <a:solidFill>
                  <a:srgbClr val="3B181D"/>
                </a:solidFill>
                <a:latin typeface="Calibri (MS)"/>
              </a:rPr>
              <a:t>, </a:t>
            </a:r>
            <a:r>
              <a:rPr lang="en-US" sz="6000" dirty="0" err="1">
                <a:solidFill>
                  <a:srgbClr val="3B181D"/>
                </a:solidFill>
                <a:latin typeface="Calibri (MS)"/>
              </a:rPr>
              <a:t>tiêu</a:t>
            </a:r>
            <a:r>
              <a:rPr lang="en-US" sz="6000" dirty="0">
                <a:solidFill>
                  <a:srgbClr val="3B181D"/>
                </a:solidFill>
                <a:latin typeface="Calibri (MS)"/>
              </a:rPr>
              <a:t> </a:t>
            </a:r>
            <a:r>
              <a:rPr lang="en-US" sz="6000" dirty="0" err="1">
                <a:solidFill>
                  <a:srgbClr val="3B181D"/>
                </a:solidFill>
                <a:latin typeface="Calibri (MS)"/>
              </a:rPr>
              <a:t>biểu</a:t>
            </a:r>
            <a:r>
              <a:rPr lang="en-US" sz="6000" dirty="0">
                <a:solidFill>
                  <a:srgbClr val="3B181D"/>
                </a:solidFill>
                <a:latin typeface="Calibri (MS)"/>
              </a:rPr>
              <a:t> </a:t>
            </a:r>
            <a:r>
              <a:rPr lang="en-US" sz="6000" dirty="0" err="1">
                <a:solidFill>
                  <a:srgbClr val="3B181D"/>
                </a:solidFill>
                <a:latin typeface="Calibri (MS)"/>
              </a:rPr>
              <a:t>là</a:t>
            </a:r>
            <a:r>
              <a:rPr lang="en-US" sz="6000" dirty="0">
                <a:solidFill>
                  <a:srgbClr val="3B181D"/>
                </a:solidFill>
                <a:latin typeface="Calibri (MS)"/>
              </a:rPr>
              <a:t> </a:t>
            </a:r>
            <a:r>
              <a:rPr lang="en-US" sz="6000" dirty="0" err="1">
                <a:solidFill>
                  <a:srgbClr val="3B181D"/>
                </a:solidFill>
                <a:latin typeface="Calibri (MS)"/>
              </a:rPr>
              <a:t>các</a:t>
            </a:r>
            <a:r>
              <a:rPr lang="en-US" sz="6000" dirty="0">
                <a:solidFill>
                  <a:srgbClr val="3B181D"/>
                </a:solidFill>
                <a:latin typeface="Calibri (MS)"/>
              </a:rPr>
              <a:t> </a:t>
            </a:r>
            <a:r>
              <a:rPr lang="en-US" sz="6000" dirty="0" err="1">
                <a:solidFill>
                  <a:srgbClr val="3B181D"/>
                </a:solidFill>
                <a:latin typeface="Calibri (MS)"/>
              </a:rPr>
              <a:t>cuộc</a:t>
            </a:r>
            <a:r>
              <a:rPr lang="en-US" sz="6000" dirty="0">
                <a:solidFill>
                  <a:srgbClr val="3B181D"/>
                </a:solidFill>
                <a:latin typeface="Calibri (MS)"/>
              </a:rPr>
              <a:t> </a:t>
            </a:r>
            <a:r>
              <a:rPr lang="en-US" sz="6000" dirty="0" err="1">
                <a:solidFill>
                  <a:srgbClr val="3B181D"/>
                </a:solidFill>
                <a:latin typeface="Calibri (MS)"/>
              </a:rPr>
              <a:t>đấu</a:t>
            </a:r>
            <a:r>
              <a:rPr lang="en-US" sz="6000" dirty="0">
                <a:solidFill>
                  <a:srgbClr val="3B181D"/>
                </a:solidFill>
                <a:latin typeface="Calibri (MS)"/>
              </a:rPr>
              <a:t> </a:t>
            </a:r>
            <a:r>
              <a:rPr lang="en-US" sz="6000" dirty="0" err="1">
                <a:solidFill>
                  <a:srgbClr val="3B181D"/>
                </a:solidFill>
                <a:latin typeface="Calibri (MS)"/>
              </a:rPr>
              <a:t>tranh</a:t>
            </a:r>
            <a:r>
              <a:rPr lang="en-US" sz="6000" dirty="0">
                <a:solidFill>
                  <a:srgbClr val="3B181D"/>
                </a:solidFill>
                <a:latin typeface="Calibri (MS)"/>
              </a:rPr>
              <a:t> </a:t>
            </a:r>
            <a:r>
              <a:rPr lang="en-US" sz="6000" dirty="0" err="1">
                <a:solidFill>
                  <a:srgbClr val="3B181D"/>
                </a:solidFill>
                <a:latin typeface="Calibri (MS)"/>
              </a:rPr>
              <a:t>dưới</a:t>
            </a:r>
            <a:r>
              <a:rPr lang="en-US" sz="6000" dirty="0">
                <a:solidFill>
                  <a:srgbClr val="3B181D"/>
                </a:solidFill>
                <a:latin typeface="Calibri (MS)"/>
              </a:rPr>
              <a:t> </a:t>
            </a:r>
            <a:r>
              <a:rPr lang="en-US" sz="6000" dirty="0" err="1">
                <a:solidFill>
                  <a:srgbClr val="3B181D"/>
                </a:solidFill>
                <a:latin typeface="Calibri (MS)"/>
              </a:rPr>
              <a:t>sự</a:t>
            </a:r>
            <a:r>
              <a:rPr lang="en-US" sz="6000" dirty="0">
                <a:solidFill>
                  <a:srgbClr val="3B181D"/>
                </a:solidFill>
                <a:latin typeface="Calibri (MS)"/>
              </a:rPr>
              <a:t> </a:t>
            </a:r>
            <a:r>
              <a:rPr lang="en-US" sz="6000" dirty="0" err="1">
                <a:solidFill>
                  <a:srgbClr val="3B181D"/>
                </a:solidFill>
                <a:latin typeface="Calibri (MS)"/>
              </a:rPr>
              <a:t>lãnh</a:t>
            </a:r>
            <a:r>
              <a:rPr lang="en-US" sz="6000" dirty="0">
                <a:solidFill>
                  <a:srgbClr val="3B181D"/>
                </a:solidFill>
                <a:latin typeface="Calibri (MS)"/>
              </a:rPr>
              <a:t> </a:t>
            </a:r>
            <a:r>
              <a:rPr lang="en-US" sz="6000" dirty="0" err="1">
                <a:solidFill>
                  <a:srgbClr val="3B181D"/>
                </a:solidFill>
                <a:latin typeface="Calibri (MS)"/>
              </a:rPr>
              <a:t>đạo</a:t>
            </a:r>
            <a:r>
              <a:rPr lang="en-US" sz="6000" dirty="0">
                <a:solidFill>
                  <a:srgbClr val="3B181D"/>
                </a:solidFill>
                <a:latin typeface="Calibri (MS)"/>
              </a:rPr>
              <a:t> </a:t>
            </a:r>
            <a:r>
              <a:rPr lang="en-US" sz="6000" dirty="0" err="1">
                <a:solidFill>
                  <a:srgbClr val="3B181D"/>
                </a:solidFill>
                <a:latin typeface="Calibri (MS)"/>
              </a:rPr>
              <a:t>của</a:t>
            </a:r>
            <a:r>
              <a:rPr lang="en-US" sz="6000" dirty="0">
                <a:solidFill>
                  <a:srgbClr val="3B181D"/>
                </a:solidFill>
                <a:latin typeface="Calibri (MS)"/>
              </a:rPr>
              <a:t> </a:t>
            </a:r>
            <a:r>
              <a:rPr lang="en-US" sz="6000" dirty="0" err="1">
                <a:solidFill>
                  <a:srgbClr val="3B181D"/>
                </a:solidFill>
                <a:latin typeface="Calibri (MS)"/>
              </a:rPr>
              <a:t>N’Trang</a:t>
            </a:r>
            <a:r>
              <a:rPr lang="en-US" sz="6000" dirty="0">
                <a:solidFill>
                  <a:srgbClr val="3B181D"/>
                </a:solidFill>
                <a:latin typeface="Calibri (MS)"/>
              </a:rPr>
              <a:t> </a:t>
            </a:r>
            <a:r>
              <a:rPr lang="en-US" sz="6000" dirty="0" err="1">
                <a:solidFill>
                  <a:srgbClr val="3B181D"/>
                </a:solidFill>
                <a:latin typeface="Calibri (MS)"/>
              </a:rPr>
              <a:t>Lơng</a:t>
            </a:r>
            <a:r>
              <a:rPr lang="en-US" sz="6000" dirty="0">
                <a:solidFill>
                  <a:srgbClr val="3B181D"/>
                </a:solidFill>
                <a:latin typeface="Calibri (MS)"/>
              </a:rPr>
              <a:t>, </a:t>
            </a:r>
            <a:r>
              <a:rPr lang="en-US" sz="6000" dirty="0" err="1">
                <a:solidFill>
                  <a:srgbClr val="3B181D"/>
                </a:solidFill>
                <a:latin typeface="Calibri (MS)"/>
              </a:rPr>
              <a:t>Đinh</a:t>
            </a:r>
            <a:r>
              <a:rPr lang="en-US" sz="6000" dirty="0">
                <a:solidFill>
                  <a:srgbClr val="3B181D"/>
                </a:solidFill>
                <a:latin typeface="Calibri (MS)"/>
              </a:rPr>
              <a:t> </a:t>
            </a:r>
            <a:r>
              <a:rPr lang="en-US" sz="6000" dirty="0" err="1">
                <a:solidFill>
                  <a:srgbClr val="3B181D"/>
                </a:solidFill>
                <a:latin typeface="Calibri (MS)"/>
              </a:rPr>
              <a:t>Núp</a:t>
            </a:r>
            <a:r>
              <a:rPr lang="en-US" sz="6000" dirty="0">
                <a:solidFill>
                  <a:srgbClr val="3B181D"/>
                </a:solidFill>
                <a:latin typeface="Calibri (MS)"/>
              </a:rPr>
              <a:t>,...</a:t>
            </a:r>
            <a:endParaRPr lang="en-US" sz="6000" dirty="0"/>
          </a:p>
        </p:txBody>
      </p:sp>
      <p:sp>
        <p:nvSpPr>
          <p:cNvPr id="7" name="TextBox 6">
            <a:extLst>
              <a:ext uri="{FF2B5EF4-FFF2-40B4-BE49-F238E27FC236}">
                <a16:creationId xmlns:a16="http://schemas.microsoft.com/office/drawing/2014/main" id="{4703CFA2-A8FF-34F4-A5C9-C124609B5D1D}"/>
              </a:ext>
            </a:extLst>
          </p:cNvPr>
          <p:cNvSpPr txBox="1"/>
          <p:nvPr/>
        </p:nvSpPr>
        <p:spPr>
          <a:xfrm>
            <a:off x="7162800" y="1318081"/>
            <a:ext cx="3962400" cy="1015663"/>
          </a:xfrm>
          <a:prstGeom prst="rect">
            <a:avLst/>
          </a:prstGeom>
          <a:noFill/>
        </p:spPr>
        <p:txBody>
          <a:bodyPr wrap="square">
            <a:spAutoFit/>
          </a:bodyPr>
          <a:lstStyle/>
          <a:p>
            <a:r>
              <a:rPr lang="en-US" sz="6000" b="1" dirty="0">
                <a:latin typeface="Times New Roman" panose="02020603050405020304" pitchFamily="18" charset="0"/>
              </a:rPr>
              <a:t>GHI VỞ</a:t>
            </a:r>
            <a:endParaRPr lang="en-US" sz="6000" dirty="0"/>
          </a:p>
        </p:txBody>
      </p:sp>
    </p:spTree>
    <p:extLst>
      <p:ext uri="{BB962C8B-B14F-4D97-AF65-F5344CB8AC3E}">
        <p14:creationId xmlns:p14="http://schemas.microsoft.com/office/powerpoint/2010/main" val="379474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AutoShape 3"/>
          <p:cNvSpPr/>
          <p:nvPr/>
        </p:nvSpPr>
        <p:spPr>
          <a:xfrm>
            <a:off x="1570182" y="1256331"/>
            <a:ext cx="15147636" cy="7774339"/>
          </a:xfrm>
          <a:prstGeom prst="rect">
            <a:avLst/>
          </a:prstGeom>
          <a:solidFill>
            <a:srgbClr val="FEF3EA">
              <a:alpha val="85000"/>
            </a:srgbClr>
          </a:solidFill>
        </p:spPr>
      </p:sp>
      <p:pic>
        <p:nvPicPr>
          <p:cNvPr id="5" name="Picture 4"/>
          <p:cNvPicPr>
            <a:picLocks noChangeAspect="1"/>
          </p:cNvPicPr>
          <p:nvPr/>
        </p:nvPicPr>
        <p:blipFill>
          <a:blip r:embed="rId3"/>
          <a:stretch>
            <a:fillRect/>
          </a:stretch>
        </p:blipFill>
        <p:spPr>
          <a:xfrm>
            <a:off x="1676400" y="3082873"/>
            <a:ext cx="14656054" cy="41212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647700" y="-777832"/>
            <a:ext cx="8080735" cy="11842664"/>
          </a:xfrm>
          <a:prstGeom prst="rect">
            <a:avLst/>
          </a:prstGeom>
          <a:solidFill>
            <a:srgbClr val="806753"/>
          </a:solidFill>
        </p:spPr>
      </p:sp>
      <p:sp>
        <p:nvSpPr>
          <p:cNvPr id="3" name="Freeform 3"/>
          <p:cNvSpPr/>
          <p:nvPr/>
        </p:nvSpPr>
        <p:spPr>
          <a:xfrm>
            <a:off x="93067" y="5776988"/>
            <a:ext cx="7178143" cy="4199214"/>
          </a:xfrm>
          <a:custGeom>
            <a:avLst/>
            <a:gdLst/>
            <a:ahLst/>
            <a:cxnLst/>
            <a:rect l="l" t="t" r="r" b="b"/>
            <a:pathLst>
              <a:path w="7178143" h="4199214">
                <a:moveTo>
                  <a:pt x="0" y="0"/>
                </a:moveTo>
                <a:lnTo>
                  <a:pt x="7178143" y="0"/>
                </a:lnTo>
                <a:lnTo>
                  <a:pt x="7178143" y="4199214"/>
                </a:lnTo>
                <a:lnTo>
                  <a:pt x="0" y="4199214"/>
                </a:lnTo>
                <a:lnTo>
                  <a:pt x="0" y="0"/>
                </a:lnTo>
                <a:close/>
              </a:path>
            </a:pathLst>
          </a:custGeom>
          <a:blipFill>
            <a:blip r:embed="rId2"/>
            <a:stretch>
              <a:fillRect/>
            </a:stretch>
          </a:blipFill>
        </p:spPr>
      </p:sp>
      <p:sp>
        <p:nvSpPr>
          <p:cNvPr id="4" name="TextBox 4"/>
          <p:cNvSpPr txBox="1"/>
          <p:nvPr/>
        </p:nvSpPr>
        <p:spPr>
          <a:xfrm>
            <a:off x="289511" y="2711450"/>
            <a:ext cx="6785255" cy="2432050"/>
          </a:xfrm>
          <a:prstGeom prst="rect">
            <a:avLst/>
          </a:prstGeom>
        </p:spPr>
        <p:txBody>
          <a:bodyPr lIns="0" tIns="0" rIns="0" bIns="0" rtlCol="0" anchor="t">
            <a:spAutoFit/>
          </a:bodyPr>
          <a:lstStyle/>
          <a:p>
            <a:pPr algn="ctr">
              <a:lnSpc>
                <a:spcPts val="6499"/>
              </a:lnSpc>
            </a:pPr>
            <a:r>
              <a:rPr lang="en-US" sz="4999" dirty="0" err="1">
                <a:solidFill>
                  <a:srgbClr val="FEF3EA"/>
                </a:solidFill>
                <a:latin typeface="Paytone One"/>
              </a:rPr>
              <a:t>Đọc</a:t>
            </a:r>
            <a:r>
              <a:rPr lang="en-US" sz="4999" dirty="0">
                <a:solidFill>
                  <a:srgbClr val="FEF3EA"/>
                </a:solidFill>
                <a:latin typeface="Paytone One"/>
              </a:rPr>
              <a:t> </a:t>
            </a:r>
            <a:r>
              <a:rPr lang="en-US" sz="4999" dirty="0" err="1">
                <a:solidFill>
                  <a:srgbClr val="FEF3EA"/>
                </a:solidFill>
                <a:latin typeface="Paytone One"/>
              </a:rPr>
              <a:t>thông</a:t>
            </a:r>
            <a:r>
              <a:rPr lang="en-US" sz="4999" dirty="0">
                <a:solidFill>
                  <a:srgbClr val="FEF3EA"/>
                </a:solidFill>
                <a:latin typeface="Paytone One"/>
              </a:rPr>
              <a:t> tin </a:t>
            </a:r>
            <a:r>
              <a:rPr lang="en-US" sz="4999" dirty="0" err="1">
                <a:solidFill>
                  <a:srgbClr val="FEF3EA"/>
                </a:solidFill>
                <a:latin typeface="Paytone One"/>
              </a:rPr>
              <a:t>và</a:t>
            </a:r>
            <a:r>
              <a:rPr lang="en-US" sz="4999" dirty="0">
                <a:solidFill>
                  <a:srgbClr val="FEF3EA"/>
                </a:solidFill>
                <a:latin typeface="Paytone One"/>
              </a:rPr>
              <a:t> </a:t>
            </a:r>
            <a:r>
              <a:rPr lang="en-US" sz="4999" dirty="0" err="1">
                <a:solidFill>
                  <a:srgbClr val="FEF3EA"/>
                </a:solidFill>
                <a:latin typeface="Paytone One"/>
              </a:rPr>
              <a:t>quan</a:t>
            </a:r>
            <a:r>
              <a:rPr lang="en-US" sz="4999" dirty="0">
                <a:solidFill>
                  <a:srgbClr val="FEF3EA"/>
                </a:solidFill>
                <a:latin typeface="Paytone One"/>
              </a:rPr>
              <a:t> </a:t>
            </a:r>
            <a:r>
              <a:rPr lang="en-US" sz="4999" dirty="0" err="1">
                <a:solidFill>
                  <a:srgbClr val="FEF3EA"/>
                </a:solidFill>
                <a:latin typeface="Paytone One"/>
              </a:rPr>
              <a:t>sát</a:t>
            </a:r>
            <a:r>
              <a:rPr lang="en-US" sz="4999" dirty="0">
                <a:solidFill>
                  <a:srgbClr val="FEF3EA"/>
                </a:solidFill>
                <a:latin typeface="Paytone One"/>
              </a:rPr>
              <a:t> </a:t>
            </a:r>
            <a:r>
              <a:rPr lang="en-US" sz="4999" dirty="0" err="1">
                <a:solidFill>
                  <a:srgbClr val="FEF3EA"/>
                </a:solidFill>
                <a:latin typeface="Paytone One"/>
              </a:rPr>
              <a:t>các</a:t>
            </a:r>
            <a:r>
              <a:rPr lang="en-US" sz="4999" dirty="0">
                <a:solidFill>
                  <a:srgbClr val="FEF3EA"/>
                </a:solidFill>
                <a:latin typeface="Paytone One"/>
              </a:rPr>
              <a:t> </a:t>
            </a:r>
            <a:r>
              <a:rPr lang="en-US" sz="4999" dirty="0" err="1">
                <a:solidFill>
                  <a:srgbClr val="FEF3EA"/>
                </a:solidFill>
                <a:latin typeface="Paytone One"/>
              </a:rPr>
              <a:t>hình</a:t>
            </a:r>
            <a:r>
              <a:rPr lang="en-US" sz="4999" dirty="0">
                <a:solidFill>
                  <a:srgbClr val="FEF3EA"/>
                </a:solidFill>
                <a:latin typeface="Paytone One"/>
              </a:rPr>
              <a:t> 7, 8, </a:t>
            </a:r>
            <a:r>
              <a:rPr lang="en-US" sz="4999" dirty="0" err="1">
                <a:solidFill>
                  <a:srgbClr val="FEF3EA"/>
                </a:solidFill>
                <a:latin typeface="Paytone One"/>
              </a:rPr>
              <a:t>em</a:t>
            </a:r>
            <a:r>
              <a:rPr lang="en-US" sz="4999" dirty="0">
                <a:solidFill>
                  <a:srgbClr val="FEF3EA"/>
                </a:solidFill>
                <a:latin typeface="Paytone One"/>
              </a:rPr>
              <a:t> </a:t>
            </a:r>
            <a:r>
              <a:rPr lang="en-US" sz="4999" dirty="0" err="1">
                <a:solidFill>
                  <a:srgbClr val="FEF3EA"/>
                </a:solidFill>
                <a:latin typeface="Paytone One"/>
              </a:rPr>
              <a:t>hãy</a:t>
            </a:r>
            <a:r>
              <a:rPr lang="en-US" sz="4999" dirty="0">
                <a:solidFill>
                  <a:srgbClr val="FEF3EA"/>
                </a:solidFill>
                <a:latin typeface="Paytone One"/>
              </a:rPr>
              <a:t> </a:t>
            </a:r>
            <a:r>
              <a:rPr lang="en-US" sz="4999" dirty="0" err="1">
                <a:solidFill>
                  <a:srgbClr val="FEF3EA"/>
                </a:solidFill>
                <a:latin typeface="Paytone One"/>
              </a:rPr>
              <a:t>cho</a:t>
            </a:r>
            <a:r>
              <a:rPr lang="en-US" sz="4999" dirty="0">
                <a:solidFill>
                  <a:srgbClr val="FEF3EA"/>
                </a:solidFill>
                <a:latin typeface="Paytone One"/>
              </a:rPr>
              <a:t> </a:t>
            </a:r>
            <a:r>
              <a:rPr lang="en-US" sz="4999" dirty="0" err="1">
                <a:solidFill>
                  <a:srgbClr val="FEF3EA"/>
                </a:solidFill>
                <a:latin typeface="Paytone One"/>
              </a:rPr>
              <a:t>biết</a:t>
            </a:r>
            <a:r>
              <a:rPr lang="en-US" sz="4999" dirty="0">
                <a:solidFill>
                  <a:srgbClr val="FEF3EA"/>
                </a:solidFill>
                <a:latin typeface="Paytone One"/>
              </a:rPr>
              <a:t>:</a:t>
            </a:r>
          </a:p>
        </p:txBody>
      </p:sp>
      <p:sp>
        <p:nvSpPr>
          <p:cNvPr id="5" name="TextBox 5"/>
          <p:cNvSpPr txBox="1"/>
          <p:nvPr/>
        </p:nvSpPr>
        <p:spPr>
          <a:xfrm>
            <a:off x="7729652" y="205727"/>
            <a:ext cx="10344939" cy="4521200"/>
          </a:xfrm>
          <a:prstGeom prst="rect">
            <a:avLst/>
          </a:prstGeom>
        </p:spPr>
        <p:txBody>
          <a:bodyPr lIns="0" tIns="0" rIns="0" bIns="0" rtlCol="0" anchor="t">
            <a:spAutoFit/>
          </a:bodyPr>
          <a:lstStyle/>
          <a:p>
            <a:pPr algn="just">
              <a:lnSpc>
                <a:spcPts val="5800"/>
              </a:lnSpc>
            </a:pPr>
            <a:r>
              <a:rPr lang="en-US" sz="5000" dirty="0">
                <a:solidFill>
                  <a:srgbClr val="806753"/>
                </a:solidFill>
                <a:latin typeface="Calibri (MS) Bold"/>
              </a:rPr>
              <a:t>1. </a:t>
            </a:r>
            <a:r>
              <a:rPr lang="en-US" sz="5000" dirty="0" err="1">
                <a:solidFill>
                  <a:srgbClr val="806753"/>
                </a:solidFill>
                <a:latin typeface="Calibri (MS) Bold"/>
              </a:rPr>
              <a:t>Phong</a:t>
            </a:r>
            <a:r>
              <a:rPr lang="en-US" sz="5000" dirty="0">
                <a:solidFill>
                  <a:srgbClr val="806753"/>
                </a:solidFill>
                <a:latin typeface="Calibri (MS) Bold"/>
              </a:rPr>
              <a:t> </a:t>
            </a:r>
            <a:r>
              <a:rPr lang="en-US" sz="5000" dirty="0" err="1">
                <a:solidFill>
                  <a:srgbClr val="806753"/>
                </a:solidFill>
                <a:latin typeface="Calibri (MS) Bold"/>
              </a:rPr>
              <a:t>trào</a:t>
            </a:r>
            <a:r>
              <a:rPr lang="en-US" sz="5000" dirty="0">
                <a:solidFill>
                  <a:srgbClr val="806753"/>
                </a:solidFill>
                <a:latin typeface="Calibri (MS) Bold"/>
              </a:rPr>
              <a:t> </a:t>
            </a:r>
            <a:r>
              <a:rPr lang="en-US" sz="5000" dirty="0" err="1">
                <a:solidFill>
                  <a:srgbClr val="806753"/>
                </a:solidFill>
                <a:latin typeface="Calibri (MS) Bold"/>
              </a:rPr>
              <a:t>yêu</a:t>
            </a:r>
            <a:r>
              <a:rPr lang="en-US" sz="5000" dirty="0">
                <a:solidFill>
                  <a:srgbClr val="806753"/>
                </a:solidFill>
                <a:latin typeface="Calibri (MS) Bold"/>
              </a:rPr>
              <a:t> </a:t>
            </a:r>
            <a:r>
              <a:rPr lang="en-US" sz="5000" dirty="0" err="1">
                <a:solidFill>
                  <a:srgbClr val="806753"/>
                </a:solidFill>
                <a:latin typeface="Calibri (MS) Bold"/>
              </a:rPr>
              <a:t>nước</a:t>
            </a:r>
            <a:r>
              <a:rPr lang="en-US" sz="5000" dirty="0">
                <a:solidFill>
                  <a:srgbClr val="806753"/>
                </a:solidFill>
                <a:latin typeface="Calibri (MS) Bold"/>
              </a:rPr>
              <a:t> </a:t>
            </a:r>
            <a:r>
              <a:rPr lang="en-US" sz="5000" dirty="0" err="1">
                <a:solidFill>
                  <a:srgbClr val="806753"/>
                </a:solidFill>
                <a:latin typeface="Calibri (MS) Bold"/>
              </a:rPr>
              <a:t>và</a:t>
            </a:r>
            <a:r>
              <a:rPr lang="en-US" sz="5000" dirty="0">
                <a:solidFill>
                  <a:srgbClr val="806753"/>
                </a:solidFill>
                <a:latin typeface="Calibri (MS) Bold"/>
              </a:rPr>
              <a:t> </a:t>
            </a:r>
            <a:r>
              <a:rPr lang="en-US" sz="5000" dirty="0" err="1">
                <a:solidFill>
                  <a:srgbClr val="806753"/>
                </a:solidFill>
                <a:latin typeface="Calibri (MS) Bold"/>
              </a:rPr>
              <a:t>cách</a:t>
            </a:r>
            <a:r>
              <a:rPr lang="en-US" sz="5000" dirty="0">
                <a:solidFill>
                  <a:srgbClr val="806753"/>
                </a:solidFill>
                <a:latin typeface="Calibri (MS) Bold"/>
              </a:rPr>
              <a:t> </a:t>
            </a:r>
            <a:r>
              <a:rPr lang="en-US" sz="5000" dirty="0" err="1">
                <a:solidFill>
                  <a:srgbClr val="806753"/>
                </a:solidFill>
                <a:latin typeface="Calibri (MS) Bold"/>
              </a:rPr>
              <a:t>mạng</a:t>
            </a:r>
            <a:r>
              <a:rPr lang="en-US" sz="5000" dirty="0">
                <a:solidFill>
                  <a:srgbClr val="806753"/>
                </a:solidFill>
                <a:latin typeface="Calibri (MS) Bold"/>
              </a:rPr>
              <a:t> </a:t>
            </a:r>
            <a:r>
              <a:rPr lang="en-US" sz="5000" dirty="0" err="1">
                <a:solidFill>
                  <a:srgbClr val="806753"/>
                </a:solidFill>
                <a:latin typeface="Calibri (MS) Bold"/>
              </a:rPr>
              <a:t>của</a:t>
            </a:r>
            <a:r>
              <a:rPr lang="en-US" sz="5000" dirty="0">
                <a:solidFill>
                  <a:srgbClr val="806753"/>
                </a:solidFill>
                <a:latin typeface="Calibri (MS) Bold"/>
              </a:rPr>
              <a:t> </a:t>
            </a:r>
            <a:r>
              <a:rPr lang="en-US" sz="5000" dirty="0" err="1">
                <a:solidFill>
                  <a:srgbClr val="806753"/>
                </a:solidFill>
                <a:latin typeface="Calibri (MS) Bold"/>
              </a:rPr>
              <a:t>đồng</a:t>
            </a:r>
            <a:r>
              <a:rPr lang="en-US" sz="5000" dirty="0">
                <a:solidFill>
                  <a:srgbClr val="806753"/>
                </a:solidFill>
                <a:latin typeface="Calibri (MS) Bold"/>
              </a:rPr>
              <a:t> </a:t>
            </a:r>
            <a:r>
              <a:rPr lang="en-US" sz="5000" dirty="0" err="1">
                <a:solidFill>
                  <a:srgbClr val="806753"/>
                </a:solidFill>
                <a:latin typeface="Calibri (MS) Bold"/>
              </a:rPr>
              <a:t>bào</a:t>
            </a:r>
            <a:r>
              <a:rPr lang="en-US" sz="5000" dirty="0">
                <a:solidFill>
                  <a:srgbClr val="806753"/>
                </a:solidFill>
                <a:latin typeface="Calibri (MS) Bold"/>
              </a:rPr>
              <a:t> </a:t>
            </a:r>
            <a:r>
              <a:rPr lang="en-US" sz="5000" dirty="0" err="1">
                <a:solidFill>
                  <a:srgbClr val="806753"/>
                </a:solidFill>
                <a:latin typeface="Calibri (MS) Bold"/>
              </a:rPr>
              <a:t>vùng</a:t>
            </a:r>
            <a:r>
              <a:rPr lang="en-US" sz="5000" dirty="0">
                <a:solidFill>
                  <a:srgbClr val="806753"/>
                </a:solidFill>
                <a:latin typeface="Calibri (MS) Bold"/>
              </a:rPr>
              <a:t> </a:t>
            </a:r>
            <a:r>
              <a:rPr lang="en-US" sz="5000" dirty="0" err="1">
                <a:solidFill>
                  <a:srgbClr val="806753"/>
                </a:solidFill>
                <a:latin typeface="Calibri (MS) Bold"/>
              </a:rPr>
              <a:t>Tây</a:t>
            </a:r>
            <a:r>
              <a:rPr lang="en-US" sz="5000" dirty="0">
                <a:solidFill>
                  <a:srgbClr val="806753"/>
                </a:solidFill>
                <a:latin typeface="Calibri (MS) Bold"/>
              </a:rPr>
              <a:t> </a:t>
            </a:r>
            <a:r>
              <a:rPr lang="en-US" sz="5000" dirty="0" err="1">
                <a:solidFill>
                  <a:srgbClr val="806753"/>
                </a:solidFill>
                <a:latin typeface="Calibri (MS) Bold"/>
              </a:rPr>
              <a:t>Nguyên</a:t>
            </a:r>
            <a:r>
              <a:rPr lang="en-US" sz="5000" dirty="0">
                <a:solidFill>
                  <a:srgbClr val="806753"/>
                </a:solidFill>
                <a:latin typeface="Calibri (MS) Bold"/>
              </a:rPr>
              <a:t> </a:t>
            </a:r>
            <a:r>
              <a:rPr lang="en-US" sz="5000" dirty="0" err="1">
                <a:solidFill>
                  <a:srgbClr val="806753"/>
                </a:solidFill>
                <a:latin typeface="Calibri (MS) Bold"/>
              </a:rPr>
              <a:t>có</a:t>
            </a:r>
            <a:r>
              <a:rPr lang="en-US" sz="5000" dirty="0">
                <a:solidFill>
                  <a:srgbClr val="806753"/>
                </a:solidFill>
                <a:latin typeface="Calibri (MS) Bold"/>
              </a:rPr>
              <a:t> </a:t>
            </a:r>
            <a:r>
              <a:rPr lang="en-US" sz="5000" dirty="0" err="1">
                <a:solidFill>
                  <a:srgbClr val="806753"/>
                </a:solidFill>
                <a:latin typeface="Calibri (MS) Bold"/>
              </a:rPr>
              <a:t>điểm</a:t>
            </a:r>
            <a:r>
              <a:rPr lang="en-US" sz="5000" dirty="0">
                <a:solidFill>
                  <a:srgbClr val="806753"/>
                </a:solidFill>
                <a:latin typeface="Calibri (MS) Bold"/>
              </a:rPr>
              <a:t> </a:t>
            </a:r>
            <a:r>
              <a:rPr lang="en-US" sz="5000" dirty="0" err="1">
                <a:solidFill>
                  <a:srgbClr val="806753"/>
                </a:solidFill>
                <a:latin typeface="Calibri (MS) Bold"/>
              </a:rPr>
              <a:t>gì</a:t>
            </a:r>
            <a:r>
              <a:rPr lang="en-US" sz="5000" dirty="0">
                <a:solidFill>
                  <a:srgbClr val="806753"/>
                </a:solidFill>
                <a:latin typeface="Calibri (MS) Bold"/>
              </a:rPr>
              <a:t> </a:t>
            </a:r>
            <a:r>
              <a:rPr lang="en-US" sz="5000" dirty="0" err="1">
                <a:solidFill>
                  <a:srgbClr val="806753"/>
                </a:solidFill>
                <a:latin typeface="Calibri (MS) Bold"/>
              </a:rPr>
              <a:t>nổi</a:t>
            </a:r>
            <a:r>
              <a:rPr lang="en-US" sz="5000" dirty="0">
                <a:solidFill>
                  <a:srgbClr val="806753"/>
                </a:solidFill>
                <a:latin typeface="Calibri (MS) Bold"/>
              </a:rPr>
              <a:t> </a:t>
            </a:r>
            <a:r>
              <a:rPr lang="en-US" sz="5000" dirty="0" err="1">
                <a:solidFill>
                  <a:srgbClr val="806753"/>
                </a:solidFill>
                <a:latin typeface="Calibri (MS) Bold"/>
              </a:rPr>
              <a:t>bật</a:t>
            </a:r>
            <a:r>
              <a:rPr lang="en-US" sz="5000" dirty="0">
                <a:solidFill>
                  <a:srgbClr val="806753"/>
                </a:solidFill>
                <a:latin typeface="Calibri (MS) Bold"/>
              </a:rPr>
              <a:t>?</a:t>
            </a:r>
          </a:p>
          <a:p>
            <a:pPr algn="just">
              <a:lnSpc>
                <a:spcPts val="5800"/>
              </a:lnSpc>
            </a:pPr>
            <a:r>
              <a:rPr lang="en-US" sz="5000" dirty="0">
                <a:solidFill>
                  <a:srgbClr val="806753"/>
                </a:solidFill>
                <a:latin typeface="Calibri (MS) Bold"/>
              </a:rPr>
              <a:t>2. </a:t>
            </a:r>
            <a:r>
              <a:rPr lang="en-US" sz="5000" dirty="0" err="1">
                <a:solidFill>
                  <a:srgbClr val="806753"/>
                </a:solidFill>
                <a:latin typeface="Calibri (MS) Bold"/>
              </a:rPr>
              <a:t>Kể</a:t>
            </a:r>
            <a:r>
              <a:rPr lang="en-US" sz="5000" dirty="0">
                <a:solidFill>
                  <a:srgbClr val="806753"/>
                </a:solidFill>
                <a:latin typeface="Calibri (MS) Bold"/>
              </a:rPr>
              <a:t> </a:t>
            </a:r>
            <a:r>
              <a:rPr lang="en-US" sz="5000" dirty="0" err="1">
                <a:solidFill>
                  <a:srgbClr val="806753"/>
                </a:solidFill>
                <a:latin typeface="Calibri (MS) Bold"/>
              </a:rPr>
              <a:t>lại</a:t>
            </a:r>
            <a:r>
              <a:rPr lang="en-US" sz="5000" dirty="0">
                <a:solidFill>
                  <a:srgbClr val="806753"/>
                </a:solidFill>
                <a:latin typeface="Calibri (MS) Bold"/>
              </a:rPr>
              <a:t> </a:t>
            </a:r>
            <a:r>
              <a:rPr lang="en-US" sz="5000" dirty="0" err="1">
                <a:solidFill>
                  <a:srgbClr val="806753"/>
                </a:solidFill>
                <a:latin typeface="Calibri (MS) Bold"/>
              </a:rPr>
              <a:t>một</a:t>
            </a:r>
            <a:r>
              <a:rPr lang="en-US" sz="5000" dirty="0">
                <a:solidFill>
                  <a:srgbClr val="806753"/>
                </a:solidFill>
                <a:latin typeface="Calibri (MS) Bold"/>
              </a:rPr>
              <a:t> </a:t>
            </a:r>
            <a:r>
              <a:rPr lang="en-US" sz="5000" dirty="0" err="1">
                <a:solidFill>
                  <a:srgbClr val="806753"/>
                </a:solidFill>
                <a:latin typeface="Calibri (MS) Bold"/>
              </a:rPr>
              <a:t>câu</a:t>
            </a:r>
            <a:r>
              <a:rPr lang="en-US" sz="5000" dirty="0">
                <a:solidFill>
                  <a:srgbClr val="806753"/>
                </a:solidFill>
                <a:latin typeface="Calibri (MS) Bold"/>
              </a:rPr>
              <a:t> </a:t>
            </a:r>
            <a:r>
              <a:rPr lang="en-US" sz="5000" dirty="0" err="1">
                <a:solidFill>
                  <a:srgbClr val="806753"/>
                </a:solidFill>
                <a:latin typeface="Calibri (MS) Bold"/>
              </a:rPr>
              <a:t>chuyện</a:t>
            </a:r>
            <a:r>
              <a:rPr lang="en-US" sz="5000" dirty="0">
                <a:solidFill>
                  <a:srgbClr val="806753"/>
                </a:solidFill>
                <a:latin typeface="Calibri (MS) Bold"/>
              </a:rPr>
              <a:t> </a:t>
            </a:r>
            <a:r>
              <a:rPr lang="en-US" sz="5000" dirty="0" err="1">
                <a:solidFill>
                  <a:srgbClr val="806753"/>
                </a:solidFill>
                <a:latin typeface="Calibri (MS) Bold"/>
              </a:rPr>
              <a:t>lịch</a:t>
            </a:r>
            <a:r>
              <a:rPr lang="en-US" sz="5000" dirty="0">
                <a:solidFill>
                  <a:srgbClr val="806753"/>
                </a:solidFill>
                <a:latin typeface="Calibri (MS) Bold"/>
              </a:rPr>
              <a:t> </a:t>
            </a:r>
            <a:r>
              <a:rPr lang="en-US" sz="5000" dirty="0" err="1">
                <a:solidFill>
                  <a:srgbClr val="806753"/>
                </a:solidFill>
                <a:latin typeface="Calibri (MS) Bold"/>
              </a:rPr>
              <a:t>sử</a:t>
            </a:r>
            <a:r>
              <a:rPr lang="en-US" sz="5000" dirty="0">
                <a:solidFill>
                  <a:srgbClr val="806753"/>
                </a:solidFill>
                <a:latin typeface="Calibri (MS) Bold"/>
              </a:rPr>
              <a:t> </a:t>
            </a:r>
            <a:r>
              <a:rPr lang="en-US" sz="5000" dirty="0" err="1">
                <a:solidFill>
                  <a:srgbClr val="806753"/>
                </a:solidFill>
                <a:latin typeface="Calibri (MS) Bold"/>
              </a:rPr>
              <a:t>về</a:t>
            </a:r>
            <a:r>
              <a:rPr lang="en-US" sz="5000" dirty="0">
                <a:solidFill>
                  <a:srgbClr val="806753"/>
                </a:solidFill>
                <a:latin typeface="Calibri (MS) Bold"/>
              </a:rPr>
              <a:t> </a:t>
            </a:r>
            <a:r>
              <a:rPr lang="en-US" sz="5000" dirty="0" err="1">
                <a:solidFill>
                  <a:srgbClr val="806753"/>
                </a:solidFill>
                <a:latin typeface="Calibri (MS) Bold"/>
              </a:rPr>
              <a:t>truyền</a:t>
            </a:r>
            <a:r>
              <a:rPr lang="en-US" sz="5000" dirty="0">
                <a:solidFill>
                  <a:srgbClr val="806753"/>
                </a:solidFill>
                <a:latin typeface="Calibri (MS) Bold"/>
              </a:rPr>
              <a:t> </a:t>
            </a:r>
            <a:r>
              <a:rPr lang="en-US" sz="5000" dirty="0" err="1">
                <a:solidFill>
                  <a:srgbClr val="806753"/>
                </a:solidFill>
                <a:latin typeface="Calibri (MS) Bold"/>
              </a:rPr>
              <a:t>thống</a:t>
            </a:r>
            <a:r>
              <a:rPr lang="en-US" sz="5000" dirty="0">
                <a:solidFill>
                  <a:srgbClr val="806753"/>
                </a:solidFill>
                <a:latin typeface="Calibri (MS) Bold"/>
              </a:rPr>
              <a:t> </a:t>
            </a:r>
            <a:r>
              <a:rPr lang="en-US" sz="5000" dirty="0" err="1">
                <a:solidFill>
                  <a:srgbClr val="806753"/>
                </a:solidFill>
                <a:latin typeface="Calibri (MS) Bold"/>
              </a:rPr>
              <a:t>yêu</a:t>
            </a:r>
            <a:r>
              <a:rPr lang="en-US" sz="5000" dirty="0">
                <a:solidFill>
                  <a:srgbClr val="806753"/>
                </a:solidFill>
                <a:latin typeface="Calibri (MS) Bold"/>
              </a:rPr>
              <a:t> </a:t>
            </a:r>
            <a:r>
              <a:rPr lang="en-US" sz="5000" dirty="0" err="1">
                <a:solidFill>
                  <a:srgbClr val="806753"/>
                </a:solidFill>
                <a:latin typeface="Calibri (MS) Bold"/>
              </a:rPr>
              <a:t>nước</a:t>
            </a:r>
            <a:r>
              <a:rPr lang="en-US" sz="5000" dirty="0">
                <a:solidFill>
                  <a:srgbClr val="806753"/>
                </a:solidFill>
                <a:latin typeface="Calibri (MS) Bold"/>
              </a:rPr>
              <a:t> </a:t>
            </a:r>
            <a:r>
              <a:rPr lang="en-US" sz="5000" dirty="0" err="1">
                <a:solidFill>
                  <a:srgbClr val="806753"/>
                </a:solidFill>
                <a:latin typeface="Calibri (MS) Bold"/>
              </a:rPr>
              <a:t>và</a:t>
            </a:r>
            <a:r>
              <a:rPr lang="en-US" sz="5000" dirty="0">
                <a:solidFill>
                  <a:srgbClr val="806753"/>
                </a:solidFill>
                <a:latin typeface="Calibri (MS) Bold"/>
              </a:rPr>
              <a:t> </a:t>
            </a:r>
            <a:r>
              <a:rPr lang="en-US" sz="5000" dirty="0" err="1">
                <a:solidFill>
                  <a:srgbClr val="806753"/>
                </a:solidFill>
                <a:latin typeface="Calibri (MS) Bold"/>
              </a:rPr>
              <a:t>cách</a:t>
            </a:r>
            <a:r>
              <a:rPr lang="en-US" sz="5000" dirty="0">
                <a:solidFill>
                  <a:srgbClr val="806753"/>
                </a:solidFill>
                <a:latin typeface="Calibri (MS) Bold"/>
              </a:rPr>
              <a:t> </a:t>
            </a:r>
            <a:r>
              <a:rPr lang="en-US" sz="5000" dirty="0" err="1">
                <a:solidFill>
                  <a:srgbClr val="806753"/>
                </a:solidFill>
                <a:latin typeface="Calibri (MS) Bold"/>
              </a:rPr>
              <a:t>mạng</a:t>
            </a:r>
            <a:r>
              <a:rPr lang="en-US" sz="5000" dirty="0">
                <a:solidFill>
                  <a:srgbClr val="806753"/>
                </a:solidFill>
                <a:latin typeface="Calibri (MS) Bold"/>
              </a:rPr>
              <a:t> </a:t>
            </a:r>
            <a:r>
              <a:rPr lang="en-US" sz="5000" dirty="0" err="1">
                <a:solidFill>
                  <a:srgbClr val="806753"/>
                </a:solidFill>
                <a:latin typeface="Calibri (MS) Bold"/>
              </a:rPr>
              <a:t>của</a:t>
            </a:r>
            <a:r>
              <a:rPr lang="en-US" sz="5000" dirty="0">
                <a:solidFill>
                  <a:srgbClr val="806753"/>
                </a:solidFill>
                <a:latin typeface="Calibri (MS) Bold"/>
              </a:rPr>
              <a:t> </a:t>
            </a:r>
            <a:r>
              <a:rPr lang="en-US" sz="5000" dirty="0" err="1">
                <a:solidFill>
                  <a:srgbClr val="806753"/>
                </a:solidFill>
                <a:latin typeface="Calibri (MS) Bold"/>
              </a:rPr>
              <a:t>đồng</a:t>
            </a:r>
            <a:r>
              <a:rPr lang="en-US" sz="5000" dirty="0">
                <a:solidFill>
                  <a:srgbClr val="806753"/>
                </a:solidFill>
                <a:latin typeface="Calibri (MS) Bold"/>
              </a:rPr>
              <a:t> </a:t>
            </a:r>
            <a:r>
              <a:rPr lang="en-US" sz="5000" dirty="0" err="1">
                <a:solidFill>
                  <a:srgbClr val="806753"/>
                </a:solidFill>
                <a:latin typeface="Calibri (MS) Bold"/>
              </a:rPr>
              <a:t>bào</a:t>
            </a:r>
            <a:r>
              <a:rPr lang="en-US" sz="5000" dirty="0">
                <a:solidFill>
                  <a:srgbClr val="806753"/>
                </a:solidFill>
                <a:latin typeface="Calibri (MS) Bold"/>
              </a:rPr>
              <a:t> </a:t>
            </a:r>
            <a:r>
              <a:rPr lang="en-US" sz="5000" dirty="0" err="1">
                <a:solidFill>
                  <a:srgbClr val="806753"/>
                </a:solidFill>
                <a:latin typeface="Calibri (MS) Bold"/>
              </a:rPr>
              <a:t>Tây</a:t>
            </a:r>
            <a:r>
              <a:rPr lang="en-US" sz="5000" dirty="0">
                <a:solidFill>
                  <a:srgbClr val="806753"/>
                </a:solidFill>
                <a:latin typeface="Calibri (MS) Bold"/>
              </a:rPr>
              <a:t> </a:t>
            </a:r>
            <a:r>
              <a:rPr lang="en-US" sz="5000" dirty="0" err="1">
                <a:solidFill>
                  <a:srgbClr val="806753"/>
                </a:solidFill>
                <a:latin typeface="Calibri (MS) Bold"/>
              </a:rPr>
              <a:t>Nguyên</a:t>
            </a:r>
            <a:r>
              <a:rPr lang="en-US" sz="5000" dirty="0">
                <a:solidFill>
                  <a:srgbClr val="806753"/>
                </a:solidFill>
                <a:latin typeface="Calibri (MS) Bold"/>
              </a:rPr>
              <a:t>.</a:t>
            </a:r>
          </a:p>
        </p:txBody>
      </p:sp>
      <p:sp>
        <p:nvSpPr>
          <p:cNvPr id="6" name="TextBox 6"/>
          <p:cNvSpPr txBox="1"/>
          <p:nvPr/>
        </p:nvSpPr>
        <p:spPr>
          <a:xfrm>
            <a:off x="7897506" y="4785077"/>
            <a:ext cx="10009231" cy="5191125"/>
          </a:xfrm>
          <a:prstGeom prst="rect">
            <a:avLst/>
          </a:prstGeom>
        </p:spPr>
        <p:txBody>
          <a:bodyPr lIns="0" tIns="0" rIns="0" bIns="0" rtlCol="0" anchor="t">
            <a:spAutoFit/>
          </a:bodyPr>
          <a:lstStyle/>
          <a:p>
            <a:pPr algn="just">
              <a:lnSpc>
                <a:spcPts val="5700"/>
              </a:lnSpc>
            </a:pPr>
            <a:r>
              <a:rPr lang="en-US" sz="5000" dirty="0">
                <a:solidFill>
                  <a:srgbClr val="3B181D"/>
                </a:solidFill>
                <a:latin typeface="Calibri (MS)"/>
              </a:rPr>
              <a:t>    </a:t>
            </a:r>
            <a:r>
              <a:rPr lang="en-US" sz="5000" dirty="0" err="1">
                <a:solidFill>
                  <a:srgbClr val="3B181D"/>
                </a:solidFill>
                <a:latin typeface="Calibri (MS)"/>
              </a:rPr>
              <a:t>Tây</a:t>
            </a:r>
            <a:r>
              <a:rPr lang="en-US" sz="5000" dirty="0">
                <a:solidFill>
                  <a:srgbClr val="3B181D"/>
                </a:solidFill>
                <a:latin typeface="Calibri (MS)"/>
              </a:rPr>
              <a:t> </a:t>
            </a:r>
            <a:r>
              <a:rPr lang="en-US" sz="5000" dirty="0" err="1">
                <a:solidFill>
                  <a:srgbClr val="3B181D"/>
                </a:solidFill>
                <a:latin typeface="Calibri (MS)"/>
              </a:rPr>
              <a:t>Nguyên</a:t>
            </a:r>
            <a:r>
              <a:rPr lang="en-US" sz="5000" dirty="0">
                <a:solidFill>
                  <a:srgbClr val="3B181D"/>
                </a:solidFill>
                <a:latin typeface="Calibri (MS)"/>
              </a:rPr>
              <a:t> </a:t>
            </a:r>
            <a:r>
              <a:rPr lang="en-US" sz="5000" dirty="0" err="1">
                <a:solidFill>
                  <a:srgbClr val="3B181D"/>
                </a:solidFill>
                <a:latin typeface="Calibri (MS)"/>
              </a:rPr>
              <a:t>là</a:t>
            </a:r>
            <a:r>
              <a:rPr lang="en-US" sz="5000" dirty="0">
                <a:solidFill>
                  <a:srgbClr val="3B181D"/>
                </a:solidFill>
                <a:latin typeface="Calibri (MS)"/>
              </a:rPr>
              <a:t> </a:t>
            </a:r>
            <a:r>
              <a:rPr lang="en-US" sz="5000" dirty="0" err="1">
                <a:solidFill>
                  <a:srgbClr val="3B181D"/>
                </a:solidFill>
                <a:latin typeface="Calibri (MS)"/>
              </a:rPr>
              <a:t>vùng</a:t>
            </a:r>
            <a:r>
              <a:rPr lang="en-US" sz="5000" dirty="0">
                <a:solidFill>
                  <a:srgbClr val="3B181D"/>
                </a:solidFill>
                <a:latin typeface="Calibri (MS)"/>
              </a:rPr>
              <a:t> </a:t>
            </a:r>
            <a:r>
              <a:rPr lang="en-US" sz="5000" dirty="0" err="1">
                <a:solidFill>
                  <a:srgbClr val="3B181D"/>
                </a:solidFill>
                <a:latin typeface="Calibri (MS)"/>
              </a:rPr>
              <a:t>đất</a:t>
            </a:r>
            <a:r>
              <a:rPr lang="en-US" sz="5000" dirty="0">
                <a:solidFill>
                  <a:srgbClr val="3B181D"/>
                </a:solidFill>
                <a:latin typeface="Calibri (MS)"/>
              </a:rPr>
              <a:t> </a:t>
            </a:r>
            <a:r>
              <a:rPr lang="en-US" sz="5000" dirty="0" err="1">
                <a:solidFill>
                  <a:srgbClr val="3B181D"/>
                </a:solidFill>
                <a:latin typeface="Calibri (MS)"/>
              </a:rPr>
              <a:t>giàu</a:t>
            </a:r>
            <a:r>
              <a:rPr lang="en-US" sz="5000" dirty="0">
                <a:solidFill>
                  <a:srgbClr val="3B181D"/>
                </a:solidFill>
                <a:latin typeface="Calibri (MS)"/>
              </a:rPr>
              <a:t> </a:t>
            </a:r>
            <a:r>
              <a:rPr lang="en-US" sz="5000" dirty="0" err="1">
                <a:solidFill>
                  <a:srgbClr val="3B181D"/>
                </a:solidFill>
                <a:latin typeface="Calibri (MS)"/>
              </a:rPr>
              <a:t>truyền</a:t>
            </a:r>
            <a:r>
              <a:rPr lang="en-US" sz="5000" dirty="0">
                <a:solidFill>
                  <a:srgbClr val="3B181D"/>
                </a:solidFill>
                <a:latin typeface="Calibri (MS)"/>
              </a:rPr>
              <a:t> </a:t>
            </a:r>
            <a:r>
              <a:rPr lang="en-US" sz="5000" dirty="0" err="1">
                <a:solidFill>
                  <a:srgbClr val="3B181D"/>
                </a:solidFill>
                <a:latin typeface="Calibri (MS)"/>
              </a:rPr>
              <a:t>thống</a:t>
            </a:r>
            <a:r>
              <a:rPr lang="en-US" sz="5000" dirty="0">
                <a:solidFill>
                  <a:srgbClr val="3B181D"/>
                </a:solidFill>
                <a:latin typeface="Calibri (MS)"/>
              </a:rPr>
              <a:t> </a:t>
            </a:r>
            <a:r>
              <a:rPr lang="en-US" sz="5000" dirty="0" err="1">
                <a:solidFill>
                  <a:srgbClr val="3B181D"/>
                </a:solidFill>
                <a:latin typeface="Calibri (MS)"/>
              </a:rPr>
              <a:t>yêu</a:t>
            </a:r>
            <a:r>
              <a:rPr lang="en-US" sz="5000" dirty="0">
                <a:solidFill>
                  <a:srgbClr val="3B181D"/>
                </a:solidFill>
                <a:latin typeface="Calibri (MS)"/>
              </a:rPr>
              <a:t> </a:t>
            </a:r>
            <a:r>
              <a:rPr lang="en-US" sz="5000" dirty="0" err="1">
                <a:solidFill>
                  <a:srgbClr val="3B181D"/>
                </a:solidFill>
                <a:latin typeface="Calibri (MS)"/>
              </a:rPr>
              <a:t>nước</a:t>
            </a:r>
            <a:r>
              <a:rPr lang="en-US" sz="5000" dirty="0">
                <a:solidFill>
                  <a:srgbClr val="3B181D"/>
                </a:solidFill>
                <a:latin typeface="Calibri (MS)"/>
              </a:rPr>
              <a:t>, </a:t>
            </a:r>
            <a:r>
              <a:rPr lang="en-US" sz="5000" dirty="0" err="1">
                <a:solidFill>
                  <a:srgbClr val="3B181D"/>
                </a:solidFill>
                <a:latin typeface="Calibri (MS)"/>
              </a:rPr>
              <a:t>chống</a:t>
            </a:r>
            <a:r>
              <a:rPr lang="en-US" sz="5000" dirty="0">
                <a:solidFill>
                  <a:srgbClr val="3B181D"/>
                </a:solidFill>
                <a:latin typeface="Calibri (MS)"/>
              </a:rPr>
              <a:t> </a:t>
            </a:r>
            <a:r>
              <a:rPr lang="en-US" sz="5000" dirty="0" err="1">
                <a:solidFill>
                  <a:srgbClr val="3B181D"/>
                </a:solidFill>
                <a:latin typeface="Calibri (MS)"/>
              </a:rPr>
              <a:t>giặc</a:t>
            </a:r>
            <a:r>
              <a:rPr lang="en-US" sz="5000" dirty="0">
                <a:solidFill>
                  <a:srgbClr val="3B181D"/>
                </a:solidFill>
                <a:latin typeface="Calibri (MS)"/>
              </a:rPr>
              <a:t> </a:t>
            </a:r>
            <a:r>
              <a:rPr lang="en-US" sz="5000" dirty="0" err="1">
                <a:solidFill>
                  <a:srgbClr val="3B181D"/>
                </a:solidFill>
                <a:latin typeface="Calibri (MS)"/>
              </a:rPr>
              <a:t>ngoại</a:t>
            </a:r>
            <a:r>
              <a:rPr lang="en-US" sz="5000" dirty="0">
                <a:solidFill>
                  <a:srgbClr val="3B181D"/>
                </a:solidFill>
                <a:latin typeface="Calibri (MS)"/>
              </a:rPr>
              <a:t> </a:t>
            </a:r>
            <a:r>
              <a:rPr lang="en-US" sz="5000" dirty="0" err="1">
                <a:solidFill>
                  <a:srgbClr val="3B181D"/>
                </a:solidFill>
                <a:latin typeface="Calibri (MS)"/>
              </a:rPr>
              <a:t>xâm</a:t>
            </a:r>
            <a:r>
              <a:rPr lang="en-US" sz="5000" dirty="0">
                <a:solidFill>
                  <a:srgbClr val="3B181D"/>
                </a:solidFill>
                <a:latin typeface="Calibri (MS)"/>
              </a:rPr>
              <a:t>. </a:t>
            </a:r>
            <a:r>
              <a:rPr lang="en-US" sz="5000" dirty="0" err="1">
                <a:solidFill>
                  <a:srgbClr val="3B181D"/>
                </a:solidFill>
                <a:latin typeface="Calibri (MS)"/>
              </a:rPr>
              <a:t>Khi</a:t>
            </a:r>
            <a:r>
              <a:rPr lang="en-US" sz="5000" dirty="0">
                <a:solidFill>
                  <a:srgbClr val="3B181D"/>
                </a:solidFill>
                <a:latin typeface="Calibri (MS)"/>
              </a:rPr>
              <a:t> </a:t>
            </a:r>
            <a:r>
              <a:rPr lang="en-US" sz="5000" dirty="0" err="1">
                <a:solidFill>
                  <a:srgbClr val="3B181D"/>
                </a:solidFill>
                <a:latin typeface="Calibri (MS)"/>
              </a:rPr>
              <a:t>thực</a:t>
            </a:r>
            <a:r>
              <a:rPr lang="en-US" sz="5000" dirty="0">
                <a:solidFill>
                  <a:srgbClr val="3B181D"/>
                </a:solidFill>
                <a:latin typeface="Calibri (MS)"/>
              </a:rPr>
              <a:t> </a:t>
            </a:r>
            <a:r>
              <a:rPr lang="en-US" sz="5000" dirty="0" err="1">
                <a:solidFill>
                  <a:srgbClr val="3B181D"/>
                </a:solidFill>
                <a:latin typeface="Calibri (MS)"/>
              </a:rPr>
              <a:t>dân</a:t>
            </a:r>
            <a:r>
              <a:rPr lang="en-US" sz="5000" dirty="0">
                <a:solidFill>
                  <a:srgbClr val="3B181D"/>
                </a:solidFill>
                <a:latin typeface="Calibri (MS)"/>
              </a:rPr>
              <a:t> </a:t>
            </a:r>
            <a:r>
              <a:rPr lang="en-US" sz="5000" dirty="0" err="1">
                <a:solidFill>
                  <a:srgbClr val="3B181D"/>
                </a:solidFill>
                <a:latin typeface="Calibri (MS)"/>
              </a:rPr>
              <a:t>Pháp</a:t>
            </a:r>
            <a:r>
              <a:rPr lang="en-US" sz="5000" dirty="0">
                <a:solidFill>
                  <a:srgbClr val="3B181D"/>
                </a:solidFill>
                <a:latin typeface="Calibri (MS)"/>
              </a:rPr>
              <a:t> </a:t>
            </a:r>
            <a:r>
              <a:rPr lang="en-US" sz="5000" dirty="0" err="1">
                <a:solidFill>
                  <a:srgbClr val="3B181D"/>
                </a:solidFill>
                <a:latin typeface="Calibri (MS)"/>
              </a:rPr>
              <a:t>xâm</a:t>
            </a:r>
            <a:r>
              <a:rPr lang="en-US" sz="5000" dirty="0">
                <a:solidFill>
                  <a:srgbClr val="3B181D"/>
                </a:solidFill>
                <a:latin typeface="Calibri (MS)"/>
              </a:rPr>
              <a:t> </a:t>
            </a:r>
            <a:r>
              <a:rPr lang="en-US" sz="5000" dirty="0" err="1">
                <a:solidFill>
                  <a:srgbClr val="3B181D"/>
                </a:solidFill>
                <a:latin typeface="Calibri (MS)"/>
              </a:rPr>
              <a:t>lược</a:t>
            </a:r>
            <a:r>
              <a:rPr lang="en-US" sz="5000" dirty="0">
                <a:solidFill>
                  <a:srgbClr val="3B181D"/>
                </a:solidFill>
                <a:latin typeface="Calibri (MS)"/>
              </a:rPr>
              <a:t>, </a:t>
            </a:r>
            <a:r>
              <a:rPr lang="en-US" sz="5000" dirty="0" err="1">
                <a:solidFill>
                  <a:srgbClr val="3B181D"/>
                </a:solidFill>
                <a:latin typeface="Calibri (MS)"/>
              </a:rPr>
              <a:t>đồng</a:t>
            </a:r>
            <a:r>
              <a:rPr lang="en-US" sz="5000" dirty="0">
                <a:solidFill>
                  <a:srgbClr val="3B181D"/>
                </a:solidFill>
                <a:latin typeface="Calibri (MS)"/>
              </a:rPr>
              <a:t> </a:t>
            </a:r>
            <a:r>
              <a:rPr lang="en-US" sz="5000" dirty="0" err="1">
                <a:solidFill>
                  <a:srgbClr val="3B181D"/>
                </a:solidFill>
                <a:latin typeface="Calibri (MS)"/>
              </a:rPr>
              <a:t>bào</a:t>
            </a:r>
            <a:r>
              <a:rPr lang="en-US" sz="5000" dirty="0">
                <a:solidFill>
                  <a:srgbClr val="3B181D"/>
                </a:solidFill>
                <a:latin typeface="Calibri (MS)"/>
              </a:rPr>
              <a:t> </a:t>
            </a:r>
            <a:r>
              <a:rPr lang="en-US" sz="5000" dirty="0" err="1">
                <a:solidFill>
                  <a:srgbClr val="3B181D"/>
                </a:solidFill>
                <a:latin typeface="Calibri (MS)"/>
              </a:rPr>
              <a:t>nơi</a:t>
            </a:r>
            <a:r>
              <a:rPr lang="en-US" sz="5000" dirty="0">
                <a:solidFill>
                  <a:srgbClr val="3B181D"/>
                </a:solidFill>
                <a:latin typeface="Calibri (MS)"/>
              </a:rPr>
              <a:t> </a:t>
            </a:r>
            <a:r>
              <a:rPr lang="en-US" sz="5000" dirty="0" err="1">
                <a:solidFill>
                  <a:srgbClr val="3B181D"/>
                </a:solidFill>
                <a:latin typeface="Calibri (MS)"/>
              </a:rPr>
              <a:t>đây</a:t>
            </a:r>
            <a:r>
              <a:rPr lang="en-US" sz="5000" dirty="0">
                <a:solidFill>
                  <a:srgbClr val="3B181D"/>
                </a:solidFill>
                <a:latin typeface="Calibri (MS)"/>
              </a:rPr>
              <a:t> </a:t>
            </a:r>
            <a:r>
              <a:rPr lang="en-US" sz="5000" dirty="0" err="1">
                <a:solidFill>
                  <a:srgbClr val="3B181D"/>
                </a:solidFill>
                <a:latin typeface="Calibri (MS)"/>
              </a:rPr>
              <a:t>đã</a:t>
            </a:r>
            <a:r>
              <a:rPr lang="en-US" sz="5000" dirty="0">
                <a:solidFill>
                  <a:srgbClr val="3B181D"/>
                </a:solidFill>
                <a:latin typeface="Calibri (MS)"/>
              </a:rPr>
              <a:t> </a:t>
            </a:r>
            <a:r>
              <a:rPr lang="en-US" sz="5000" dirty="0" err="1">
                <a:solidFill>
                  <a:srgbClr val="3B181D"/>
                </a:solidFill>
                <a:latin typeface="Calibri (MS)"/>
              </a:rPr>
              <a:t>anh</a:t>
            </a:r>
            <a:r>
              <a:rPr lang="en-US" sz="5000" dirty="0">
                <a:solidFill>
                  <a:srgbClr val="3B181D"/>
                </a:solidFill>
                <a:latin typeface="Calibri (MS)"/>
              </a:rPr>
              <a:t> </a:t>
            </a:r>
            <a:r>
              <a:rPr lang="en-US" sz="5000" dirty="0" err="1">
                <a:solidFill>
                  <a:srgbClr val="3B181D"/>
                </a:solidFill>
                <a:latin typeface="Calibri (MS)"/>
              </a:rPr>
              <a:t>dũng</a:t>
            </a:r>
            <a:r>
              <a:rPr lang="en-US" sz="5000" dirty="0">
                <a:solidFill>
                  <a:srgbClr val="3B181D"/>
                </a:solidFill>
                <a:latin typeface="Calibri (MS)"/>
              </a:rPr>
              <a:t> </a:t>
            </a:r>
            <a:r>
              <a:rPr lang="en-US" sz="5000" dirty="0" err="1">
                <a:solidFill>
                  <a:srgbClr val="3B181D"/>
                </a:solidFill>
                <a:latin typeface="Calibri (MS)"/>
              </a:rPr>
              <a:t>đứng</a:t>
            </a:r>
            <a:r>
              <a:rPr lang="en-US" sz="5000" dirty="0">
                <a:solidFill>
                  <a:srgbClr val="3B181D"/>
                </a:solidFill>
                <a:latin typeface="Calibri (MS)"/>
              </a:rPr>
              <a:t> </a:t>
            </a:r>
            <a:r>
              <a:rPr lang="en-US" sz="5000" dirty="0" err="1">
                <a:solidFill>
                  <a:srgbClr val="3B181D"/>
                </a:solidFill>
                <a:latin typeface="Calibri (MS)"/>
              </a:rPr>
              <a:t>lên</a:t>
            </a:r>
            <a:r>
              <a:rPr lang="en-US" sz="5000" dirty="0">
                <a:solidFill>
                  <a:srgbClr val="3B181D"/>
                </a:solidFill>
                <a:latin typeface="Calibri (MS)"/>
              </a:rPr>
              <a:t> </a:t>
            </a:r>
            <a:r>
              <a:rPr lang="en-US" sz="5000" dirty="0" err="1">
                <a:solidFill>
                  <a:srgbClr val="3B181D"/>
                </a:solidFill>
                <a:latin typeface="Calibri (MS)"/>
              </a:rPr>
              <a:t>chiến</a:t>
            </a:r>
            <a:r>
              <a:rPr lang="en-US" sz="5000" dirty="0">
                <a:solidFill>
                  <a:srgbClr val="3B181D"/>
                </a:solidFill>
                <a:latin typeface="Calibri (MS)"/>
              </a:rPr>
              <a:t> </a:t>
            </a:r>
            <a:r>
              <a:rPr lang="en-US" sz="5000" dirty="0" err="1">
                <a:solidFill>
                  <a:srgbClr val="3B181D"/>
                </a:solidFill>
                <a:latin typeface="Calibri (MS)"/>
              </a:rPr>
              <a:t>đấu</a:t>
            </a:r>
            <a:r>
              <a:rPr lang="en-US" sz="5000" dirty="0">
                <a:solidFill>
                  <a:srgbClr val="3B181D"/>
                </a:solidFill>
                <a:latin typeface="Calibri (MS)"/>
              </a:rPr>
              <a:t>, </a:t>
            </a:r>
            <a:r>
              <a:rPr lang="en-US" sz="5000" dirty="0" err="1">
                <a:solidFill>
                  <a:srgbClr val="3B181D"/>
                </a:solidFill>
                <a:latin typeface="Calibri (MS)"/>
              </a:rPr>
              <a:t>tiêu</a:t>
            </a:r>
            <a:r>
              <a:rPr lang="en-US" sz="5000" dirty="0">
                <a:solidFill>
                  <a:srgbClr val="3B181D"/>
                </a:solidFill>
                <a:latin typeface="Calibri (MS)"/>
              </a:rPr>
              <a:t> </a:t>
            </a:r>
            <a:r>
              <a:rPr lang="en-US" sz="5000" dirty="0" err="1">
                <a:solidFill>
                  <a:srgbClr val="3B181D"/>
                </a:solidFill>
                <a:latin typeface="Calibri (MS)"/>
              </a:rPr>
              <a:t>biểu</a:t>
            </a:r>
            <a:r>
              <a:rPr lang="en-US" sz="5000" dirty="0">
                <a:solidFill>
                  <a:srgbClr val="3B181D"/>
                </a:solidFill>
                <a:latin typeface="Calibri (MS)"/>
              </a:rPr>
              <a:t> </a:t>
            </a:r>
            <a:r>
              <a:rPr lang="en-US" sz="5000" dirty="0" err="1">
                <a:solidFill>
                  <a:srgbClr val="3B181D"/>
                </a:solidFill>
                <a:latin typeface="Calibri (MS)"/>
              </a:rPr>
              <a:t>là</a:t>
            </a:r>
            <a:r>
              <a:rPr lang="en-US" sz="5000" dirty="0">
                <a:solidFill>
                  <a:srgbClr val="3B181D"/>
                </a:solidFill>
                <a:latin typeface="Calibri (MS)"/>
              </a:rPr>
              <a:t> </a:t>
            </a:r>
            <a:r>
              <a:rPr lang="en-US" sz="5000" dirty="0" err="1">
                <a:solidFill>
                  <a:srgbClr val="3B181D"/>
                </a:solidFill>
                <a:latin typeface="Calibri (MS)"/>
              </a:rPr>
              <a:t>các</a:t>
            </a:r>
            <a:r>
              <a:rPr lang="en-US" sz="5000" dirty="0">
                <a:solidFill>
                  <a:srgbClr val="3B181D"/>
                </a:solidFill>
                <a:latin typeface="Calibri (MS)"/>
              </a:rPr>
              <a:t> </a:t>
            </a:r>
            <a:r>
              <a:rPr lang="en-US" sz="5000" dirty="0" err="1">
                <a:solidFill>
                  <a:srgbClr val="3B181D"/>
                </a:solidFill>
                <a:latin typeface="Calibri (MS)"/>
              </a:rPr>
              <a:t>cuộc</a:t>
            </a:r>
            <a:r>
              <a:rPr lang="en-US" sz="5000" dirty="0">
                <a:solidFill>
                  <a:srgbClr val="3B181D"/>
                </a:solidFill>
                <a:latin typeface="Calibri (MS)"/>
              </a:rPr>
              <a:t> </a:t>
            </a:r>
            <a:r>
              <a:rPr lang="en-US" sz="5000" dirty="0" err="1">
                <a:solidFill>
                  <a:srgbClr val="3B181D"/>
                </a:solidFill>
                <a:latin typeface="Calibri (MS)"/>
              </a:rPr>
              <a:t>đấu</a:t>
            </a:r>
            <a:r>
              <a:rPr lang="en-US" sz="5000" dirty="0">
                <a:solidFill>
                  <a:srgbClr val="3B181D"/>
                </a:solidFill>
                <a:latin typeface="Calibri (MS)"/>
              </a:rPr>
              <a:t> </a:t>
            </a:r>
            <a:r>
              <a:rPr lang="en-US" sz="5000" dirty="0" err="1">
                <a:solidFill>
                  <a:srgbClr val="3B181D"/>
                </a:solidFill>
                <a:latin typeface="Calibri (MS)"/>
              </a:rPr>
              <a:t>tranh</a:t>
            </a:r>
            <a:r>
              <a:rPr lang="en-US" sz="5000" dirty="0">
                <a:solidFill>
                  <a:srgbClr val="3B181D"/>
                </a:solidFill>
                <a:latin typeface="Calibri (MS)"/>
              </a:rPr>
              <a:t> </a:t>
            </a:r>
            <a:r>
              <a:rPr lang="en-US" sz="5000" dirty="0" err="1">
                <a:solidFill>
                  <a:srgbClr val="3B181D"/>
                </a:solidFill>
                <a:latin typeface="Calibri (MS)"/>
              </a:rPr>
              <a:t>dưới</a:t>
            </a:r>
            <a:r>
              <a:rPr lang="en-US" sz="5000" dirty="0">
                <a:solidFill>
                  <a:srgbClr val="3B181D"/>
                </a:solidFill>
                <a:latin typeface="Calibri (MS)"/>
              </a:rPr>
              <a:t> </a:t>
            </a:r>
            <a:r>
              <a:rPr lang="en-US" sz="5000" dirty="0" err="1">
                <a:solidFill>
                  <a:srgbClr val="3B181D"/>
                </a:solidFill>
                <a:latin typeface="Calibri (MS)"/>
              </a:rPr>
              <a:t>sự</a:t>
            </a:r>
            <a:r>
              <a:rPr lang="en-US" sz="5000" dirty="0">
                <a:solidFill>
                  <a:srgbClr val="3B181D"/>
                </a:solidFill>
                <a:latin typeface="Calibri (MS)"/>
              </a:rPr>
              <a:t> </a:t>
            </a:r>
            <a:r>
              <a:rPr lang="en-US" sz="5000" dirty="0" err="1">
                <a:solidFill>
                  <a:srgbClr val="3B181D"/>
                </a:solidFill>
                <a:latin typeface="Calibri (MS)"/>
              </a:rPr>
              <a:t>lãnh</a:t>
            </a:r>
            <a:r>
              <a:rPr lang="en-US" sz="5000" dirty="0">
                <a:solidFill>
                  <a:srgbClr val="3B181D"/>
                </a:solidFill>
                <a:latin typeface="Calibri (MS)"/>
              </a:rPr>
              <a:t> </a:t>
            </a:r>
            <a:r>
              <a:rPr lang="en-US" sz="5000" dirty="0" err="1">
                <a:solidFill>
                  <a:srgbClr val="3B181D"/>
                </a:solidFill>
                <a:latin typeface="Calibri (MS)"/>
              </a:rPr>
              <a:t>đạo</a:t>
            </a:r>
            <a:r>
              <a:rPr lang="en-US" sz="5000" dirty="0">
                <a:solidFill>
                  <a:srgbClr val="3B181D"/>
                </a:solidFill>
                <a:latin typeface="Calibri (MS)"/>
              </a:rPr>
              <a:t> </a:t>
            </a:r>
            <a:r>
              <a:rPr lang="en-US" sz="5000" dirty="0" err="1">
                <a:solidFill>
                  <a:srgbClr val="3B181D"/>
                </a:solidFill>
                <a:latin typeface="Calibri (MS)"/>
              </a:rPr>
              <a:t>của</a:t>
            </a:r>
            <a:r>
              <a:rPr lang="en-US" sz="5000" dirty="0">
                <a:solidFill>
                  <a:srgbClr val="3B181D"/>
                </a:solidFill>
                <a:latin typeface="Calibri (MS)"/>
              </a:rPr>
              <a:t> </a:t>
            </a:r>
            <a:r>
              <a:rPr lang="en-US" sz="5000" dirty="0" err="1">
                <a:solidFill>
                  <a:srgbClr val="3B181D"/>
                </a:solidFill>
                <a:latin typeface="Calibri (MS)"/>
              </a:rPr>
              <a:t>N’Trang</a:t>
            </a:r>
            <a:r>
              <a:rPr lang="en-US" sz="5000" dirty="0">
                <a:solidFill>
                  <a:srgbClr val="3B181D"/>
                </a:solidFill>
                <a:latin typeface="Calibri (MS)"/>
              </a:rPr>
              <a:t> </a:t>
            </a:r>
            <a:r>
              <a:rPr lang="en-US" sz="5000" dirty="0" err="1">
                <a:solidFill>
                  <a:srgbClr val="3B181D"/>
                </a:solidFill>
                <a:latin typeface="Calibri (MS)"/>
              </a:rPr>
              <a:t>Lơng</a:t>
            </a:r>
            <a:r>
              <a:rPr lang="en-US" sz="5000" dirty="0">
                <a:solidFill>
                  <a:srgbClr val="3B181D"/>
                </a:solidFill>
                <a:latin typeface="Calibri (MS)"/>
              </a:rPr>
              <a:t>, </a:t>
            </a:r>
            <a:r>
              <a:rPr lang="en-US" sz="5000" dirty="0" err="1">
                <a:solidFill>
                  <a:srgbClr val="3B181D"/>
                </a:solidFill>
                <a:latin typeface="Calibri (MS)"/>
              </a:rPr>
              <a:t>Đinh</a:t>
            </a:r>
            <a:r>
              <a:rPr lang="en-US" sz="5000" dirty="0">
                <a:solidFill>
                  <a:srgbClr val="3B181D"/>
                </a:solidFill>
                <a:latin typeface="Calibri (MS)"/>
              </a:rPr>
              <a:t> </a:t>
            </a:r>
            <a:r>
              <a:rPr lang="en-US" sz="5000" dirty="0" err="1">
                <a:solidFill>
                  <a:srgbClr val="3B181D"/>
                </a:solidFill>
                <a:latin typeface="Calibri (MS)"/>
              </a:rPr>
              <a:t>Núp</a:t>
            </a:r>
            <a:r>
              <a:rPr lang="en-US" sz="5000" dirty="0">
                <a:solidFill>
                  <a:srgbClr val="3B181D"/>
                </a:solidFill>
                <a:latin typeface="Calibri (MS)"/>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4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0" y="0"/>
            <a:ext cx="8238602" cy="10287000"/>
          </a:xfrm>
          <a:prstGeom prst="rect">
            <a:avLst/>
          </a:prstGeom>
          <a:solidFill>
            <a:srgbClr val="806753"/>
          </a:solidFill>
        </p:spPr>
      </p:sp>
      <p:sp>
        <p:nvSpPr>
          <p:cNvPr id="3" name="AutoShape 3"/>
          <p:cNvSpPr/>
          <p:nvPr/>
        </p:nvSpPr>
        <p:spPr>
          <a:xfrm>
            <a:off x="7316753" y="1912461"/>
            <a:ext cx="10518047" cy="6462078"/>
          </a:xfrm>
          <a:prstGeom prst="rect">
            <a:avLst/>
          </a:prstGeom>
          <a:solidFill>
            <a:srgbClr val="806753"/>
          </a:solidFill>
        </p:spPr>
      </p:sp>
      <p:sp>
        <p:nvSpPr>
          <p:cNvPr id="4" name="AutoShape 4"/>
          <p:cNvSpPr/>
          <p:nvPr/>
        </p:nvSpPr>
        <p:spPr>
          <a:xfrm>
            <a:off x="162941" y="9164932"/>
            <a:ext cx="8387390" cy="93368"/>
          </a:xfrm>
          <a:prstGeom prst="rect">
            <a:avLst/>
          </a:prstGeom>
          <a:solidFill>
            <a:srgbClr val="FEF3EA"/>
          </a:solidFill>
        </p:spPr>
      </p:sp>
      <p:sp>
        <p:nvSpPr>
          <p:cNvPr id="5" name="Freeform 5"/>
          <p:cNvSpPr/>
          <p:nvPr/>
        </p:nvSpPr>
        <p:spPr>
          <a:xfrm>
            <a:off x="7558880" y="2136268"/>
            <a:ext cx="10033793" cy="6014464"/>
          </a:xfrm>
          <a:custGeom>
            <a:avLst/>
            <a:gdLst/>
            <a:ahLst/>
            <a:cxnLst/>
            <a:rect l="l" t="t" r="r" b="b"/>
            <a:pathLst>
              <a:path w="10033793" h="6014464">
                <a:moveTo>
                  <a:pt x="0" y="0"/>
                </a:moveTo>
                <a:lnTo>
                  <a:pt x="10033792" y="0"/>
                </a:lnTo>
                <a:lnTo>
                  <a:pt x="10033792" y="6014464"/>
                </a:lnTo>
                <a:lnTo>
                  <a:pt x="0" y="6014464"/>
                </a:lnTo>
                <a:lnTo>
                  <a:pt x="0" y="0"/>
                </a:lnTo>
                <a:close/>
              </a:path>
            </a:pathLst>
          </a:custGeom>
          <a:blipFill>
            <a:blip r:embed="rId2"/>
            <a:stretch>
              <a:fillRect/>
            </a:stretch>
          </a:blipFill>
        </p:spPr>
      </p:sp>
      <p:sp>
        <p:nvSpPr>
          <p:cNvPr id="6" name="TextBox 6"/>
          <p:cNvSpPr txBox="1"/>
          <p:nvPr/>
        </p:nvSpPr>
        <p:spPr>
          <a:xfrm>
            <a:off x="368053" y="703517"/>
            <a:ext cx="6948700" cy="8248650"/>
          </a:xfrm>
          <a:prstGeom prst="rect">
            <a:avLst/>
          </a:prstGeom>
        </p:spPr>
        <p:txBody>
          <a:bodyPr lIns="0" tIns="0" rIns="0" bIns="0" rtlCol="0" anchor="t">
            <a:spAutoFit/>
          </a:bodyPr>
          <a:lstStyle/>
          <a:p>
            <a:pPr algn="just">
              <a:lnSpc>
                <a:spcPts val="5850"/>
              </a:lnSpc>
            </a:pPr>
            <a:r>
              <a:rPr lang="en-US" sz="4500" dirty="0">
                <a:solidFill>
                  <a:srgbClr val="FEF3EA"/>
                </a:solidFill>
                <a:latin typeface="Calibri (MS) Bold"/>
              </a:rPr>
              <a:t>    </a:t>
            </a:r>
            <a:r>
              <a:rPr lang="en-US" sz="4500" dirty="0" err="1">
                <a:solidFill>
                  <a:srgbClr val="FEF3EA"/>
                </a:solidFill>
                <a:latin typeface="Calibri (MS) Bold"/>
              </a:rPr>
              <a:t>Cuộc</a:t>
            </a:r>
            <a:r>
              <a:rPr lang="en-US" sz="4500" dirty="0">
                <a:solidFill>
                  <a:srgbClr val="FEF3EA"/>
                </a:solidFill>
                <a:latin typeface="Calibri (MS) Bold"/>
              </a:rPr>
              <a:t> </a:t>
            </a:r>
            <a:r>
              <a:rPr lang="en-US" sz="4500" dirty="0" err="1">
                <a:solidFill>
                  <a:srgbClr val="FEF3EA"/>
                </a:solidFill>
                <a:latin typeface="Calibri (MS) Bold"/>
              </a:rPr>
              <a:t>khởi</a:t>
            </a:r>
            <a:r>
              <a:rPr lang="en-US" sz="4500" dirty="0">
                <a:solidFill>
                  <a:srgbClr val="FEF3EA"/>
                </a:solidFill>
                <a:latin typeface="Calibri (MS) Bold"/>
              </a:rPr>
              <a:t> </a:t>
            </a:r>
            <a:r>
              <a:rPr lang="en-US" sz="4500" dirty="0" err="1">
                <a:solidFill>
                  <a:srgbClr val="FEF3EA"/>
                </a:solidFill>
                <a:latin typeface="Calibri (MS) Bold"/>
              </a:rPr>
              <a:t>nghĩa</a:t>
            </a:r>
            <a:r>
              <a:rPr lang="en-US" sz="4500" dirty="0">
                <a:solidFill>
                  <a:srgbClr val="FEF3EA"/>
                </a:solidFill>
                <a:latin typeface="Calibri (MS) Bold"/>
              </a:rPr>
              <a:t> do </a:t>
            </a:r>
            <a:r>
              <a:rPr lang="en-US" sz="4500" dirty="0" err="1">
                <a:solidFill>
                  <a:srgbClr val="FEF3EA"/>
                </a:solidFill>
                <a:latin typeface="Calibri (MS) Bold"/>
              </a:rPr>
              <a:t>N’Trang</a:t>
            </a:r>
            <a:r>
              <a:rPr lang="en-US" sz="4500" dirty="0">
                <a:solidFill>
                  <a:srgbClr val="FEF3EA"/>
                </a:solidFill>
                <a:latin typeface="Calibri (MS) Bold"/>
              </a:rPr>
              <a:t> </a:t>
            </a:r>
            <a:r>
              <a:rPr lang="en-US" sz="4500" dirty="0" err="1">
                <a:solidFill>
                  <a:srgbClr val="FEF3EA"/>
                </a:solidFill>
                <a:latin typeface="Calibri (MS) Bold"/>
              </a:rPr>
              <a:t>Lơng</a:t>
            </a:r>
            <a:r>
              <a:rPr lang="en-US" sz="4500" dirty="0">
                <a:solidFill>
                  <a:srgbClr val="FEF3EA"/>
                </a:solidFill>
                <a:latin typeface="Calibri (MS) Bold"/>
              </a:rPr>
              <a:t> </a:t>
            </a:r>
            <a:r>
              <a:rPr lang="en-US" sz="4500" dirty="0" err="1">
                <a:solidFill>
                  <a:srgbClr val="FEF3EA"/>
                </a:solidFill>
                <a:latin typeface="Calibri (MS) Bold"/>
              </a:rPr>
              <a:t>lãnh</a:t>
            </a:r>
            <a:r>
              <a:rPr lang="en-US" sz="4500" dirty="0">
                <a:solidFill>
                  <a:srgbClr val="FEF3EA"/>
                </a:solidFill>
                <a:latin typeface="Calibri (MS) Bold"/>
              </a:rPr>
              <a:t> </a:t>
            </a:r>
            <a:r>
              <a:rPr lang="en-US" sz="4500" dirty="0" err="1">
                <a:solidFill>
                  <a:srgbClr val="FEF3EA"/>
                </a:solidFill>
                <a:latin typeface="Calibri (MS) Bold"/>
              </a:rPr>
              <a:t>đạo</a:t>
            </a:r>
            <a:r>
              <a:rPr lang="en-US" sz="4500" dirty="0">
                <a:solidFill>
                  <a:srgbClr val="FEF3EA"/>
                </a:solidFill>
                <a:latin typeface="Calibri (MS) Bold"/>
              </a:rPr>
              <a:t> </a:t>
            </a:r>
            <a:r>
              <a:rPr lang="en-US" sz="4500" dirty="0" err="1">
                <a:solidFill>
                  <a:srgbClr val="FEF3EA"/>
                </a:solidFill>
                <a:latin typeface="Calibri (MS) Bold"/>
              </a:rPr>
              <a:t>kéo</a:t>
            </a:r>
            <a:r>
              <a:rPr lang="en-US" sz="4500" dirty="0">
                <a:solidFill>
                  <a:srgbClr val="FEF3EA"/>
                </a:solidFill>
                <a:latin typeface="Calibri (MS) Bold"/>
              </a:rPr>
              <a:t> </a:t>
            </a:r>
            <a:r>
              <a:rPr lang="en-US" sz="4500" dirty="0" err="1">
                <a:solidFill>
                  <a:srgbClr val="FEF3EA"/>
                </a:solidFill>
                <a:latin typeface="Calibri (MS) Bold"/>
              </a:rPr>
              <a:t>dài</a:t>
            </a:r>
            <a:r>
              <a:rPr lang="en-US" sz="4500" dirty="0">
                <a:solidFill>
                  <a:srgbClr val="FEF3EA"/>
                </a:solidFill>
                <a:latin typeface="Calibri (MS) Bold"/>
              </a:rPr>
              <a:t> </a:t>
            </a:r>
            <a:r>
              <a:rPr lang="en-US" sz="4500" dirty="0" err="1">
                <a:solidFill>
                  <a:srgbClr val="FEF3EA"/>
                </a:solidFill>
                <a:latin typeface="Calibri (MS) Bold"/>
              </a:rPr>
              <a:t>từ</a:t>
            </a:r>
            <a:r>
              <a:rPr lang="en-US" sz="4500" dirty="0">
                <a:solidFill>
                  <a:srgbClr val="FEF3EA"/>
                </a:solidFill>
                <a:latin typeface="Calibri (MS) Bold"/>
              </a:rPr>
              <a:t> </a:t>
            </a:r>
            <a:r>
              <a:rPr lang="en-US" sz="4500" dirty="0" err="1">
                <a:solidFill>
                  <a:srgbClr val="FEF3EA"/>
                </a:solidFill>
                <a:latin typeface="Calibri (MS) Bold"/>
              </a:rPr>
              <a:t>năm</a:t>
            </a:r>
            <a:r>
              <a:rPr lang="en-US" sz="4500" dirty="0">
                <a:solidFill>
                  <a:srgbClr val="FEF3EA"/>
                </a:solidFill>
                <a:latin typeface="Calibri (MS) Bold"/>
              </a:rPr>
              <a:t> 1912 </a:t>
            </a:r>
            <a:r>
              <a:rPr lang="en-US" sz="4500" dirty="0" err="1">
                <a:solidFill>
                  <a:srgbClr val="FEF3EA"/>
                </a:solidFill>
                <a:latin typeface="Calibri (MS) Bold"/>
              </a:rPr>
              <a:t>đến</a:t>
            </a:r>
            <a:r>
              <a:rPr lang="en-US" sz="4500" dirty="0">
                <a:solidFill>
                  <a:srgbClr val="FEF3EA"/>
                </a:solidFill>
                <a:latin typeface="Calibri (MS) Bold"/>
              </a:rPr>
              <a:t> </a:t>
            </a:r>
            <a:r>
              <a:rPr lang="en-US" sz="4500" dirty="0" err="1">
                <a:solidFill>
                  <a:srgbClr val="FEF3EA"/>
                </a:solidFill>
                <a:latin typeface="Calibri (MS) Bold"/>
              </a:rPr>
              <a:t>năm</a:t>
            </a:r>
            <a:r>
              <a:rPr lang="en-US" sz="4500" dirty="0">
                <a:solidFill>
                  <a:srgbClr val="FEF3EA"/>
                </a:solidFill>
                <a:latin typeface="Calibri (MS) Bold"/>
              </a:rPr>
              <a:t> 1935, </a:t>
            </a:r>
            <a:r>
              <a:rPr lang="en-US" sz="4500" dirty="0" err="1">
                <a:solidFill>
                  <a:srgbClr val="FEF3EA"/>
                </a:solidFill>
                <a:latin typeface="Calibri (MS) Bold"/>
              </a:rPr>
              <a:t>thu</a:t>
            </a:r>
            <a:r>
              <a:rPr lang="en-US" sz="4500" dirty="0">
                <a:solidFill>
                  <a:srgbClr val="FEF3EA"/>
                </a:solidFill>
                <a:latin typeface="Calibri (MS) Bold"/>
              </a:rPr>
              <a:t> </a:t>
            </a:r>
            <a:r>
              <a:rPr lang="en-US" sz="4500" dirty="0" err="1">
                <a:solidFill>
                  <a:srgbClr val="FEF3EA"/>
                </a:solidFill>
                <a:latin typeface="Calibri (MS) Bold"/>
              </a:rPr>
              <a:t>hút</a:t>
            </a:r>
            <a:r>
              <a:rPr lang="en-US" sz="4500" dirty="0">
                <a:solidFill>
                  <a:srgbClr val="FEF3EA"/>
                </a:solidFill>
                <a:latin typeface="Calibri (MS) Bold"/>
              </a:rPr>
              <a:t> </a:t>
            </a:r>
            <a:r>
              <a:rPr lang="en-US" sz="4500" dirty="0" err="1">
                <a:solidFill>
                  <a:srgbClr val="FEF3EA"/>
                </a:solidFill>
                <a:latin typeface="Calibri (MS) Bold"/>
              </a:rPr>
              <a:t>đông</a:t>
            </a:r>
            <a:r>
              <a:rPr lang="en-US" sz="4500" dirty="0">
                <a:solidFill>
                  <a:srgbClr val="FEF3EA"/>
                </a:solidFill>
                <a:latin typeface="Calibri (MS) Bold"/>
              </a:rPr>
              <a:t> </a:t>
            </a:r>
            <a:r>
              <a:rPr lang="en-US" sz="4500" dirty="0" err="1">
                <a:solidFill>
                  <a:srgbClr val="FEF3EA"/>
                </a:solidFill>
                <a:latin typeface="Calibri (MS) Bold"/>
              </a:rPr>
              <a:t>đảo</a:t>
            </a:r>
            <a:r>
              <a:rPr lang="en-US" sz="4500" dirty="0">
                <a:solidFill>
                  <a:srgbClr val="FEF3EA"/>
                </a:solidFill>
                <a:latin typeface="Calibri (MS) Bold"/>
              </a:rPr>
              <a:t> </a:t>
            </a:r>
            <a:r>
              <a:rPr lang="en-US" sz="4500" dirty="0" err="1">
                <a:solidFill>
                  <a:srgbClr val="FEF3EA"/>
                </a:solidFill>
                <a:latin typeface="Calibri (MS) Bold"/>
              </a:rPr>
              <a:t>đồng</a:t>
            </a:r>
            <a:r>
              <a:rPr lang="en-US" sz="4500" dirty="0">
                <a:solidFill>
                  <a:srgbClr val="FEF3EA"/>
                </a:solidFill>
                <a:latin typeface="Calibri (MS) Bold"/>
              </a:rPr>
              <a:t> </a:t>
            </a:r>
            <a:r>
              <a:rPr lang="en-US" sz="4500" dirty="0" err="1">
                <a:solidFill>
                  <a:srgbClr val="FEF3EA"/>
                </a:solidFill>
                <a:latin typeface="Calibri (MS) Bold"/>
              </a:rPr>
              <a:t>bào</a:t>
            </a:r>
            <a:r>
              <a:rPr lang="en-US" sz="4500" dirty="0">
                <a:solidFill>
                  <a:srgbClr val="FEF3EA"/>
                </a:solidFill>
                <a:latin typeface="Calibri (MS) Bold"/>
              </a:rPr>
              <a:t> </a:t>
            </a:r>
            <a:r>
              <a:rPr lang="en-US" sz="4500" dirty="0" err="1">
                <a:solidFill>
                  <a:srgbClr val="FEF3EA"/>
                </a:solidFill>
                <a:latin typeface="Calibri (MS) Bold"/>
              </a:rPr>
              <a:t>các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tộc</a:t>
            </a:r>
            <a:r>
              <a:rPr lang="en-US" sz="4500" dirty="0">
                <a:solidFill>
                  <a:srgbClr val="FEF3EA"/>
                </a:solidFill>
                <a:latin typeface="Calibri (MS) Bold"/>
              </a:rPr>
              <a:t> </a:t>
            </a:r>
            <a:r>
              <a:rPr lang="en-US" sz="4500" dirty="0" err="1">
                <a:solidFill>
                  <a:srgbClr val="FEF3EA"/>
                </a:solidFill>
                <a:latin typeface="Calibri (MS) Bold"/>
              </a:rPr>
              <a:t>Mnông</a:t>
            </a:r>
            <a:r>
              <a:rPr lang="en-US" sz="4500" dirty="0">
                <a:solidFill>
                  <a:srgbClr val="FEF3EA"/>
                </a:solidFill>
                <a:latin typeface="Calibri (MS) Bold"/>
              </a:rPr>
              <a:t>, Ê </a:t>
            </a:r>
            <a:r>
              <a:rPr lang="en-US" sz="4500" dirty="0" err="1">
                <a:solidFill>
                  <a:srgbClr val="FEF3EA"/>
                </a:solidFill>
                <a:latin typeface="Calibri (MS) Bold"/>
              </a:rPr>
              <a:t>Đê</a:t>
            </a:r>
            <a:r>
              <a:rPr lang="en-US" sz="4500" dirty="0">
                <a:solidFill>
                  <a:srgbClr val="FEF3EA"/>
                </a:solidFill>
                <a:latin typeface="Calibri (MS) Bold"/>
              </a:rPr>
              <a:t>, </a:t>
            </a:r>
            <a:r>
              <a:rPr lang="en-US" sz="4500" dirty="0" err="1">
                <a:solidFill>
                  <a:srgbClr val="FEF3EA"/>
                </a:solidFill>
                <a:latin typeface="Calibri (MS) Bold"/>
              </a:rPr>
              <a:t>Xtiêng</a:t>
            </a:r>
            <a:r>
              <a:rPr lang="en-US" sz="4500" dirty="0">
                <a:solidFill>
                  <a:srgbClr val="FEF3EA"/>
                </a:solidFill>
                <a:latin typeface="Calibri (MS) Bold"/>
              </a:rPr>
              <a:t>, </a:t>
            </a:r>
            <a:r>
              <a:rPr lang="en-US" sz="4500" dirty="0" err="1">
                <a:solidFill>
                  <a:srgbClr val="FEF3EA"/>
                </a:solidFill>
                <a:latin typeface="Calibri (MS) Bold"/>
              </a:rPr>
              <a:t>Mạ</a:t>
            </a:r>
            <a:r>
              <a:rPr lang="en-US" sz="4500" dirty="0">
                <a:solidFill>
                  <a:srgbClr val="FEF3EA"/>
                </a:solidFill>
                <a:latin typeface="Calibri (MS) Bold"/>
              </a:rPr>
              <a:t>,... </a:t>
            </a:r>
            <a:r>
              <a:rPr lang="en-US" sz="4500" dirty="0" err="1">
                <a:solidFill>
                  <a:srgbClr val="FEF3EA"/>
                </a:solidFill>
                <a:latin typeface="Calibri (MS) Bold"/>
              </a:rPr>
              <a:t>tham</a:t>
            </a:r>
            <a:r>
              <a:rPr lang="en-US" sz="4500" dirty="0">
                <a:solidFill>
                  <a:srgbClr val="FEF3EA"/>
                </a:solidFill>
                <a:latin typeface="Calibri (MS) Bold"/>
              </a:rPr>
              <a:t> </a:t>
            </a:r>
            <a:r>
              <a:rPr lang="en-US" sz="4500" dirty="0" err="1">
                <a:solidFill>
                  <a:srgbClr val="FEF3EA"/>
                </a:solidFill>
                <a:latin typeface="Calibri (MS) Bold"/>
              </a:rPr>
              <a:t>gia</a:t>
            </a:r>
            <a:r>
              <a:rPr lang="en-US" sz="4500" dirty="0">
                <a:solidFill>
                  <a:srgbClr val="FEF3EA"/>
                </a:solidFill>
                <a:latin typeface="Calibri (MS) Bold"/>
              </a:rPr>
              <a:t>. </a:t>
            </a:r>
            <a:r>
              <a:rPr lang="en-US" sz="4500" dirty="0" err="1">
                <a:solidFill>
                  <a:srgbClr val="FEF3EA"/>
                </a:solidFill>
                <a:latin typeface="Calibri (MS) Bold"/>
              </a:rPr>
              <a:t>Cuộc</a:t>
            </a:r>
            <a:r>
              <a:rPr lang="en-US" sz="4500" dirty="0">
                <a:solidFill>
                  <a:srgbClr val="FEF3EA"/>
                </a:solidFill>
                <a:latin typeface="Calibri (MS) Bold"/>
              </a:rPr>
              <a:t> </a:t>
            </a:r>
            <a:r>
              <a:rPr lang="en-US" sz="4500" dirty="0" err="1">
                <a:solidFill>
                  <a:srgbClr val="FEF3EA"/>
                </a:solidFill>
                <a:latin typeface="Calibri (MS) Bold"/>
              </a:rPr>
              <a:t>khởi</a:t>
            </a:r>
            <a:r>
              <a:rPr lang="en-US" sz="4500" dirty="0">
                <a:solidFill>
                  <a:srgbClr val="FEF3EA"/>
                </a:solidFill>
                <a:latin typeface="Calibri (MS) Bold"/>
              </a:rPr>
              <a:t> </a:t>
            </a:r>
            <a:r>
              <a:rPr lang="en-US" sz="4500" dirty="0" err="1">
                <a:solidFill>
                  <a:srgbClr val="FEF3EA"/>
                </a:solidFill>
                <a:latin typeface="Calibri (MS) Bold"/>
              </a:rPr>
              <a:t>nghĩa</a:t>
            </a:r>
            <a:r>
              <a:rPr lang="en-US" sz="4500" dirty="0">
                <a:solidFill>
                  <a:srgbClr val="FEF3EA"/>
                </a:solidFill>
                <a:latin typeface="Calibri (MS) Bold"/>
              </a:rPr>
              <a:t> </a:t>
            </a:r>
            <a:r>
              <a:rPr lang="en-US" sz="4500" dirty="0" err="1">
                <a:solidFill>
                  <a:srgbClr val="FEF3EA"/>
                </a:solidFill>
                <a:latin typeface="Calibri (MS) Bold"/>
              </a:rPr>
              <a:t>lan</a:t>
            </a:r>
            <a:r>
              <a:rPr lang="en-US" sz="4500" dirty="0">
                <a:solidFill>
                  <a:srgbClr val="FEF3EA"/>
                </a:solidFill>
                <a:latin typeface="Calibri (MS) Bold"/>
              </a:rPr>
              <a:t> </a:t>
            </a:r>
            <a:r>
              <a:rPr lang="en-US" sz="4500" dirty="0" err="1">
                <a:solidFill>
                  <a:srgbClr val="FEF3EA"/>
                </a:solidFill>
                <a:latin typeface="Calibri (MS) Bold"/>
              </a:rPr>
              <a:t>rộng</a:t>
            </a:r>
            <a:r>
              <a:rPr lang="en-US" sz="4500" dirty="0">
                <a:solidFill>
                  <a:srgbClr val="FEF3EA"/>
                </a:solidFill>
                <a:latin typeface="Calibri (MS) Bold"/>
              </a:rPr>
              <a:t>, </a:t>
            </a:r>
            <a:r>
              <a:rPr lang="en-US" sz="4500" dirty="0" err="1">
                <a:solidFill>
                  <a:srgbClr val="FEF3EA"/>
                </a:solidFill>
                <a:latin typeface="Calibri (MS) Bold"/>
              </a:rPr>
              <a:t>gây</a:t>
            </a:r>
            <a:r>
              <a:rPr lang="en-US" sz="4500" dirty="0">
                <a:solidFill>
                  <a:srgbClr val="FEF3EA"/>
                </a:solidFill>
                <a:latin typeface="Calibri (MS) Bold"/>
              </a:rPr>
              <a:t> </a:t>
            </a:r>
            <a:r>
              <a:rPr lang="en-US" sz="4500" dirty="0" err="1">
                <a:solidFill>
                  <a:srgbClr val="FEF3EA"/>
                </a:solidFill>
                <a:latin typeface="Calibri (MS) Bold"/>
              </a:rPr>
              <a:t>nhiều</a:t>
            </a:r>
            <a:r>
              <a:rPr lang="en-US" sz="4500" dirty="0">
                <a:solidFill>
                  <a:srgbClr val="FEF3EA"/>
                </a:solidFill>
                <a:latin typeface="Calibri (MS) Bold"/>
              </a:rPr>
              <a:t> </a:t>
            </a:r>
            <a:r>
              <a:rPr lang="en-US" sz="4500" dirty="0" err="1">
                <a:solidFill>
                  <a:srgbClr val="FEF3EA"/>
                </a:solidFill>
                <a:latin typeface="Calibri (MS) Bold"/>
              </a:rPr>
              <a:t>khó</a:t>
            </a:r>
            <a:r>
              <a:rPr lang="en-US" sz="4500" dirty="0">
                <a:solidFill>
                  <a:srgbClr val="FEF3EA"/>
                </a:solidFill>
                <a:latin typeface="Calibri (MS) Bold"/>
              </a:rPr>
              <a:t> </a:t>
            </a:r>
            <a:r>
              <a:rPr lang="en-US" sz="4500" dirty="0" err="1">
                <a:solidFill>
                  <a:srgbClr val="FEF3EA"/>
                </a:solidFill>
                <a:latin typeface="Calibri (MS) Bold"/>
              </a:rPr>
              <a:t>khăn</a:t>
            </a:r>
            <a:r>
              <a:rPr lang="en-US" sz="4500" dirty="0">
                <a:solidFill>
                  <a:srgbClr val="FEF3EA"/>
                </a:solidFill>
                <a:latin typeface="Calibri (MS) Bold"/>
              </a:rPr>
              <a:t> </a:t>
            </a:r>
            <a:r>
              <a:rPr lang="en-US" sz="4500" dirty="0" err="1">
                <a:solidFill>
                  <a:srgbClr val="FEF3EA"/>
                </a:solidFill>
                <a:latin typeface="Calibri (MS) Bold"/>
              </a:rPr>
              <a:t>cho</a:t>
            </a:r>
            <a:r>
              <a:rPr lang="en-US" sz="4500" dirty="0">
                <a:solidFill>
                  <a:srgbClr val="FEF3EA"/>
                </a:solidFill>
                <a:latin typeface="Calibri (MS) Bold"/>
              </a:rPr>
              <a:t> </a:t>
            </a:r>
            <a:r>
              <a:rPr lang="en-US" sz="4500" dirty="0" err="1">
                <a:solidFill>
                  <a:srgbClr val="FEF3EA"/>
                </a:solidFill>
                <a:latin typeface="Calibri (MS) Bold"/>
              </a:rPr>
              <a:t>việc</a:t>
            </a:r>
            <a:r>
              <a:rPr lang="en-US" sz="4500" dirty="0">
                <a:solidFill>
                  <a:srgbClr val="FEF3EA"/>
                </a:solidFill>
                <a:latin typeface="Calibri (MS) Bold"/>
              </a:rPr>
              <a:t> </a:t>
            </a:r>
            <a:r>
              <a:rPr lang="en-US" sz="4500" dirty="0" err="1">
                <a:solidFill>
                  <a:srgbClr val="FEF3EA"/>
                </a:solidFill>
                <a:latin typeface="Calibri (MS) Bold"/>
              </a:rPr>
              <a:t>chiếm</a:t>
            </a:r>
            <a:r>
              <a:rPr lang="en-US" sz="4500" dirty="0">
                <a:solidFill>
                  <a:srgbClr val="FEF3EA"/>
                </a:solidFill>
                <a:latin typeface="Calibri (MS) Bold"/>
              </a:rPr>
              <a:t> </a:t>
            </a:r>
            <a:r>
              <a:rPr lang="en-US" sz="4500" dirty="0" err="1">
                <a:solidFill>
                  <a:srgbClr val="FEF3EA"/>
                </a:solidFill>
                <a:latin typeface="Calibri (MS) Bold"/>
              </a:rPr>
              <a:t>đóng</a:t>
            </a:r>
            <a:r>
              <a:rPr lang="en-US" sz="4500" dirty="0">
                <a:solidFill>
                  <a:srgbClr val="FEF3EA"/>
                </a:solidFill>
                <a:latin typeface="Calibri (MS) Bold"/>
              </a:rPr>
              <a:t> </a:t>
            </a:r>
            <a:r>
              <a:rPr lang="en-US" sz="4500" dirty="0" err="1">
                <a:solidFill>
                  <a:srgbClr val="FEF3EA"/>
                </a:solidFill>
                <a:latin typeface="Calibri (MS) Bold"/>
              </a:rPr>
              <a:t>của</a:t>
            </a:r>
            <a:r>
              <a:rPr lang="en-US" sz="4500" dirty="0">
                <a:solidFill>
                  <a:srgbClr val="FEF3EA"/>
                </a:solidFill>
                <a:latin typeface="Calibri (MS) Bold"/>
              </a:rPr>
              <a:t> </a:t>
            </a:r>
            <a:r>
              <a:rPr lang="en-US" sz="4500" dirty="0" err="1">
                <a:solidFill>
                  <a:srgbClr val="FEF3EA"/>
                </a:solidFill>
                <a:latin typeface="Calibri (MS) Bold"/>
              </a:rPr>
              <a:t>thực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Pháp</a:t>
            </a:r>
            <a:r>
              <a:rPr lang="en-US" sz="4500" dirty="0">
                <a:solidFill>
                  <a:srgbClr val="FEF3EA"/>
                </a:solidFill>
                <a:latin typeface="Calibri (MS) Bold"/>
              </a:rPr>
              <a:t> </a:t>
            </a:r>
            <a:r>
              <a:rPr lang="en-US" sz="4500" dirty="0" err="1">
                <a:solidFill>
                  <a:srgbClr val="FEF3EA"/>
                </a:solidFill>
                <a:latin typeface="Calibri (MS) Bold"/>
              </a:rPr>
              <a:t>trên</a:t>
            </a:r>
            <a:r>
              <a:rPr lang="en-US" sz="4500" dirty="0">
                <a:solidFill>
                  <a:srgbClr val="FEF3EA"/>
                </a:solidFill>
                <a:latin typeface="Calibri (MS) Bold"/>
              </a:rPr>
              <a:t> </a:t>
            </a:r>
            <a:r>
              <a:rPr lang="en-US" sz="4500" dirty="0" err="1">
                <a:solidFill>
                  <a:srgbClr val="FEF3EA"/>
                </a:solidFill>
                <a:latin typeface="Calibri (MS) Bold"/>
              </a:rPr>
              <a:t>vùng</a:t>
            </a:r>
            <a:r>
              <a:rPr lang="en-US" sz="4500" dirty="0">
                <a:solidFill>
                  <a:srgbClr val="FEF3EA"/>
                </a:solidFill>
                <a:latin typeface="Calibri (MS) Bold"/>
              </a:rPr>
              <a:t> </a:t>
            </a:r>
            <a:r>
              <a:rPr lang="en-US" sz="4500" dirty="0" err="1">
                <a:solidFill>
                  <a:srgbClr val="FEF3EA"/>
                </a:solidFill>
                <a:latin typeface="Calibri (MS) Bold"/>
              </a:rPr>
              <a:t>đất</a:t>
            </a:r>
            <a:r>
              <a:rPr lang="en-US" sz="4500" dirty="0">
                <a:solidFill>
                  <a:srgbClr val="FEF3EA"/>
                </a:solidFill>
                <a:latin typeface="Calibri (MS) Bold"/>
              </a:rPr>
              <a:t> </a:t>
            </a:r>
            <a:r>
              <a:rPr lang="en-US" sz="4500" dirty="0" err="1">
                <a:solidFill>
                  <a:srgbClr val="FEF3EA"/>
                </a:solidFill>
                <a:latin typeface="Calibri (MS) Bold"/>
              </a:rPr>
              <a:t>Tây</a:t>
            </a:r>
            <a:r>
              <a:rPr lang="en-US" sz="4500" dirty="0">
                <a:solidFill>
                  <a:srgbClr val="FEF3EA"/>
                </a:solidFill>
                <a:latin typeface="Calibri (MS) Bold"/>
              </a:rPr>
              <a:t> </a:t>
            </a:r>
            <a:r>
              <a:rPr lang="en-US" sz="4500" dirty="0" err="1">
                <a:solidFill>
                  <a:srgbClr val="FEF3EA"/>
                </a:solidFill>
                <a:latin typeface="Calibri (MS) Bold"/>
              </a:rPr>
              <a:t>Nguyên</a:t>
            </a:r>
            <a:r>
              <a:rPr lang="en-US" sz="4500" dirty="0">
                <a:solidFill>
                  <a:srgbClr val="FEF3EA"/>
                </a:solidFill>
                <a:latin typeface="Calibri (MS) Bold"/>
              </a:rPr>
              <a:t>.</a:t>
            </a:r>
          </a:p>
        </p:txBody>
      </p:sp>
      <p:sp>
        <p:nvSpPr>
          <p:cNvPr id="7" name="TextBox 7"/>
          <p:cNvSpPr txBox="1"/>
          <p:nvPr/>
        </p:nvSpPr>
        <p:spPr>
          <a:xfrm>
            <a:off x="8595953" y="8721329"/>
            <a:ext cx="9238846" cy="536971"/>
          </a:xfrm>
          <a:prstGeom prst="rect">
            <a:avLst/>
          </a:prstGeom>
        </p:spPr>
        <p:txBody>
          <a:bodyPr lIns="0" tIns="0" rIns="0" bIns="0" rtlCol="0" anchor="t">
            <a:spAutoFit/>
          </a:bodyPr>
          <a:lstStyle/>
          <a:p>
            <a:pPr algn="just">
              <a:lnSpc>
                <a:spcPts val="3871"/>
              </a:lnSpc>
            </a:pPr>
            <a:r>
              <a:rPr lang="en-US" sz="2978">
                <a:solidFill>
                  <a:srgbClr val="3B181D"/>
                </a:solidFill>
                <a:latin typeface="Calibri (MS) Bold Italics"/>
              </a:rPr>
              <a:t>Hình 7. Tượng đài anh hùng N’Trang Lơng (tỉnh Đắk Nông)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66" r="-3066"/>
            </a:stretch>
          </a:blipFill>
        </p:spPr>
      </p:sp>
      <p:sp>
        <p:nvSpPr>
          <p:cNvPr id="3" name="Freeform 3"/>
          <p:cNvSpPr/>
          <p:nvPr/>
        </p:nvSpPr>
        <p:spPr>
          <a:xfrm>
            <a:off x="14272767" y="-429635"/>
            <a:ext cx="4421323" cy="3448094"/>
          </a:xfrm>
          <a:custGeom>
            <a:avLst/>
            <a:gdLst/>
            <a:ahLst/>
            <a:cxnLst/>
            <a:rect l="l" t="t" r="r" b="b"/>
            <a:pathLst>
              <a:path w="4421323" h="3448094">
                <a:moveTo>
                  <a:pt x="0" y="0"/>
                </a:moveTo>
                <a:lnTo>
                  <a:pt x="4421324" y="0"/>
                </a:lnTo>
                <a:lnTo>
                  <a:pt x="4421324" y="3448093"/>
                </a:lnTo>
                <a:lnTo>
                  <a:pt x="0" y="3448093"/>
                </a:lnTo>
                <a:lnTo>
                  <a:pt x="0" y="0"/>
                </a:lnTo>
                <a:close/>
              </a:path>
            </a:pathLst>
          </a:custGeom>
          <a:blipFill>
            <a:blip r:embed="rId3">
              <a:extLst>
                <a:ext uri="{96DAC541-7B7A-43D3-8B79-37D633B846F1}">
                  <asvg:svgBlip xmlns:asvg="http://schemas.microsoft.com/office/drawing/2016/SVG/main" xmlns="" r:embed="rId4"/>
                </a:ext>
              </a:extLst>
            </a:blip>
            <a:stretch>
              <a:fillRect l="-423" r="-423"/>
            </a:stretch>
          </a:blipFill>
        </p:spPr>
      </p:sp>
      <p:sp>
        <p:nvSpPr>
          <p:cNvPr id="4" name="AutoShape 4"/>
          <p:cNvSpPr/>
          <p:nvPr/>
        </p:nvSpPr>
        <p:spPr>
          <a:xfrm>
            <a:off x="1028700" y="4117799"/>
            <a:ext cx="10161287" cy="4205314"/>
          </a:xfrm>
          <a:prstGeom prst="rect">
            <a:avLst/>
          </a:prstGeom>
          <a:solidFill>
            <a:srgbClr val="806753"/>
          </a:solidFill>
        </p:spPr>
      </p:sp>
      <p:sp>
        <p:nvSpPr>
          <p:cNvPr id="5" name="Freeform 5"/>
          <p:cNvSpPr/>
          <p:nvPr/>
        </p:nvSpPr>
        <p:spPr>
          <a:xfrm>
            <a:off x="8853963" y="2471926"/>
            <a:ext cx="7629466" cy="7815074"/>
          </a:xfrm>
          <a:custGeom>
            <a:avLst/>
            <a:gdLst/>
            <a:ahLst/>
            <a:cxnLst/>
            <a:rect l="l" t="t" r="r" b="b"/>
            <a:pathLst>
              <a:path w="7629466" h="7815074">
                <a:moveTo>
                  <a:pt x="0" y="0"/>
                </a:moveTo>
                <a:lnTo>
                  <a:pt x="7629466" y="0"/>
                </a:lnTo>
                <a:lnTo>
                  <a:pt x="7629466" y="7815074"/>
                </a:lnTo>
                <a:lnTo>
                  <a:pt x="0" y="7815074"/>
                </a:lnTo>
                <a:lnTo>
                  <a:pt x="0" y="0"/>
                </a:lnTo>
                <a:close/>
              </a:path>
            </a:pathLst>
          </a:custGeom>
          <a:blipFill>
            <a:blip r:embed="rId5"/>
            <a:stretch>
              <a:fillRect/>
            </a:stretch>
          </a:blipFill>
        </p:spPr>
      </p:sp>
      <p:sp>
        <p:nvSpPr>
          <p:cNvPr id="6" name="TextBox 6"/>
          <p:cNvSpPr txBox="1"/>
          <p:nvPr/>
        </p:nvSpPr>
        <p:spPr>
          <a:xfrm>
            <a:off x="1626432" y="4727416"/>
            <a:ext cx="4166542" cy="794068"/>
          </a:xfrm>
          <a:prstGeom prst="rect">
            <a:avLst/>
          </a:prstGeom>
        </p:spPr>
        <p:txBody>
          <a:bodyPr lIns="0" tIns="0" rIns="0" bIns="0" rtlCol="0" anchor="t">
            <a:spAutoFit/>
          </a:bodyPr>
          <a:lstStyle/>
          <a:p>
            <a:pPr algn="l">
              <a:lnSpc>
                <a:spcPts val="6467"/>
              </a:lnSpc>
            </a:pPr>
            <a:r>
              <a:rPr lang="en-US" sz="4974" dirty="0" err="1">
                <a:solidFill>
                  <a:srgbClr val="FEF3EA"/>
                </a:solidFill>
                <a:latin typeface="Paytone One"/>
              </a:rPr>
              <a:t>Câu</a:t>
            </a:r>
            <a:r>
              <a:rPr lang="en-US" sz="4974" dirty="0">
                <a:solidFill>
                  <a:srgbClr val="FEF3EA"/>
                </a:solidFill>
                <a:latin typeface="Paytone One"/>
              </a:rPr>
              <a:t> </a:t>
            </a:r>
            <a:r>
              <a:rPr lang="en-US" sz="4974" dirty="0" err="1">
                <a:solidFill>
                  <a:srgbClr val="FEF3EA"/>
                </a:solidFill>
                <a:latin typeface="Paytone One"/>
              </a:rPr>
              <a:t>chuyện</a:t>
            </a:r>
            <a:endParaRPr lang="en-US" sz="4974" dirty="0">
              <a:solidFill>
                <a:srgbClr val="FEF3EA"/>
              </a:solidFill>
              <a:latin typeface="Paytone One"/>
            </a:endParaRPr>
          </a:p>
        </p:txBody>
      </p:sp>
      <p:sp>
        <p:nvSpPr>
          <p:cNvPr id="7" name="TextBox 7"/>
          <p:cNvSpPr txBox="1"/>
          <p:nvPr/>
        </p:nvSpPr>
        <p:spPr>
          <a:xfrm>
            <a:off x="1626432" y="5945105"/>
            <a:ext cx="5269583" cy="1606550"/>
          </a:xfrm>
          <a:prstGeom prst="rect">
            <a:avLst/>
          </a:prstGeom>
        </p:spPr>
        <p:txBody>
          <a:bodyPr lIns="0" tIns="0" rIns="0" bIns="0" rtlCol="0" anchor="t">
            <a:spAutoFit/>
          </a:bodyPr>
          <a:lstStyle/>
          <a:p>
            <a:pPr algn="l">
              <a:lnSpc>
                <a:spcPts val="12999"/>
              </a:lnSpc>
            </a:pPr>
            <a:r>
              <a:rPr lang="en-US" sz="9999" dirty="0">
                <a:solidFill>
                  <a:srgbClr val="FEF3EA"/>
                </a:solidFill>
                <a:latin typeface="Paytone One"/>
              </a:rPr>
              <a:t>LỊCH SỬ</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0" y="1310534"/>
            <a:ext cx="11989575" cy="7947766"/>
          </a:xfrm>
          <a:prstGeom prst="rect">
            <a:avLst/>
          </a:prstGeom>
          <a:solidFill>
            <a:srgbClr val="806753"/>
          </a:solidFill>
        </p:spPr>
      </p:sp>
      <p:sp>
        <p:nvSpPr>
          <p:cNvPr id="3" name="TextBox 3"/>
          <p:cNvSpPr txBox="1"/>
          <p:nvPr/>
        </p:nvSpPr>
        <p:spPr>
          <a:xfrm>
            <a:off x="129970" y="1298575"/>
            <a:ext cx="11859605" cy="7959725"/>
          </a:xfrm>
          <a:prstGeom prst="rect">
            <a:avLst/>
          </a:prstGeom>
        </p:spPr>
        <p:txBody>
          <a:bodyPr lIns="0" tIns="0" rIns="0" bIns="0" rtlCol="0" anchor="t">
            <a:spAutoFit/>
          </a:bodyPr>
          <a:lstStyle/>
          <a:p>
            <a:pPr algn="just">
              <a:lnSpc>
                <a:spcPts val="5199"/>
              </a:lnSpc>
            </a:pPr>
            <a:r>
              <a:rPr lang="en-US" sz="3999" dirty="0">
                <a:solidFill>
                  <a:srgbClr val="FEF3EA"/>
                </a:solidFill>
                <a:latin typeface="Calibri (MS) Bold Italics"/>
              </a:rPr>
              <a:t>      </a:t>
            </a:r>
            <a:r>
              <a:rPr lang="en-US" sz="3999" dirty="0" err="1">
                <a:solidFill>
                  <a:srgbClr val="FEF3EA"/>
                </a:solidFill>
                <a:latin typeface="Calibri (MS) Bold Italics"/>
              </a:rPr>
              <a:t>Anh</a:t>
            </a:r>
            <a:r>
              <a:rPr lang="en-US" sz="3999" dirty="0">
                <a:solidFill>
                  <a:srgbClr val="FEF3EA"/>
                </a:solidFill>
                <a:latin typeface="Calibri (MS) Bold Italics"/>
              </a:rPr>
              <a:t> </a:t>
            </a:r>
            <a:r>
              <a:rPr lang="en-US" sz="3999" dirty="0" err="1">
                <a:solidFill>
                  <a:srgbClr val="FEF3EA"/>
                </a:solidFill>
                <a:latin typeface="Calibri (MS) Bold Italics"/>
              </a:rPr>
              <a:t>hùng</a:t>
            </a:r>
            <a:r>
              <a:rPr lang="en-US" sz="3999" dirty="0">
                <a:solidFill>
                  <a:srgbClr val="FEF3EA"/>
                </a:solidFill>
                <a:latin typeface="Calibri (MS) Bold Italics"/>
              </a:rPr>
              <a:t> </a:t>
            </a:r>
            <a:r>
              <a:rPr lang="en-US" sz="3999" dirty="0" err="1">
                <a:solidFill>
                  <a:srgbClr val="FEF3EA"/>
                </a:solidFill>
                <a:latin typeface="Calibri (MS) Bold Italics"/>
              </a:rPr>
              <a:t>Đinh</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(1914 - 1999) </a:t>
            </a:r>
            <a:r>
              <a:rPr lang="en-US" sz="3999" dirty="0" err="1">
                <a:solidFill>
                  <a:srgbClr val="FEF3EA"/>
                </a:solidFill>
                <a:latin typeface="Calibri (MS) Bold Italics"/>
              </a:rPr>
              <a:t>là</a:t>
            </a:r>
            <a:r>
              <a:rPr lang="en-US" sz="3999" dirty="0">
                <a:solidFill>
                  <a:srgbClr val="FEF3EA"/>
                </a:solidFill>
                <a:latin typeface="Calibri (MS) Bold Italics"/>
              </a:rPr>
              <a:t> </a:t>
            </a:r>
            <a:r>
              <a:rPr lang="en-US" sz="3999" dirty="0" err="1">
                <a:solidFill>
                  <a:srgbClr val="FEF3EA"/>
                </a:solidFill>
                <a:latin typeface="Calibri (MS) Bold Italics"/>
              </a:rPr>
              <a:t>người</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tộc</a:t>
            </a:r>
            <a:r>
              <a:rPr lang="en-US" sz="3999" dirty="0">
                <a:solidFill>
                  <a:srgbClr val="FEF3EA"/>
                </a:solidFill>
                <a:latin typeface="Calibri (MS) Bold Italics"/>
              </a:rPr>
              <a:t> Ba Na, </a:t>
            </a:r>
            <a:r>
              <a:rPr lang="en-US" sz="3999" dirty="0" err="1">
                <a:solidFill>
                  <a:srgbClr val="FEF3EA"/>
                </a:solidFill>
                <a:latin typeface="Calibri (MS) Bold Italics"/>
              </a:rPr>
              <a:t>quê</a:t>
            </a:r>
            <a:r>
              <a:rPr lang="en-US" sz="3999" dirty="0">
                <a:solidFill>
                  <a:srgbClr val="FEF3EA"/>
                </a:solidFill>
                <a:latin typeface="Calibri (MS) Bold Italics"/>
              </a:rPr>
              <a:t> ở </a:t>
            </a:r>
            <a:r>
              <a:rPr lang="en-US" sz="3999" dirty="0" err="1">
                <a:solidFill>
                  <a:srgbClr val="FEF3EA"/>
                </a:solidFill>
                <a:latin typeface="Calibri (MS) Bold Italics"/>
              </a:rPr>
              <a:t>xã</a:t>
            </a:r>
            <a:r>
              <a:rPr lang="en-US" sz="3999" dirty="0">
                <a:solidFill>
                  <a:srgbClr val="FEF3EA"/>
                </a:solidFill>
                <a:latin typeface="Calibri (MS) Bold Italics"/>
              </a:rPr>
              <a:t> </a:t>
            </a:r>
            <a:r>
              <a:rPr lang="en-US" sz="3999" dirty="0" err="1">
                <a:solidFill>
                  <a:srgbClr val="FEF3EA"/>
                </a:solidFill>
                <a:latin typeface="Calibri (MS) Bold Italics"/>
              </a:rPr>
              <a:t>Tơ</a:t>
            </a:r>
            <a:r>
              <a:rPr lang="en-US" sz="3999" dirty="0">
                <a:solidFill>
                  <a:srgbClr val="FEF3EA"/>
                </a:solidFill>
                <a:latin typeface="Calibri (MS) Bold Italics"/>
              </a:rPr>
              <a:t> Tung, </a:t>
            </a:r>
            <a:r>
              <a:rPr lang="en-US" sz="3999" dirty="0" err="1">
                <a:solidFill>
                  <a:srgbClr val="FEF3EA"/>
                </a:solidFill>
                <a:latin typeface="Calibri (MS) Bold Italics"/>
              </a:rPr>
              <a:t>huyện</a:t>
            </a:r>
            <a:r>
              <a:rPr lang="en-US" sz="3999" dirty="0">
                <a:solidFill>
                  <a:srgbClr val="FEF3EA"/>
                </a:solidFill>
                <a:latin typeface="Calibri (MS) Bold Italics"/>
              </a:rPr>
              <a:t> </a:t>
            </a:r>
            <a:r>
              <a:rPr lang="en-US" sz="3999" dirty="0" err="1">
                <a:solidFill>
                  <a:srgbClr val="FEF3EA"/>
                </a:solidFill>
                <a:latin typeface="Calibri (MS) Bold Italics"/>
              </a:rPr>
              <a:t>Kbang</a:t>
            </a:r>
            <a:r>
              <a:rPr lang="en-US" sz="3999" dirty="0">
                <a:solidFill>
                  <a:srgbClr val="FEF3EA"/>
                </a:solidFill>
                <a:latin typeface="Calibri (MS) Bold Italics"/>
              </a:rPr>
              <a:t>, </a:t>
            </a:r>
            <a:r>
              <a:rPr lang="en-US" sz="3999" dirty="0" err="1">
                <a:solidFill>
                  <a:srgbClr val="FEF3EA"/>
                </a:solidFill>
                <a:latin typeface="Calibri (MS) Bold Italics"/>
              </a:rPr>
              <a:t>tỉnh</a:t>
            </a:r>
            <a:r>
              <a:rPr lang="en-US" sz="3999" dirty="0">
                <a:solidFill>
                  <a:srgbClr val="FEF3EA"/>
                </a:solidFill>
                <a:latin typeface="Calibri (MS) Bold Italics"/>
              </a:rPr>
              <a:t> </a:t>
            </a:r>
            <a:r>
              <a:rPr lang="en-US" sz="3999" dirty="0" err="1">
                <a:solidFill>
                  <a:srgbClr val="FEF3EA"/>
                </a:solidFill>
                <a:latin typeface="Calibri (MS) Bold Italics"/>
              </a:rPr>
              <a:t>Gia</a:t>
            </a:r>
            <a:r>
              <a:rPr lang="en-US" sz="3999" dirty="0">
                <a:solidFill>
                  <a:srgbClr val="FEF3EA"/>
                </a:solidFill>
                <a:latin typeface="Calibri (MS) Bold Italics"/>
              </a:rPr>
              <a:t> Lai.</a:t>
            </a:r>
          </a:p>
          <a:p>
            <a:pPr algn="just">
              <a:lnSpc>
                <a:spcPts val="5199"/>
              </a:lnSpc>
            </a:pPr>
            <a:r>
              <a:rPr lang="en-US" sz="3999" dirty="0">
                <a:solidFill>
                  <a:srgbClr val="FEF3EA"/>
                </a:solidFill>
                <a:latin typeface="Calibri (MS) Bold Italics"/>
              </a:rPr>
              <a:t>     </a:t>
            </a:r>
            <a:r>
              <a:rPr lang="en-US" sz="3999" dirty="0" err="1">
                <a:solidFill>
                  <a:srgbClr val="FEF3EA"/>
                </a:solidFill>
                <a:latin typeface="Calibri (MS) Bold Italics"/>
              </a:rPr>
              <a:t>Năm</a:t>
            </a:r>
            <a:r>
              <a:rPr lang="en-US" sz="3999" dirty="0">
                <a:solidFill>
                  <a:srgbClr val="FEF3EA"/>
                </a:solidFill>
                <a:latin typeface="Calibri (MS) Bold Italics"/>
              </a:rPr>
              <a:t> 1935, </a:t>
            </a:r>
            <a:r>
              <a:rPr lang="en-US" sz="3999" dirty="0" err="1">
                <a:solidFill>
                  <a:srgbClr val="FEF3EA"/>
                </a:solidFill>
                <a:latin typeface="Calibri (MS) Bold Italics"/>
              </a:rPr>
              <a:t>trong</a:t>
            </a:r>
            <a:r>
              <a:rPr lang="en-US" sz="3999" dirty="0">
                <a:solidFill>
                  <a:srgbClr val="FEF3EA"/>
                </a:solidFill>
                <a:latin typeface="Calibri (MS) Bold Italics"/>
              </a:rPr>
              <a:t> </a:t>
            </a:r>
            <a:r>
              <a:rPr lang="en-US" sz="3999" dirty="0" err="1">
                <a:solidFill>
                  <a:srgbClr val="FEF3EA"/>
                </a:solidFill>
                <a:latin typeface="Calibri (MS) Bold Italics"/>
              </a:rPr>
              <a:t>một</a:t>
            </a:r>
            <a:r>
              <a:rPr lang="en-US" sz="3999" dirty="0">
                <a:solidFill>
                  <a:srgbClr val="FEF3EA"/>
                </a:solidFill>
                <a:latin typeface="Calibri (MS) Bold Italics"/>
              </a:rPr>
              <a:t> </a:t>
            </a:r>
            <a:r>
              <a:rPr lang="en-US" sz="3999" dirty="0" err="1">
                <a:solidFill>
                  <a:srgbClr val="FEF3EA"/>
                </a:solidFill>
                <a:latin typeface="Calibri (MS) Bold Italics"/>
              </a:rPr>
              <a:t>lần</a:t>
            </a:r>
            <a:r>
              <a:rPr lang="en-US" sz="3999" dirty="0">
                <a:solidFill>
                  <a:srgbClr val="FEF3EA"/>
                </a:solidFill>
                <a:latin typeface="Calibri (MS) Bold Italics"/>
              </a:rPr>
              <a:t> </a:t>
            </a:r>
            <a:r>
              <a:rPr lang="en-US" sz="3999" dirty="0" err="1">
                <a:solidFill>
                  <a:srgbClr val="FEF3EA"/>
                </a:solidFill>
                <a:latin typeface="Calibri (MS) Bold Italics"/>
              </a:rPr>
              <a:t>quân</a:t>
            </a:r>
            <a:r>
              <a:rPr lang="en-US" sz="3999" dirty="0">
                <a:solidFill>
                  <a:srgbClr val="FEF3EA"/>
                </a:solidFill>
                <a:latin typeface="Calibri (MS) Bold Italics"/>
              </a:rPr>
              <a:t> </a:t>
            </a:r>
            <a:r>
              <a:rPr lang="en-US" sz="3999" dirty="0" err="1">
                <a:solidFill>
                  <a:srgbClr val="FEF3EA"/>
                </a:solidFill>
                <a:latin typeface="Calibri (MS) Bold Italics"/>
              </a:rPr>
              <a:t>Pháp</a:t>
            </a:r>
            <a:r>
              <a:rPr lang="en-US" sz="3999" dirty="0">
                <a:solidFill>
                  <a:srgbClr val="FEF3EA"/>
                </a:solidFill>
                <a:latin typeface="Calibri (MS) Bold Italics"/>
              </a:rPr>
              <a:t> </a:t>
            </a:r>
            <a:r>
              <a:rPr lang="en-US" sz="3999" dirty="0" err="1">
                <a:solidFill>
                  <a:srgbClr val="FEF3EA"/>
                </a:solidFill>
                <a:latin typeface="Calibri (MS) Bold Italics"/>
              </a:rPr>
              <a:t>kéo</a:t>
            </a:r>
            <a:r>
              <a:rPr lang="en-US" sz="3999" dirty="0">
                <a:solidFill>
                  <a:srgbClr val="FEF3EA"/>
                </a:solidFill>
                <a:latin typeface="Calibri (MS) Bold Italics"/>
              </a:rPr>
              <a:t> </a:t>
            </a:r>
            <a:r>
              <a:rPr lang="en-US" sz="3999" dirty="0" err="1">
                <a:solidFill>
                  <a:srgbClr val="FEF3EA"/>
                </a:solidFill>
                <a:latin typeface="Calibri (MS) Bold Italics"/>
              </a:rPr>
              <a:t>về</a:t>
            </a:r>
            <a:r>
              <a:rPr lang="en-US" sz="3999" dirty="0">
                <a:solidFill>
                  <a:srgbClr val="FEF3EA"/>
                </a:solidFill>
                <a:latin typeface="Calibri (MS) Bold Italics"/>
              </a:rPr>
              <a:t> </a:t>
            </a:r>
            <a:r>
              <a:rPr lang="en-US" sz="3999" dirty="0" err="1">
                <a:solidFill>
                  <a:srgbClr val="FEF3EA"/>
                </a:solidFill>
                <a:latin typeface="Calibri (MS) Bold Italics"/>
              </a:rPr>
              <a:t>làng</a:t>
            </a:r>
            <a:r>
              <a:rPr lang="en-US" sz="3999" dirty="0">
                <a:solidFill>
                  <a:srgbClr val="FEF3EA"/>
                </a:solidFill>
                <a:latin typeface="Calibri (MS) Bold Italics"/>
              </a:rPr>
              <a:t> </a:t>
            </a:r>
            <a:r>
              <a:rPr lang="en-US" sz="3999" dirty="0" err="1">
                <a:solidFill>
                  <a:srgbClr val="FEF3EA"/>
                </a:solidFill>
                <a:latin typeface="Calibri (MS) Bold Italics"/>
              </a:rPr>
              <a:t>bắt</a:t>
            </a:r>
            <a:r>
              <a:rPr lang="en-US" sz="3999" dirty="0">
                <a:solidFill>
                  <a:srgbClr val="FEF3EA"/>
                </a:solidFill>
                <a:latin typeface="Calibri (MS) Bold Italics"/>
              </a:rPr>
              <a:t> </a:t>
            </a:r>
            <a:r>
              <a:rPr lang="en-US" sz="3999" dirty="0" err="1">
                <a:solidFill>
                  <a:srgbClr val="FEF3EA"/>
                </a:solidFill>
                <a:latin typeface="Calibri (MS) Bold Italics"/>
              </a:rPr>
              <a:t>phu</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làng</a:t>
            </a:r>
            <a:r>
              <a:rPr lang="en-US" sz="3999" dirty="0">
                <a:solidFill>
                  <a:srgbClr val="FEF3EA"/>
                </a:solidFill>
                <a:latin typeface="Calibri (MS) Bold Italics"/>
              </a:rPr>
              <a:t> </a:t>
            </a:r>
            <a:r>
              <a:rPr lang="en-US" sz="3999" dirty="0" err="1">
                <a:solidFill>
                  <a:srgbClr val="FEF3EA"/>
                </a:solidFill>
                <a:latin typeface="Calibri (MS) Bold Italics"/>
              </a:rPr>
              <a:t>lánh</a:t>
            </a:r>
            <a:r>
              <a:rPr lang="en-US" sz="3999" dirty="0">
                <a:solidFill>
                  <a:srgbClr val="FEF3EA"/>
                </a:solidFill>
                <a:latin typeface="Calibri (MS) Bold Italics"/>
              </a:rPr>
              <a:t> </a:t>
            </a:r>
            <a:r>
              <a:rPr lang="en-US" sz="3999" dirty="0" err="1">
                <a:solidFill>
                  <a:srgbClr val="FEF3EA"/>
                </a:solidFill>
                <a:latin typeface="Calibri (MS) Bold Italics"/>
              </a:rPr>
              <a:t>hết</a:t>
            </a:r>
            <a:r>
              <a:rPr lang="en-US" sz="3999" dirty="0">
                <a:solidFill>
                  <a:srgbClr val="FEF3EA"/>
                </a:solidFill>
                <a:latin typeface="Calibri (MS) Bold Italics"/>
              </a:rPr>
              <a:t> </a:t>
            </a:r>
            <a:r>
              <a:rPr lang="en-US" sz="3999" dirty="0" err="1">
                <a:solidFill>
                  <a:srgbClr val="FEF3EA"/>
                </a:solidFill>
                <a:latin typeface="Calibri (MS) Bold Italics"/>
              </a:rPr>
              <a:t>vào</a:t>
            </a:r>
            <a:r>
              <a:rPr lang="en-US" sz="3999" dirty="0">
                <a:solidFill>
                  <a:srgbClr val="FEF3EA"/>
                </a:solidFill>
                <a:latin typeface="Calibri (MS) Bold Italics"/>
              </a:rPr>
              <a:t> </a:t>
            </a:r>
            <a:r>
              <a:rPr lang="en-US" sz="3999" dirty="0" err="1">
                <a:solidFill>
                  <a:srgbClr val="FEF3EA"/>
                </a:solidFill>
                <a:latin typeface="Calibri (MS) Bold Italics"/>
              </a:rPr>
              <a:t>rừng</a:t>
            </a:r>
            <a:r>
              <a:rPr lang="en-US" sz="3999" dirty="0">
                <a:solidFill>
                  <a:srgbClr val="FEF3EA"/>
                </a:solidFill>
                <a:latin typeface="Calibri (MS) Bold Italics"/>
              </a:rPr>
              <a:t>, </a:t>
            </a:r>
            <a:r>
              <a:rPr lang="en-US" sz="3999" dirty="0" err="1">
                <a:solidFill>
                  <a:srgbClr val="FEF3EA"/>
                </a:solidFill>
                <a:latin typeface="Calibri (MS) Bold Italics"/>
              </a:rPr>
              <a:t>chỉ</a:t>
            </a:r>
            <a:r>
              <a:rPr lang="en-US" sz="3999" dirty="0">
                <a:solidFill>
                  <a:srgbClr val="FEF3EA"/>
                </a:solidFill>
                <a:latin typeface="Calibri (MS) Bold Italics"/>
              </a:rPr>
              <a:t> </a:t>
            </a:r>
            <a:r>
              <a:rPr lang="en-US" sz="3999" dirty="0" err="1">
                <a:solidFill>
                  <a:srgbClr val="FEF3EA"/>
                </a:solidFill>
                <a:latin typeface="Calibri (MS) Bold Italics"/>
              </a:rPr>
              <a:t>còn</a:t>
            </a:r>
            <a:r>
              <a:rPr lang="en-US" sz="3999" dirty="0">
                <a:solidFill>
                  <a:srgbClr val="FEF3EA"/>
                </a:solidFill>
                <a:latin typeface="Calibri (MS) Bold Italics"/>
              </a:rPr>
              <a:t> </a:t>
            </a:r>
            <a:r>
              <a:rPr lang="en-US" sz="3999" dirty="0" err="1">
                <a:solidFill>
                  <a:srgbClr val="FEF3EA"/>
                </a:solidFill>
                <a:latin typeface="Calibri (MS) Bold Italics"/>
              </a:rPr>
              <a:t>một</a:t>
            </a:r>
            <a:r>
              <a:rPr lang="en-US" sz="3999" dirty="0">
                <a:solidFill>
                  <a:srgbClr val="FEF3EA"/>
                </a:solidFill>
                <a:latin typeface="Calibri (MS) Bold Italics"/>
              </a:rPr>
              <a:t> </a:t>
            </a:r>
            <a:r>
              <a:rPr lang="en-US" sz="3999" dirty="0" err="1">
                <a:solidFill>
                  <a:srgbClr val="FEF3EA"/>
                </a:solidFill>
                <a:latin typeface="Calibri (MS) Bold Italics"/>
              </a:rPr>
              <a:t>mình</a:t>
            </a:r>
            <a:r>
              <a:rPr lang="en-US" sz="3999" dirty="0">
                <a:solidFill>
                  <a:srgbClr val="FEF3EA"/>
                </a:solidFill>
                <a:latin typeface="Calibri (MS) Bold Italics"/>
              </a:rPr>
              <a:t> </a:t>
            </a:r>
            <a:r>
              <a:rPr lang="en-US" sz="3999" dirty="0" err="1">
                <a:solidFill>
                  <a:srgbClr val="FEF3EA"/>
                </a:solidFill>
                <a:latin typeface="Calibri (MS) Bold Italics"/>
              </a:rPr>
              <a:t>Đinh</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ở </a:t>
            </a:r>
            <a:r>
              <a:rPr lang="en-US" sz="3999" dirty="0" err="1">
                <a:solidFill>
                  <a:srgbClr val="FEF3EA"/>
                </a:solidFill>
                <a:latin typeface="Calibri (MS) Bold Italics"/>
              </a:rPr>
              <a:t>lại</a:t>
            </a:r>
            <a:r>
              <a:rPr lang="en-US" sz="3999" dirty="0">
                <a:solidFill>
                  <a:srgbClr val="FEF3EA"/>
                </a:solidFill>
                <a:latin typeface="Calibri (MS) Bold Italics"/>
              </a:rPr>
              <a:t>. </a:t>
            </a:r>
            <a:r>
              <a:rPr lang="en-US" sz="3999" dirty="0" err="1">
                <a:solidFill>
                  <a:srgbClr val="FEF3EA"/>
                </a:solidFill>
                <a:latin typeface="Calibri (MS) Bold Italics"/>
              </a:rPr>
              <a:t>Đinh</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a:t>
            </a:r>
            <a:r>
              <a:rPr lang="en-US" sz="3999" dirty="0" err="1">
                <a:solidFill>
                  <a:srgbClr val="FEF3EA"/>
                </a:solidFill>
                <a:latin typeface="Calibri (MS) Bold Italics"/>
              </a:rPr>
              <a:t>dùng</a:t>
            </a:r>
            <a:r>
              <a:rPr lang="en-US" sz="3999" dirty="0">
                <a:solidFill>
                  <a:srgbClr val="FEF3EA"/>
                </a:solidFill>
                <a:latin typeface="Calibri (MS) Bold Italics"/>
              </a:rPr>
              <a:t> </a:t>
            </a:r>
            <a:r>
              <a:rPr lang="en-US" sz="3999" dirty="0" err="1">
                <a:solidFill>
                  <a:srgbClr val="FEF3EA"/>
                </a:solidFill>
                <a:latin typeface="Calibri (MS) Bold Italics"/>
              </a:rPr>
              <a:t>nỏ</a:t>
            </a:r>
            <a:r>
              <a:rPr lang="en-US" sz="3999" dirty="0">
                <a:solidFill>
                  <a:srgbClr val="FEF3EA"/>
                </a:solidFill>
                <a:latin typeface="Calibri (MS) Bold Italics"/>
              </a:rPr>
              <a:t> </a:t>
            </a:r>
            <a:r>
              <a:rPr lang="en-US" sz="3999" dirty="0" err="1">
                <a:solidFill>
                  <a:srgbClr val="FEF3EA"/>
                </a:solidFill>
                <a:latin typeface="Calibri (MS) Bold Italics"/>
              </a:rPr>
              <a:t>phục</a:t>
            </a:r>
            <a:r>
              <a:rPr lang="en-US" sz="3999" dirty="0">
                <a:solidFill>
                  <a:srgbClr val="FEF3EA"/>
                </a:solidFill>
                <a:latin typeface="Calibri (MS) Bold Italics"/>
              </a:rPr>
              <a:t> </a:t>
            </a:r>
            <a:r>
              <a:rPr lang="en-US" sz="3999" dirty="0" err="1">
                <a:solidFill>
                  <a:srgbClr val="FEF3EA"/>
                </a:solidFill>
                <a:latin typeface="Calibri (MS) Bold Italics"/>
              </a:rPr>
              <a:t>kích</a:t>
            </a:r>
            <a:r>
              <a:rPr lang="en-US" sz="3999" dirty="0">
                <a:solidFill>
                  <a:srgbClr val="FEF3EA"/>
                </a:solidFill>
                <a:latin typeface="Calibri (MS) Bold Italics"/>
              </a:rPr>
              <a:t> </a:t>
            </a:r>
            <a:r>
              <a:rPr lang="en-US" sz="3999" dirty="0" err="1">
                <a:solidFill>
                  <a:srgbClr val="FEF3EA"/>
                </a:solidFill>
                <a:latin typeface="Calibri (MS) Bold Italics"/>
              </a:rPr>
              <a:t>bắn</a:t>
            </a:r>
            <a:r>
              <a:rPr lang="en-US" sz="3999" dirty="0">
                <a:solidFill>
                  <a:srgbClr val="FEF3EA"/>
                </a:solidFill>
                <a:latin typeface="Calibri (MS) Bold Italics"/>
              </a:rPr>
              <a:t> </a:t>
            </a:r>
            <a:r>
              <a:rPr lang="en-US" sz="3999" dirty="0" err="1">
                <a:solidFill>
                  <a:srgbClr val="FEF3EA"/>
                </a:solidFill>
                <a:latin typeface="Calibri (MS) Bold Italics"/>
              </a:rPr>
              <a:t>Pháp</a:t>
            </a:r>
            <a:r>
              <a:rPr lang="en-US" sz="3999" dirty="0">
                <a:solidFill>
                  <a:srgbClr val="FEF3EA"/>
                </a:solidFill>
                <a:latin typeface="Calibri (MS) Bold Italics"/>
              </a:rPr>
              <a:t> </a:t>
            </a:r>
            <a:r>
              <a:rPr lang="en-US" sz="3999" dirty="0" err="1">
                <a:solidFill>
                  <a:srgbClr val="FEF3EA"/>
                </a:solidFill>
                <a:latin typeface="Calibri (MS) Bold Italics"/>
              </a:rPr>
              <a:t>chảy</a:t>
            </a:r>
            <a:r>
              <a:rPr lang="en-US" sz="3999" dirty="0">
                <a:solidFill>
                  <a:srgbClr val="FEF3EA"/>
                </a:solidFill>
                <a:latin typeface="Calibri (MS) Bold Italics"/>
              </a:rPr>
              <a:t> </a:t>
            </a:r>
            <a:r>
              <a:rPr lang="en-US" sz="3999" dirty="0" err="1">
                <a:solidFill>
                  <a:srgbClr val="FEF3EA"/>
                </a:solidFill>
                <a:latin typeface="Calibri (MS) Bold Italics"/>
              </a:rPr>
              <a:t>máu</a:t>
            </a:r>
            <a:r>
              <a:rPr lang="en-US" sz="3999" dirty="0">
                <a:solidFill>
                  <a:srgbClr val="FEF3EA"/>
                </a:solidFill>
                <a:latin typeface="Calibri (MS) Bold Italics"/>
              </a:rPr>
              <a:t> </a:t>
            </a:r>
            <a:r>
              <a:rPr lang="en-US" sz="3999" dirty="0" err="1">
                <a:solidFill>
                  <a:srgbClr val="FEF3EA"/>
                </a:solidFill>
                <a:latin typeface="Calibri (MS) Bold Italics"/>
              </a:rPr>
              <a:t>để</a:t>
            </a:r>
            <a:r>
              <a:rPr lang="en-US" sz="3999" dirty="0">
                <a:solidFill>
                  <a:srgbClr val="FEF3EA"/>
                </a:solidFill>
                <a:latin typeface="Calibri (MS) Bold Italics"/>
              </a:rPr>
              <a:t> </a:t>
            </a:r>
            <a:r>
              <a:rPr lang="en-US" sz="3999" dirty="0" err="1">
                <a:solidFill>
                  <a:srgbClr val="FEF3EA"/>
                </a:solidFill>
                <a:latin typeface="Calibri (MS) Bold Italics"/>
              </a:rPr>
              <a:t>chứng</a:t>
            </a:r>
            <a:r>
              <a:rPr lang="en-US" sz="3999" dirty="0">
                <a:solidFill>
                  <a:srgbClr val="FEF3EA"/>
                </a:solidFill>
                <a:latin typeface="Calibri (MS) Bold Italics"/>
              </a:rPr>
              <a:t> minh </a:t>
            </a:r>
            <a:r>
              <a:rPr lang="en-US" sz="3999" dirty="0" err="1">
                <a:solidFill>
                  <a:srgbClr val="FEF3EA"/>
                </a:solidFill>
                <a:latin typeface="Calibri (MS) Bold Italics"/>
              </a:rPr>
              <a:t>với</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làng</a:t>
            </a:r>
            <a:r>
              <a:rPr lang="en-US" sz="3999" dirty="0">
                <a:solidFill>
                  <a:srgbClr val="FEF3EA"/>
                </a:solidFill>
                <a:latin typeface="Calibri (MS) Bold Italics"/>
              </a:rPr>
              <a:t> </a:t>
            </a:r>
            <a:r>
              <a:rPr lang="en-US" sz="3999" dirty="0" err="1">
                <a:solidFill>
                  <a:srgbClr val="FEF3EA"/>
                </a:solidFill>
                <a:latin typeface="Calibri (MS) Bold Italics"/>
              </a:rPr>
              <a:t>rằng</a:t>
            </a:r>
            <a:r>
              <a:rPr lang="en-US" sz="3999" dirty="0">
                <a:solidFill>
                  <a:srgbClr val="FEF3EA"/>
                </a:solidFill>
                <a:latin typeface="Calibri (MS) Bold Italics"/>
              </a:rPr>
              <a:t> </a:t>
            </a:r>
            <a:r>
              <a:rPr lang="en-US" sz="3999" dirty="0" err="1">
                <a:solidFill>
                  <a:srgbClr val="FEF3EA"/>
                </a:solidFill>
                <a:latin typeface="Calibri (MS) Bold Italics"/>
              </a:rPr>
              <a:t>lính</a:t>
            </a:r>
            <a:r>
              <a:rPr lang="en-US" sz="3999" dirty="0">
                <a:solidFill>
                  <a:srgbClr val="FEF3EA"/>
                </a:solidFill>
                <a:latin typeface="Calibri (MS) Bold Italics"/>
              </a:rPr>
              <a:t> </a:t>
            </a:r>
            <a:r>
              <a:rPr lang="en-US" sz="3999" dirty="0" err="1">
                <a:solidFill>
                  <a:srgbClr val="FEF3EA"/>
                </a:solidFill>
                <a:latin typeface="Calibri (MS) Bold Italics"/>
              </a:rPr>
              <a:t>Pháp</a:t>
            </a:r>
            <a:r>
              <a:rPr lang="en-US" sz="3999" dirty="0">
                <a:solidFill>
                  <a:srgbClr val="FEF3EA"/>
                </a:solidFill>
                <a:latin typeface="Calibri (MS) Bold Italics"/>
              </a:rPr>
              <a:t> </a:t>
            </a:r>
            <a:r>
              <a:rPr lang="en-US" sz="3999" dirty="0" err="1">
                <a:solidFill>
                  <a:srgbClr val="FEF3EA"/>
                </a:solidFill>
                <a:latin typeface="Calibri (MS) Bold Italics"/>
              </a:rPr>
              <a:t>cũng</a:t>
            </a:r>
            <a:r>
              <a:rPr lang="en-US" sz="3999" dirty="0">
                <a:solidFill>
                  <a:srgbClr val="FEF3EA"/>
                </a:solidFill>
                <a:latin typeface="Calibri (MS) Bold Italics"/>
              </a:rPr>
              <a:t> </a:t>
            </a:r>
            <a:r>
              <a:rPr lang="en-US" sz="3999" dirty="0" err="1">
                <a:solidFill>
                  <a:srgbClr val="FEF3EA"/>
                </a:solidFill>
                <a:latin typeface="Calibri (MS) Bold Italics"/>
              </a:rPr>
              <a:t>là</a:t>
            </a:r>
            <a:r>
              <a:rPr lang="en-US" sz="3999" dirty="0">
                <a:solidFill>
                  <a:srgbClr val="FEF3EA"/>
                </a:solidFill>
                <a:latin typeface="Calibri (MS) Bold Italics"/>
              </a:rPr>
              <a:t> </a:t>
            </a:r>
            <a:r>
              <a:rPr lang="en-US" sz="3999" dirty="0" err="1">
                <a:solidFill>
                  <a:srgbClr val="FEF3EA"/>
                </a:solidFill>
                <a:latin typeface="Calibri (MS) Bold Italics"/>
              </a:rPr>
              <a:t>người</a:t>
            </a:r>
            <a:r>
              <a:rPr lang="en-US" sz="3999" dirty="0">
                <a:solidFill>
                  <a:srgbClr val="FEF3EA"/>
                </a:solidFill>
                <a:latin typeface="Calibri (MS) Bold Italics"/>
              </a:rPr>
              <a:t> </a:t>
            </a:r>
            <a:r>
              <a:rPr lang="en-US" sz="3999" dirty="0" err="1">
                <a:solidFill>
                  <a:srgbClr val="FEF3EA"/>
                </a:solidFill>
                <a:latin typeface="Calibri (MS) Bold Italics"/>
              </a:rPr>
              <a:t>và</a:t>
            </a:r>
            <a:r>
              <a:rPr lang="en-US" sz="3999" dirty="0">
                <a:solidFill>
                  <a:srgbClr val="FEF3EA"/>
                </a:solidFill>
                <a:latin typeface="Calibri (MS) Bold Italics"/>
              </a:rPr>
              <a:t> </a:t>
            </a:r>
            <a:r>
              <a:rPr lang="en-US" sz="3999" dirty="0" err="1">
                <a:solidFill>
                  <a:srgbClr val="FEF3EA"/>
                </a:solidFill>
                <a:latin typeface="Calibri (MS) Bold Italics"/>
              </a:rPr>
              <a:t>có</a:t>
            </a:r>
            <a:r>
              <a:rPr lang="en-US" sz="3999" dirty="0">
                <a:solidFill>
                  <a:srgbClr val="FEF3EA"/>
                </a:solidFill>
                <a:latin typeface="Calibri (MS) Bold Italics"/>
              </a:rPr>
              <a:t> </a:t>
            </a:r>
            <a:r>
              <a:rPr lang="en-US" sz="3999" dirty="0" err="1">
                <a:solidFill>
                  <a:srgbClr val="FEF3EA"/>
                </a:solidFill>
                <a:latin typeface="Calibri (MS) Bold Italics"/>
              </a:rPr>
              <a:t>thể</a:t>
            </a:r>
            <a:r>
              <a:rPr lang="en-US" sz="3999" dirty="0">
                <a:solidFill>
                  <a:srgbClr val="FEF3EA"/>
                </a:solidFill>
                <a:latin typeface="Calibri (MS) Bold Italics"/>
              </a:rPr>
              <a:t> </a:t>
            </a:r>
            <a:r>
              <a:rPr lang="en-US" sz="3999" dirty="0" err="1">
                <a:solidFill>
                  <a:srgbClr val="FEF3EA"/>
                </a:solidFill>
                <a:latin typeface="Calibri (MS) Bold Italics"/>
              </a:rPr>
              <a:t>chống</a:t>
            </a:r>
            <a:r>
              <a:rPr lang="en-US" sz="3999" dirty="0">
                <a:solidFill>
                  <a:srgbClr val="FEF3EA"/>
                </a:solidFill>
                <a:latin typeface="Calibri (MS) Bold Italics"/>
              </a:rPr>
              <a:t> </a:t>
            </a:r>
            <a:r>
              <a:rPr lang="en-US" sz="3999" dirty="0" err="1">
                <a:solidFill>
                  <a:srgbClr val="FEF3EA"/>
                </a:solidFill>
                <a:latin typeface="Calibri (MS) Bold Italics"/>
              </a:rPr>
              <a:t>lại</a:t>
            </a:r>
            <a:r>
              <a:rPr lang="en-US" sz="3999" dirty="0">
                <a:solidFill>
                  <a:srgbClr val="FEF3EA"/>
                </a:solidFill>
                <a:latin typeface="Calibri (MS) Bold Italics"/>
              </a:rPr>
              <a:t> </a:t>
            </a:r>
            <a:r>
              <a:rPr lang="en-US" sz="3999" dirty="0" err="1">
                <a:solidFill>
                  <a:srgbClr val="FEF3EA"/>
                </a:solidFill>
                <a:latin typeface="Calibri (MS) Bold Italics"/>
              </a:rPr>
              <a:t>được</a:t>
            </a:r>
            <a:r>
              <a:rPr lang="en-US" sz="3999" dirty="0">
                <a:solidFill>
                  <a:srgbClr val="FEF3EA"/>
                </a:solidFill>
                <a:latin typeface="Calibri (MS) Bold Italics"/>
              </a:rPr>
              <a:t>. </a:t>
            </a:r>
            <a:r>
              <a:rPr lang="en-US" sz="3999" dirty="0" err="1">
                <a:solidFill>
                  <a:srgbClr val="FEF3EA"/>
                </a:solidFill>
                <a:latin typeface="Calibri (MS) Bold Italics"/>
              </a:rPr>
              <a:t>Từ</a:t>
            </a:r>
            <a:r>
              <a:rPr lang="en-US" sz="3999" dirty="0">
                <a:solidFill>
                  <a:srgbClr val="FEF3EA"/>
                </a:solidFill>
                <a:latin typeface="Calibri (MS) Bold Italics"/>
              </a:rPr>
              <a:t> </a:t>
            </a:r>
            <a:r>
              <a:rPr lang="en-US" sz="3999" dirty="0" err="1">
                <a:solidFill>
                  <a:srgbClr val="FEF3EA"/>
                </a:solidFill>
                <a:latin typeface="Calibri (MS) Bold Italics"/>
              </a:rPr>
              <a:t>đó</a:t>
            </a:r>
            <a:r>
              <a:rPr lang="en-US" sz="3999" dirty="0">
                <a:solidFill>
                  <a:srgbClr val="FEF3EA"/>
                </a:solidFill>
                <a:latin typeface="Calibri (MS) Bold Italics"/>
              </a:rPr>
              <a:t>, </a:t>
            </a:r>
            <a:r>
              <a:rPr lang="en-US" sz="3999" dirty="0" err="1">
                <a:solidFill>
                  <a:srgbClr val="FEF3EA"/>
                </a:solidFill>
                <a:latin typeface="Calibri (MS) Bold Italics"/>
              </a:rPr>
              <a:t>ông</a:t>
            </a:r>
            <a:r>
              <a:rPr lang="en-US" sz="3999" dirty="0">
                <a:solidFill>
                  <a:srgbClr val="FEF3EA"/>
                </a:solidFill>
                <a:latin typeface="Calibri (MS) Bold Italics"/>
              </a:rPr>
              <a:t> </a:t>
            </a:r>
            <a:r>
              <a:rPr lang="en-US" sz="3999" dirty="0" err="1">
                <a:solidFill>
                  <a:srgbClr val="FEF3EA"/>
                </a:solidFill>
                <a:latin typeface="Calibri (MS) Bold Italics"/>
              </a:rPr>
              <a:t>đã</a:t>
            </a:r>
            <a:r>
              <a:rPr lang="en-US" sz="3999" dirty="0">
                <a:solidFill>
                  <a:srgbClr val="FEF3EA"/>
                </a:solidFill>
                <a:latin typeface="Calibri (MS) Bold Italics"/>
              </a:rPr>
              <a:t> </a:t>
            </a:r>
            <a:r>
              <a:rPr lang="en-US" sz="3999" dirty="0" err="1">
                <a:solidFill>
                  <a:srgbClr val="FEF3EA"/>
                </a:solidFill>
                <a:latin typeface="Calibri (MS) Bold Italics"/>
              </a:rPr>
              <a:t>lãnh</a:t>
            </a:r>
            <a:r>
              <a:rPr lang="en-US" sz="3999" dirty="0">
                <a:solidFill>
                  <a:srgbClr val="FEF3EA"/>
                </a:solidFill>
                <a:latin typeface="Calibri (MS) Bold Italics"/>
              </a:rPr>
              <a:t> </a:t>
            </a:r>
            <a:r>
              <a:rPr lang="en-US" sz="3999" dirty="0" err="1">
                <a:solidFill>
                  <a:srgbClr val="FEF3EA"/>
                </a:solidFill>
                <a:latin typeface="Calibri (MS) Bold Italics"/>
              </a:rPr>
              <a:t>đạo</a:t>
            </a:r>
            <a:r>
              <a:rPr lang="en-US" sz="3999" dirty="0">
                <a:solidFill>
                  <a:srgbClr val="FEF3EA"/>
                </a:solidFill>
                <a:latin typeface="Calibri (MS) Bold Italics"/>
              </a:rPr>
              <a:t> </a:t>
            </a:r>
            <a:r>
              <a:rPr lang="en-US" sz="3999" dirty="0" err="1">
                <a:solidFill>
                  <a:srgbClr val="FEF3EA"/>
                </a:solidFill>
                <a:latin typeface="Calibri (MS) Bold Italics"/>
              </a:rPr>
              <a:t>các</a:t>
            </a:r>
            <a:r>
              <a:rPr lang="en-US" sz="3999" dirty="0">
                <a:solidFill>
                  <a:srgbClr val="FEF3EA"/>
                </a:solidFill>
                <a:latin typeface="Calibri (MS) Bold Italics"/>
              </a:rPr>
              <a:t> </a:t>
            </a:r>
            <a:r>
              <a:rPr lang="en-US" sz="3999" dirty="0" err="1">
                <a:solidFill>
                  <a:srgbClr val="FEF3EA"/>
                </a:solidFill>
                <a:latin typeface="Calibri (MS) Bold Italics"/>
              </a:rPr>
              <a:t>buôn</a:t>
            </a:r>
            <a:r>
              <a:rPr lang="en-US" sz="3999" dirty="0">
                <a:solidFill>
                  <a:srgbClr val="FEF3EA"/>
                </a:solidFill>
                <a:latin typeface="Calibri (MS) Bold Italics"/>
              </a:rPr>
              <a:t> </a:t>
            </a:r>
            <a:r>
              <a:rPr lang="en-US" sz="3999" dirty="0" err="1">
                <a:solidFill>
                  <a:srgbClr val="FEF3EA"/>
                </a:solidFill>
                <a:latin typeface="Calibri (MS) Bold Italics"/>
              </a:rPr>
              <a:t>làng</a:t>
            </a:r>
            <a:r>
              <a:rPr lang="en-US" sz="3999" dirty="0">
                <a:solidFill>
                  <a:srgbClr val="FEF3EA"/>
                </a:solidFill>
                <a:latin typeface="Calibri (MS) Bold Italics"/>
              </a:rPr>
              <a:t> Ba Na </a:t>
            </a:r>
            <a:r>
              <a:rPr lang="en-US" sz="3999" dirty="0" err="1">
                <a:solidFill>
                  <a:srgbClr val="FEF3EA"/>
                </a:solidFill>
                <a:latin typeface="Calibri (MS) Bold Italics"/>
              </a:rPr>
              <a:t>và</a:t>
            </a:r>
            <a:r>
              <a:rPr lang="en-US" sz="3999" dirty="0">
                <a:solidFill>
                  <a:srgbClr val="FEF3EA"/>
                </a:solidFill>
                <a:latin typeface="Calibri (MS) Bold Italics"/>
              </a:rPr>
              <a:t> Ê </a:t>
            </a:r>
            <a:r>
              <a:rPr lang="en-US" sz="3999" dirty="0" err="1">
                <a:solidFill>
                  <a:srgbClr val="FEF3EA"/>
                </a:solidFill>
                <a:latin typeface="Calibri (MS) Bold Italics"/>
              </a:rPr>
              <a:t>Đê</a:t>
            </a:r>
            <a:r>
              <a:rPr lang="en-US" sz="3999" dirty="0">
                <a:solidFill>
                  <a:srgbClr val="FEF3EA"/>
                </a:solidFill>
                <a:latin typeface="Calibri (MS) Bold Italics"/>
              </a:rPr>
              <a:t> </a:t>
            </a:r>
            <a:r>
              <a:rPr lang="en-US" sz="3999" dirty="0" err="1">
                <a:solidFill>
                  <a:srgbClr val="FEF3EA"/>
                </a:solidFill>
                <a:latin typeface="Calibri (MS) Bold Italics"/>
              </a:rPr>
              <a:t>đứng</a:t>
            </a:r>
            <a:r>
              <a:rPr lang="en-US" sz="3999" dirty="0">
                <a:solidFill>
                  <a:srgbClr val="FEF3EA"/>
                </a:solidFill>
                <a:latin typeface="Calibri (MS) Bold Italics"/>
              </a:rPr>
              <a:t> </a:t>
            </a:r>
            <a:r>
              <a:rPr lang="en-US" sz="3999" dirty="0" err="1">
                <a:solidFill>
                  <a:srgbClr val="FEF3EA"/>
                </a:solidFill>
                <a:latin typeface="Calibri (MS) Bold Italics"/>
              </a:rPr>
              <a:t>lên</a:t>
            </a:r>
            <a:r>
              <a:rPr lang="en-US" sz="3999" dirty="0">
                <a:solidFill>
                  <a:srgbClr val="FEF3EA"/>
                </a:solidFill>
                <a:latin typeface="Calibri (MS) Bold Italics"/>
              </a:rPr>
              <a:t> </a:t>
            </a:r>
            <a:r>
              <a:rPr lang="en-US" sz="3999" dirty="0" err="1">
                <a:solidFill>
                  <a:srgbClr val="FEF3EA"/>
                </a:solidFill>
                <a:latin typeface="Calibri (MS) Bold Italics"/>
              </a:rPr>
              <a:t>bảo</a:t>
            </a:r>
            <a:r>
              <a:rPr lang="en-US" sz="3999" dirty="0">
                <a:solidFill>
                  <a:srgbClr val="FEF3EA"/>
                </a:solidFill>
                <a:latin typeface="Calibri (MS) Bold Italics"/>
              </a:rPr>
              <a:t> </a:t>
            </a:r>
            <a:r>
              <a:rPr lang="en-US" sz="3999" dirty="0" err="1">
                <a:solidFill>
                  <a:srgbClr val="FEF3EA"/>
                </a:solidFill>
                <a:latin typeface="Calibri (MS) Bold Italics"/>
              </a:rPr>
              <a:t>vệ</a:t>
            </a:r>
            <a:r>
              <a:rPr lang="en-US" sz="3999" dirty="0">
                <a:solidFill>
                  <a:srgbClr val="FEF3EA"/>
                </a:solidFill>
                <a:latin typeface="Calibri (MS) Bold Italics"/>
              </a:rPr>
              <a:t> </a:t>
            </a:r>
            <a:r>
              <a:rPr lang="en-US" sz="3999" dirty="0" err="1">
                <a:solidFill>
                  <a:srgbClr val="FEF3EA"/>
                </a:solidFill>
                <a:latin typeface="Calibri (MS) Bold Italics"/>
              </a:rPr>
              <a:t>quê</a:t>
            </a:r>
            <a:r>
              <a:rPr lang="en-US" sz="3999" dirty="0">
                <a:solidFill>
                  <a:srgbClr val="FEF3EA"/>
                </a:solidFill>
                <a:latin typeface="Calibri (MS) Bold Italics"/>
              </a:rPr>
              <a:t> </a:t>
            </a:r>
            <a:r>
              <a:rPr lang="en-US" sz="3999" dirty="0" err="1">
                <a:solidFill>
                  <a:srgbClr val="FEF3EA"/>
                </a:solidFill>
                <a:latin typeface="Calibri (MS) Bold Italics"/>
              </a:rPr>
              <a:t>hương</a:t>
            </a:r>
            <a:r>
              <a:rPr lang="en-US" sz="3999" dirty="0">
                <a:solidFill>
                  <a:srgbClr val="FEF3EA"/>
                </a:solidFill>
                <a:latin typeface="Calibri (MS) Bold Italics"/>
              </a:rPr>
              <a:t>, </a:t>
            </a:r>
            <a:r>
              <a:rPr lang="en-US" sz="3999" dirty="0" err="1">
                <a:solidFill>
                  <a:srgbClr val="FEF3EA"/>
                </a:solidFill>
                <a:latin typeface="Calibri (MS) Bold Italics"/>
              </a:rPr>
              <a:t>chống</a:t>
            </a:r>
            <a:r>
              <a:rPr lang="en-US" sz="3999" dirty="0">
                <a:solidFill>
                  <a:srgbClr val="FEF3EA"/>
                </a:solidFill>
                <a:latin typeface="Calibri (MS) Bold Italics"/>
              </a:rPr>
              <a:t> </a:t>
            </a:r>
            <a:r>
              <a:rPr lang="en-US" sz="3999" dirty="0" err="1">
                <a:solidFill>
                  <a:srgbClr val="FEF3EA"/>
                </a:solidFill>
                <a:latin typeface="Calibri (MS) Bold Italics"/>
              </a:rPr>
              <a:t>lại</a:t>
            </a:r>
            <a:r>
              <a:rPr lang="en-US" sz="3999" dirty="0">
                <a:solidFill>
                  <a:srgbClr val="FEF3EA"/>
                </a:solidFill>
                <a:latin typeface="Calibri (MS) Bold Italics"/>
              </a:rPr>
              <a:t> </a:t>
            </a:r>
            <a:r>
              <a:rPr lang="en-US" sz="3999" dirty="0" err="1">
                <a:solidFill>
                  <a:srgbClr val="FEF3EA"/>
                </a:solidFill>
                <a:latin typeface="Calibri (MS) Bold Italics"/>
              </a:rPr>
              <a:t>sự</a:t>
            </a:r>
            <a:r>
              <a:rPr lang="en-US" sz="3999" dirty="0">
                <a:solidFill>
                  <a:srgbClr val="FEF3EA"/>
                </a:solidFill>
                <a:latin typeface="Calibri (MS) Bold Italics"/>
              </a:rPr>
              <a:t> </a:t>
            </a:r>
            <a:r>
              <a:rPr lang="en-US" sz="3999" dirty="0" err="1">
                <a:solidFill>
                  <a:srgbClr val="FEF3EA"/>
                </a:solidFill>
                <a:latin typeface="Calibri (MS) Bold Italics"/>
              </a:rPr>
              <a:t>càn</a:t>
            </a:r>
            <a:r>
              <a:rPr lang="en-US" sz="3999" dirty="0">
                <a:solidFill>
                  <a:srgbClr val="FEF3EA"/>
                </a:solidFill>
                <a:latin typeface="Calibri (MS) Bold Italics"/>
              </a:rPr>
              <a:t> </a:t>
            </a:r>
            <a:r>
              <a:rPr lang="en-US" sz="3999" dirty="0" err="1">
                <a:solidFill>
                  <a:srgbClr val="FEF3EA"/>
                </a:solidFill>
                <a:latin typeface="Calibri (MS) Bold Italics"/>
              </a:rPr>
              <a:t>quét</a:t>
            </a:r>
            <a:r>
              <a:rPr lang="en-US" sz="3999" dirty="0">
                <a:solidFill>
                  <a:srgbClr val="FEF3EA"/>
                </a:solidFill>
                <a:latin typeface="Calibri (MS) Bold Italics"/>
              </a:rPr>
              <a:t> </a:t>
            </a:r>
            <a:r>
              <a:rPr lang="en-US" sz="3999" dirty="0" err="1">
                <a:solidFill>
                  <a:srgbClr val="FEF3EA"/>
                </a:solidFill>
                <a:latin typeface="Calibri (MS) Bold Italics"/>
              </a:rPr>
              <a:t>của</a:t>
            </a:r>
            <a:r>
              <a:rPr lang="en-US" sz="3999" dirty="0">
                <a:solidFill>
                  <a:srgbClr val="FEF3EA"/>
                </a:solidFill>
                <a:latin typeface="Calibri (MS) Bold Italics"/>
              </a:rPr>
              <a:t> </a:t>
            </a:r>
            <a:r>
              <a:rPr lang="en-US" sz="3999" dirty="0" err="1">
                <a:solidFill>
                  <a:srgbClr val="FEF3EA"/>
                </a:solidFill>
                <a:latin typeface="Calibri (MS) Bold Italics"/>
              </a:rPr>
              <a:t>thực</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Pháp</a:t>
            </a:r>
            <a:r>
              <a:rPr lang="en-US" sz="3999" dirty="0">
                <a:solidFill>
                  <a:srgbClr val="FEF3EA"/>
                </a:solidFill>
                <a:latin typeface="Calibri (MS) Bold Italics"/>
              </a:rPr>
              <a:t> </a:t>
            </a:r>
            <a:r>
              <a:rPr lang="en-US" sz="3999" dirty="0" err="1">
                <a:solidFill>
                  <a:srgbClr val="FEF3EA"/>
                </a:solidFill>
                <a:latin typeface="Calibri (MS) Bold Italics"/>
              </a:rPr>
              <a:t>và</a:t>
            </a:r>
            <a:r>
              <a:rPr lang="en-US" sz="3999" dirty="0">
                <a:solidFill>
                  <a:srgbClr val="FEF3EA"/>
                </a:solidFill>
                <a:latin typeface="Calibri (MS) Bold Italics"/>
              </a:rPr>
              <a:t> </a:t>
            </a:r>
            <a:r>
              <a:rPr lang="en-US" sz="3999" dirty="0" err="1">
                <a:solidFill>
                  <a:srgbClr val="FEF3EA"/>
                </a:solidFill>
                <a:latin typeface="Calibri (MS) Bold Italics"/>
              </a:rPr>
              <a:t>lập</a:t>
            </a:r>
            <a:r>
              <a:rPr lang="en-US" sz="3999" dirty="0">
                <a:solidFill>
                  <a:srgbClr val="FEF3EA"/>
                </a:solidFill>
                <a:latin typeface="Calibri (MS) Bold Italics"/>
              </a:rPr>
              <a:t> </a:t>
            </a:r>
            <a:r>
              <a:rPr lang="en-US" sz="3999" dirty="0" err="1">
                <a:solidFill>
                  <a:srgbClr val="FEF3EA"/>
                </a:solidFill>
                <a:latin typeface="Calibri (MS) Bold Italics"/>
              </a:rPr>
              <a:t>nhiều</a:t>
            </a:r>
            <a:r>
              <a:rPr lang="en-US" sz="3999" dirty="0">
                <a:solidFill>
                  <a:srgbClr val="FEF3EA"/>
                </a:solidFill>
                <a:latin typeface="Calibri (MS) Bold Italics"/>
              </a:rPr>
              <a:t> </a:t>
            </a:r>
            <a:r>
              <a:rPr lang="en-US" sz="3999" dirty="0" err="1">
                <a:solidFill>
                  <a:srgbClr val="FEF3EA"/>
                </a:solidFill>
                <a:latin typeface="Calibri (MS) Bold Italics"/>
              </a:rPr>
              <a:t>chiến</a:t>
            </a:r>
            <a:r>
              <a:rPr lang="en-US" sz="3999" dirty="0">
                <a:solidFill>
                  <a:srgbClr val="FEF3EA"/>
                </a:solidFill>
                <a:latin typeface="Calibri (MS) Bold Italics"/>
              </a:rPr>
              <a:t> </a:t>
            </a:r>
            <a:r>
              <a:rPr lang="en-US" sz="3999" dirty="0" err="1">
                <a:solidFill>
                  <a:srgbClr val="FEF3EA"/>
                </a:solidFill>
                <a:latin typeface="Calibri (MS) Bold Italics"/>
              </a:rPr>
              <a:t>công</a:t>
            </a:r>
            <a:r>
              <a:rPr lang="en-US" sz="3999" dirty="0">
                <a:solidFill>
                  <a:srgbClr val="FEF3EA"/>
                </a:solidFill>
                <a:latin typeface="Calibri (MS) Bold Italics"/>
              </a:rPr>
              <a:t>. </a:t>
            </a:r>
            <a:r>
              <a:rPr lang="en-US" sz="3999" dirty="0" err="1">
                <a:solidFill>
                  <a:srgbClr val="FEF3EA"/>
                </a:solidFill>
                <a:latin typeface="Calibri (MS) Bold Italics"/>
              </a:rPr>
              <a:t>Năm</a:t>
            </a:r>
            <a:r>
              <a:rPr lang="en-US" sz="3999" dirty="0">
                <a:solidFill>
                  <a:srgbClr val="FEF3EA"/>
                </a:solidFill>
                <a:latin typeface="Calibri (MS) Bold Italics"/>
              </a:rPr>
              <a:t> 1955, </a:t>
            </a:r>
            <a:r>
              <a:rPr lang="en-US" sz="3999" dirty="0" err="1">
                <a:solidFill>
                  <a:srgbClr val="FEF3EA"/>
                </a:solidFill>
                <a:latin typeface="Calibri (MS) Bold Italics"/>
              </a:rPr>
              <a:t>Đinh</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a:t>
            </a:r>
            <a:r>
              <a:rPr lang="en-US" sz="3999" dirty="0" err="1">
                <a:solidFill>
                  <a:srgbClr val="FEF3EA"/>
                </a:solidFill>
                <a:latin typeface="Calibri (MS) Bold Italics"/>
              </a:rPr>
              <a:t>được</a:t>
            </a:r>
            <a:r>
              <a:rPr lang="en-US" sz="3999" dirty="0">
                <a:solidFill>
                  <a:srgbClr val="FEF3EA"/>
                </a:solidFill>
                <a:latin typeface="Calibri (MS) Bold Italics"/>
              </a:rPr>
              <a:t> </a:t>
            </a:r>
            <a:r>
              <a:rPr lang="en-US" sz="3999" dirty="0" err="1">
                <a:solidFill>
                  <a:srgbClr val="FEF3EA"/>
                </a:solidFill>
                <a:latin typeface="Calibri (MS) Bold Italics"/>
              </a:rPr>
              <a:t>Bác</a:t>
            </a:r>
            <a:r>
              <a:rPr lang="en-US" sz="3999" dirty="0">
                <a:solidFill>
                  <a:srgbClr val="FEF3EA"/>
                </a:solidFill>
                <a:latin typeface="Calibri (MS) Bold Italics"/>
              </a:rPr>
              <a:t> </a:t>
            </a:r>
            <a:r>
              <a:rPr lang="en-US" sz="3999" dirty="0" err="1">
                <a:solidFill>
                  <a:srgbClr val="FEF3EA"/>
                </a:solidFill>
                <a:latin typeface="Calibri (MS) Bold Italics"/>
              </a:rPr>
              <a:t>Hồ</a:t>
            </a:r>
            <a:r>
              <a:rPr lang="en-US" sz="3999" dirty="0">
                <a:solidFill>
                  <a:srgbClr val="FEF3EA"/>
                </a:solidFill>
                <a:latin typeface="Calibri (MS) Bold Italics"/>
              </a:rPr>
              <a:t> </a:t>
            </a:r>
            <a:r>
              <a:rPr lang="en-US" sz="3999" dirty="0" err="1">
                <a:solidFill>
                  <a:srgbClr val="FEF3EA"/>
                </a:solidFill>
                <a:latin typeface="Calibri (MS) Bold Italics"/>
              </a:rPr>
              <a:t>phong</a:t>
            </a:r>
            <a:r>
              <a:rPr lang="en-US" sz="3999" dirty="0">
                <a:solidFill>
                  <a:srgbClr val="FEF3EA"/>
                </a:solidFill>
                <a:latin typeface="Calibri (MS) Bold Italics"/>
              </a:rPr>
              <a:t> </a:t>
            </a:r>
            <a:r>
              <a:rPr lang="en-US" sz="3999" dirty="0" err="1">
                <a:solidFill>
                  <a:srgbClr val="FEF3EA"/>
                </a:solidFill>
                <a:latin typeface="Calibri (MS) Bold Italics"/>
              </a:rPr>
              <a:t>tặng</a:t>
            </a:r>
            <a:r>
              <a:rPr lang="en-US" sz="3999" dirty="0">
                <a:solidFill>
                  <a:srgbClr val="FEF3EA"/>
                </a:solidFill>
                <a:latin typeface="Calibri (MS) Bold Italics"/>
              </a:rPr>
              <a:t> </a:t>
            </a:r>
            <a:r>
              <a:rPr lang="en-US" sz="3999" dirty="0" err="1">
                <a:solidFill>
                  <a:srgbClr val="FEF3EA"/>
                </a:solidFill>
                <a:latin typeface="Calibri (MS) Bold Italics"/>
              </a:rPr>
              <a:t>danh</a:t>
            </a:r>
            <a:r>
              <a:rPr lang="en-US" sz="3999" dirty="0">
                <a:solidFill>
                  <a:srgbClr val="FEF3EA"/>
                </a:solidFill>
                <a:latin typeface="Calibri (MS) Bold Italics"/>
              </a:rPr>
              <a:t> </a:t>
            </a:r>
            <a:r>
              <a:rPr lang="en-US" sz="3999" dirty="0" err="1">
                <a:solidFill>
                  <a:srgbClr val="FEF3EA"/>
                </a:solidFill>
                <a:latin typeface="Calibri (MS) Bold Italics"/>
              </a:rPr>
              <a:t>hiệu</a:t>
            </a:r>
            <a:r>
              <a:rPr lang="en-US" sz="3999" dirty="0">
                <a:solidFill>
                  <a:srgbClr val="FEF3EA"/>
                </a:solidFill>
                <a:latin typeface="Calibri (MS) Bold Italics"/>
              </a:rPr>
              <a:t> </a:t>
            </a:r>
            <a:r>
              <a:rPr lang="en-US" sz="3999" dirty="0" err="1">
                <a:solidFill>
                  <a:srgbClr val="FEF3EA"/>
                </a:solidFill>
                <a:latin typeface="Calibri (MS) Bold Italics"/>
              </a:rPr>
              <a:t>Anh</a:t>
            </a:r>
            <a:r>
              <a:rPr lang="en-US" sz="3999" dirty="0">
                <a:solidFill>
                  <a:srgbClr val="FEF3EA"/>
                </a:solidFill>
                <a:latin typeface="Calibri (MS) Bold Italics"/>
              </a:rPr>
              <a:t> </a:t>
            </a:r>
            <a:r>
              <a:rPr lang="en-US" sz="3999" dirty="0" err="1">
                <a:solidFill>
                  <a:srgbClr val="FEF3EA"/>
                </a:solidFill>
                <a:latin typeface="Calibri (MS) Bold Italics"/>
              </a:rPr>
              <a:t>hùng</a:t>
            </a:r>
            <a:r>
              <a:rPr lang="en-US" sz="3999" dirty="0">
                <a:solidFill>
                  <a:srgbClr val="FEF3EA"/>
                </a:solidFill>
                <a:latin typeface="Calibri (MS) Bold Italics"/>
              </a:rPr>
              <a:t> </a:t>
            </a:r>
            <a:r>
              <a:rPr lang="en-US" sz="3999" dirty="0" err="1">
                <a:solidFill>
                  <a:srgbClr val="FEF3EA"/>
                </a:solidFill>
                <a:latin typeface="Calibri (MS) Bold Italics"/>
              </a:rPr>
              <a:t>Lực</a:t>
            </a:r>
            <a:r>
              <a:rPr lang="en-US" sz="3999" dirty="0">
                <a:solidFill>
                  <a:srgbClr val="FEF3EA"/>
                </a:solidFill>
                <a:latin typeface="Calibri (MS) Bold Italics"/>
              </a:rPr>
              <a:t> </a:t>
            </a:r>
            <a:r>
              <a:rPr lang="en-US" sz="3999" dirty="0" err="1">
                <a:solidFill>
                  <a:srgbClr val="FEF3EA"/>
                </a:solidFill>
                <a:latin typeface="Calibri (MS) Bold Italics"/>
              </a:rPr>
              <a:t>lượng</a:t>
            </a:r>
            <a:r>
              <a:rPr lang="en-US" sz="3999" dirty="0">
                <a:solidFill>
                  <a:srgbClr val="FEF3EA"/>
                </a:solidFill>
                <a:latin typeface="Calibri (MS) Bold Italics"/>
              </a:rPr>
              <a:t> </a:t>
            </a:r>
            <a:r>
              <a:rPr lang="en-US" sz="3999" dirty="0" err="1">
                <a:solidFill>
                  <a:srgbClr val="FEF3EA"/>
                </a:solidFill>
                <a:latin typeface="Calibri (MS) Bold Italics"/>
              </a:rPr>
              <a:t>vũ</a:t>
            </a:r>
            <a:r>
              <a:rPr lang="en-US" sz="3999" dirty="0">
                <a:solidFill>
                  <a:srgbClr val="FEF3EA"/>
                </a:solidFill>
                <a:latin typeface="Calibri (MS) Bold Italics"/>
              </a:rPr>
              <a:t> </a:t>
            </a:r>
            <a:r>
              <a:rPr lang="en-US" sz="3999" dirty="0" err="1">
                <a:solidFill>
                  <a:srgbClr val="FEF3EA"/>
                </a:solidFill>
                <a:latin typeface="Calibri (MS) Bold Italics"/>
              </a:rPr>
              <a:t>trang</a:t>
            </a:r>
            <a:r>
              <a:rPr lang="en-US" sz="3999" dirty="0">
                <a:solidFill>
                  <a:srgbClr val="FEF3EA"/>
                </a:solidFill>
                <a:latin typeface="Calibri (MS) Bold Italics"/>
              </a:rPr>
              <a:t> </a:t>
            </a:r>
            <a:r>
              <a:rPr lang="en-US" sz="3999" dirty="0" err="1">
                <a:solidFill>
                  <a:srgbClr val="FEF3EA"/>
                </a:solidFill>
                <a:latin typeface="Calibri (MS) Bold Italics"/>
              </a:rPr>
              <a:t>nhân</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và</a:t>
            </a:r>
            <a:r>
              <a:rPr lang="en-US" sz="3999" dirty="0">
                <a:solidFill>
                  <a:srgbClr val="FEF3EA"/>
                </a:solidFill>
                <a:latin typeface="Calibri (MS) Bold Italics"/>
              </a:rPr>
              <a:t> </a:t>
            </a:r>
            <a:r>
              <a:rPr lang="en-US" sz="3999" dirty="0" err="1">
                <a:solidFill>
                  <a:srgbClr val="FEF3EA"/>
                </a:solidFill>
                <a:latin typeface="Calibri (MS) Bold Italics"/>
              </a:rPr>
              <a:t>thường</a:t>
            </a:r>
            <a:r>
              <a:rPr lang="en-US" sz="3999" dirty="0">
                <a:solidFill>
                  <a:srgbClr val="FEF3EA"/>
                </a:solidFill>
                <a:latin typeface="Calibri (MS) Bold Italics"/>
              </a:rPr>
              <a:t> </a:t>
            </a:r>
            <a:r>
              <a:rPr lang="en-US" sz="3999" dirty="0" err="1">
                <a:solidFill>
                  <a:srgbClr val="FEF3EA"/>
                </a:solidFill>
                <a:latin typeface="Calibri (MS) Bold Italics"/>
              </a:rPr>
              <a:t>được</a:t>
            </a:r>
            <a:r>
              <a:rPr lang="en-US" sz="3999" dirty="0">
                <a:solidFill>
                  <a:srgbClr val="FEF3EA"/>
                </a:solidFill>
                <a:latin typeface="Calibri (MS) Bold Italics"/>
              </a:rPr>
              <a:t> </a:t>
            </a:r>
            <a:r>
              <a:rPr lang="en-US" sz="3999" dirty="0" err="1">
                <a:solidFill>
                  <a:srgbClr val="FEF3EA"/>
                </a:solidFill>
                <a:latin typeface="Calibri (MS) Bold Italics"/>
              </a:rPr>
              <a:t>gọi</a:t>
            </a:r>
            <a:r>
              <a:rPr lang="en-US" sz="3999" dirty="0">
                <a:solidFill>
                  <a:srgbClr val="FEF3EA"/>
                </a:solidFill>
                <a:latin typeface="Calibri (MS) Bold Italics"/>
              </a:rPr>
              <a:t> </a:t>
            </a:r>
            <a:r>
              <a:rPr lang="en-US" sz="3999" dirty="0" err="1">
                <a:solidFill>
                  <a:srgbClr val="FEF3EA"/>
                </a:solidFill>
                <a:latin typeface="Calibri (MS) Bold Italics"/>
              </a:rPr>
              <a:t>với</a:t>
            </a:r>
            <a:r>
              <a:rPr lang="en-US" sz="3999" dirty="0">
                <a:solidFill>
                  <a:srgbClr val="FEF3EA"/>
                </a:solidFill>
                <a:latin typeface="Calibri (MS) Bold Italics"/>
              </a:rPr>
              <a:t> </a:t>
            </a:r>
            <a:r>
              <a:rPr lang="en-US" sz="3999" dirty="0" err="1">
                <a:solidFill>
                  <a:srgbClr val="FEF3EA"/>
                </a:solidFill>
                <a:latin typeface="Calibri (MS) Bold Italics"/>
              </a:rPr>
              <a:t>tên</a:t>
            </a:r>
            <a:r>
              <a:rPr lang="en-US" sz="3999" dirty="0">
                <a:solidFill>
                  <a:srgbClr val="FEF3EA"/>
                </a:solidFill>
                <a:latin typeface="Calibri (MS) Bold Italics"/>
              </a:rPr>
              <a:t> </a:t>
            </a:r>
            <a:r>
              <a:rPr lang="en-US" sz="3999" dirty="0" err="1">
                <a:solidFill>
                  <a:srgbClr val="FEF3EA"/>
                </a:solidFill>
                <a:latin typeface="Calibri (MS) Bold Italics"/>
              </a:rPr>
              <a:t>anh</a:t>
            </a:r>
            <a:r>
              <a:rPr lang="en-US" sz="3999" dirty="0">
                <a:solidFill>
                  <a:srgbClr val="FEF3EA"/>
                </a:solidFill>
                <a:latin typeface="Calibri (MS) Bold Italics"/>
              </a:rPr>
              <a:t> </a:t>
            </a:r>
            <a:r>
              <a:rPr lang="en-US" sz="3999" dirty="0" err="1">
                <a:solidFill>
                  <a:srgbClr val="FEF3EA"/>
                </a:solidFill>
                <a:latin typeface="Calibri (MS) Bold Italics"/>
              </a:rPr>
              <a:t>hùng</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a:t>
            </a:r>
          </a:p>
        </p:txBody>
      </p:sp>
      <p:grpSp>
        <p:nvGrpSpPr>
          <p:cNvPr id="4" name="Group 4"/>
          <p:cNvGrpSpPr/>
          <p:nvPr/>
        </p:nvGrpSpPr>
        <p:grpSpPr>
          <a:xfrm>
            <a:off x="10152714" y="0"/>
            <a:ext cx="8387390" cy="10287000"/>
            <a:chOff x="0" y="0"/>
            <a:chExt cx="11183187" cy="13716000"/>
          </a:xfrm>
        </p:grpSpPr>
        <p:sp>
          <p:nvSpPr>
            <p:cNvPr id="5" name="AutoShape 5"/>
            <p:cNvSpPr/>
            <p:nvPr/>
          </p:nvSpPr>
          <p:spPr>
            <a:xfrm>
              <a:off x="2449149" y="0"/>
              <a:ext cx="8427026" cy="13716000"/>
            </a:xfrm>
            <a:prstGeom prst="rect">
              <a:avLst/>
            </a:prstGeom>
            <a:solidFill>
              <a:srgbClr val="806753"/>
            </a:solidFill>
          </p:spPr>
        </p:sp>
        <p:sp>
          <p:nvSpPr>
            <p:cNvPr id="6" name="AutoShape 6"/>
            <p:cNvSpPr/>
            <p:nvPr/>
          </p:nvSpPr>
          <p:spPr>
            <a:xfrm>
              <a:off x="0" y="12846272"/>
              <a:ext cx="11183187" cy="124491"/>
            </a:xfrm>
            <a:prstGeom prst="rect">
              <a:avLst/>
            </a:prstGeom>
            <a:solidFill>
              <a:srgbClr val="FEF3EA"/>
            </a:solidFill>
          </p:spPr>
        </p:sp>
        <p:sp>
          <p:nvSpPr>
            <p:cNvPr id="7" name="Freeform 7"/>
            <p:cNvSpPr/>
            <p:nvPr/>
          </p:nvSpPr>
          <p:spPr>
            <a:xfrm>
              <a:off x="2909974" y="384107"/>
              <a:ext cx="7505376" cy="11464461"/>
            </a:xfrm>
            <a:custGeom>
              <a:avLst/>
              <a:gdLst/>
              <a:ahLst/>
              <a:cxnLst/>
              <a:rect l="l" t="t" r="r" b="b"/>
              <a:pathLst>
                <a:path w="7505376" h="11464461">
                  <a:moveTo>
                    <a:pt x="0" y="0"/>
                  </a:moveTo>
                  <a:lnTo>
                    <a:pt x="7505376" y="0"/>
                  </a:lnTo>
                  <a:lnTo>
                    <a:pt x="7505376" y="11464461"/>
                  </a:lnTo>
                  <a:lnTo>
                    <a:pt x="0" y="11464461"/>
                  </a:lnTo>
                  <a:lnTo>
                    <a:pt x="0" y="0"/>
                  </a:lnTo>
                  <a:close/>
                </a:path>
              </a:pathLst>
            </a:custGeom>
            <a:blipFill>
              <a:blip r:embed="rId2"/>
              <a:stretch>
                <a:fillRect/>
              </a:stretch>
            </a:blipFill>
          </p:spPr>
        </p:sp>
        <p:sp>
          <p:nvSpPr>
            <p:cNvPr id="8" name="TextBox 8"/>
            <p:cNvSpPr txBox="1"/>
            <p:nvPr/>
          </p:nvSpPr>
          <p:spPr>
            <a:xfrm>
              <a:off x="2490294" y="11966043"/>
              <a:ext cx="8385881" cy="682996"/>
            </a:xfrm>
            <a:prstGeom prst="rect">
              <a:avLst/>
            </a:prstGeom>
          </p:spPr>
          <p:txBody>
            <a:bodyPr lIns="0" tIns="0" rIns="0" bIns="0" rtlCol="0" anchor="t">
              <a:spAutoFit/>
            </a:bodyPr>
            <a:lstStyle/>
            <a:p>
              <a:pPr algn="ctr">
                <a:lnSpc>
                  <a:spcPts val="3871"/>
                </a:lnSpc>
              </a:pPr>
              <a:r>
                <a:rPr lang="en-US" sz="2978">
                  <a:solidFill>
                    <a:srgbClr val="FFFFFF"/>
                  </a:solidFill>
                  <a:latin typeface="Calibri (MS) Bold Italics"/>
                </a:rPr>
                <a:t>Hình 8. Đinh Núp (ảnh chụp năm 1954)</a:t>
              </a:r>
            </a:p>
          </p:txBody>
        </p:sp>
      </p:grpSp>
      <p:sp>
        <p:nvSpPr>
          <p:cNvPr id="10" name="TextBox 10"/>
          <p:cNvSpPr txBox="1"/>
          <p:nvPr/>
        </p:nvSpPr>
        <p:spPr>
          <a:xfrm>
            <a:off x="1836862" y="9267546"/>
            <a:ext cx="10022744" cy="1019454"/>
          </a:xfrm>
          <a:prstGeom prst="rect">
            <a:avLst/>
          </a:prstGeom>
        </p:spPr>
        <p:txBody>
          <a:bodyPr lIns="0" tIns="0" rIns="0" bIns="0" rtlCol="0" anchor="t">
            <a:spAutoFit/>
          </a:bodyPr>
          <a:lstStyle/>
          <a:p>
            <a:pPr algn="r">
              <a:lnSpc>
                <a:spcPts val="3871"/>
              </a:lnSpc>
            </a:pPr>
            <a:r>
              <a:rPr lang="en-US" sz="2978">
                <a:solidFill>
                  <a:srgbClr val="3B181D"/>
                </a:solidFill>
                <a:latin typeface="Calibri (MS) Bold Italics"/>
              </a:rPr>
              <a:t>Theo Đinh Xuân Lâm, Trương Hữu Quýnh (Chủ biên) </a:t>
            </a:r>
          </a:p>
          <a:p>
            <a:pPr algn="r">
              <a:lnSpc>
                <a:spcPts val="3871"/>
              </a:lnSpc>
            </a:pPr>
            <a:r>
              <a:rPr lang="en-US" sz="2978">
                <a:solidFill>
                  <a:srgbClr val="3B181D"/>
                </a:solidFill>
                <a:latin typeface="Calibri (MS) Bold Italics"/>
              </a:rPr>
              <a:t>Từ điển nhân vật lịch sử Việt Nam,Sđđ</a:t>
            </a:r>
          </a:p>
        </p:txBody>
      </p:sp>
      <p:pic>
        <p:nvPicPr>
          <p:cNvPr id="11" name="Picture 10"/>
          <p:cNvPicPr>
            <a:picLocks noChangeAspect="1"/>
          </p:cNvPicPr>
          <p:nvPr/>
        </p:nvPicPr>
        <p:blipFill>
          <a:blip r:embed="rId3"/>
          <a:stretch>
            <a:fillRect/>
          </a:stretch>
        </p:blipFill>
        <p:spPr>
          <a:xfrm>
            <a:off x="-345619" y="114300"/>
            <a:ext cx="5883150" cy="1341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p:nvPr/>
        </p:nvSpPr>
        <p:spPr>
          <a:xfrm>
            <a:off x="0" y="0"/>
            <a:ext cx="18288000" cy="10287000"/>
          </a:xfrm>
          <a:prstGeom prst="rect">
            <a:avLst/>
          </a:prstGeom>
          <a:solidFill>
            <a:srgbClr val="806753"/>
          </a:solidFill>
        </p:spPr>
      </p:sp>
      <p:sp>
        <p:nvSpPr>
          <p:cNvPr id="2" name="Rectangle 1"/>
          <p:cNvSpPr/>
          <p:nvPr/>
        </p:nvSpPr>
        <p:spPr>
          <a:xfrm>
            <a:off x="13419231" y="9791700"/>
            <a:ext cx="4868769" cy="646331"/>
          </a:xfrm>
          <a:prstGeom prst="rect">
            <a:avLst/>
          </a:prstGeom>
        </p:spPr>
        <p:txBody>
          <a:bodyPr wrap="none">
            <a:spAutoFit/>
          </a:bodyPr>
          <a:lstStyle/>
          <a:p>
            <a:r>
              <a:rPr lang="en-US" dirty="0">
                <a:hlinkClick r:id="rId2"/>
              </a:rPr>
              <a:t>https://www.youtube.com/watch?v=053FlcgnToQ</a:t>
            </a:r>
            <a:endParaRPr lang="en-US" dirty="0"/>
          </a:p>
          <a:p>
            <a:endParaRPr lang="en-US" dirty="0"/>
          </a:p>
        </p:txBody>
      </p:sp>
    </p:spTree>
    <p:extLst>
      <p:ext uri="{BB962C8B-B14F-4D97-AF65-F5344CB8AC3E}">
        <p14:creationId xmlns:p14="http://schemas.microsoft.com/office/powerpoint/2010/main" val="137926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2949552"/>
          </a:xfrm>
          <a:custGeom>
            <a:avLst/>
            <a:gdLst/>
            <a:ahLst/>
            <a:cxnLst/>
            <a:rect l="l" t="t" r="r" b="b"/>
            <a:pathLst>
              <a:path w="18288000" h="2949552">
                <a:moveTo>
                  <a:pt x="0" y="0"/>
                </a:moveTo>
                <a:lnTo>
                  <a:pt x="18288000" y="0"/>
                </a:lnTo>
                <a:lnTo>
                  <a:pt x="18288000" y="2949552"/>
                </a:lnTo>
                <a:lnTo>
                  <a:pt x="0" y="2949552"/>
                </a:lnTo>
                <a:lnTo>
                  <a:pt x="0" y="0"/>
                </a:lnTo>
                <a:close/>
              </a:path>
            </a:pathLst>
          </a:custGeom>
          <a:blipFill>
            <a:blip r:embed="rId2"/>
            <a:stretch>
              <a:fillRect t="-67040" b="-246052"/>
            </a:stretch>
          </a:blipFill>
        </p:spPr>
      </p:sp>
      <p:sp>
        <p:nvSpPr>
          <p:cNvPr id="3" name="AutoShape 3"/>
          <p:cNvSpPr/>
          <p:nvPr/>
        </p:nvSpPr>
        <p:spPr>
          <a:xfrm>
            <a:off x="380863" y="10149075"/>
            <a:ext cx="5787253" cy="853856"/>
          </a:xfrm>
          <a:prstGeom prst="rect">
            <a:avLst/>
          </a:prstGeom>
          <a:solidFill>
            <a:srgbClr val="806753"/>
          </a:solidFill>
        </p:spPr>
      </p:sp>
      <p:sp>
        <p:nvSpPr>
          <p:cNvPr id="4" name="TextBox 4"/>
          <p:cNvSpPr txBox="1"/>
          <p:nvPr/>
        </p:nvSpPr>
        <p:spPr>
          <a:xfrm>
            <a:off x="175626" y="3455584"/>
            <a:ext cx="6835915" cy="2578691"/>
          </a:xfrm>
          <a:prstGeom prst="rect">
            <a:avLst/>
          </a:prstGeom>
        </p:spPr>
        <p:txBody>
          <a:bodyPr lIns="0" tIns="0" rIns="0" bIns="0" rtlCol="0" anchor="t">
            <a:spAutoFit/>
          </a:bodyPr>
          <a:lstStyle/>
          <a:p>
            <a:pPr algn="l">
              <a:lnSpc>
                <a:spcPts val="5139"/>
              </a:lnSpc>
            </a:pPr>
            <a:r>
              <a:rPr lang="en-US" sz="3953" spc="79" dirty="0">
                <a:solidFill>
                  <a:srgbClr val="806753"/>
                </a:solidFill>
                <a:latin typeface="Paytone One"/>
              </a:rPr>
              <a:t>1. PHONG TRÀO YÊU NƯỚC VÀ CÁCH MẠNG CỦA ĐỒNG BÀO VÙNG TÂY NGUYÊN CÓ ĐIỂM GÌ NỔI BẬT?</a:t>
            </a:r>
          </a:p>
        </p:txBody>
      </p:sp>
      <p:sp>
        <p:nvSpPr>
          <p:cNvPr id="5" name="TextBox 5"/>
          <p:cNvSpPr txBox="1"/>
          <p:nvPr/>
        </p:nvSpPr>
        <p:spPr>
          <a:xfrm>
            <a:off x="7277764" y="3859967"/>
            <a:ext cx="10604994" cy="5781675"/>
          </a:xfrm>
          <a:prstGeom prst="rect">
            <a:avLst/>
          </a:prstGeom>
        </p:spPr>
        <p:txBody>
          <a:bodyPr lIns="0" tIns="0" rIns="0" bIns="0" rtlCol="0" anchor="t">
            <a:spAutoFit/>
          </a:bodyPr>
          <a:lstStyle/>
          <a:p>
            <a:pPr>
              <a:lnSpc>
                <a:spcPts val="7500"/>
              </a:lnSpc>
            </a:pPr>
            <a:r>
              <a:rPr lang="en-US" sz="5000" dirty="0">
                <a:solidFill>
                  <a:srgbClr val="3B181D"/>
                </a:solidFill>
                <a:latin typeface="Calibri (MS)"/>
              </a:rPr>
              <a:t>+ </a:t>
            </a:r>
            <a:r>
              <a:rPr lang="en-US" sz="5000" dirty="0" err="1">
                <a:solidFill>
                  <a:srgbClr val="3B181D"/>
                </a:solidFill>
                <a:latin typeface="Calibri (MS)"/>
              </a:rPr>
              <a:t>Tây</a:t>
            </a:r>
            <a:r>
              <a:rPr lang="en-US" sz="5000" dirty="0">
                <a:solidFill>
                  <a:srgbClr val="3B181D"/>
                </a:solidFill>
                <a:latin typeface="Calibri (MS)"/>
              </a:rPr>
              <a:t> </a:t>
            </a:r>
            <a:r>
              <a:rPr lang="en-US" sz="5000" dirty="0" err="1">
                <a:solidFill>
                  <a:srgbClr val="3B181D"/>
                </a:solidFill>
                <a:latin typeface="Calibri (MS)"/>
              </a:rPr>
              <a:t>Nguyên</a:t>
            </a:r>
            <a:r>
              <a:rPr lang="en-US" sz="5000" dirty="0">
                <a:solidFill>
                  <a:srgbClr val="3B181D"/>
                </a:solidFill>
                <a:latin typeface="Calibri (MS)"/>
              </a:rPr>
              <a:t> </a:t>
            </a:r>
            <a:r>
              <a:rPr lang="en-US" sz="5000" dirty="0" err="1">
                <a:solidFill>
                  <a:srgbClr val="3B181D"/>
                </a:solidFill>
                <a:latin typeface="Calibri (MS)"/>
              </a:rPr>
              <a:t>là</a:t>
            </a:r>
            <a:r>
              <a:rPr lang="en-US" sz="5000" dirty="0">
                <a:solidFill>
                  <a:srgbClr val="3B181D"/>
                </a:solidFill>
                <a:latin typeface="Calibri (MS)"/>
              </a:rPr>
              <a:t> </a:t>
            </a:r>
            <a:r>
              <a:rPr lang="en-US" sz="5000" dirty="0" err="1">
                <a:solidFill>
                  <a:srgbClr val="3B181D"/>
                </a:solidFill>
                <a:latin typeface="Calibri (MS)"/>
              </a:rPr>
              <a:t>vùng</a:t>
            </a:r>
            <a:r>
              <a:rPr lang="en-US" sz="5000" dirty="0">
                <a:solidFill>
                  <a:srgbClr val="3B181D"/>
                </a:solidFill>
                <a:latin typeface="Calibri (MS)"/>
              </a:rPr>
              <a:t> </a:t>
            </a:r>
            <a:r>
              <a:rPr lang="en-US" sz="5000" dirty="0" err="1">
                <a:solidFill>
                  <a:srgbClr val="3B181D"/>
                </a:solidFill>
                <a:latin typeface="Calibri (MS)"/>
              </a:rPr>
              <a:t>đất</a:t>
            </a:r>
            <a:r>
              <a:rPr lang="en-US" sz="5000" dirty="0">
                <a:solidFill>
                  <a:srgbClr val="3B181D"/>
                </a:solidFill>
                <a:latin typeface="Calibri (MS)"/>
              </a:rPr>
              <a:t> </a:t>
            </a:r>
            <a:r>
              <a:rPr lang="en-US" sz="5000" dirty="0" err="1">
                <a:solidFill>
                  <a:srgbClr val="3B181D"/>
                </a:solidFill>
                <a:latin typeface="Calibri (MS)"/>
              </a:rPr>
              <a:t>giàu</a:t>
            </a:r>
            <a:r>
              <a:rPr lang="en-US" sz="5000" dirty="0">
                <a:solidFill>
                  <a:srgbClr val="3B181D"/>
                </a:solidFill>
                <a:latin typeface="Calibri (MS)"/>
              </a:rPr>
              <a:t> </a:t>
            </a:r>
            <a:r>
              <a:rPr lang="en-US" sz="5000" dirty="0" err="1">
                <a:solidFill>
                  <a:srgbClr val="3B181D"/>
                </a:solidFill>
                <a:latin typeface="Calibri (MS)"/>
              </a:rPr>
              <a:t>truyền</a:t>
            </a:r>
            <a:r>
              <a:rPr lang="en-US" sz="5000" dirty="0">
                <a:solidFill>
                  <a:srgbClr val="3B181D"/>
                </a:solidFill>
                <a:latin typeface="Calibri (MS)"/>
              </a:rPr>
              <a:t> </a:t>
            </a:r>
            <a:r>
              <a:rPr lang="en-US" sz="5000" dirty="0" err="1">
                <a:solidFill>
                  <a:srgbClr val="3B181D"/>
                </a:solidFill>
                <a:latin typeface="Calibri (MS)"/>
              </a:rPr>
              <a:t>thống</a:t>
            </a:r>
            <a:r>
              <a:rPr lang="en-US" sz="5000" dirty="0">
                <a:solidFill>
                  <a:srgbClr val="3B181D"/>
                </a:solidFill>
                <a:latin typeface="Calibri (MS)"/>
              </a:rPr>
              <a:t> </a:t>
            </a:r>
            <a:r>
              <a:rPr lang="en-US" sz="5000" dirty="0" err="1">
                <a:solidFill>
                  <a:srgbClr val="3B181D"/>
                </a:solidFill>
                <a:latin typeface="Calibri (MS)"/>
              </a:rPr>
              <a:t>yêu</a:t>
            </a:r>
            <a:r>
              <a:rPr lang="en-US" sz="5000" dirty="0">
                <a:solidFill>
                  <a:srgbClr val="3B181D"/>
                </a:solidFill>
                <a:latin typeface="Calibri (MS)"/>
              </a:rPr>
              <a:t> </a:t>
            </a:r>
            <a:r>
              <a:rPr lang="en-US" sz="5000" dirty="0" err="1">
                <a:solidFill>
                  <a:srgbClr val="3B181D"/>
                </a:solidFill>
                <a:latin typeface="Calibri (MS)"/>
              </a:rPr>
              <a:t>nước</a:t>
            </a:r>
            <a:r>
              <a:rPr lang="en-US" sz="5000" dirty="0">
                <a:solidFill>
                  <a:srgbClr val="3B181D"/>
                </a:solidFill>
                <a:latin typeface="Calibri (MS)"/>
              </a:rPr>
              <a:t>, </a:t>
            </a:r>
            <a:r>
              <a:rPr lang="en-US" sz="5000" dirty="0" err="1">
                <a:solidFill>
                  <a:srgbClr val="3B181D"/>
                </a:solidFill>
                <a:latin typeface="Calibri (MS)"/>
              </a:rPr>
              <a:t>chống</a:t>
            </a:r>
            <a:r>
              <a:rPr lang="en-US" sz="5000" dirty="0">
                <a:solidFill>
                  <a:srgbClr val="3B181D"/>
                </a:solidFill>
                <a:latin typeface="Calibri (MS)"/>
              </a:rPr>
              <a:t> </a:t>
            </a:r>
            <a:r>
              <a:rPr lang="en-US" sz="5000" dirty="0" err="1">
                <a:solidFill>
                  <a:srgbClr val="3B181D"/>
                </a:solidFill>
                <a:latin typeface="Calibri (MS)"/>
              </a:rPr>
              <a:t>giặc</a:t>
            </a:r>
            <a:r>
              <a:rPr lang="en-US" sz="5000" dirty="0">
                <a:solidFill>
                  <a:srgbClr val="3B181D"/>
                </a:solidFill>
                <a:latin typeface="Calibri (MS)"/>
              </a:rPr>
              <a:t> </a:t>
            </a:r>
            <a:r>
              <a:rPr lang="en-US" sz="5000" dirty="0" err="1">
                <a:solidFill>
                  <a:srgbClr val="3B181D"/>
                </a:solidFill>
                <a:latin typeface="Calibri (MS)"/>
              </a:rPr>
              <a:t>ngoại</a:t>
            </a:r>
            <a:r>
              <a:rPr lang="en-US" sz="5000" dirty="0">
                <a:solidFill>
                  <a:srgbClr val="3B181D"/>
                </a:solidFill>
                <a:latin typeface="Calibri (MS)"/>
              </a:rPr>
              <a:t> </a:t>
            </a:r>
            <a:r>
              <a:rPr lang="en-US" sz="5000" dirty="0" err="1">
                <a:solidFill>
                  <a:srgbClr val="3B181D"/>
                </a:solidFill>
                <a:latin typeface="Calibri (MS)"/>
              </a:rPr>
              <a:t>xâm</a:t>
            </a:r>
            <a:r>
              <a:rPr lang="en-US" sz="5000" dirty="0">
                <a:solidFill>
                  <a:srgbClr val="3B181D"/>
                </a:solidFill>
                <a:latin typeface="Calibri (MS)"/>
              </a:rPr>
              <a:t>.</a:t>
            </a:r>
          </a:p>
          <a:p>
            <a:pPr algn="l">
              <a:lnSpc>
                <a:spcPts val="7500"/>
              </a:lnSpc>
            </a:pPr>
            <a:r>
              <a:rPr lang="en-US" sz="5000" dirty="0">
                <a:solidFill>
                  <a:srgbClr val="3B181D"/>
                </a:solidFill>
                <a:latin typeface="Calibri (MS)"/>
              </a:rPr>
              <a:t>+ </a:t>
            </a:r>
            <a:r>
              <a:rPr lang="en-US" sz="5000" dirty="0" err="1">
                <a:solidFill>
                  <a:srgbClr val="3B181D"/>
                </a:solidFill>
                <a:latin typeface="Calibri (MS)"/>
              </a:rPr>
              <a:t>Khi</a:t>
            </a:r>
            <a:r>
              <a:rPr lang="en-US" sz="5000" dirty="0">
                <a:solidFill>
                  <a:srgbClr val="3B181D"/>
                </a:solidFill>
                <a:latin typeface="Calibri (MS)"/>
              </a:rPr>
              <a:t> </a:t>
            </a:r>
            <a:r>
              <a:rPr lang="en-US" sz="5000" dirty="0" err="1">
                <a:solidFill>
                  <a:srgbClr val="3B181D"/>
                </a:solidFill>
                <a:latin typeface="Calibri (MS)"/>
              </a:rPr>
              <a:t>thực</a:t>
            </a:r>
            <a:r>
              <a:rPr lang="en-US" sz="5000" dirty="0">
                <a:solidFill>
                  <a:srgbClr val="3B181D"/>
                </a:solidFill>
                <a:latin typeface="Calibri (MS)"/>
              </a:rPr>
              <a:t> </a:t>
            </a:r>
            <a:r>
              <a:rPr lang="en-US" sz="5000" dirty="0" err="1">
                <a:solidFill>
                  <a:srgbClr val="3B181D"/>
                </a:solidFill>
                <a:latin typeface="Calibri (MS)"/>
              </a:rPr>
              <a:t>dân</a:t>
            </a:r>
            <a:r>
              <a:rPr lang="en-US" sz="5000" dirty="0">
                <a:solidFill>
                  <a:srgbClr val="3B181D"/>
                </a:solidFill>
                <a:latin typeface="Calibri (MS)"/>
              </a:rPr>
              <a:t> </a:t>
            </a:r>
            <a:r>
              <a:rPr lang="en-US" sz="5000" dirty="0" err="1">
                <a:solidFill>
                  <a:srgbClr val="3B181D"/>
                </a:solidFill>
                <a:latin typeface="Calibri (MS)"/>
              </a:rPr>
              <a:t>Pháp</a:t>
            </a:r>
            <a:r>
              <a:rPr lang="en-US" sz="5000" dirty="0">
                <a:solidFill>
                  <a:srgbClr val="3B181D"/>
                </a:solidFill>
                <a:latin typeface="Calibri (MS)"/>
              </a:rPr>
              <a:t> </a:t>
            </a:r>
            <a:r>
              <a:rPr lang="en-US" sz="5000" dirty="0" err="1">
                <a:solidFill>
                  <a:srgbClr val="3B181D"/>
                </a:solidFill>
                <a:latin typeface="Calibri (MS)"/>
              </a:rPr>
              <a:t>xâm</a:t>
            </a:r>
            <a:r>
              <a:rPr lang="en-US" sz="5000" dirty="0">
                <a:solidFill>
                  <a:srgbClr val="3B181D"/>
                </a:solidFill>
                <a:latin typeface="Calibri (MS)"/>
              </a:rPr>
              <a:t> </a:t>
            </a:r>
            <a:r>
              <a:rPr lang="en-US" sz="5000" dirty="0" err="1">
                <a:solidFill>
                  <a:srgbClr val="3B181D"/>
                </a:solidFill>
                <a:latin typeface="Calibri (MS)"/>
              </a:rPr>
              <a:t>lược</a:t>
            </a:r>
            <a:r>
              <a:rPr lang="en-US" sz="5000" dirty="0">
                <a:solidFill>
                  <a:srgbClr val="3B181D"/>
                </a:solidFill>
                <a:latin typeface="Calibri (MS)"/>
              </a:rPr>
              <a:t>, </a:t>
            </a:r>
            <a:r>
              <a:rPr lang="en-US" sz="5000" dirty="0" err="1">
                <a:solidFill>
                  <a:srgbClr val="3B181D"/>
                </a:solidFill>
                <a:latin typeface="Calibri (MS)"/>
              </a:rPr>
              <a:t>đồng</a:t>
            </a:r>
            <a:r>
              <a:rPr lang="en-US" sz="5000" dirty="0">
                <a:solidFill>
                  <a:srgbClr val="3B181D"/>
                </a:solidFill>
                <a:latin typeface="Calibri (MS)"/>
              </a:rPr>
              <a:t> </a:t>
            </a:r>
            <a:r>
              <a:rPr lang="en-US" sz="5000" dirty="0" err="1">
                <a:solidFill>
                  <a:srgbClr val="3B181D"/>
                </a:solidFill>
                <a:latin typeface="Calibri (MS)"/>
              </a:rPr>
              <a:t>bào</a:t>
            </a:r>
            <a:r>
              <a:rPr lang="en-US" sz="5000" dirty="0">
                <a:solidFill>
                  <a:srgbClr val="3B181D"/>
                </a:solidFill>
                <a:latin typeface="Calibri (MS)"/>
              </a:rPr>
              <a:t> </a:t>
            </a:r>
            <a:r>
              <a:rPr lang="en-US" sz="5000" dirty="0" err="1">
                <a:solidFill>
                  <a:srgbClr val="3B181D"/>
                </a:solidFill>
                <a:latin typeface="Calibri (MS)"/>
              </a:rPr>
              <a:t>nơi</a:t>
            </a:r>
            <a:r>
              <a:rPr lang="en-US" sz="5000" dirty="0">
                <a:solidFill>
                  <a:srgbClr val="3B181D"/>
                </a:solidFill>
                <a:latin typeface="Calibri (MS)"/>
              </a:rPr>
              <a:t> </a:t>
            </a:r>
            <a:r>
              <a:rPr lang="en-US" sz="5000" dirty="0" err="1">
                <a:solidFill>
                  <a:srgbClr val="3B181D"/>
                </a:solidFill>
                <a:latin typeface="Calibri (MS)"/>
              </a:rPr>
              <a:t>đây</a:t>
            </a:r>
            <a:r>
              <a:rPr lang="en-US" sz="5000" dirty="0">
                <a:solidFill>
                  <a:srgbClr val="3B181D"/>
                </a:solidFill>
                <a:latin typeface="Calibri (MS)"/>
              </a:rPr>
              <a:t> </a:t>
            </a:r>
            <a:r>
              <a:rPr lang="en-US" sz="5000" dirty="0" err="1">
                <a:solidFill>
                  <a:srgbClr val="3B181D"/>
                </a:solidFill>
                <a:latin typeface="Calibri (MS)"/>
              </a:rPr>
              <a:t>đã</a:t>
            </a:r>
            <a:r>
              <a:rPr lang="en-US" sz="5000" dirty="0">
                <a:solidFill>
                  <a:srgbClr val="3B181D"/>
                </a:solidFill>
                <a:latin typeface="Calibri (MS)"/>
              </a:rPr>
              <a:t> </a:t>
            </a:r>
            <a:r>
              <a:rPr lang="en-US" sz="5000" dirty="0" err="1">
                <a:solidFill>
                  <a:srgbClr val="3B181D"/>
                </a:solidFill>
                <a:latin typeface="Calibri (MS)"/>
              </a:rPr>
              <a:t>anh</a:t>
            </a:r>
            <a:r>
              <a:rPr lang="en-US" sz="5000" dirty="0">
                <a:solidFill>
                  <a:srgbClr val="3B181D"/>
                </a:solidFill>
                <a:latin typeface="Calibri (MS)"/>
              </a:rPr>
              <a:t> </a:t>
            </a:r>
            <a:r>
              <a:rPr lang="en-US" sz="5000" dirty="0" err="1">
                <a:solidFill>
                  <a:srgbClr val="3B181D"/>
                </a:solidFill>
                <a:latin typeface="Calibri (MS)"/>
              </a:rPr>
              <a:t>dũng</a:t>
            </a:r>
            <a:r>
              <a:rPr lang="en-US" sz="5000" dirty="0">
                <a:solidFill>
                  <a:srgbClr val="3B181D"/>
                </a:solidFill>
                <a:latin typeface="Calibri (MS)"/>
              </a:rPr>
              <a:t> </a:t>
            </a:r>
            <a:r>
              <a:rPr lang="en-US" sz="5000" dirty="0" err="1">
                <a:solidFill>
                  <a:srgbClr val="3B181D"/>
                </a:solidFill>
                <a:latin typeface="Calibri (MS)"/>
              </a:rPr>
              <a:t>đứng</a:t>
            </a:r>
            <a:r>
              <a:rPr lang="en-US" sz="5000" dirty="0">
                <a:solidFill>
                  <a:srgbClr val="3B181D"/>
                </a:solidFill>
                <a:latin typeface="Calibri (MS)"/>
              </a:rPr>
              <a:t> </a:t>
            </a:r>
            <a:r>
              <a:rPr lang="en-US" sz="5000" dirty="0" err="1">
                <a:solidFill>
                  <a:srgbClr val="3B181D"/>
                </a:solidFill>
                <a:latin typeface="Calibri (MS)"/>
              </a:rPr>
              <a:t>lên</a:t>
            </a:r>
            <a:r>
              <a:rPr lang="en-US" sz="5000" dirty="0">
                <a:solidFill>
                  <a:srgbClr val="3B181D"/>
                </a:solidFill>
                <a:latin typeface="Calibri (MS)"/>
              </a:rPr>
              <a:t> </a:t>
            </a:r>
            <a:r>
              <a:rPr lang="en-US" sz="5000" dirty="0" err="1">
                <a:solidFill>
                  <a:srgbClr val="3B181D"/>
                </a:solidFill>
                <a:latin typeface="Calibri (MS)"/>
              </a:rPr>
              <a:t>chiến</a:t>
            </a:r>
            <a:r>
              <a:rPr lang="en-US" sz="5000" dirty="0">
                <a:solidFill>
                  <a:srgbClr val="3B181D"/>
                </a:solidFill>
                <a:latin typeface="Calibri (MS)"/>
              </a:rPr>
              <a:t> </a:t>
            </a:r>
            <a:r>
              <a:rPr lang="en-US" sz="5000" dirty="0" err="1">
                <a:solidFill>
                  <a:srgbClr val="3B181D"/>
                </a:solidFill>
                <a:latin typeface="Calibri (MS)"/>
              </a:rPr>
              <a:t>đấu</a:t>
            </a:r>
            <a:r>
              <a:rPr lang="en-US" sz="5000" dirty="0">
                <a:solidFill>
                  <a:srgbClr val="3B181D"/>
                </a:solidFill>
                <a:latin typeface="Calibri (MS)"/>
              </a:rPr>
              <a:t>, </a:t>
            </a:r>
            <a:r>
              <a:rPr lang="en-US" sz="5000" dirty="0" err="1">
                <a:solidFill>
                  <a:srgbClr val="3B181D"/>
                </a:solidFill>
                <a:latin typeface="Calibri (MS)"/>
              </a:rPr>
              <a:t>tiêu</a:t>
            </a:r>
            <a:r>
              <a:rPr lang="en-US" sz="5000" dirty="0">
                <a:solidFill>
                  <a:srgbClr val="3B181D"/>
                </a:solidFill>
                <a:latin typeface="Calibri (MS)"/>
              </a:rPr>
              <a:t> </a:t>
            </a:r>
            <a:r>
              <a:rPr lang="en-US" sz="5000" dirty="0" err="1">
                <a:solidFill>
                  <a:srgbClr val="3B181D"/>
                </a:solidFill>
                <a:latin typeface="Calibri (MS)"/>
              </a:rPr>
              <a:t>biểu</a:t>
            </a:r>
            <a:r>
              <a:rPr lang="en-US" sz="5000" dirty="0">
                <a:solidFill>
                  <a:srgbClr val="3B181D"/>
                </a:solidFill>
                <a:latin typeface="Calibri (MS)"/>
              </a:rPr>
              <a:t> </a:t>
            </a:r>
            <a:r>
              <a:rPr lang="en-US" sz="5000" dirty="0" err="1">
                <a:solidFill>
                  <a:srgbClr val="3B181D"/>
                </a:solidFill>
                <a:latin typeface="Calibri (MS)"/>
              </a:rPr>
              <a:t>là</a:t>
            </a:r>
            <a:r>
              <a:rPr lang="en-US" sz="5000" dirty="0">
                <a:solidFill>
                  <a:srgbClr val="3B181D"/>
                </a:solidFill>
                <a:latin typeface="Calibri (MS)"/>
              </a:rPr>
              <a:t> </a:t>
            </a:r>
            <a:r>
              <a:rPr lang="en-US" sz="5000" dirty="0" err="1">
                <a:solidFill>
                  <a:srgbClr val="3B181D"/>
                </a:solidFill>
                <a:latin typeface="Calibri (MS)"/>
              </a:rPr>
              <a:t>các</a:t>
            </a:r>
            <a:r>
              <a:rPr lang="en-US" sz="5000" dirty="0">
                <a:solidFill>
                  <a:srgbClr val="3B181D"/>
                </a:solidFill>
                <a:latin typeface="Calibri (MS)"/>
              </a:rPr>
              <a:t> </a:t>
            </a:r>
            <a:r>
              <a:rPr lang="en-US" sz="5000" dirty="0" err="1">
                <a:solidFill>
                  <a:srgbClr val="3B181D"/>
                </a:solidFill>
                <a:latin typeface="Calibri (MS)"/>
              </a:rPr>
              <a:t>cuộc</a:t>
            </a:r>
            <a:r>
              <a:rPr lang="en-US" sz="5000" dirty="0">
                <a:solidFill>
                  <a:srgbClr val="3B181D"/>
                </a:solidFill>
                <a:latin typeface="Calibri (MS)"/>
              </a:rPr>
              <a:t> </a:t>
            </a:r>
            <a:r>
              <a:rPr lang="en-US" sz="5000" dirty="0" err="1">
                <a:solidFill>
                  <a:srgbClr val="3B181D"/>
                </a:solidFill>
                <a:latin typeface="Calibri (MS)"/>
              </a:rPr>
              <a:t>đấu</a:t>
            </a:r>
            <a:r>
              <a:rPr lang="en-US" sz="5000" dirty="0">
                <a:solidFill>
                  <a:srgbClr val="3B181D"/>
                </a:solidFill>
                <a:latin typeface="Calibri (MS)"/>
              </a:rPr>
              <a:t> </a:t>
            </a:r>
            <a:r>
              <a:rPr lang="en-US" sz="5000" dirty="0" err="1">
                <a:solidFill>
                  <a:srgbClr val="3B181D"/>
                </a:solidFill>
                <a:latin typeface="Calibri (MS)"/>
              </a:rPr>
              <a:t>tranh</a:t>
            </a:r>
            <a:r>
              <a:rPr lang="en-US" sz="5000" dirty="0">
                <a:solidFill>
                  <a:srgbClr val="3B181D"/>
                </a:solidFill>
                <a:latin typeface="Calibri (MS)"/>
              </a:rPr>
              <a:t> </a:t>
            </a:r>
            <a:r>
              <a:rPr lang="en-US" sz="5000" dirty="0" err="1">
                <a:solidFill>
                  <a:srgbClr val="3B181D"/>
                </a:solidFill>
                <a:latin typeface="Calibri (MS)"/>
              </a:rPr>
              <a:t>dưới</a:t>
            </a:r>
            <a:r>
              <a:rPr lang="en-US" sz="5000" dirty="0">
                <a:solidFill>
                  <a:srgbClr val="3B181D"/>
                </a:solidFill>
                <a:latin typeface="Calibri (MS)"/>
              </a:rPr>
              <a:t> </a:t>
            </a:r>
            <a:r>
              <a:rPr lang="en-US" sz="5000" dirty="0" err="1">
                <a:solidFill>
                  <a:srgbClr val="3B181D"/>
                </a:solidFill>
                <a:latin typeface="Calibri (MS)"/>
              </a:rPr>
              <a:t>sự</a:t>
            </a:r>
            <a:r>
              <a:rPr lang="en-US" sz="5000" dirty="0">
                <a:solidFill>
                  <a:srgbClr val="3B181D"/>
                </a:solidFill>
                <a:latin typeface="Calibri (MS)"/>
              </a:rPr>
              <a:t> </a:t>
            </a:r>
            <a:r>
              <a:rPr lang="en-US" sz="5000" dirty="0" err="1">
                <a:solidFill>
                  <a:srgbClr val="3B181D"/>
                </a:solidFill>
                <a:latin typeface="Calibri (MS)"/>
              </a:rPr>
              <a:t>lãnh</a:t>
            </a:r>
            <a:r>
              <a:rPr lang="en-US" sz="5000" dirty="0">
                <a:solidFill>
                  <a:srgbClr val="3B181D"/>
                </a:solidFill>
                <a:latin typeface="Calibri (MS)"/>
              </a:rPr>
              <a:t> </a:t>
            </a:r>
            <a:r>
              <a:rPr lang="en-US" sz="5000" dirty="0" err="1">
                <a:solidFill>
                  <a:srgbClr val="3B181D"/>
                </a:solidFill>
                <a:latin typeface="Calibri (MS)"/>
              </a:rPr>
              <a:t>đạo</a:t>
            </a:r>
            <a:r>
              <a:rPr lang="en-US" sz="5000" dirty="0">
                <a:solidFill>
                  <a:srgbClr val="3B181D"/>
                </a:solidFill>
                <a:latin typeface="Calibri (MS)"/>
              </a:rPr>
              <a:t> </a:t>
            </a:r>
            <a:r>
              <a:rPr lang="en-US" sz="5000" dirty="0" err="1">
                <a:solidFill>
                  <a:srgbClr val="3B181D"/>
                </a:solidFill>
                <a:latin typeface="Calibri (MS)"/>
              </a:rPr>
              <a:t>của</a:t>
            </a:r>
            <a:r>
              <a:rPr lang="en-US" sz="5000" dirty="0">
                <a:solidFill>
                  <a:srgbClr val="3B181D"/>
                </a:solidFill>
                <a:latin typeface="Calibri (MS)"/>
              </a:rPr>
              <a:t> </a:t>
            </a:r>
            <a:r>
              <a:rPr lang="en-US" sz="5000" dirty="0" err="1">
                <a:solidFill>
                  <a:srgbClr val="3B181D"/>
                </a:solidFill>
                <a:latin typeface="Calibri (MS)"/>
              </a:rPr>
              <a:t>N'Trang</a:t>
            </a:r>
            <a:r>
              <a:rPr lang="en-US" sz="5000" dirty="0">
                <a:solidFill>
                  <a:srgbClr val="3B181D"/>
                </a:solidFill>
                <a:latin typeface="Calibri (MS)"/>
              </a:rPr>
              <a:t> Long, </a:t>
            </a:r>
            <a:r>
              <a:rPr lang="en-US" sz="5000" dirty="0" err="1">
                <a:solidFill>
                  <a:srgbClr val="3B181D"/>
                </a:solidFill>
                <a:latin typeface="Calibri (MS)"/>
              </a:rPr>
              <a:t>Đinh</a:t>
            </a:r>
            <a:r>
              <a:rPr lang="en-US" sz="5000" dirty="0">
                <a:solidFill>
                  <a:srgbClr val="3B181D"/>
                </a:solidFill>
                <a:latin typeface="Calibri (MS)"/>
              </a:rPr>
              <a:t> </a:t>
            </a:r>
            <a:r>
              <a:rPr lang="en-US" sz="5000" dirty="0" err="1">
                <a:solidFill>
                  <a:srgbClr val="3B181D"/>
                </a:solidFill>
                <a:latin typeface="Calibri (MS)"/>
              </a:rPr>
              <a:t>Núp</a:t>
            </a:r>
            <a:r>
              <a:rPr lang="en-US" sz="5000" dirty="0">
                <a:solidFill>
                  <a:srgbClr val="3B181D"/>
                </a:solidFill>
                <a:latin typeface="Calibri (MS)"/>
              </a:rPr>
              <a:t>.</a:t>
            </a:r>
          </a:p>
        </p:txBody>
      </p:sp>
      <p:grpSp>
        <p:nvGrpSpPr>
          <p:cNvPr id="6" name="Group 6"/>
          <p:cNvGrpSpPr/>
          <p:nvPr/>
        </p:nvGrpSpPr>
        <p:grpSpPr>
          <a:xfrm>
            <a:off x="511334" y="6034275"/>
            <a:ext cx="5526312" cy="4114800"/>
            <a:chOff x="0" y="0"/>
            <a:chExt cx="7368416" cy="5486400"/>
          </a:xfrm>
        </p:grpSpPr>
        <p:sp>
          <p:nvSpPr>
            <p:cNvPr id="7" name="Freeform 7"/>
            <p:cNvSpPr/>
            <p:nvPr/>
          </p:nvSpPr>
          <p:spPr>
            <a:xfrm>
              <a:off x="0" y="0"/>
              <a:ext cx="7368416" cy="548640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8"/>
            <p:cNvSpPr txBox="1"/>
            <p:nvPr/>
          </p:nvSpPr>
          <p:spPr>
            <a:xfrm>
              <a:off x="0" y="3294092"/>
              <a:ext cx="7368416" cy="1485069"/>
            </a:xfrm>
            <a:prstGeom prst="rect">
              <a:avLst/>
            </a:prstGeom>
          </p:spPr>
          <p:txBody>
            <a:bodyPr lIns="0" tIns="0" rIns="0" bIns="0" rtlCol="0" anchor="t">
              <a:spAutoFit/>
            </a:bodyPr>
            <a:lstStyle/>
            <a:p>
              <a:pPr algn="ctr">
                <a:lnSpc>
                  <a:spcPts val="9082"/>
                </a:lnSpc>
              </a:pPr>
              <a:r>
                <a:rPr lang="en-US" sz="6986" dirty="0">
                  <a:solidFill>
                    <a:srgbClr val="3B181D"/>
                  </a:solidFill>
                  <a:latin typeface="Paytone One"/>
                </a:rPr>
                <a:t>CHIA SẺ</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Freeform 2"/>
          <p:cNvSpPr/>
          <p:nvPr/>
        </p:nvSpPr>
        <p:spPr>
          <a:xfrm>
            <a:off x="0" y="941648"/>
            <a:ext cx="8867356" cy="8403704"/>
          </a:xfrm>
          <a:custGeom>
            <a:avLst/>
            <a:gdLst/>
            <a:ahLst/>
            <a:cxnLst/>
            <a:rect l="l" t="t" r="r" b="b"/>
            <a:pathLst>
              <a:path w="8867356" h="8403704">
                <a:moveTo>
                  <a:pt x="0" y="0"/>
                </a:moveTo>
                <a:lnTo>
                  <a:pt x="8867356" y="0"/>
                </a:lnTo>
                <a:lnTo>
                  <a:pt x="8867356" y="8403704"/>
                </a:lnTo>
                <a:lnTo>
                  <a:pt x="0" y="8403704"/>
                </a:lnTo>
                <a:lnTo>
                  <a:pt x="0" y="0"/>
                </a:lnTo>
                <a:close/>
              </a:path>
            </a:pathLst>
          </a:custGeom>
          <a:blipFill>
            <a:blip r:embed="rId2"/>
            <a:stretch>
              <a:fillRect/>
            </a:stretch>
          </a:blipFill>
        </p:spPr>
      </p:sp>
      <p:sp>
        <p:nvSpPr>
          <p:cNvPr id="3" name="TextBox 3"/>
          <p:cNvSpPr txBox="1"/>
          <p:nvPr/>
        </p:nvSpPr>
        <p:spPr>
          <a:xfrm>
            <a:off x="9421403" y="1143340"/>
            <a:ext cx="8636804" cy="2578691"/>
          </a:xfrm>
          <a:prstGeom prst="rect">
            <a:avLst/>
          </a:prstGeom>
        </p:spPr>
        <p:txBody>
          <a:bodyPr lIns="0" tIns="0" rIns="0" bIns="0" rtlCol="0" anchor="t">
            <a:spAutoFit/>
          </a:bodyPr>
          <a:lstStyle/>
          <a:p>
            <a:pPr algn="l">
              <a:lnSpc>
                <a:spcPts val="5139"/>
              </a:lnSpc>
            </a:pPr>
            <a:r>
              <a:rPr lang="en-US" sz="3953" spc="79">
                <a:solidFill>
                  <a:srgbClr val="FEF3EA"/>
                </a:solidFill>
                <a:latin typeface="Paytone One"/>
              </a:rPr>
              <a:t>2. KỂ LẠI MỘT CÂU CHUYỆN LỊCH SỬ VỀ TRUYỀN THỐNG YÊU NƯỚC VÀ CÁCH MẠNG CỦA ĐỒNG BÀO TÂY NGUYÊN.</a:t>
            </a:r>
          </a:p>
        </p:txBody>
      </p:sp>
      <p:grpSp>
        <p:nvGrpSpPr>
          <p:cNvPr id="4" name="Group 4"/>
          <p:cNvGrpSpPr/>
          <p:nvPr/>
        </p:nvGrpSpPr>
        <p:grpSpPr>
          <a:xfrm>
            <a:off x="10332211" y="4803043"/>
            <a:ext cx="5787253" cy="4968656"/>
            <a:chOff x="0" y="0"/>
            <a:chExt cx="7716338" cy="6624874"/>
          </a:xfrm>
        </p:grpSpPr>
        <p:sp>
          <p:nvSpPr>
            <p:cNvPr id="5" name="AutoShape 5"/>
            <p:cNvSpPr/>
            <p:nvPr/>
          </p:nvSpPr>
          <p:spPr>
            <a:xfrm>
              <a:off x="0" y="5486400"/>
              <a:ext cx="7716338" cy="1138474"/>
            </a:xfrm>
            <a:prstGeom prst="rect">
              <a:avLst/>
            </a:prstGeom>
            <a:solidFill>
              <a:srgbClr val="806753"/>
            </a:solidFill>
          </p:spPr>
        </p:sp>
        <p:sp>
          <p:nvSpPr>
            <p:cNvPr id="6" name="Freeform 6"/>
            <p:cNvSpPr/>
            <p:nvPr/>
          </p:nvSpPr>
          <p:spPr>
            <a:xfrm>
              <a:off x="173961" y="0"/>
              <a:ext cx="7368416" cy="548640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7"/>
            <p:cNvSpPr txBox="1"/>
            <p:nvPr/>
          </p:nvSpPr>
          <p:spPr>
            <a:xfrm>
              <a:off x="173961" y="3294092"/>
              <a:ext cx="7368416" cy="1485069"/>
            </a:xfrm>
            <a:prstGeom prst="rect">
              <a:avLst/>
            </a:prstGeom>
          </p:spPr>
          <p:txBody>
            <a:bodyPr lIns="0" tIns="0" rIns="0" bIns="0" rtlCol="0" anchor="t">
              <a:spAutoFit/>
            </a:bodyPr>
            <a:lstStyle/>
            <a:p>
              <a:pPr algn="ctr">
                <a:lnSpc>
                  <a:spcPts val="9082"/>
                </a:lnSpc>
              </a:pPr>
              <a:r>
                <a:rPr lang="en-US" sz="6986">
                  <a:solidFill>
                    <a:srgbClr val="3B181D"/>
                  </a:solidFill>
                  <a:latin typeface="Paytone One"/>
                </a:rPr>
                <a:t>CHIA SẺ</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1106</Words>
  <Application>Microsoft Office PowerPoint</Application>
  <PresentationFormat>Custom</PresentationFormat>
  <Paragraphs>41</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Calibri</vt:lpstr>
      <vt:lpstr>Times New Roman</vt:lpstr>
      <vt:lpstr>Calibri (MS) Bold</vt:lpstr>
      <vt:lpstr>Calibri (MS)</vt:lpstr>
      <vt:lpstr>Arial</vt:lpstr>
      <vt:lpstr>Paytone One</vt:lpstr>
      <vt:lpstr>Calibri (MS)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T27_LSDL</dc:title>
  <dc:creator>Admin</dc:creator>
  <cp:lastModifiedBy>Admin</cp:lastModifiedBy>
  <cp:revision>28</cp:revision>
  <dcterms:created xsi:type="dcterms:W3CDTF">2006-08-16T00:00:00Z</dcterms:created>
  <dcterms:modified xsi:type="dcterms:W3CDTF">2024-03-15T05:28:11Z</dcterms:modified>
  <dc:identifier>DAF-jlc_RrM</dc:identifier>
</cp:coreProperties>
</file>