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8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2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A3D0D0F-F39C-2490-4607-941FA7CDD22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B8CE4BE-D284-5F4B-619C-E9A71AD1CD7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4F20E2A8-36FB-2A15-0717-CFF6128CD8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EA7EEBE-2C0A-ACF0-69BD-74EF60D67E6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F68F93D-9FAB-0CEB-D94A-60A534C68F8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C5B59A1-9FA7-B805-722F-6680D887BE4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115D02A-D3CC-55FB-5A66-5145F72EB3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C68060C-7322-7F57-613F-2EB1005771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svg"/><Relationship Id="rId7" Type="http://schemas.openxmlformats.org/officeDocument/2006/relationships/image" Target="../media/image7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Relationship Id="rId9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9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19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sv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51.svg"/><Relationship Id="rId10" Type="http://schemas.openxmlformats.org/officeDocument/2006/relationships/image" Target="../media/image77.svg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svg"/><Relationship Id="rId7" Type="http://schemas.openxmlformats.org/officeDocument/2006/relationships/image" Target="../media/image8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8.png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0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12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8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71.sv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6.png"/><Relationship Id="rId7" Type="http://schemas.openxmlformats.org/officeDocument/2006/relationships/image" Target="../media/image28.pn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94.svg"/><Relationship Id="rId5" Type="http://schemas.openxmlformats.org/officeDocument/2006/relationships/image" Target="../media/image12.sv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image" Target="../media/image27.svg"/><Relationship Id="rId7" Type="http://schemas.openxmlformats.org/officeDocument/2006/relationships/image" Target="../media/image7.png"/><Relationship Id="rId12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102.sv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10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9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19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9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19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svg"/><Relationship Id="rId7" Type="http://schemas.openxmlformats.org/officeDocument/2006/relationships/image" Target="../media/image5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51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60053" y="652636"/>
            <a:ext cx="679762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583175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hiện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một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số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việc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chia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sẻ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bạn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Nêu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một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số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việc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làm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vận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động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mọi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gia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đình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hiện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,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3F3487A-6CEB-025A-4988-F77FEE35AF50}"/>
              </a:ext>
            </a:extLst>
          </p:cNvPr>
          <p:cNvGrpSpPr/>
          <p:nvPr/>
        </p:nvGrpSpPr>
        <p:grpSpPr>
          <a:xfrm>
            <a:off x="1526271" y="1567315"/>
            <a:ext cx="3841204" cy="1927505"/>
            <a:chOff x="784536" y="2565168"/>
            <a:chExt cx="3594862" cy="1439813"/>
          </a:xfrm>
        </p:grpSpPr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DD1BC16E-0FAD-50F6-07D9-59601A512C8C}"/>
                </a:ext>
              </a:extLst>
            </p:cNvPr>
            <p:cNvSpPr/>
            <p:nvPr/>
          </p:nvSpPr>
          <p:spPr>
            <a:xfrm>
              <a:off x="784536" y="2565168"/>
              <a:ext cx="3594862" cy="1320295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5">
              <a:extLst>
                <a:ext uri="{FF2B5EF4-FFF2-40B4-BE49-F238E27FC236}">
                  <a16:creationId xmlns="" xmlns:a16="http://schemas.microsoft.com/office/drawing/2014/main" id="{CD000E90-F070-45BF-BBDB-B1D331A1C31E}"/>
                </a:ext>
              </a:extLst>
            </p:cNvPr>
            <p:cNvSpPr txBox="1"/>
            <p:nvPr/>
          </p:nvSpPr>
          <p:spPr>
            <a:xfrm>
              <a:off x="858347" y="2799523"/>
              <a:ext cx="3249767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3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D3C99FB-3ABB-6610-77D6-6899FC223072}"/>
              </a:ext>
            </a:extLst>
          </p:cNvPr>
          <p:cNvGrpSpPr/>
          <p:nvPr/>
        </p:nvGrpSpPr>
        <p:grpSpPr>
          <a:xfrm>
            <a:off x="6592845" y="1559087"/>
            <a:ext cx="4214902" cy="1988389"/>
            <a:chOff x="5109902" y="2625391"/>
            <a:chExt cx="4321480" cy="1597979"/>
          </a:xfrm>
        </p:grpSpPr>
        <p:sp>
          <p:nvSpPr>
            <p:cNvPr id="9" name="Freeform 10">
              <a:extLst>
                <a:ext uri="{FF2B5EF4-FFF2-40B4-BE49-F238E27FC236}">
                  <a16:creationId xmlns="" xmlns:a16="http://schemas.microsoft.com/office/drawing/2014/main" id="{10D70EB2-1328-49C1-95AD-6131D694A12A}"/>
                </a:ext>
              </a:extLst>
            </p:cNvPr>
            <p:cNvSpPr/>
            <p:nvPr/>
          </p:nvSpPr>
          <p:spPr>
            <a:xfrm>
              <a:off x="5109902" y="2625391"/>
              <a:ext cx="4321480" cy="1597979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6">
              <a:extLst>
                <a:ext uri="{FF2B5EF4-FFF2-40B4-BE49-F238E27FC236}">
                  <a16:creationId xmlns="" xmlns:a16="http://schemas.microsoft.com/office/drawing/2014/main" id="{D8613F39-4A1C-0291-CBBF-446B0DE9C92C}"/>
                </a:ext>
              </a:extLst>
            </p:cNvPr>
            <p:cNvSpPr txBox="1"/>
            <p:nvPr/>
          </p:nvSpPr>
          <p:spPr>
            <a:xfrm>
              <a:off x="5335081" y="3001564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ít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60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phút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/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F3D67CA-C489-5BCC-0FD5-7E1D1C128D69}"/>
              </a:ext>
            </a:extLst>
          </p:cNvPr>
          <p:cNvGrpSpPr/>
          <p:nvPr/>
        </p:nvGrpSpPr>
        <p:grpSpPr>
          <a:xfrm>
            <a:off x="1450934" y="3634618"/>
            <a:ext cx="4145368" cy="1767503"/>
            <a:chOff x="685800" y="4401688"/>
            <a:chExt cx="4145368" cy="1767503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FCD1CAF7-FED5-0CF3-3205-638C99304C24}"/>
                </a:ext>
              </a:extLst>
            </p:cNvPr>
            <p:cNvSpPr/>
            <p:nvPr/>
          </p:nvSpPr>
          <p:spPr>
            <a:xfrm>
              <a:off x="685800" y="4401688"/>
              <a:ext cx="4145368" cy="176750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7">
              <a:extLst>
                <a:ext uri="{FF2B5EF4-FFF2-40B4-BE49-F238E27FC236}">
                  <a16:creationId xmlns="" xmlns:a16="http://schemas.microsoft.com/office/drawing/2014/main" id="{D911BA06-0170-F219-8E9F-EC929D81EE3A}"/>
                </a:ext>
              </a:extLst>
            </p:cNvPr>
            <p:cNvSpPr txBox="1"/>
            <p:nvPr/>
          </p:nvSpPr>
          <p:spPr>
            <a:xfrm>
              <a:off x="878249" y="4747911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Theo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nặng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DB6ED22-555E-AC1C-5D4B-18E321F49C4A}"/>
              </a:ext>
            </a:extLst>
          </p:cNvPr>
          <p:cNvGrpSpPr/>
          <p:nvPr/>
        </p:nvGrpSpPr>
        <p:grpSpPr>
          <a:xfrm>
            <a:off x="6634559" y="3725643"/>
            <a:ext cx="3845639" cy="1715853"/>
            <a:chOff x="5167108" y="4583570"/>
            <a:chExt cx="3845639" cy="1715853"/>
          </a:xfrm>
        </p:grpSpPr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09FBE0BD-BC24-D68D-1EEF-33BEA275FF9B}"/>
                </a:ext>
              </a:extLst>
            </p:cNvPr>
            <p:cNvSpPr/>
            <p:nvPr/>
          </p:nvSpPr>
          <p:spPr>
            <a:xfrm>
              <a:off x="5167108" y="4583570"/>
              <a:ext cx="3845639" cy="171585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2" y="0"/>
                  </a:lnTo>
                  <a:lnTo>
                    <a:pt x="5392292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="" xmlns:a16="http://schemas.microsoft.com/office/drawing/2014/main" id="{1BB5AB12-AE34-FE96-D22A-FDDB90FE8996}"/>
                </a:ext>
              </a:extLst>
            </p:cNvPr>
            <p:cNvSpPr txBox="1"/>
            <p:nvPr/>
          </p:nvSpPr>
          <p:spPr>
            <a:xfrm>
              <a:off x="5378071" y="4964492"/>
              <a:ext cx="336562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bác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sĩ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vấn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đề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862A5E4-6B78-EDD4-4F39-4E9D99FBB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03" y="86017"/>
            <a:ext cx="84497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7560330" y="-2277989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1391682" y="5519977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071549">
            <a:off x="1974291" y="53222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3101" y="2659730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4661786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464607" y="509322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77" y="3251867"/>
            <a:ext cx="3923744" cy="3923744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44902">
            <a:off x="10036000" y="-685800"/>
            <a:ext cx="2663398" cy="27432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1152" y="5338805"/>
            <a:ext cx="1323284" cy="1022538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DBE1BA-4C77-F6ED-1ABA-4382685A4D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0936" y="40971"/>
            <a:ext cx="6450127" cy="156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F6F6E-9835-3169-EE7E-2859FCC7573F}"/>
              </a:ext>
            </a:extLst>
          </p:cNvPr>
          <p:cNvSpPr txBox="1"/>
          <p:nvPr/>
        </p:nvSpPr>
        <p:spPr>
          <a:xfrm>
            <a:off x="1078237" y="1044540"/>
            <a:ext cx="96919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 Thực hiện được một số việc làm để phòng tránh một số bệnh liên quan đến dinh dưỡng và vận động mọi người cũng thực hiện.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 smtClean="0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 smtClean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083" y="1028343"/>
            <a:ext cx="119669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3.Thực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8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7922057" y="-1203716"/>
            <a:ext cx="6734585" cy="6540966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3589" y="4304118"/>
            <a:ext cx="5455760" cy="4719233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273865" flipH="1">
            <a:off x="4519802" y="4881696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01365">
            <a:off x="4028634" y="-1787912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487" y="2783031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9486" y="39283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900" y="1224455"/>
            <a:ext cx="451143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1392" y="206120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023" y="2105062"/>
            <a:ext cx="921795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2659" y="236450"/>
            <a:ext cx="6846401" cy="588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9E41BDF-95D4-26D0-2ABF-C954160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301EE152-B41C-1DC3-BC03-957ECE65F69D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3CDB36A1-0821-35E6-2A0A-A115C7415FE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="" xmlns:a16="http://schemas.microsoft.com/office/drawing/2014/main" id="{78849ED1-F2D6-28B0-F196-0708424D55F8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="" xmlns:a16="http://schemas.microsoft.com/office/drawing/2014/main" id="{1FC5D1B1-4015-582E-C57F-0BE25C4F2A06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A131B88E-D890-992C-8C0C-036B711303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="" xmlns:a16="http://schemas.microsoft.com/office/drawing/2014/main" id="{322E8731-76A1-F675-6C43-56FF42D90C36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y2mate.com - Một số bệnh liên quan đến dinh dưỡng_480p">
            <a:hlinkClick r:id="" action="ppaction://media"/>
            <a:extLst>
              <a:ext uri="{FF2B5EF4-FFF2-40B4-BE49-F238E27FC236}">
                <a16:creationId xmlns="" xmlns:a16="http://schemas.microsoft.com/office/drawing/2014/main" id="{CCCEAE66-485B-FA45-38B7-56FBCFDDF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264" y="248597"/>
            <a:ext cx="11143472" cy="6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=""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7549" y="1492467"/>
            <a:ext cx="6367952" cy="4835663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>
                <a:solidFill>
                  <a:srgbClr val="2C663B"/>
                </a:solidFill>
                <a:latin typeface="Cambria Bold"/>
              </a:rPr>
              <a:t>Thực hành phòng tránh bệnh liên quan đến dinh dưỡng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608</Words>
  <Application>Microsoft Office PowerPoint</Application>
  <PresentationFormat>Widescreen</PresentationFormat>
  <Paragraphs>39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19</cp:revision>
  <dcterms:created xsi:type="dcterms:W3CDTF">2024-02-09T00:53:56Z</dcterms:created>
  <dcterms:modified xsi:type="dcterms:W3CDTF">2024-03-13T08:12:36Z</dcterms:modified>
</cp:coreProperties>
</file>