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9" r:id="rId4"/>
    <p:sldId id="298" r:id="rId5"/>
    <p:sldId id="261" r:id="rId6"/>
    <p:sldId id="278" r:id="rId7"/>
    <p:sldId id="292" r:id="rId8"/>
    <p:sldId id="293" r:id="rId9"/>
    <p:sldId id="294" r:id="rId10"/>
    <p:sldId id="295" r:id="rId11"/>
    <p:sldId id="300" r:id="rId12"/>
    <p:sldId id="302" r:id="rId13"/>
    <p:sldId id="303" r:id="rId14"/>
    <p:sldId id="304" r:id="rId15"/>
    <p:sldId id="296" r:id="rId16"/>
    <p:sldId id="284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0E947-7262-4E48-8D5B-7AC3A72ACF8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FD9D8-F329-46A5-84C1-72B2A675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673F6-E60E-218E-FBA9-6A0CE9BF3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F8E290-27A6-2A7D-E10D-B4A49A199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D05D9-4851-99BC-14D0-96D24342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6B3177-5736-C6CF-566B-24D7C2B3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4699A7-2BBB-21DC-6A23-27BC935A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2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E35328-29F7-2C9F-A460-0ABDE855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9E251-CF22-2BC9-6C52-DB1C6E62E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FB681-C35D-FAD4-4D41-6F762B4D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93CBF7-9E19-6E85-A331-8676FBE0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A9EF4-9BC2-A52F-5E82-3EC54A4F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70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A11A25-5342-7229-0C4C-A677B1335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31DBF7-6E61-492B-07A5-34757B2A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3865A-A9CB-22BF-46C6-944B827C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136C5-B79D-6B62-A0BE-BD2FC7C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AED0C-E250-F6A6-9AC4-8BDC8801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244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772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67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45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7504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93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032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70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944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14AAF-4024-A432-BA45-B3528DC2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FCA537-19AD-58E8-3BA8-00FC0EF04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DA75E-CEB5-523B-A2C7-1B2AD09A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C2BD5-165B-6F01-4D67-3CC1E63E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6D80DB-293B-EA00-3926-54F83A29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61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8201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28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54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56E6B-46DB-9460-B49F-A5B2DE8E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8751D5-F733-8CAA-022D-AE225FB15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9D0357-1C48-1CEF-70FF-D84358DC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388B68-3B39-BA4A-E9C8-F095E7D8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FDFEDA-0131-E099-70FE-AA0C35AA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031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B0EA0-1008-B33F-8DBE-DCEF61F3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D0ACC-14E3-800E-E0CD-8489668B3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25EC72-C81E-A604-C8D4-9CFF356A9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E6E4CC-B4A0-A0DE-4746-67106920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9AAAB-EEA9-C79E-372E-C4F71C82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0FD076-613B-6921-9785-10D2B0E0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9329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02F17-C56D-6F00-9C3E-E831869C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6124B9-D3B3-B68E-B720-DF9374F9B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0A4878-92D1-6A27-A4AB-BF584BCC1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BDF5FD-CBF4-464E-B300-898B27B0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E1074-30C8-AB0D-3099-389A42170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7073F3-B6A6-B33C-286D-D30B9A76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FB8EA90-6AE6-E90D-41FC-55000227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4AF75A-8EF4-7B9D-3FFF-5A65A202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8140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796D-DEA8-53EC-843F-0F3FFAC3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DC7BC8-23FB-4190-AFD0-7353FF2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AA3D48-D33B-967D-2CEF-9499B101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E739F0-7ACF-B2E3-CB44-ADB8A687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596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A5EE2F-59E5-2218-8C15-C6A532EA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5F35AF-706A-8DC5-7451-D23DFE05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B8849B-F98D-3B84-3603-4A20ED43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13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8B52F-74C8-7E08-5318-4A1E82BE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F18B90-98B5-3F1C-B540-DD6AFA0E3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FDCF55-90B5-C6B3-7EA9-5EF91AEE4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E5733D-6C52-9AAE-AEB3-FF9346317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428C63-83FA-B980-BAF9-485EB49A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D3E6B3-5229-6E1E-3CF6-99FA7EC3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810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22A15-745F-82B5-9022-55DA9717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8B6161-F393-8EA5-F6A1-1542B82D1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B48409-185F-E31F-005B-57C03310A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643A7C-31E8-C515-0850-34C5A1C9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CDC4-B1CA-4797-B3CC-9A2AEB36F4F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F78D6A-12D9-9930-1530-FF07FF63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056A58-27DE-8F16-EDE5-6BED1BE8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C156B-05C7-4655-9F61-25D4BFCA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39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0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F0E73-49F7-4C33-85FF-A916E821A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6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xmlns="" id="{EC053CC8-9A12-8A18-0FA0-7B986B96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50DAD7A-FC50-A503-867A-C3CF75AC7980}"/>
              </a:ext>
            </a:extLst>
          </p:cNvPr>
          <p:cNvSpPr/>
          <p:nvPr/>
        </p:nvSpPr>
        <p:spPr>
          <a:xfrm>
            <a:off x="959427" y="592282"/>
            <a:ext cx="10068791" cy="5517573"/>
          </a:xfrm>
          <a:prstGeom prst="roundRect">
            <a:avLst>
              <a:gd name="adj" fmla="val 1139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0DE168-0C05-C190-4918-9884B1351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04" y="1129580"/>
            <a:ext cx="4230991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03ED87-5174-1FC9-C6CF-5417AFCF5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4" y="2458065"/>
            <a:ext cx="7045395" cy="3192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2149" y="5110786"/>
            <a:ext cx="2377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422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242859" y="468688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5156" y="1609858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Hoạt</a:t>
            </a:r>
            <a:r>
              <a:rPr lang="en-US" sz="4800" b="1" dirty="0"/>
              <a:t> </a:t>
            </a:r>
            <a:r>
              <a:rPr lang="en-US" sz="4800" b="1" dirty="0" err="1" smtClean="0"/>
              <a:t>động</a:t>
            </a:r>
            <a:endParaRPr lang="en-US" sz="4800" b="1" dirty="0" smtClean="0"/>
          </a:p>
          <a:p>
            <a:pPr algn="ctr"/>
            <a:r>
              <a:rPr lang="en-US" sz="4800" b="1" dirty="0" smtClean="0"/>
              <a:t> </a:t>
            </a:r>
            <a:r>
              <a:rPr lang="en-US" sz="4800" b="1" dirty="0" err="1"/>
              <a:t>giới</a:t>
            </a:r>
            <a:r>
              <a:rPr lang="en-US" sz="4800" b="1" dirty="0"/>
              <a:t> </a:t>
            </a:r>
            <a:r>
              <a:rPr lang="en-US" sz="4800" b="1" dirty="0" err="1"/>
              <a:t>thiệu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168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242859" y="468688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173" y="1738649"/>
            <a:ext cx="6165610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 err="1" smtClean="0"/>
              <a:t>Tiêu</a:t>
            </a:r>
            <a:r>
              <a:rPr lang="en-US" sz="3200" dirty="0" smtClean="0"/>
              <a:t> </a:t>
            </a:r>
            <a:r>
              <a:rPr lang="en-US" sz="3200" dirty="0" err="1" smtClean="0"/>
              <a:t>chí</a:t>
            </a:r>
            <a:r>
              <a:rPr lang="en-US" sz="3200" dirty="0" smtClean="0"/>
              <a:t> </a:t>
            </a:r>
            <a:r>
              <a:rPr lang="en-US" sz="3200" dirty="0" err="1" smtClean="0"/>
              <a:t>đánh</a:t>
            </a:r>
            <a:r>
              <a:rPr lang="en-US" sz="3200" dirty="0" smtClean="0"/>
              <a:t> </a:t>
            </a:r>
            <a:r>
              <a:rPr lang="en-US" sz="3200" dirty="0" err="1" smtClean="0"/>
              <a:t>giá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smtClean="0"/>
              <a:t>+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dirty="0"/>
              <a:t>+ </a:t>
            </a:r>
            <a:r>
              <a:rPr lang="en-US" sz="3200" dirty="0" err="1"/>
              <a:t>Mối</a:t>
            </a:r>
            <a:r>
              <a:rPr lang="en-US" sz="3200" dirty="0"/>
              <a:t> </a:t>
            </a:r>
            <a:r>
              <a:rPr lang="en-US" sz="3200" dirty="0" err="1"/>
              <a:t>ghép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 smtClean="0"/>
              <a:t>chắc</a:t>
            </a:r>
            <a:r>
              <a:rPr lang="en-US" sz="3200" dirty="0"/>
              <a:t> </a:t>
            </a:r>
            <a:r>
              <a:rPr lang="en-US" sz="3200" dirty="0" err="1" smtClean="0"/>
              <a:t>chắn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dirty="0"/>
              <a:t>+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rô</a:t>
            </a:r>
            <a:r>
              <a:rPr lang="en-US" sz="3200" dirty="0"/>
              <a:t> – </a:t>
            </a:r>
            <a:r>
              <a:rPr lang="en-US" sz="3200" dirty="0" err="1"/>
              <a:t>bốt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4977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242859" y="468688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0614" y="2253802"/>
            <a:ext cx="4778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Xưởng</a:t>
            </a:r>
            <a:r>
              <a:rPr lang="en-US" sz="4800" b="1" dirty="0"/>
              <a:t> </a:t>
            </a:r>
            <a:r>
              <a:rPr lang="en-US" sz="4800" b="1" dirty="0" err="1"/>
              <a:t>sáng</a:t>
            </a:r>
            <a:r>
              <a:rPr lang="en-US" sz="4800" b="1" dirty="0"/>
              <a:t> </a:t>
            </a:r>
            <a:r>
              <a:rPr lang="en-US" sz="4800" b="1" dirty="0" err="1"/>
              <a:t>tạo</a:t>
            </a:r>
            <a:r>
              <a:rPr lang="en-US" sz="4800" b="1" dirty="0"/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85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242859" y="468688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2580" y="1918951"/>
            <a:ext cx="5318975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chi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3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188771" y="597477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38443F-E866-C687-773F-FED9D43C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840" y="1472014"/>
            <a:ext cx="7797460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52821" y="890941"/>
            <a:ext cx="11366956" cy="5096285"/>
            <a:chOff x="-214721" y="1633891"/>
            <a:chExt cx="11366956" cy="50962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6DA287F-80C3-BFDD-2792-4403BD97486B}"/>
                </a:ext>
              </a:extLst>
            </p:cNvPr>
            <p:cNvSpPr txBox="1"/>
            <p:nvPr/>
          </p:nvSpPr>
          <p:spPr>
            <a:xfrm>
              <a:off x="3163825" y="1633891"/>
              <a:ext cx="7988410" cy="234957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660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ích lợi của rô </a:t>
              </a:r>
              <a:r>
                <a:rPr lang="nl-NL" sz="6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– bốt</a:t>
              </a:r>
              <a:endParaRPr kumimoji="0" lang="en-US" sz="3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6" t="5079" r="28961" b="40202"/>
            <a:stretch/>
          </p:blipFill>
          <p:spPr>
            <a:xfrm flipH="1">
              <a:off x="-214721" y="2510873"/>
              <a:ext cx="5056042" cy="4219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7508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xmlns="" id="{EC053CC8-9A12-8A18-0FA0-7B986B96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B0B26073-5C36-D516-3C8B-339114BA0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0" y="3222155"/>
            <a:ext cx="3511620" cy="3491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C9422-54B1-A3DE-9B43-CEFC3E517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83" y="3141928"/>
            <a:ext cx="2574707" cy="3716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58EA1C-86C6-9736-BC28-D271B138D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496" y="543940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188771" y="597477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B36FAA-A1A5-4045-4B5A-8C5D8972D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1" y="638330"/>
            <a:ext cx="609652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96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t="-38888" b="-38888"/>
            </a:stretch>
          </a:blipFill>
        </p:spPr>
      </p:sp>
      <p:pic>
        <p:nvPicPr>
          <p:cNvPr id="6" name="yt1s.com - Friends Song  Verbs Song for Kids  The Singing Wal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94" y="0"/>
            <a:ext cx="12196994" cy="68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01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17813-EAA6-E9C5-49A9-95F817DAE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25E530-8A21-2B26-FE60-966E912F40E8}"/>
              </a:ext>
            </a:extLst>
          </p:cNvPr>
          <p:cNvSpPr/>
          <p:nvPr/>
        </p:nvSpPr>
        <p:spPr>
          <a:xfrm>
            <a:off x="188771" y="597477"/>
            <a:ext cx="6430238" cy="54552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ECAE8C-CFA3-530F-BD82-B2D32FC99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1" y="724921"/>
            <a:ext cx="609652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9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98D9-FF72-FE07-5FCF-9335AD6C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778"/>
                    </a14:imgEffect>
                    <a14:imgEffect>
                      <a14:saturation sat="1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b="62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22D896E-D26A-1E66-3915-CA2F7C8E4142}"/>
              </a:ext>
            </a:extLst>
          </p:cNvPr>
          <p:cNvSpPr/>
          <p:nvPr/>
        </p:nvSpPr>
        <p:spPr>
          <a:xfrm>
            <a:off x="438150" y="228600"/>
            <a:ext cx="11315700" cy="6400800"/>
          </a:xfrm>
          <a:custGeom>
            <a:avLst/>
            <a:gdLst>
              <a:gd name="connsiteX0" fmla="*/ 0 w 11315700"/>
              <a:gd name="connsiteY0" fmla="*/ 847210 h 6400800"/>
              <a:gd name="connsiteX1" fmla="*/ 847210 w 11315700"/>
              <a:gd name="connsiteY1" fmla="*/ 0 h 6400800"/>
              <a:gd name="connsiteX2" fmla="*/ 10468490 w 11315700"/>
              <a:gd name="connsiteY2" fmla="*/ 0 h 6400800"/>
              <a:gd name="connsiteX3" fmla="*/ 11315700 w 11315700"/>
              <a:gd name="connsiteY3" fmla="*/ 847210 h 6400800"/>
              <a:gd name="connsiteX4" fmla="*/ 11315700 w 11315700"/>
              <a:gd name="connsiteY4" fmla="*/ 5553590 h 6400800"/>
              <a:gd name="connsiteX5" fmla="*/ 10468490 w 11315700"/>
              <a:gd name="connsiteY5" fmla="*/ 6400800 h 6400800"/>
              <a:gd name="connsiteX6" fmla="*/ 847210 w 11315700"/>
              <a:gd name="connsiteY6" fmla="*/ 6400800 h 6400800"/>
              <a:gd name="connsiteX7" fmla="*/ 0 w 11315700"/>
              <a:gd name="connsiteY7" fmla="*/ 5553590 h 6400800"/>
              <a:gd name="connsiteX8" fmla="*/ 0 w 11315700"/>
              <a:gd name="connsiteY8" fmla="*/ 84721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400800" fill="none" extrusionOk="0">
                <a:moveTo>
                  <a:pt x="0" y="847210"/>
                </a:moveTo>
                <a:cubicBezTo>
                  <a:pt x="222" y="385330"/>
                  <a:pt x="386217" y="11594"/>
                  <a:pt x="847210" y="0"/>
                </a:cubicBezTo>
                <a:cubicBezTo>
                  <a:pt x="5293967" y="72427"/>
                  <a:pt x="5767318" y="61419"/>
                  <a:pt x="10468490" y="0"/>
                </a:cubicBezTo>
                <a:cubicBezTo>
                  <a:pt x="10927610" y="-60448"/>
                  <a:pt x="11290736" y="371758"/>
                  <a:pt x="11315700" y="847210"/>
                </a:cubicBezTo>
                <a:cubicBezTo>
                  <a:pt x="11416576" y="2844549"/>
                  <a:pt x="11208387" y="3336563"/>
                  <a:pt x="11315700" y="5553590"/>
                </a:cubicBezTo>
                <a:cubicBezTo>
                  <a:pt x="11330045" y="5948684"/>
                  <a:pt x="10880283" y="6337902"/>
                  <a:pt x="10468490" y="6400800"/>
                </a:cubicBezTo>
                <a:cubicBezTo>
                  <a:pt x="9446259" y="6430627"/>
                  <a:pt x="5115582" y="6321494"/>
                  <a:pt x="847210" y="6400800"/>
                </a:cubicBezTo>
                <a:cubicBezTo>
                  <a:pt x="432796" y="6394754"/>
                  <a:pt x="-49497" y="6031279"/>
                  <a:pt x="0" y="5553590"/>
                </a:cubicBezTo>
                <a:cubicBezTo>
                  <a:pt x="50037" y="3527979"/>
                  <a:pt x="770" y="1466837"/>
                  <a:pt x="0" y="847210"/>
                </a:cubicBezTo>
                <a:close/>
              </a:path>
              <a:path w="11315700" h="6400800" stroke="0" extrusionOk="0">
                <a:moveTo>
                  <a:pt x="0" y="847210"/>
                </a:moveTo>
                <a:cubicBezTo>
                  <a:pt x="69527" y="398261"/>
                  <a:pt x="393143" y="28823"/>
                  <a:pt x="847210" y="0"/>
                </a:cubicBezTo>
                <a:cubicBezTo>
                  <a:pt x="2904436" y="123000"/>
                  <a:pt x="9350122" y="-96860"/>
                  <a:pt x="10468490" y="0"/>
                </a:cubicBezTo>
                <a:cubicBezTo>
                  <a:pt x="10895752" y="-30973"/>
                  <a:pt x="11325471" y="359611"/>
                  <a:pt x="11315700" y="847210"/>
                </a:cubicBezTo>
                <a:cubicBezTo>
                  <a:pt x="11318873" y="2400552"/>
                  <a:pt x="11409967" y="3790109"/>
                  <a:pt x="11315700" y="5553590"/>
                </a:cubicBezTo>
                <a:cubicBezTo>
                  <a:pt x="11228027" y="6053253"/>
                  <a:pt x="10883762" y="6392187"/>
                  <a:pt x="10468490" y="6400800"/>
                </a:cubicBezTo>
                <a:cubicBezTo>
                  <a:pt x="9059411" y="6240093"/>
                  <a:pt x="5614565" y="6440467"/>
                  <a:pt x="847210" y="6400800"/>
                </a:cubicBezTo>
                <a:cubicBezTo>
                  <a:pt x="329826" y="6390806"/>
                  <a:pt x="-85239" y="5982875"/>
                  <a:pt x="0" y="5553590"/>
                </a:cubicBezTo>
                <a:cubicBezTo>
                  <a:pt x="32216" y="3867278"/>
                  <a:pt x="57206" y="2186789"/>
                  <a:pt x="0" y="8472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731BC1AF-46A0-B21D-EB67-4DEBF285AB9F}"/>
              </a:ext>
            </a:extLst>
          </p:cNvPr>
          <p:cNvSpPr/>
          <p:nvPr/>
        </p:nvSpPr>
        <p:spPr>
          <a:xfrm>
            <a:off x="3629025" y="774744"/>
            <a:ext cx="4933950" cy="6191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Bước</a:t>
            </a:r>
            <a:r>
              <a:rPr lang="en-US" sz="4000" dirty="0">
                <a:solidFill>
                  <a:srgbClr val="002060"/>
                </a:solidFill>
              </a:rPr>
              <a:t> 1: </a:t>
            </a:r>
            <a:r>
              <a:rPr lang="en-US" sz="4000" dirty="0" err="1">
                <a:solidFill>
                  <a:srgbClr val="002060"/>
                </a:solidFill>
              </a:rPr>
              <a:t>Lắp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đầu</a:t>
            </a:r>
            <a:r>
              <a:rPr lang="en-US" sz="4000" dirty="0">
                <a:solidFill>
                  <a:srgbClr val="002060"/>
                </a:solidFill>
              </a:rPr>
              <a:t> robot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B387B3-1F3B-A12B-B457-DB77F7964888}"/>
              </a:ext>
            </a:extLst>
          </p:cNvPr>
          <p:cNvSpPr txBox="1"/>
          <p:nvPr/>
        </p:nvSpPr>
        <p:spPr>
          <a:xfrm>
            <a:off x="804862" y="1847294"/>
            <a:ext cx="10582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 một thanh chữ U dài, một tấm 3 lỗ, hai bánh đai, ba thanh thẳng 5 lỗ, ba bộ vít ngắn, hai bộ vít dài và đai ốc để lắp đầu robot như Hình 2.</a:t>
            </a:r>
            <a:endParaRPr lang="vi-VN" sz="2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4C101D-14C6-C7BC-8326-6553C4642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3254827"/>
            <a:ext cx="6310312" cy="28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5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98D9-FF72-FE07-5FCF-9335AD6C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778"/>
                    </a14:imgEffect>
                    <a14:imgEffect>
                      <a14:saturation sat="1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b="62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22D896E-D26A-1E66-3915-CA2F7C8E4142}"/>
              </a:ext>
            </a:extLst>
          </p:cNvPr>
          <p:cNvSpPr/>
          <p:nvPr/>
        </p:nvSpPr>
        <p:spPr>
          <a:xfrm>
            <a:off x="438150" y="228600"/>
            <a:ext cx="11315700" cy="6400800"/>
          </a:xfrm>
          <a:custGeom>
            <a:avLst/>
            <a:gdLst>
              <a:gd name="connsiteX0" fmla="*/ 0 w 11315700"/>
              <a:gd name="connsiteY0" fmla="*/ 847210 h 6400800"/>
              <a:gd name="connsiteX1" fmla="*/ 847210 w 11315700"/>
              <a:gd name="connsiteY1" fmla="*/ 0 h 6400800"/>
              <a:gd name="connsiteX2" fmla="*/ 10468490 w 11315700"/>
              <a:gd name="connsiteY2" fmla="*/ 0 h 6400800"/>
              <a:gd name="connsiteX3" fmla="*/ 11315700 w 11315700"/>
              <a:gd name="connsiteY3" fmla="*/ 847210 h 6400800"/>
              <a:gd name="connsiteX4" fmla="*/ 11315700 w 11315700"/>
              <a:gd name="connsiteY4" fmla="*/ 5553590 h 6400800"/>
              <a:gd name="connsiteX5" fmla="*/ 10468490 w 11315700"/>
              <a:gd name="connsiteY5" fmla="*/ 6400800 h 6400800"/>
              <a:gd name="connsiteX6" fmla="*/ 847210 w 11315700"/>
              <a:gd name="connsiteY6" fmla="*/ 6400800 h 6400800"/>
              <a:gd name="connsiteX7" fmla="*/ 0 w 11315700"/>
              <a:gd name="connsiteY7" fmla="*/ 5553590 h 6400800"/>
              <a:gd name="connsiteX8" fmla="*/ 0 w 11315700"/>
              <a:gd name="connsiteY8" fmla="*/ 84721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400800" fill="none" extrusionOk="0">
                <a:moveTo>
                  <a:pt x="0" y="847210"/>
                </a:moveTo>
                <a:cubicBezTo>
                  <a:pt x="222" y="385330"/>
                  <a:pt x="386217" y="11594"/>
                  <a:pt x="847210" y="0"/>
                </a:cubicBezTo>
                <a:cubicBezTo>
                  <a:pt x="5293967" y="72427"/>
                  <a:pt x="5767318" y="61419"/>
                  <a:pt x="10468490" y="0"/>
                </a:cubicBezTo>
                <a:cubicBezTo>
                  <a:pt x="10927610" y="-60448"/>
                  <a:pt x="11290736" y="371758"/>
                  <a:pt x="11315700" y="847210"/>
                </a:cubicBezTo>
                <a:cubicBezTo>
                  <a:pt x="11416576" y="2844549"/>
                  <a:pt x="11208387" y="3336563"/>
                  <a:pt x="11315700" y="5553590"/>
                </a:cubicBezTo>
                <a:cubicBezTo>
                  <a:pt x="11330045" y="5948684"/>
                  <a:pt x="10880283" y="6337902"/>
                  <a:pt x="10468490" y="6400800"/>
                </a:cubicBezTo>
                <a:cubicBezTo>
                  <a:pt x="9446259" y="6430627"/>
                  <a:pt x="5115582" y="6321494"/>
                  <a:pt x="847210" y="6400800"/>
                </a:cubicBezTo>
                <a:cubicBezTo>
                  <a:pt x="432796" y="6394754"/>
                  <a:pt x="-49497" y="6031279"/>
                  <a:pt x="0" y="5553590"/>
                </a:cubicBezTo>
                <a:cubicBezTo>
                  <a:pt x="50037" y="3527979"/>
                  <a:pt x="770" y="1466837"/>
                  <a:pt x="0" y="847210"/>
                </a:cubicBezTo>
                <a:close/>
              </a:path>
              <a:path w="11315700" h="6400800" stroke="0" extrusionOk="0">
                <a:moveTo>
                  <a:pt x="0" y="847210"/>
                </a:moveTo>
                <a:cubicBezTo>
                  <a:pt x="69527" y="398261"/>
                  <a:pt x="393143" y="28823"/>
                  <a:pt x="847210" y="0"/>
                </a:cubicBezTo>
                <a:cubicBezTo>
                  <a:pt x="2904436" y="123000"/>
                  <a:pt x="9350122" y="-96860"/>
                  <a:pt x="10468490" y="0"/>
                </a:cubicBezTo>
                <a:cubicBezTo>
                  <a:pt x="10895752" y="-30973"/>
                  <a:pt x="11325471" y="359611"/>
                  <a:pt x="11315700" y="847210"/>
                </a:cubicBezTo>
                <a:cubicBezTo>
                  <a:pt x="11318873" y="2400552"/>
                  <a:pt x="11409967" y="3790109"/>
                  <a:pt x="11315700" y="5553590"/>
                </a:cubicBezTo>
                <a:cubicBezTo>
                  <a:pt x="11228027" y="6053253"/>
                  <a:pt x="10883762" y="6392187"/>
                  <a:pt x="10468490" y="6400800"/>
                </a:cubicBezTo>
                <a:cubicBezTo>
                  <a:pt x="9059411" y="6240093"/>
                  <a:pt x="5614565" y="6440467"/>
                  <a:pt x="847210" y="6400800"/>
                </a:cubicBezTo>
                <a:cubicBezTo>
                  <a:pt x="329826" y="6390806"/>
                  <a:pt x="-85239" y="5982875"/>
                  <a:pt x="0" y="5553590"/>
                </a:cubicBezTo>
                <a:cubicBezTo>
                  <a:pt x="32216" y="3867278"/>
                  <a:pt x="57206" y="2186789"/>
                  <a:pt x="0" y="8472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731BC1AF-46A0-B21D-EB67-4DEBF285AB9F}"/>
              </a:ext>
            </a:extLst>
          </p:cNvPr>
          <p:cNvSpPr/>
          <p:nvPr/>
        </p:nvSpPr>
        <p:spPr>
          <a:xfrm>
            <a:off x="3381374" y="552450"/>
            <a:ext cx="5172075" cy="6191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B9A95-4E49-03EC-FA10-8C85CC60231A}"/>
              </a:ext>
            </a:extLst>
          </p:cNvPr>
          <p:cNvSpPr txBox="1"/>
          <p:nvPr/>
        </p:nvSpPr>
        <p:spPr>
          <a:xfrm>
            <a:off x="923925" y="1447800"/>
            <a:ext cx="10582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 tấm lớn, bốn thanh chữ U dài, hai thanh chữ L dài, một tấm 2 lỗ, mười bộ vít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 và đai ốc để lắp thân robot như Hình 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B3AE22-6D4B-F7DB-A084-3381E7588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812" y="2419350"/>
            <a:ext cx="66770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98D9-FF72-FE07-5FCF-9335AD6C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778"/>
                    </a14:imgEffect>
                    <a14:imgEffect>
                      <a14:saturation sat="1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b="62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22D896E-D26A-1E66-3915-CA2F7C8E4142}"/>
              </a:ext>
            </a:extLst>
          </p:cNvPr>
          <p:cNvSpPr/>
          <p:nvPr/>
        </p:nvSpPr>
        <p:spPr>
          <a:xfrm>
            <a:off x="438150" y="228600"/>
            <a:ext cx="11315700" cy="6400800"/>
          </a:xfrm>
          <a:custGeom>
            <a:avLst/>
            <a:gdLst>
              <a:gd name="connsiteX0" fmla="*/ 0 w 11315700"/>
              <a:gd name="connsiteY0" fmla="*/ 847210 h 6400800"/>
              <a:gd name="connsiteX1" fmla="*/ 847210 w 11315700"/>
              <a:gd name="connsiteY1" fmla="*/ 0 h 6400800"/>
              <a:gd name="connsiteX2" fmla="*/ 10468490 w 11315700"/>
              <a:gd name="connsiteY2" fmla="*/ 0 h 6400800"/>
              <a:gd name="connsiteX3" fmla="*/ 11315700 w 11315700"/>
              <a:gd name="connsiteY3" fmla="*/ 847210 h 6400800"/>
              <a:gd name="connsiteX4" fmla="*/ 11315700 w 11315700"/>
              <a:gd name="connsiteY4" fmla="*/ 5553590 h 6400800"/>
              <a:gd name="connsiteX5" fmla="*/ 10468490 w 11315700"/>
              <a:gd name="connsiteY5" fmla="*/ 6400800 h 6400800"/>
              <a:gd name="connsiteX6" fmla="*/ 847210 w 11315700"/>
              <a:gd name="connsiteY6" fmla="*/ 6400800 h 6400800"/>
              <a:gd name="connsiteX7" fmla="*/ 0 w 11315700"/>
              <a:gd name="connsiteY7" fmla="*/ 5553590 h 6400800"/>
              <a:gd name="connsiteX8" fmla="*/ 0 w 11315700"/>
              <a:gd name="connsiteY8" fmla="*/ 84721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400800" fill="none" extrusionOk="0">
                <a:moveTo>
                  <a:pt x="0" y="847210"/>
                </a:moveTo>
                <a:cubicBezTo>
                  <a:pt x="222" y="385330"/>
                  <a:pt x="386217" y="11594"/>
                  <a:pt x="847210" y="0"/>
                </a:cubicBezTo>
                <a:cubicBezTo>
                  <a:pt x="5293967" y="72427"/>
                  <a:pt x="5767318" y="61419"/>
                  <a:pt x="10468490" y="0"/>
                </a:cubicBezTo>
                <a:cubicBezTo>
                  <a:pt x="10927610" y="-60448"/>
                  <a:pt x="11290736" y="371758"/>
                  <a:pt x="11315700" y="847210"/>
                </a:cubicBezTo>
                <a:cubicBezTo>
                  <a:pt x="11416576" y="2844549"/>
                  <a:pt x="11208387" y="3336563"/>
                  <a:pt x="11315700" y="5553590"/>
                </a:cubicBezTo>
                <a:cubicBezTo>
                  <a:pt x="11330045" y="5948684"/>
                  <a:pt x="10880283" y="6337902"/>
                  <a:pt x="10468490" y="6400800"/>
                </a:cubicBezTo>
                <a:cubicBezTo>
                  <a:pt x="9446259" y="6430627"/>
                  <a:pt x="5115582" y="6321494"/>
                  <a:pt x="847210" y="6400800"/>
                </a:cubicBezTo>
                <a:cubicBezTo>
                  <a:pt x="432796" y="6394754"/>
                  <a:pt x="-49497" y="6031279"/>
                  <a:pt x="0" y="5553590"/>
                </a:cubicBezTo>
                <a:cubicBezTo>
                  <a:pt x="50037" y="3527979"/>
                  <a:pt x="770" y="1466837"/>
                  <a:pt x="0" y="847210"/>
                </a:cubicBezTo>
                <a:close/>
              </a:path>
              <a:path w="11315700" h="6400800" stroke="0" extrusionOk="0">
                <a:moveTo>
                  <a:pt x="0" y="847210"/>
                </a:moveTo>
                <a:cubicBezTo>
                  <a:pt x="69527" y="398261"/>
                  <a:pt x="393143" y="28823"/>
                  <a:pt x="847210" y="0"/>
                </a:cubicBezTo>
                <a:cubicBezTo>
                  <a:pt x="2904436" y="123000"/>
                  <a:pt x="9350122" y="-96860"/>
                  <a:pt x="10468490" y="0"/>
                </a:cubicBezTo>
                <a:cubicBezTo>
                  <a:pt x="10895752" y="-30973"/>
                  <a:pt x="11325471" y="359611"/>
                  <a:pt x="11315700" y="847210"/>
                </a:cubicBezTo>
                <a:cubicBezTo>
                  <a:pt x="11318873" y="2400552"/>
                  <a:pt x="11409967" y="3790109"/>
                  <a:pt x="11315700" y="5553590"/>
                </a:cubicBezTo>
                <a:cubicBezTo>
                  <a:pt x="11228027" y="6053253"/>
                  <a:pt x="10883762" y="6392187"/>
                  <a:pt x="10468490" y="6400800"/>
                </a:cubicBezTo>
                <a:cubicBezTo>
                  <a:pt x="9059411" y="6240093"/>
                  <a:pt x="5614565" y="6440467"/>
                  <a:pt x="847210" y="6400800"/>
                </a:cubicBezTo>
                <a:cubicBezTo>
                  <a:pt x="329826" y="6390806"/>
                  <a:pt x="-85239" y="5982875"/>
                  <a:pt x="0" y="5553590"/>
                </a:cubicBezTo>
                <a:cubicBezTo>
                  <a:pt x="32216" y="3867278"/>
                  <a:pt x="57206" y="2186789"/>
                  <a:pt x="0" y="8472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731BC1AF-46A0-B21D-EB67-4DEBF285AB9F}"/>
              </a:ext>
            </a:extLst>
          </p:cNvPr>
          <p:cNvSpPr/>
          <p:nvPr/>
        </p:nvSpPr>
        <p:spPr>
          <a:xfrm>
            <a:off x="3381374" y="552450"/>
            <a:ext cx="5172075" cy="6191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B9A95-4E49-03EC-FA10-8C85CC60231A}"/>
              </a:ext>
            </a:extLst>
          </p:cNvPr>
          <p:cNvSpPr txBox="1"/>
          <p:nvPr/>
        </p:nvSpPr>
        <p:spPr>
          <a:xfrm>
            <a:off x="923925" y="1447800"/>
            <a:ext cx="10582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nhỏ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robot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771413-6E42-545C-B07B-B31620EAE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662" y="2524125"/>
            <a:ext cx="79533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4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98D9-FF72-FE07-5FCF-9335AD6C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778"/>
                    </a14:imgEffect>
                    <a14:imgEffect>
                      <a14:saturation sat="1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b="62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22D896E-D26A-1E66-3915-CA2F7C8E4142}"/>
              </a:ext>
            </a:extLst>
          </p:cNvPr>
          <p:cNvSpPr/>
          <p:nvPr/>
        </p:nvSpPr>
        <p:spPr>
          <a:xfrm>
            <a:off x="438150" y="228600"/>
            <a:ext cx="11315700" cy="6400800"/>
          </a:xfrm>
          <a:custGeom>
            <a:avLst/>
            <a:gdLst>
              <a:gd name="connsiteX0" fmla="*/ 0 w 11315700"/>
              <a:gd name="connsiteY0" fmla="*/ 847210 h 6400800"/>
              <a:gd name="connsiteX1" fmla="*/ 847210 w 11315700"/>
              <a:gd name="connsiteY1" fmla="*/ 0 h 6400800"/>
              <a:gd name="connsiteX2" fmla="*/ 10468490 w 11315700"/>
              <a:gd name="connsiteY2" fmla="*/ 0 h 6400800"/>
              <a:gd name="connsiteX3" fmla="*/ 11315700 w 11315700"/>
              <a:gd name="connsiteY3" fmla="*/ 847210 h 6400800"/>
              <a:gd name="connsiteX4" fmla="*/ 11315700 w 11315700"/>
              <a:gd name="connsiteY4" fmla="*/ 5553590 h 6400800"/>
              <a:gd name="connsiteX5" fmla="*/ 10468490 w 11315700"/>
              <a:gd name="connsiteY5" fmla="*/ 6400800 h 6400800"/>
              <a:gd name="connsiteX6" fmla="*/ 847210 w 11315700"/>
              <a:gd name="connsiteY6" fmla="*/ 6400800 h 6400800"/>
              <a:gd name="connsiteX7" fmla="*/ 0 w 11315700"/>
              <a:gd name="connsiteY7" fmla="*/ 5553590 h 6400800"/>
              <a:gd name="connsiteX8" fmla="*/ 0 w 11315700"/>
              <a:gd name="connsiteY8" fmla="*/ 84721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400800" fill="none" extrusionOk="0">
                <a:moveTo>
                  <a:pt x="0" y="847210"/>
                </a:moveTo>
                <a:cubicBezTo>
                  <a:pt x="222" y="385330"/>
                  <a:pt x="386217" y="11594"/>
                  <a:pt x="847210" y="0"/>
                </a:cubicBezTo>
                <a:cubicBezTo>
                  <a:pt x="5293967" y="72427"/>
                  <a:pt x="5767318" y="61419"/>
                  <a:pt x="10468490" y="0"/>
                </a:cubicBezTo>
                <a:cubicBezTo>
                  <a:pt x="10927610" y="-60448"/>
                  <a:pt x="11290736" y="371758"/>
                  <a:pt x="11315700" y="847210"/>
                </a:cubicBezTo>
                <a:cubicBezTo>
                  <a:pt x="11416576" y="2844549"/>
                  <a:pt x="11208387" y="3336563"/>
                  <a:pt x="11315700" y="5553590"/>
                </a:cubicBezTo>
                <a:cubicBezTo>
                  <a:pt x="11330045" y="5948684"/>
                  <a:pt x="10880283" y="6337902"/>
                  <a:pt x="10468490" y="6400800"/>
                </a:cubicBezTo>
                <a:cubicBezTo>
                  <a:pt x="9446259" y="6430627"/>
                  <a:pt x="5115582" y="6321494"/>
                  <a:pt x="847210" y="6400800"/>
                </a:cubicBezTo>
                <a:cubicBezTo>
                  <a:pt x="432796" y="6394754"/>
                  <a:pt x="-49497" y="6031279"/>
                  <a:pt x="0" y="5553590"/>
                </a:cubicBezTo>
                <a:cubicBezTo>
                  <a:pt x="50037" y="3527979"/>
                  <a:pt x="770" y="1466837"/>
                  <a:pt x="0" y="847210"/>
                </a:cubicBezTo>
                <a:close/>
              </a:path>
              <a:path w="11315700" h="6400800" stroke="0" extrusionOk="0">
                <a:moveTo>
                  <a:pt x="0" y="847210"/>
                </a:moveTo>
                <a:cubicBezTo>
                  <a:pt x="69527" y="398261"/>
                  <a:pt x="393143" y="28823"/>
                  <a:pt x="847210" y="0"/>
                </a:cubicBezTo>
                <a:cubicBezTo>
                  <a:pt x="2904436" y="123000"/>
                  <a:pt x="9350122" y="-96860"/>
                  <a:pt x="10468490" y="0"/>
                </a:cubicBezTo>
                <a:cubicBezTo>
                  <a:pt x="10895752" y="-30973"/>
                  <a:pt x="11325471" y="359611"/>
                  <a:pt x="11315700" y="847210"/>
                </a:cubicBezTo>
                <a:cubicBezTo>
                  <a:pt x="11318873" y="2400552"/>
                  <a:pt x="11409967" y="3790109"/>
                  <a:pt x="11315700" y="5553590"/>
                </a:cubicBezTo>
                <a:cubicBezTo>
                  <a:pt x="11228027" y="6053253"/>
                  <a:pt x="10883762" y="6392187"/>
                  <a:pt x="10468490" y="6400800"/>
                </a:cubicBezTo>
                <a:cubicBezTo>
                  <a:pt x="9059411" y="6240093"/>
                  <a:pt x="5614565" y="6440467"/>
                  <a:pt x="847210" y="6400800"/>
                </a:cubicBezTo>
                <a:cubicBezTo>
                  <a:pt x="329826" y="6390806"/>
                  <a:pt x="-85239" y="5982875"/>
                  <a:pt x="0" y="5553590"/>
                </a:cubicBezTo>
                <a:cubicBezTo>
                  <a:pt x="32216" y="3867278"/>
                  <a:pt x="57206" y="2186789"/>
                  <a:pt x="0" y="8472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731BC1AF-46A0-B21D-EB67-4DEBF285AB9F}"/>
              </a:ext>
            </a:extLst>
          </p:cNvPr>
          <p:cNvSpPr/>
          <p:nvPr/>
        </p:nvSpPr>
        <p:spPr>
          <a:xfrm>
            <a:off x="3232129" y="341692"/>
            <a:ext cx="5610224" cy="6191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B9A95-4E49-03EC-FA10-8C85CC60231A}"/>
              </a:ext>
            </a:extLst>
          </p:cNvPr>
          <p:cNvSpPr txBox="1"/>
          <p:nvPr/>
        </p:nvSpPr>
        <p:spPr>
          <a:xfrm>
            <a:off x="904875" y="914400"/>
            <a:ext cx="10582275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 bốn bộ vít ngắn và đai ốc lắp ghép các bộ phận để hoàn thiện mô hình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 như Hình 5.</a:t>
            </a:r>
          </a:p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và điều chỉnh lại sản phẩm (nếu cần).</a:t>
            </a:r>
          </a:p>
          <a:p>
            <a:pPr lvl="0" algn="just">
              <a:spcAft>
                <a:spcPts val="500"/>
              </a:spcAft>
            </a:pPr>
            <a:r>
              <a:rPr lang="vi-VN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 ý: Sử dụng dụng cụ lắp ghép đúng cách và an toàn.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0B4571-E695-3986-E981-20BEAB75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75" y="2890020"/>
            <a:ext cx="4986337" cy="36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6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98D9-FF72-FE07-5FCF-9335AD6C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778"/>
                    </a14:imgEffect>
                    <a14:imgEffect>
                      <a14:saturation sat="1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b="62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22D896E-D26A-1E66-3915-CA2F7C8E4142}"/>
              </a:ext>
            </a:extLst>
          </p:cNvPr>
          <p:cNvSpPr/>
          <p:nvPr/>
        </p:nvSpPr>
        <p:spPr>
          <a:xfrm>
            <a:off x="438150" y="228600"/>
            <a:ext cx="11315700" cy="6400800"/>
          </a:xfrm>
          <a:custGeom>
            <a:avLst/>
            <a:gdLst>
              <a:gd name="connsiteX0" fmla="*/ 0 w 11315700"/>
              <a:gd name="connsiteY0" fmla="*/ 847210 h 6400800"/>
              <a:gd name="connsiteX1" fmla="*/ 847210 w 11315700"/>
              <a:gd name="connsiteY1" fmla="*/ 0 h 6400800"/>
              <a:gd name="connsiteX2" fmla="*/ 10468490 w 11315700"/>
              <a:gd name="connsiteY2" fmla="*/ 0 h 6400800"/>
              <a:gd name="connsiteX3" fmla="*/ 11315700 w 11315700"/>
              <a:gd name="connsiteY3" fmla="*/ 847210 h 6400800"/>
              <a:gd name="connsiteX4" fmla="*/ 11315700 w 11315700"/>
              <a:gd name="connsiteY4" fmla="*/ 5553590 h 6400800"/>
              <a:gd name="connsiteX5" fmla="*/ 10468490 w 11315700"/>
              <a:gd name="connsiteY5" fmla="*/ 6400800 h 6400800"/>
              <a:gd name="connsiteX6" fmla="*/ 847210 w 11315700"/>
              <a:gd name="connsiteY6" fmla="*/ 6400800 h 6400800"/>
              <a:gd name="connsiteX7" fmla="*/ 0 w 11315700"/>
              <a:gd name="connsiteY7" fmla="*/ 5553590 h 6400800"/>
              <a:gd name="connsiteX8" fmla="*/ 0 w 11315700"/>
              <a:gd name="connsiteY8" fmla="*/ 84721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400800" fill="none" extrusionOk="0">
                <a:moveTo>
                  <a:pt x="0" y="847210"/>
                </a:moveTo>
                <a:cubicBezTo>
                  <a:pt x="222" y="385330"/>
                  <a:pt x="386217" y="11594"/>
                  <a:pt x="847210" y="0"/>
                </a:cubicBezTo>
                <a:cubicBezTo>
                  <a:pt x="5293967" y="72427"/>
                  <a:pt x="5767318" y="61419"/>
                  <a:pt x="10468490" y="0"/>
                </a:cubicBezTo>
                <a:cubicBezTo>
                  <a:pt x="10927610" y="-60448"/>
                  <a:pt x="11290736" y="371758"/>
                  <a:pt x="11315700" y="847210"/>
                </a:cubicBezTo>
                <a:cubicBezTo>
                  <a:pt x="11416576" y="2844549"/>
                  <a:pt x="11208387" y="3336563"/>
                  <a:pt x="11315700" y="5553590"/>
                </a:cubicBezTo>
                <a:cubicBezTo>
                  <a:pt x="11330045" y="5948684"/>
                  <a:pt x="10880283" y="6337902"/>
                  <a:pt x="10468490" y="6400800"/>
                </a:cubicBezTo>
                <a:cubicBezTo>
                  <a:pt x="9446259" y="6430627"/>
                  <a:pt x="5115582" y="6321494"/>
                  <a:pt x="847210" y="6400800"/>
                </a:cubicBezTo>
                <a:cubicBezTo>
                  <a:pt x="432796" y="6394754"/>
                  <a:pt x="-49497" y="6031279"/>
                  <a:pt x="0" y="5553590"/>
                </a:cubicBezTo>
                <a:cubicBezTo>
                  <a:pt x="50037" y="3527979"/>
                  <a:pt x="770" y="1466837"/>
                  <a:pt x="0" y="847210"/>
                </a:cubicBezTo>
                <a:close/>
              </a:path>
              <a:path w="11315700" h="6400800" stroke="0" extrusionOk="0">
                <a:moveTo>
                  <a:pt x="0" y="847210"/>
                </a:moveTo>
                <a:cubicBezTo>
                  <a:pt x="69527" y="398261"/>
                  <a:pt x="393143" y="28823"/>
                  <a:pt x="847210" y="0"/>
                </a:cubicBezTo>
                <a:cubicBezTo>
                  <a:pt x="2904436" y="123000"/>
                  <a:pt x="9350122" y="-96860"/>
                  <a:pt x="10468490" y="0"/>
                </a:cubicBezTo>
                <a:cubicBezTo>
                  <a:pt x="10895752" y="-30973"/>
                  <a:pt x="11325471" y="359611"/>
                  <a:pt x="11315700" y="847210"/>
                </a:cubicBezTo>
                <a:cubicBezTo>
                  <a:pt x="11318873" y="2400552"/>
                  <a:pt x="11409967" y="3790109"/>
                  <a:pt x="11315700" y="5553590"/>
                </a:cubicBezTo>
                <a:cubicBezTo>
                  <a:pt x="11228027" y="6053253"/>
                  <a:pt x="10883762" y="6392187"/>
                  <a:pt x="10468490" y="6400800"/>
                </a:cubicBezTo>
                <a:cubicBezTo>
                  <a:pt x="9059411" y="6240093"/>
                  <a:pt x="5614565" y="6440467"/>
                  <a:pt x="847210" y="6400800"/>
                </a:cubicBezTo>
                <a:cubicBezTo>
                  <a:pt x="329826" y="6390806"/>
                  <a:pt x="-85239" y="5982875"/>
                  <a:pt x="0" y="5553590"/>
                </a:cubicBezTo>
                <a:cubicBezTo>
                  <a:pt x="32216" y="3867278"/>
                  <a:pt x="57206" y="2186789"/>
                  <a:pt x="0" y="8472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B97BF8-D44A-AD63-87BE-76CFAF7C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474" y="637215"/>
            <a:ext cx="6410325" cy="56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2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264</Words>
  <Application>Microsoft Office PowerPoint</Application>
  <PresentationFormat>Widescreen</PresentationFormat>
  <Paragraphs>20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22</cp:revision>
  <dcterms:created xsi:type="dcterms:W3CDTF">2023-11-07T12:36:51Z</dcterms:created>
  <dcterms:modified xsi:type="dcterms:W3CDTF">2024-03-15T08:27:11Z</dcterms:modified>
</cp:coreProperties>
</file>