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7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B816-7C3C-4553-9D76-6CF501DE3A8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6DC3-77C3-422C-A6DC-80A32688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4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1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536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057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147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8186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939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433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  <p:extLst>
      <p:ext uri="{BB962C8B-B14F-4D97-AF65-F5344CB8AC3E}">
        <p14:creationId xmlns:p14="http://schemas.microsoft.com/office/powerpoint/2010/main" val="6119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6" r:id="rId5"/>
    <p:sldLayoutId id="2147483677" r:id="rId6"/>
  </p:sldLayoutIdLst>
  <p:transition spd="slow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7.xml"/><Relationship Id="rId21" Type="http://schemas.openxmlformats.org/officeDocument/2006/relationships/image" Target="../media/image10.png"/><Relationship Id="rId7" Type="http://schemas.openxmlformats.org/officeDocument/2006/relationships/tags" Target="../tags/tag11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6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9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18" Type="http://schemas.openxmlformats.org/officeDocument/2006/relationships/image" Target="../media/image17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57.xml"/><Relationship Id="rId16" Type="http://schemas.openxmlformats.org/officeDocument/2006/relationships/image" Target="../media/image7.png"/><Relationship Id="rId20" Type="http://schemas.openxmlformats.org/officeDocument/2006/relationships/image" Target="../media/image23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tags" Target="../tags/tag65.xml"/><Relationship Id="rId19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5.xml"/><Relationship Id="rId18" Type="http://schemas.openxmlformats.org/officeDocument/2006/relationships/image" Target="../media/image13.png"/><Relationship Id="rId3" Type="http://schemas.openxmlformats.org/officeDocument/2006/relationships/tags" Target="../tags/tag16.xml"/><Relationship Id="rId21" Type="http://schemas.openxmlformats.org/officeDocument/2006/relationships/image" Target="../media/image14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3.png"/><Relationship Id="rId2" Type="http://schemas.openxmlformats.org/officeDocument/2006/relationships/tags" Target="../tags/tag15.xml"/><Relationship Id="rId16" Type="http://schemas.openxmlformats.org/officeDocument/2006/relationships/image" Target="../media/image2.png"/><Relationship Id="rId20" Type="http://schemas.openxmlformats.org/officeDocument/2006/relationships/image" Target="../media/image7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.png"/><Relationship Id="rId10" Type="http://schemas.openxmlformats.org/officeDocument/2006/relationships/tags" Target="../tags/tag23.xml"/><Relationship Id="rId19" Type="http://schemas.openxmlformats.org/officeDocument/2006/relationships/image" Target="../media/image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27.xml"/><Relationship Id="rId16" Type="http://schemas.openxmlformats.org/officeDocument/2006/relationships/image" Target="../media/image7.png"/><Relationship Id="rId20" Type="http://schemas.openxmlformats.org/officeDocument/2006/relationships/image" Target="../media/image17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tags" Target="../tags/tag35.xml"/><Relationship Id="rId19" Type="http://schemas.openxmlformats.org/officeDocument/2006/relationships/image" Target="../media/image16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18" Type="http://schemas.openxmlformats.org/officeDocument/2006/relationships/image" Target="../media/image17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37.xml"/><Relationship Id="rId16" Type="http://schemas.openxmlformats.org/officeDocument/2006/relationships/image" Target="../media/image7.png"/><Relationship Id="rId20" Type="http://schemas.openxmlformats.org/officeDocument/2006/relationships/image" Target="../media/image1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tags" Target="../tags/tag45.xml"/><Relationship Id="rId19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2.png"/><Relationship Id="rId18" Type="http://schemas.openxmlformats.org/officeDocument/2006/relationships/image" Target="../media/image17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.png"/><Relationship Id="rId17" Type="http://schemas.openxmlformats.org/officeDocument/2006/relationships/image" Target="../media/image13.png"/><Relationship Id="rId2" Type="http://schemas.openxmlformats.org/officeDocument/2006/relationships/tags" Target="../tags/tag47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tags" Target="../tags/tag55.xml"/><Relationship Id="rId19" Type="http://schemas.openxmlformats.org/officeDocument/2006/relationships/image" Target="../media/image20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图片 37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16990" y="1044575"/>
            <a:ext cx="9558020" cy="4571365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1" name="图片 40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42" name="图片 41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5" name="图片 64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0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1" name="图片 70" descr="图层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6215" y="4065905"/>
            <a:ext cx="4227195" cy="2429510"/>
          </a:xfrm>
          <a:prstGeom prst="rect">
            <a:avLst/>
          </a:prstGeom>
        </p:spPr>
      </p:pic>
      <p:pic>
        <p:nvPicPr>
          <p:cNvPr id="72" name="图片 71" descr="eb09fbff0843faff2f9d1c4cfc8f98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48590" y="2824162"/>
            <a:ext cx="2276475" cy="4010025"/>
          </a:xfrm>
          <a:prstGeom prst="rect">
            <a:avLst/>
          </a:prstGeom>
        </p:spPr>
      </p:pic>
      <p:pic>
        <p:nvPicPr>
          <p:cNvPr id="76" name="图片 7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77" name="图片 7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t="-1595" r="21671" b="71769"/>
          <a:stretch>
            <a:fillRect/>
          </a:stretch>
        </p:blipFill>
        <p:spPr>
          <a:xfrm>
            <a:off x="4756150" y="410210"/>
            <a:ext cx="6118860" cy="1270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89B38-BBD7-50BD-7A6E-25C2222FD1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-54739"/>
            <a:ext cx="1391364" cy="1391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1425" y="257390"/>
            <a:ext cx="3194581" cy="2322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6385" y="1779142"/>
            <a:ext cx="8791554" cy="2565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29583" y="4539201"/>
            <a:ext cx="2613880" cy="741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35090" y="1336625"/>
            <a:ext cx="2591025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309341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70" y="666427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Việc lựa chọn câu chuyện yêu thích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8" y="1779722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nêu lí do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7" y="2877520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sắp xếp ý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7" y="3981774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đưa dẫn chứng minh họa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727066" y="5086028"/>
            <a:ext cx="10695181" cy="9453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- Cách dùng từ, đặt câu,…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53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573437" y="309967"/>
            <a:ext cx="11174278" cy="1383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en-US" sz="3600" b="1" err="1">
                <a:solidFill>
                  <a:schemeClr val="tx1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</a:rPr>
              <a:t>lại đoạn văn của em và lời nhận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ưu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nhược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err="1">
                <a:solidFill>
                  <a:schemeClr val="tx1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chemeClr val="tx1"/>
                </a:solidFill>
                <a:latin typeface="Cambria" panose="02040503050406030204" pitchFamily="18" charset="0"/>
              </a:rPr>
              <a:t>bài làm.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100585E-2B0E-4768-D6C3-FFA98CC4D86D}"/>
              </a:ext>
            </a:extLst>
          </p:cNvPr>
          <p:cNvSpPr/>
          <p:nvPr/>
        </p:nvSpPr>
        <p:spPr>
          <a:xfrm>
            <a:off x="781396" y="1948641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1AF487D0-E124-1759-49CF-005D9833CAF5}"/>
              </a:ext>
            </a:extLst>
          </p:cNvPr>
          <p:cNvSpPr/>
          <p:nvPr/>
        </p:nvSpPr>
        <p:spPr>
          <a:xfrm>
            <a:off x="1632065" y="3429000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err="1">
                <a:solidFill>
                  <a:schemeClr val="tx1"/>
                </a:solidFill>
                <a:latin typeface="Cambria" panose="02040503050406030204" pitchFamily="18" charset="0"/>
              </a:rPr>
              <a:t>Những</a:t>
            </a:r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Cambria" panose="02040503050406030204" pitchFamily="18" charset="0"/>
              </a:rPr>
              <a:t>dẫn chứng em đưa ra đã đủ thuyết phục chưa?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4988170-53B1-00C6-3CE5-6B0402D9FD82}"/>
              </a:ext>
            </a:extLst>
          </p:cNvPr>
          <p:cNvSpPr/>
          <p:nvPr/>
        </p:nvSpPr>
        <p:spPr>
          <a:xfrm>
            <a:off x="3679767" y="4964085"/>
            <a:ext cx="7102531" cy="12476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9A3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mắc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lỗi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图片 71" descr="eb09fbff0843faff2f9d1c4cfc8f9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530" y="3995963"/>
            <a:ext cx="1624767" cy="28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5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5019" y="1360955"/>
            <a:ext cx="10785374" cy="3026896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5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6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7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8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557731" y="357140"/>
            <a:ext cx="1420495" cy="1878965"/>
          </a:xfrm>
          <a:prstGeom prst="rect">
            <a:avLst/>
          </a:prstGeom>
        </p:spPr>
      </p:pic>
      <p:pic>
        <p:nvPicPr>
          <p:cNvPr id="9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0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1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2" name="图片 71" descr="eb09fbff0843faff2f9d1c4cfc8f98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2D6D07-081A-3DFC-8003-285246156C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459" y="1648949"/>
            <a:ext cx="10396646" cy="33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1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3593" y="507077"/>
            <a:ext cx="11504814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3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Trao đổi bài làm với bạn và ghi lại những điều em muốn học tập.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3874576"/>
            <a:ext cx="5466815" cy="27334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2137" y="2405227"/>
            <a:ext cx="4669078" cy="1434597"/>
            <a:chOff x="360693" y="2301117"/>
            <a:chExt cx="4669078" cy="1434597"/>
          </a:xfrm>
        </p:grpSpPr>
        <p:sp>
          <p:nvSpPr>
            <p:cNvPr id="8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365579" y="2301117"/>
              <a:ext cx="4531087" cy="1434597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 rot="21526256">
              <a:off x="360693" y="2843485"/>
              <a:ext cx="4669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Cách mở đầu độc đáo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62964" y="2405228"/>
            <a:ext cx="4669078" cy="1434597"/>
            <a:chOff x="360693" y="2301117"/>
            <a:chExt cx="4669078" cy="1434597"/>
          </a:xfrm>
        </p:grpSpPr>
        <p:sp>
          <p:nvSpPr>
            <p:cNvPr id="12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365579" y="2301117"/>
              <a:ext cx="4531087" cy="1434597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 rot="21526256">
              <a:off x="360693" y="2843485"/>
              <a:ext cx="4669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latin typeface="Cambria" panose="02040503050406030204" pitchFamily="18" charset="0"/>
                </a:rPr>
                <a:t>Ý kiến nêu rõ ràng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8944" y="4418410"/>
            <a:ext cx="4669078" cy="1434597"/>
            <a:chOff x="360693" y="2301117"/>
            <a:chExt cx="4669078" cy="1434597"/>
          </a:xfrm>
        </p:grpSpPr>
        <p:sp>
          <p:nvSpPr>
            <p:cNvPr id="15" name="任意多边形 227">
              <a:extLst>
                <a:ext uri="{FF2B5EF4-FFF2-40B4-BE49-F238E27FC236}">
                  <a16:creationId xmlns:a16="http://schemas.microsoft.com/office/drawing/2014/main" id="{A730D124-97EC-423B-B1F8-E7016A54BA28}"/>
                </a:ext>
              </a:extLst>
            </p:cNvPr>
            <p:cNvSpPr/>
            <p:nvPr/>
          </p:nvSpPr>
          <p:spPr>
            <a:xfrm rot="21387068">
              <a:off x="365579" y="2301117"/>
              <a:ext cx="4531087" cy="1434597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DF16E-F408-A175-3590-12F1AEE2636B}"/>
                </a:ext>
              </a:extLst>
            </p:cNvPr>
            <p:cNvSpPr txBox="1"/>
            <p:nvPr/>
          </p:nvSpPr>
          <p:spPr>
            <a:xfrm rot="21526256">
              <a:off x="360693" y="2843485"/>
              <a:ext cx="46690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Lí do giải thích hợp lí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3414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743917" y="553572"/>
            <a:ext cx="10785505" cy="1554480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4. Sửa lại trong bài hoặc viết 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một số câu </a:t>
            </a:r>
            <a:r>
              <a:rPr lang="en-US" sz="3600" b="1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hay 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hơn.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5" y="2849643"/>
            <a:ext cx="7547675" cy="37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0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 descr="f30g8nuzr6lxov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291238" y="1737386"/>
            <a:ext cx="8695113" cy="2123658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smtClean="0">
                <a:latin typeface="Cambria" panose="02040503050406030204" pitchFamily="18" charset="0"/>
              </a:rPr>
              <a:t>Chia </a:t>
            </a:r>
            <a:r>
              <a:rPr lang="vi-VN" sz="4400" b="1" smtClean="0">
                <a:latin typeface="Cambria" panose="02040503050406030204" pitchFamily="18" charset="0"/>
              </a:rPr>
              <a:t>sẻ </a:t>
            </a:r>
            <a:r>
              <a:rPr lang="vi-VN" sz="4400" b="1">
                <a:latin typeface="Cambria" panose="02040503050406030204" pitchFamily="18" charset="0"/>
              </a:rPr>
              <a:t>với người thân điều em học được từ đoạn văn nêu ý kiến của bạn. 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573D63A9-262C-E2A4-9B0C-F313C30A8CA8}"/>
              </a:ext>
            </a:extLst>
          </p:cNvPr>
          <p:cNvSpPr/>
          <p:nvPr/>
        </p:nvSpPr>
        <p:spPr>
          <a:xfrm>
            <a:off x="3425166" y="862148"/>
            <a:ext cx="5016137" cy="986259"/>
          </a:xfrm>
          <a:prstGeom prst="roundRect">
            <a:avLst>
              <a:gd name="adj" fmla="val 434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VẬN DỤNG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DA1D2-697B-1614-AE72-77ADFEBFC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7" y="416848"/>
            <a:ext cx="9876376" cy="4078577"/>
          </a:xfrm>
          <a:prstGeom prst="rect">
            <a:avLst/>
          </a:prstGeom>
        </p:spPr>
      </p:pic>
      <p:pic>
        <p:nvPicPr>
          <p:cNvPr id="3" name="图片 7" descr="f30g8nuzr6lxov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 flipV="1">
            <a:off x="0" y="4837430"/>
            <a:ext cx="2962275" cy="2020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EB90D-419D-72AA-C9DB-62DE6858A122}"/>
              </a:ext>
            </a:extLst>
          </p:cNvPr>
          <p:cNvSpPr txBox="1"/>
          <p:nvPr/>
        </p:nvSpPr>
        <p:spPr>
          <a:xfrm>
            <a:off x="1748438" y="2233776"/>
            <a:ext cx="8695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Hoàn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chỉnh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sửa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mình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cho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图片 71" descr="eb09fbff0843faff2f9d1c4cfc8f9823">
            <a:extLst>
              <a:ext uri="{FF2B5EF4-FFF2-40B4-BE49-F238E27FC236}">
                <a16:creationId xmlns:a16="http://schemas.microsoft.com/office/drawing/2014/main" id="{FFCF8378-52C3-9CF9-0129-AF3C20D05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5891" y="2612824"/>
            <a:ext cx="2291064" cy="40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组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图片 45" descr="组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32118" y="526942"/>
            <a:ext cx="11036628" cy="5028712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49" name="图片 48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50" name="图片 49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16990" y="400050"/>
            <a:ext cx="1360170" cy="484505"/>
          </a:xfrm>
          <a:prstGeom prst="rect">
            <a:avLst/>
          </a:prstGeom>
        </p:spPr>
      </p:pic>
      <p:pic>
        <p:nvPicPr>
          <p:cNvPr id="51" name="图片 50" descr="组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grpSp>
        <p:nvGrpSpPr>
          <p:cNvPr id="91" name="组合 90"/>
          <p:cNvGrpSpPr/>
          <p:nvPr/>
        </p:nvGrpSpPr>
        <p:grpSpPr>
          <a:xfrm>
            <a:off x="471267" y="1185321"/>
            <a:ext cx="1193165" cy="438150"/>
            <a:chOff x="7523" y="4529"/>
            <a:chExt cx="1879" cy="690"/>
          </a:xfrm>
        </p:grpSpPr>
        <p:sp>
          <p:nvSpPr>
            <p:cNvPr id="92" name="矩形 91"/>
            <p:cNvSpPr/>
            <p:nvPr>
              <p:custDataLst>
                <p:tags r:id="rId11"/>
              </p:custDataLst>
            </p:nvPr>
          </p:nvSpPr>
          <p:spPr>
            <a:xfrm>
              <a:off x="7925" y="4529"/>
              <a:ext cx="1477" cy="690"/>
            </a:xfrm>
            <a:prstGeom prst="rect">
              <a:avLst/>
            </a:prstGeom>
            <a:solidFill>
              <a:srgbClr val="F77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    </a:t>
              </a:r>
            </a:p>
          </p:txBody>
        </p:sp>
        <p:pic>
          <p:nvPicPr>
            <p:cNvPr id="93" name="图片 92" descr="E:\PPT\包图网\审核中\图片2.png图片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7523" y="4713"/>
              <a:ext cx="1059" cy="393"/>
            </a:xfrm>
            <a:prstGeom prst="rect">
              <a:avLst/>
            </a:prstGeom>
          </p:spPr>
        </p:pic>
      </p:grpSp>
      <p:pic>
        <p:nvPicPr>
          <p:cNvPr id="103" name="图片 8" descr="E:\PPT\PPT\红\10月14号卡通风拒绝沉迷手机PPT模板\图片1.png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17145" y="4829175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6" name="图片 105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rcRect l="81816" t="42704" b="13191"/>
          <a:stretch>
            <a:fillRect/>
          </a:stretch>
        </p:blipFill>
        <p:spPr>
          <a:xfrm>
            <a:off x="229870" y="4904104"/>
            <a:ext cx="1420495" cy="1878965"/>
          </a:xfrm>
          <a:prstGeom prst="rect">
            <a:avLst/>
          </a:prstGeom>
        </p:spPr>
      </p:pic>
      <p:pic>
        <p:nvPicPr>
          <p:cNvPr id="107" name="图片 106" descr="组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rcRect t="-1595" r="21671" b="71769"/>
          <a:stretch>
            <a:fillRect/>
          </a:stretch>
        </p:blipFill>
        <p:spPr>
          <a:xfrm>
            <a:off x="432118" y="-15354"/>
            <a:ext cx="6118860" cy="127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B6146-2FBF-1889-B489-422FD26158B0}"/>
              </a:ext>
            </a:extLst>
          </p:cNvPr>
          <p:cNvSpPr txBox="1"/>
          <p:nvPr/>
        </p:nvSpPr>
        <p:spPr>
          <a:xfrm>
            <a:off x="579753" y="1530869"/>
            <a:ext cx="10713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it-IT" sz="32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thức đúng cách viết bài văn, lỗi trong bài văn. Biết tham gia sửa lỗi chung: ý, bố cục bài, cách dùng từ, đặt câu, lỗi chính tả; biết tự sửa lỗi theo yêu cầu của giáo </a:t>
            </a:r>
            <a:r>
              <a:rPr lang="it-IT" sz="320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viên.</a:t>
            </a:r>
            <a:endParaRPr lang="en-US" sz="320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it-IT" sz="32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 tiếp và hợp tác, giải quyết vấn đề và sáng tạo, ngôn ngữ, thẩm mĩ</a:t>
            </a:r>
            <a:r>
              <a:rPr lang="vi-VN" sz="32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văn học</a:t>
            </a:r>
            <a:r>
              <a:rPr lang="it-IT" sz="32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it-IT" sz="32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trung thực, trách nhiệm, nhân ái.</a:t>
            </a:r>
            <a:endParaRPr lang="en-US" sz="320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4" name="图片 10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4671099"/>
            <a:ext cx="2487767" cy="2233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14FA0-0547-E08D-6173-26555084D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0061" y="561000"/>
            <a:ext cx="4922407" cy="1111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1200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71" descr="eb09fbff0843faff2f9d1c4cfc8f98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33FDD-F9E1-CAE6-93DE-E0B56F6791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1519" y="1668374"/>
            <a:ext cx="11333446" cy="3097036"/>
          </a:xfrm>
          <a:prstGeom prst="rect">
            <a:avLst/>
          </a:prstGeom>
        </p:spPr>
      </p:pic>
      <p:pic>
        <p:nvPicPr>
          <p:cNvPr id="15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04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1753" y="653142"/>
            <a:ext cx="11282864" cy="5447211"/>
            <a:chOff x="621753" y="653142"/>
            <a:chExt cx="11282864" cy="54472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8920" r="62787"/>
            <a:stretch/>
          </p:blipFill>
          <p:spPr>
            <a:xfrm>
              <a:off x="621753" y="653142"/>
              <a:ext cx="4015562" cy="54472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772297" y="653142"/>
              <a:ext cx="7132320" cy="4454434"/>
              <a:chOff x="4772297" y="653142"/>
              <a:chExt cx="7132320" cy="4454434"/>
            </a:xfrm>
          </p:grpSpPr>
          <p:sp>
            <p:nvSpPr>
              <p:cNvPr id="3" name="Cloud Callout 2"/>
              <p:cNvSpPr/>
              <p:nvPr/>
            </p:nvSpPr>
            <p:spPr>
              <a:xfrm>
                <a:off x="4772297" y="653142"/>
                <a:ext cx="7132320" cy="4454434"/>
              </a:xfrm>
              <a:prstGeom prst="cloudCallout">
                <a:avLst>
                  <a:gd name="adj1" fmla="val -66987"/>
                  <a:gd name="adj2" fmla="val 2496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664925" y="1373686"/>
                <a:ext cx="5686697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0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hãy chia</a:t>
                </a:r>
                <a:r>
                  <a:rPr lang="vi-VN" sz="40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0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sẻ về câu chuyện mình đã đọc gần đ</a:t>
                </a:r>
                <a:r>
                  <a:rPr lang="en-US" sz="40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</a:t>
                </a:r>
                <a:r>
                  <a:rPr lang="vi-VN" sz="40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và nói về điều mình học được trong 2 câu. </a:t>
                </a:r>
                <a:endParaRPr lang="en-US" sz="4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233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49482" y="1438444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4" name="图片 71" descr="eb09fbff0843faff2f9d1c4cfc8f98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1B93E-31FF-44B2-9D5D-F135F5E17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480" y="1693282"/>
            <a:ext cx="11333446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7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18" y="877306"/>
            <a:ext cx="10790855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6" descr="组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7" descr="组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4791" y="1268602"/>
            <a:ext cx="10328564" cy="2991671"/>
          </a:xfrm>
          <a:prstGeom prst="rect">
            <a:avLst/>
          </a:prstGeom>
          <a:effectLst>
            <a:outerShdw blurRad="406400" sx="102000" sy="102000" algn="ctr" rotWithShape="0">
              <a:prstClr val="black">
                <a:alpha val="16000"/>
              </a:prstClr>
            </a:outerShdw>
          </a:effectLst>
        </p:spPr>
      </p:pic>
      <p:pic>
        <p:nvPicPr>
          <p:cNvPr id="6" name="图片 40" descr="组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24795" y="266700"/>
            <a:ext cx="1360170" cy="484505"/>
          </a:xfrm>
          <a:prstGeom prst="rect">
            <a:avLst/>
          </a:prstGeom>
        </p:spPr>
      </p:pic>
      <p:pic>
        <p:nvPicPr>
          <p:cNvPr id="7" name="图片 41" descr="组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6385" y="410210"/>
            <a:ext cx="1360170" cy="484505"/>
          </a:xfrm>
          <a:prstGeom prst="rect">
            <a:avLst/>
          </a:prstGeom>
        </p:spPr>
      </p:pic>
      <p:pic>
        <p:nvPicPr>
          <p:cNvPr id="8" name="图片 64" descr="组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l="39496"/>
          <a:stretch>
            <a:fillRect/>
          </a:stretch>
        </p:blipFill>
        <p:spPr>
          <a:xfrm>
            <a:off x="0" y="253365"/>
            <a:ext cx="822960" cy="484505"/>
          </a:xfrm>
          <a:prstGeom prst="rect">
            <a:avLst/>
          </a:prstGeom>
        </p:spPr>
      </p:pic>
      <p:pic>
        <p:nvPicPr>
          <p:cNvPr id="9" name="图片 8" descr="E:\PPT\PPT\红\10月14号卡通风拒绝沉迷手机PPT模板\图片1.png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22860" y="4814407"/>
            <a:ext cx="12169140" cy="2028825"/>
          </a:xfrm>
          <a:prstGeom prst="rect">
            <a:avLst/>
          </a:prstGeom>
          <a:noFill/>
          <a:ln cap="flat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0" name="图片 75" descr="组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81816" t="42704" b="13191"/>
          <a:stretch>
            <a:fillRect/>
          </a:stretch>
        </p:blipFill>
        <p:spPr>
          <a:xfrm>
            <a:off x="717550" y="591185"/>
            <a:ext cx="1420495" cy="1878965"/>
          </a:xfrm>
          <a:prstGeom prst="rect">
            <a:avLst/>
          </a:prstGeom>
        </p:spPr>
      </p:pic>
      <p:pic>
        <p:nvPicPr>
          <p:cNvPr id="11" name="图片 76" descr="组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t="-1595" r="21671" b="71769"/>
          <a:stretch>
            <a:fillRect/>
          </a:stretch>
        </p:blipFill>
        <p:spPr>
          <a:xfrm>
            <a:off x="4756150" y="453736"/>
            <a:ext cx="6118860" cy="1270635"/>
          </a:xfrm>
          <a:prstGeom prst="rect">
            <a:avLst/>
          </a:prstGeom>
        </p:spPr>
      </p:pic>
      <p:pic>
        <p:nvPicPr>
          <p:cNvPr id="12" name="图片 16" descr="E:\PPT\包图网\审核中\图片2.png图片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534265" y="1125093"/>
            <a:ext cx="1330922" cy="494283"/>
          </a:xfrm>
          <a:prstGeom prst="rect">
            <a:avLst/>
          </a:prstGeom>
        </p:spPr>
      </p:pic>
      <p:pic>
        <p:nvPicPr>
          <p:cNvPr id="13" name="图片 32" descr="文件夹 1 的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 t="-364" r="17231" b="6917"/>
          <a:stretch>
            <a:fillRect/>
          </a:stretch>
        </p:blipFill>
        <p:spPr>
          <a:xfrm>
            <a:off x="7546975" y="3195031"/>
            <a:ext cx="4645025" cy="3850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E387EE-D950-31FC-6E3F-A69623308F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0238" y="1809595"/>
            <a:ext cx="11333446" cy="2365453"/>
          </a:xfrm>
          <a:prstGeom prst="rect">
            <a:avLst/>
          </a:prstGeom>
        </p:spPr>
      </p:pic>
      <p:pic>
        <p:nvPicPr>
          <p:cNvPr id="15" name="图片 71" descr="eb09fbff0843faff2f9d1c4cfc8f98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73036" y="3334891"/>
            <a:ext cx="2000055" cy="35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02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095C5-E37E-5AA8-8952-E4415A55D35C}"/>
              </a:ext>
            </a:extLst>
          </p:cNvPr>
          <p:cNvSpPr txBox="1"/>
          <p:nvPr/>
        </p:nvSpPr>
        <p:spPr>
          <a:xfrm>
            <a:off x="294056" y="458847"/>
            <a:ext cx="1153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Đề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đoạn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nêu lí do em yêu thích một câu chuyện về tình yêu thương hoặc lòng biết ơn.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E2495-F8BA-2111-FB07-3E68C97C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9" y="1659176"/>
            <a:ext cx="855464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4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999599E-E965-54FD-9306-CFFBF61044A0}"/>
              </a:ext>
            </a:extLst>
          </p:cNvPr>
          <p:cNvSpPr/>
          <p:nvPr/>
        </p:nvSpPr>
        <p:spPr>
          <a:xfrm>
            <a:off x="1285009" y="433953"/>
            <a:ext cx="9621981" cy="12597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1. Nghe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cô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giáo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xét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chung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lớp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38245-BBB0-1120-1826-77D7528B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4" y="2006413"/>
            <a:ext cx="8222508" cy="4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3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Light"/>
        <a:cs typeface=""/>
      </a:majorFont>
      <a:minorFont>
        <a:latin typeface="Ari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351</Words>
  <Application>Microsoft Office PowerPoint</Application>
  <PresentationFormat>Widescreen</PresentationFormat>
  <Paragraphs>26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Calibri</vt:lpstr>
      <vt:lpstr>Cambria</vt:lpstr>
      <vt:lpstr>inpin heiti</vt:lpstr>
      <vt:lpstr>Times New Roman</vt:lpstr>
      <vt:lpstr>Wingdings</vt:lpstr>
      <vt:lpstr>思源黑体 CN Bold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14</cp:revision>
  <dcterms:created xsi:type="dcterms:W3CDTF">2024-01-16T10:44:33Z</dcterms:created>
  <dcterms:modified xsi:type="dcterms:W3CDTF">2024-02-23T06:21:15Z</dcterms:modified>
</cp:coreProperties>
</file>