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5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9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4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49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5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2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44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92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6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368D-54B4-4D7F-A08B-487B585420B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300B7-E32E-43A1-B3C2-60C2FA94A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3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svg"/><Relationship Id="rId18" Type="http://schemas.openxmlformats.org/officeDocument/2006/relationships/image" Target="../media/image5.png"/><Relationship Id="rId3" Type="http://schemas.openxmlformats.org/officeDocument/2006/relationships/image" Target="../media/image24.svg"/><Relationship Id="rId21" Type="http://schemas.openxmlformats.org/officeDocument/2006/relationships/image" Target="../media/image27.png"/><Relationship Id="rId7" Type="http://schemas.openxmlformats.org/officeDocument/2006/relationships/image" Target="../media/image28.svg"/><Relationship Id="rId12" Type="http://schemas.openxmlformats.org/officeDocument/2006/relationships/image" Target="../media/image23.png"/><Relationship Id="rId17" Type="http://schemas.openxmlformats.org/officeDocument/2006/relationships/image" Target="../media/image38.svg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23" Type="http://schemas.openxmlformats.org/officeDocument/2006/relationships/image" Target="../media/image28.emf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svg"/><Relationship Id="rId14" Type="http://schemas.openxmlformats.org/officeDocument/2006/relationships/image" Target="../media/image24.png"/><Relationship Id="rId22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2.png"/><Relationship Id="rId4" Type="http://schemas.openxmlformats.org/officeDocument/2006/relationships/image" Target="../media/image13.svg"/><Relationship Id="rId9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5CF8C78E-72BA-8777-3A50-A5A80921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840" y="0"/>
            <a:ext cx="4273363" cy="1051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C3036-5868-396B-20FF-7B221CE6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429" y="2088774"/>
            <a:ext cx="3709354" cy="1173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01A49-0897-A7B9-B785-41F9B3528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8" y="723161"/>
            <a:ext cx="11817824" cy="199275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3073AE17-886E-B4BC-FEA0-F79179B0E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790" y="-181340"/>
            <a:ext cx="1430862" cy="14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1394F-22F5-79B9-8A92-CD8E936C2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1" y="2021305"/>
            <a:ext cx="12122593" cy="4836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455C3-9BC6-50BC-C3A8-4120ADCF59D1}"/>
              </a:ext>
            </a:extLst>
          </p:cNvPr>
          <p:cNvSpPr txBox="1"/>
          <p:nvPr/>
        </p:nvSpPr>
        <p:spPr>
          <a:xfrm>
            <a:off x="244642" y="398730"/>
            <a:ext cx="118341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một số đặc điểm địa hình, khí hậu ở vùng Tây Nguyên.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227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49" y="392969"/>
            <a:ext cx="774259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0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45786" y="313996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561166" y="438835"/>
            <a:ext cx="116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truyền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623A8-3727-CA25-1609-40C834E5D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824" y="1148451"/>
            <a:ext cx="9953296" cy="494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93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92930" y="4229161"/>
            <a:ext cx="13284930" cy="2801913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49036" y="2654127"/>
            <a:ext cx="8548013" cy="2322829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47869" y="41948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90158" y="3010667"/>
            <a:ext cx="1872345" cy="2860528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36616" y="2851349"/>
            <a:ext cx="1803681" cy="2755625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2393" y="3838752"/>
            <a:ext cx="3961699" cy="2358154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6864" y="6368356"/>
            <a:ext cx="4876800" cy="164202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3359" y="5017829"/>
            <a:ext cx="3374136" cy="27432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901840" y="1879513"/>
            <a:ext cx="1892371" cy="2891123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346911" y="-269195"/>
            <a:ext cx="4876800" cy="1669864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07" y="482565"/>
            <a:ext cx="1708188" cy="1708188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390259" y="3429000"/>
            <a:ext cx="2375530" cy="4520905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0039850" y="3257751"/>
            <a:ext cx="2090142" cy="4692155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69026" y="1524049"/>
            <a:ext cx="11568979" cy="27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052134" y="286637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57755C-612D-3168-68A3-702B21FB25DE}"/>
              </a:ext>
            </a:extLst>
          </p:cNvPr>
          <p:cNvGrpSpPr/>
          <p:nvPr/>
        </p:nvGrpSpPr>
        <p:grpSpPr>
          <a:xfrm>
            <a:off x="2295424" y="504378"/>
            <a:ext cx="7367007" cy="1786669"/>
            <a:chOff x="2581170" y="1915948"/>
            <a:chExt cx="7392105" cy="1786669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F235845D-BB0C-EB88-F1EB-6E3FE5BD7C07}"/>
                </a:ext>
              </a:extLst>
            </p:cNvPr>
            <p:cNvSpPr/>
            <p:nvPr/>
          </p:nvSpPr>
          <p:spPr>
            <a:xfrm>
              <a:off x="2668917" y="1994457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>
                  <a:solidFill>
                    <a:schemeClr val="accent4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chemeClr val="accent4">
                    <a:lumMod val="75000"/>
                  </a:schemeClr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  <p:sp>
          <p:nvSpPr>
            <p:cNvPr id="10" name="矩形 2">
              <a:extLst>
                <a:ext uri="{FF2B5EF4-FFF2-40B4-BE49-F238E27FC236}">
                  <a16:creationId xmlns:a16="http://schemas.microsoft.com/office/drawing/2014/main" id="{448CA0A1-23EE-6D62-F1EC-63E1D8358F3C}"/>
                </a:ext>
              </a:extLst>
            </p:cNvPr>
            <p:cNvSpPr/>
            <p:nvPr/>
          </p:nvSpPr>
          <p:spPr>
            <a:xfrm>
              <a:off x="2581170" y="1915948"/>
              <a:ext cx="7304358" cy="170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0" spc="-300" dirty="0">
                  <a:solidFill>
                    <a:srgbClr val="FFFF00"/>
                  </a:solidFill>
                  <a:latin typeface="UVN Bai Sau Nang" panose="04030905020802020C03" pitchFamily="82" charset="0"/>
                  <a:ea typeface="字魂27号-布丁体" panose="00000500000000000000" pitchFamily="2" charset="-122"/>
                </a:rPr>
                <a:t>KHỞI ĐỘNG</a:t>
              </a:r>
              <a:endParaRPr lang="zh-CN" altLang="en-US" sz="10500" spc="-300" dirty="0">
                <a:solidFill>
                  <a:srgbClr val="FFFF00"/>
                </a:solidFill>
                <a:latin typeface="UVN Bai Sau Nang" panose="04030905020802020C03" pitchFamily="82" charset="0"/>
                <a:ea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3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A5B7CBE9-9C29-6FD5-41F2-771C96B6B7E2}"/>
              </a:ext>
            </a:extLst>
          </p:cNvPr>
          <p:cNvGrpSpPr/>
          <p:nvPr/>
        </p:nvGrpSpPr>
        <p:grpSpPr>
          <a:xfrm>
            <a:off x="2130439" y="234085"/>
            <a:ext cx="7766137" cy="2143641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DC39A97F-3052-A89E-4E8D-59EFB158BCEA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FFC000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423B9A07-F03B-51F0-0631-0FFE23FFFCD8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116" y="612404"/>
            <a:ext cx="863878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086C491C-4513-F4BE-A3F7-DA555A41B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9AA328C-8B86-4C90-FFCD-0AE41EFD0E5C}"/>
              </a:ext>
            </a:extLst>
          </p:cNvPr>
          <p:cNvSpPr/>
          <p:nvPr/>
        </p:nvSpPr>
        <p:spPr>
          <a:xfrm>
            <a:off x="598338" y="1178984"/>
            <a:ext cx="11299372" cy="5259916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Tên một số kiểu rừng ở vùng Tây Nguyên?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Vai trò của rừng và một số biện pháp bảo vệ rừng?</a:t>
            </a:r>
          </a:p>
          <a:p>
            <a:pPr algn="just"/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*Tài nguyên rừng:</a:t>
            </a:r>
          </a:p>
          <a:p>
            <a:pPr algn="just"/>
            <a:r>
              <a:rPr lang="vi-VN" sz="36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Tây Nguyên có diện tích rừng rộng lớn, gồm hai kiểu rừng chính: rừng rậm nhiệt đới và rừng rụng lá vào mùa khô.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0D6D2-63D0-0F17-0357-900E330C7AB0}"/>
              </a:ext>
            </a:extLst>
          </p:cNvPr>
          <p:cNvSpPr txBox="1"/>
          <p:nvPr/>
        </p:nvSpPr>
        <p:spPr>
          <a:xfrm>
            <a:off x="1020096" y="1285153"/>
            <a:ext cx="972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4, 5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FB56F-83D4-33E9-2FB9-8C299A35AD63}"/>
              </a:ext>
            </a:extLst>
          </p:cNvPr>
          <p:cNvSpPr txBox="1"/>
          <p:nvPr/>
        </p:nvSpPr>
        <p:spPr>
          <a:xfrm>
            <a:off x="1263315" y="-26760"/>
            <a:ext cx="8634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D5D5-1BCB-C9C1-D986-D2488193B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4B17E431-F1EF-A4E2-1073-837802AB7D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DAAE6-F69B-64C8-5168-0BEBFC3DE68A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53A1F-F2AF-771E-33AE-A7116927C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641" y="674754"/>
            <a:ext cx="9362718" cy="3967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8E1A-5592-1BEE-55BB-BF02EB606637}"/>
              </a:ext>
            </a:extLst>
          </p:cNvPr>
          <p:cNvSpPr txBox="1"/>
          <p:nvPr/>
        </p:nvSpPr>
        <p:spPr>
          <a:xfrm>
            <a:off x="1085930" y="4851558"/>
            <a:ext cx="10507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gụ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1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3E55D-6959-A36B-14D4-2A53B3FA5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F76C6089-6EB4-4BAF-4CE9-FE051F1904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B940FD-55FE-9363-EBC0-4185935535AC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36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44DC2D-E88B-1B1F-B027-3D431258FF60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78356-9E3C-0E5E-EAFC-99DA14220C89}"/>
              </a:ext>
            </a:extLst>
          </p:cNvPr>
          <p:cNvSpPr txBox="1"/>
          <p:nvPr/>
        </p:nvSpPr>
        <p:spPr>
          <a:xfrm>
            <a:off x="994157" y="1422975"/>
            <a:ext cx="1050773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- Cung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dược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B46F5-BB46-BEB6-1FDB-1D6E4DF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ice field&#10;&#10;Description automatically generated">
            <a:extLst>
              <a:ext uri="{FF2B5EF4-FFF2-40B4-BE49-F238E27FC236}">
                <a16:creationId xmlns:a16="http://schemas.microsoft.com/office/drawing/2014/main" id="{577B587D-F6AB-D4D1-74D5-F39E10990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r="16090"/>
          <a:stretch/>
        </p:blipFill>
        <p:spPr>
          <a:xfrm>
            <a:off x="46555" y="1598085"/>
            <a:ext cx="12191980" cy="52599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DD7CCC-C6DA-5CCF-13FA-1CC496957BE9}"/>
              </a:ext>
            </a:extLst>
          </p:cNvPr>
          <p:cNvSpPr/>
          <p:nvPr/>
        </p:nvSpPr>
        <p:spPr>
          <a:xfrm>
            <a:off x="598338" y="419100"/>
            <a:ext cx="11299372" cy="601980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EA72E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79BFD-68D3-BE28-0576-AAF66D9D0F0E}"/>
              </a:ext>
            </a:extLst>
          </p:cNvPr>
          <p:cNvSpPr txBox="1"/>
          <p:nvPr/>
        </p:nvSpPr>
        <p:spPr>
          <a:xfrm>
            <a:off x="304048" y="711487"/>
            <a:ext cx="116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9CDAF6-6A72-4823-85C4-5C13FDD8DE31}"/>
              </a:ext>
            </a:extLst>
          </p:cNvPr>
          <p:cNvSpPr txBox="1"/>
          <p:nvPr/>
        </p:nvSpPr>
        <p:spPr>
          <a:xfrm>
            <a:off x="592518" y="5521493"/>
            <a:ext cx="51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33DD9-68B1-616E-3FAC-FE917952E633}"/>
              </a:ext>
            </a:extLst>
          </p:cNvPr>
          <p:cNvSpPr txBox="1"/>
          <p:nvPr/>
        </p:nvSpPr>
        <p:spPr>
          <a:xfrm>
            <a:off x="5913921" y="5451483"/>
            <a:ext cx="606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Thành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group of people working in a field&#10;&#10;Description automatically generated">
            <a:extLst>
              <a:ext uri="{FF2B5EF4-FFF2-40B4-BE49-F238E27FC236}">
                <a16:creationId xmlns:a16="http://schemas.microsoft.com/office/drawing/2014/main" id="{6DD124DB-44A5-5DFC-E358-78E074846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7" y="1513490"/>
            <a:ext cx="5324053" cy="3825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body of water with a grassy area and mountains in the background&#10;&#10;Description automatically generated">
            <a:extLst>
              <a:ext uri="{FF2B5EF4-FFF2-40B4-BE49-F238E27FC236}">
                <a16:creationId xmlns:a16="http://schemas.microsoft.com/office/drawing/2014/main" id="{4F8C560C-4C30-B4EE-7688-6920177C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1" y="1408465"/>
            <a:ext cx="5492878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74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BAB08A2-482E-3A4C-B6F1-F23A7510573B}"/>
              </a:ext>
            </a:extLst>
          </p:cNvPr>
          <p:cNvSpPr/>
          <p:nvPr/>
        </p:nvSpPr>
        <p:spPr>
          <a:xfrm>
            <a:off x="-40495" y="0"/>
            <a:ext cx="1238489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59" t="-26198" r="-15978" b="-14904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59F76-CD06-4E41-B9CD-1E35C24FB875}"/>
              </a:ext>
            </a:extLst>
          </p:cNvPr>
          <p:cNvSpPr/>
          <p:nvPr/>
        </p:nvSpPr>
        <p:spPr>
          <a:xfrm>
            <a:off x="-122691" y="1429528"/>
            <a:ext cx="12549287" cy="3022269"/>
          </a:xfrm>
          <a:prstGeom prst="rect">
            <a:avLst/>
          </a:prstGeom>
          <a:solidFill>
            <a:srgbClr val="EB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6227FC8D-D86D-C44A-A9D0-977E7EF1710F}"/>
              </a:ext>
            </a:extLst>
          </p:cNvPr>
          <p:cNvSpPr/>
          <p:nvPr/>
        </p:nvSpPr>
        <p:spPr>
          <a:xfrm>
            <a:off x="5985207" y="3322202"/>
            <a:ext cx="4545350" cy="3044041"/>
          </a:xfrm>
          <a:custGeom>
            <a:avLst/>
            <a:gdLst/>
            <a:ahLst/>
            <a:cxnLst/>
            <a:rect l="l" t="t" r="r" b="b"/>
            <a:pathLst>
              <a:path w="4114800" h="2402014">
                <a:moveTo>
                  <a:pt x="0" y="0"/>
                </a:moveTo>
                <a:lnTo>
                  <a:pt x="4114800" y="0"/>
                </a:lnTo>
                <a:lnTo>
                  <a:pt x="4114800" y="2402014"/>
                </a:lnTo>
                <a:lnTo>
                  <a:pt x="0" y="24020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5F9A15-E738-274A-9295-7BC99AEF41DC}"/>
              </a:ext>
            </a:extLst>
          </p:cNvPr>
          <p:cNvSpPr/>
          <p:nvPr/>
        </p:nvSpPr>
        <p:spPr>
          <a:xfrm>
            <a:off x="205701" y="2035061"/>
            <a:ext cx="5585500" cy="4833472"/>
          </a:xfrm>
          <a:custGeom>
            <a:avLst/>
            <a:gdLst/>
            <a:ahLst/>
            <a:cxnLst/>
            <a:rect l="l" t="t" r="r" b="b"/>
            <a:pathLst>
              <a:path w="4884036" h="4114800">
                <a:moveTo>
                  <a:pt x="0" y="0"/>
                </a:moveTo>
                <a:lnTo>
                  <a:pt x="4884036" y="0"/>
                </a:lnTo>
                <a:lnTo>
                  <a:pt x="48840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28173F51-331C-834E-92E3-EB8DC9E41012}"/>
              </a:ext>
            </a:extLst>
          </p:cNvPr>
          <p:cNvSpPr/>
          <p:nvPr/>
        </p:nvSpPr>
        <p:spPr>
          <a:xfrm>
            <a:off x="10241525" y="4412628"/>
            <a:ext cx="2234251" cy="2318439"/>
          </a:xfrm>
          <a:custGeom>
            <a:avLst/>
            <a:gdLst/>
            <a:ahLst/>
            <a:cxnLst/>
            <a:rect l="l" t="t" r="r" b="b"/>
            <a:pathLst>
              <a:path w="6048000" h="6374704">
                <a:moveTo>
                  <a:pt x="0" y="0"/>
                </a:moveTo>
                <a:lnTo>
                  <a:pt x="6048000" y="0"/>
                </a:lnTo>
                <a:lnTo>
                  <a:pt x="6048000" y="6374704"/>
                </a:lnTo>
                <a:lnTo>
                  <a:pt x="0" y="6374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BA32B-89FB-F944-A507-4C62C3FCFA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348" y="1412082"/>
            <a:ext cx="76030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Aptos</vt:lpstr>
      <vt:lpstr>Arial</vt:lpstr>
      <vt:lpstr>Calibri</vt:lpstr>
      <vt:lpstr>Calibri Light</vt:lpstr>
      <vt:lpstr>Cambria</vt:lpstr>
      <vt:lpstr>Times New Roman</vt:lpstr>
      <vt:lpstr>UVN Bai Sau Nang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2024-02-29T05:19:49Z</dcterms:created>
  <dcterms:modified xsi:type="dcterms:W3CDTF">2024-02-29T05:19:58Z</dcterms:modified>
</cp:coreProperties>
</file>