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wav" ContentType="audio/x-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20"/>
  </p:notesMasterIdLst>
  <p:sldIdLst>
    <p:sldId id="256" r:id="rId3"/>
    <p:sldId id="257" r:id="rId4"/>
    <p:sldId id="258" r:id="rId5"/>
    <p:sldId id="259" r:id="rId6"/>
    <p:sldId id="268" r:id="rId7"/>
    <p:sldId id="273" r:id="rId8"/>
    <p:sldId id="260" r:id="rId9"/>
    <p:sldId id="261" r:id="rId10"/>
    <p:sldId id="262" r:id="rId11"/>
    <p:sldId id="263" r:id="rId12"/>
    <p:sldId id="269" r:id="rId13"/>
    <p:sldId id="264" r:id="rId14"/>
    <p:sldId id="265" r:id="rId15"/>
    <p:sldId id="275" r:id="rId16"/>
    <p:sldId id="274" r:id="rId17"/>
    <p:sldId id="266" r:id="rId18"/>
    <p:sldId id="267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8788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35" autoAdjust="0"/>
    <p:restoredTop sz="94660"/>
  </p:normalViewPr>
  <p:slideViewPr>
    <p:cSldViewPr snapToGrid="0">
      <p:cViewPr varScale="1">
        <p:scale>
          <a:sx n="67" d="100"/>
          <a:sy n="67" d="100"/>
        </p:scale>
        <p:origin x="870" y="-29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C98E3FA-01B5-4C2F-9179-3A151570495E}" type="datetimeFigureOut">
              <a:rPr lang="en-US" smtClean="0"/>
              <a:t>2/15/2024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4D2AC2E-6D52-4C16-A1FE-6D767D0CE8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9762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D2AC2E-6D52-4C16-A1FE-6D767D0CE847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72444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159B3D-A232-19EA-33B3-2293B99AF08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120D182-DCC2-B6A0-7A0C-33CD844B1F2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E1AF1C0-5865-4DB1-BCFE-7FB6893289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AAFFE2-EF02-498B-B97E-A34D01010668}" type="datetimeFigureOut">
              <a:rPr lang="en-US" smtClean="0"/>
              <a:t>2/15/2024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2A6EE38-F49B-EE20-F4A2-AB45DD0E5F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EB3F854-9680-981D-BFCB-DD61135C17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114D2A-81DD-4E0B-99D9-F4949BD0FE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75906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AA1AC7-1C07-7F36-C806-E6264DD116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4C95CC5-0A1A-BEC5-7289-17EA091C67F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EB80C8F-7613-7D4D-CC28-40BF5EF304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AAFFE2-EF02-498B-B97E-A34D01010668}" type="datetimeFigureOut">
              <a:rPr lang="en-US" smtClean="0"/>
              <a:t>2/15/2024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E985D22-CCCF-A573-3FDB-361129B4D0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D530036-AA8B-876F-AB36-0CD6737FC7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114D2A-81DD-4E0B-99D9-F4949BD0FE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36574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B77B8FF-6A50-185B-6BCB-4DCAAF9EE25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5EB65FA-0F69-EEF6-E70F-77D3D0141B0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74E5DC4-3BA9-A6A5-B333-2D3C43994A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AAFFE2-EF02-498B-B97E-A34D01010668}" type="datetimeFigureOut">
              <a:rPr lang="en-US" smtClean="0"/>
              <a:t>2/15/2024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FCCEC6D-0C44-74CF-4D07-E2A54BF247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BED46D9-7E9F-3350-CB93-E6AF72E630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114D2A-81DD-4E0B-99D9-F4949BD0FE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26104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1420283"/>
            <a:ext cx="5181600" cy="98001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2590800"/>
            <a:ext cx="4267200" cy="11684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048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096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9144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2192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5240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8288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1337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4385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98622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07019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1542" y="2937934"/>
            <a:ext cx="5181600" cy="908050"/>
          </a:xfrm>
        </p:spPr>
        <p:txBody>
          <a:bodyPr anchor="t"/>
          <a:lstStyle>
            <a:lvl1pPr algn="l">
              <a:defRPr sz="2667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1542" y="1937809"/>
            <a:ext cx="5181600" cy="1000125"/>
          </a:xfrm>
        </p:spPr>
        <p:txBody>
          <a:bodyPr anchor="b"/>
          <a:lstStyle>
            <a:lvl1pPr marL="0" indent="0">
              <a:buNone/>
              <a:defRPr sz="1333">
                <a:solidFill>
                  <a:schemeClr val="tx1">
                    <a:tint val="75000"/>
                  </a:schemeClr>
                </a:solidFill>
              </a:defRPr>
            </a:lvl1pPr>
            <a:lvl2pPr marL="30481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2pPr>
            <a:lvl3pPr marL="609630" indent="0">
              <a:buNone/>
              <a:defRPr sz="1067">
                <a:solidFill>
                  <a:schemeClr val="tx1">
                    <a:tint val="75000"/>
                  </a:schemeClr>
                </a:solidFill>
              </a:defRPr>
            </a:lvl3pPr>
            <a:lvl4pPr marL="914446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4pPr>
            <a:lvl5pPr marL="1219261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5pPr>
            <a:lvl6pPr marL="1524076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6pPr>
            <a:lvl7pPr marL="1828891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7pPr>
            <a:lvl8pPr marL="2133707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8pPr>
            <a:lvl9pPr marL="2438522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36360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066800"/>
            <a:ext cx="2692400" cy="3017309"/>
          </a:xfrm>
        </p:spPr>
        <p:txBody>
          <a:bodyPr/>
          <a:lstStyle>
            <a:lvl1pPr>
              <a:defRPr sz="1867"/>
            </a:lvl1pPr>
            <a:lvl2pPr>
              <a:defRPr sz="1600"/>
            </a:lvl2pPr>
            <a:lvl3pPr>
              <a:defRPr sz="1333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98800" y="1066800"/>
            <a:ext cx="2692400" cy="3017309"/>
          </a:xfrm>
        </p:spPr>
        <p:txBody>
          <a:bodyPr/>
          <a:lstStyle>
            <a:lvl1pPr>
              <a:defRPr sz="1867"/>
            </a:lvl1pPr>
            <a:lvl2pPr>
              <a:defRPr sz="1600"/>
            </a:lvl2pPr>
            <a:lvl3pPr>
              <a:defRPr sz="1333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92462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1023409"/>
            <a:ext cx="2693459" cy="426508"/>
          </a:xfrm>
        </p:spPr>
        <p:txBody>
          <a:bodyPr anchor="b"/>
          <a:lstStyle>
            <a:lvl1pPr marL="0" indent="0">
              <a:buNone/>
              <a:defRPr sz="1600" b="1"/>
            </a:lvl1pPr>
            <a:lvl2pPr marL="304815" indent="0">
              <a:buNone/>
              <a:defRPr sz="1333" b="1"/>
            </a:lvl2pPr>
            <a:lvl3pPr marL="609630" indent="0">
              <a:buNone/>
              <a:defRPr sz="1200" b="1"/>
            </a:lvl3pPr>
            <a:lvl4pPr marL="914446" indent="0">
              <a:buNone/>
              <a:defRPr sz="1067" b="1"/>
            </a:lvl4pPr>
            <a:lvl5pPr marL="1219261" indent="0">
              <a:buNone/>
              <a:defRPr sz="1067" b="1"/>
            </a:lvl5pPr>
            <a:lvl6pPr marL="1524076" indent="0">
              <a:buNone/>
              <a:defRPr sz="1067" b="1"/>
            </a:lvl6pPr>
            <a:lvl7pPr marL="1828891" indent="0">
              <a:buNone/>
              <a:defRPr sz="1067" b="1"/>
            </a:lvl7pPr>
            <a:lvl8pPr marL="2133707" indent="0">
              <a:buNone/>
              <a:defRPr sz="1067" b="1"/>
            </a:lvl8pPr>
            <a:lvl9pPr marL="2438522" indent="0">
              <a:buNone/>
              <a:defRPr sz="106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4800" y="1449917"/>
            <a:ext cx="2693459" cy="2634192"/>
          </a:xfrm>
        </p:spPr>
        <p:txBody>
          <a:bodyPr/>
          <a:lstStyle>
            <a:lvl1pPr>
              <a:defRPr sz="1600"/>
            </a:lvl1pPr>
            <a:lvl2pPr>
              <a:defRPr sz="1333"/>
            </a:lvl2pPr>
            <a:lvl3pPr>
              <a:defRPr sz="1200"/>
            </a:lvl3pPr>
            <a:lvl4pPr>
              <a:defRPr sz="1067"/>
            </a:lvl4pPr>
            <a:lvl5pPr>
              <a:defRPr sz="1067"/>
            </a:lvl5pPr>
            <a:lvl6pPr>
              <a:defRPr sz="1067"/>
            </a:lvl6pPr>
            <a:lvl7pPr>
              <a:defRPr sz="1067"/>
            </a:lvl7pPr>
            <a:lvl8pPr>
              <a:defRPr sz="1067"/>
            </a:lvl8pPr>
            <a:lvl9pPr>
              <a:defRPr sz="10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096684" y="1023409"/>
            <a:ext cx="2694517" cy="426508"/>
          </a:xfrm>
        </p:spPr>
        <p:txBody>
          <a:bodyPr anchor="b"/>
          <a:lstStyle>
            <a:lvl1pPr marL="0" indent="0">
              <a:buNone/>
              <a:defRPr sz="1600" b="1"/>
            </a:lvl1pPr>
            <a:lvl2pPr marL="304815" indent="0">
              <a:buNone/>
              <a:defRPr sz="1333" b="1"/>
            </a:lvl2pPr>
            <a:lvl3pPr marL="609630" indent="0">
              <a:buNone/>
              <a:defRPr sz="1200" b="1"/>
            </a:lvl3pPr>
            <a:lvl4pPr marL="914446" indent="0">
              <a:buNone/>
              <a:defRPr sz="1067" b="1"/>
            </a:lvl4pPr>
            <a:lvl5pPr marL="1219261" indent="0">
              <a:buNone/>
              <a:defRPr sz="1067" b="1"/>
            </a:lvl5pPr>
            <a:lvl6pPr marL="1524076" indent="0">
              <a:buNone/>
              <a:defRPr sz="1067" b="1"/>
            </a:lvl6pPr>
            <a:lvl7pPr marL="1828891" indent="0">
              <a:buNone/>
              <a:defRPr sz="1067" b="1"/>
            </a:lvl7pPr>
            <a:lvl8pPr marL="2133707" indent="0">
              <a:buNone/>
              <a:defRPr sz="1067" b="1"/>
            </a:lvl8pPr>
            <a:lvl9pPr marL="2438522" indent="0">
              <a:buNone/>
              <a:defRPr sz="106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096684" y="1449917"/>
            <a:ext cx="2694517" cy="2634192"/>
          </a:xfrm>
        </p:spPr>
        <p:txBody>
          <a:bodyPr/>
          <a:lstStyle>
            <a:lvl1pPr>
              <a:defRPr sz="1600"/>
            </a:lvl1pPr>
            <a:lvl2pPr>
              <a:defRPr sz="1333"/>
            </a:lvl2pPr>
            <a:lvl3pPr>
              <a:defRPr sz="1200"/>
            </a:lvl3pPr>
            <a:lvl4pPr>
              <a:defRPr sz="1067"/>
            </a:lvl4pPr>
            <a:lvl5pPr>
              <a:defRPr sz="1067"/>
            </a:lvl5pPr>
            <a:lvl6pPr>
              <a:defRPr sz="1067"/>
            </a:lvl6pPr>
            <a:lvl7pPr>
              <a:defRPr sz="1067"/>
            </a:lvl7pPr>
            <a:lvl8pPr>
              <a:defRPr sz="1067"/>
            </a:lvl8pPr>
            <a:lvl9pPr>
              <a:defRPr sz="10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2/15/2024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68895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2/15/2024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07494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2/15/2024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13283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82033"/>
            <a:ext cx="2005542" cy="774700"/>
          </a:xfrm>
        </p:spPr>
        <p:txBody>
          <a:bodyPr anchor="b"/>
          <a:lstStyle>
            <a:lvl1pPr algn="l">
              <a:defRPr sz="1333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83367" y="182034"/>
            <a:ext cx="3407833" cy="3902075"/>
          </a:xfrm>
        </p:spPr>
        <p:txBody>
          <a:bodyPr/>
          <a:lstStyle>
            <a:lvl1pPr>
              <a:defRPr sz="2133"/>
            </a:lvl1pPr>
            <a:lvl2pPr>
              <a:defRPr sz="1867"/>
            </a:lvl2pPr>
            <a:lvl3pPr>
              <a:defRPr sz="1600"/>
            </a:lvl3pPr>
            <a:lvl4pPr>
              <a:defRPr sz="1333"/>
            </a:lvl4pPr>
            <a:lvl5pPr>
              <a:defRPr sz="1333"/>
            </a:lvl5pPr>
            <a:lvl6pPr>
              <a:defRPr sz="1333"/>
            </a:lvl6pPr>
            <a:lvl7pPr>
              <a:defRPr sz="1333"/>
            </a:lvl7pPr>
            <a:lvl8pPr>
              <a:defRPr sz="1333"/>
            </a:lvl8pPr>
            <a:lvl9pPr>
              <a:defRPr sz="13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800" y="956734"/>
            <a:ext cx="2005542" cy="3127375"/>
          </a:xfrm>
        </p:spPr>
        <p:txBody>
          <a:bodyPr/>
          <a:lstStyle>
            <a:lvl1pPr marL="0" indent="0">
              <a:buNone/>
              <a:defRPr sz="933"/>
            </a:lvl1pPr>
            <a:lvl2pPr marL="304815" indent="0">
              <a:buNone/>
              <a:defRPr sz="800"/>
            </a:lvl2pPr>
            <a:lvl3pPr marL="609630" indent="0">
              <a:buNone/>
              <a:defRPr sz="667"/>
            </a:lvl3pPr>
            <a:lvl4pPr marL="914446" indent="0">
              <a:buNone/>
              <a:defRPr sz="600"/>
            </a:lvl4pPr>
            <a:lvl5pPr marL="1219261" indent="0">
              <a:buNone/>
              <a:defRPr sz="600"/>
            </a:lvl5pPr>
            <a:lvl6pPr marL="1524076" indent="0">
              <a:buNone/>
              <a:defRPr sz="600"/>
            </a:lvl6pPr>
            <a:lvl7pPr marL="1828891" indent="0">
              <a:buNone/>
              <a:defRPr sz="600"/>
            </a:lvl7pPr>
            <a:lvl8pPr marL="2133707" indent="0">
              <a:buNone/>
              <a:defRPr sz="600"/>
            </a:lvl8pPr>
            <a:lvl9pPr marL="2438522" indent="0">
              <a:buNone/>
              <a:defRPr sz="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13619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4FB4FD-D6D8-A506-B6DC-BA5CDE9C75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AF92F0C-251E-B4DF-600D-3B54E5AEDA6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F55B96B-4DF0-8FE8-7C92-BE7975E89E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AAFFE2-EF02-498B-B97E-A34D01010668}" type="datetimeFigureOut">
              <a:rPr lang="en-US" smtClean="0"/>
              <a:t>2/15/2024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B3DF8BD-285B-D5B8-43AD-71449E4B06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3C92237-5EE7-343F-3DF6-17C4DE75B3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114D2A-81DD-4E0B-99D9-F4949BD0FE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69204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94859" y="3200400"/>
            <a:ext cx="3657600" cy="377825"/>
          </a:xfrm>
        </p:spPr>
        <p:txBody>
          <a:bodyPr anchor="b"/>
          <a:lstStyle>
            <a:lvl1pPr algn="l">
              <a:defRPr sz="1333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194859" y="408517"/>
            <a:ext cx="3657600" cy="2743200"/>
          </a:xfrm>
        </p:spPr>
        <p:txBody>
          <a:bodyPr/>
          <a:lstStyle>
            <a:lvl1pPr marL="0" indent="0">
              <a:buNone/>
              <a:defRPr sz="2133"/>
            </a:lvl1pPr>
            <a:lvl2pPr marL="304815" indent="0">
              <a:buNone/>
              <a:defRPr sz="1867"/>
            </a:lvl2pPr>
            <a:lvl3pPr marL="609630" indent="0">
              <a:buNone/>
              <a:defRPr sz="1600"/>
            </a:lvl3pPr>
            <a:lvl4pPr marL="914446" indent="0">
              <a:buNone/>
              <a:defRPr sz="1333"/>
            </a:lvl4pPr>
            <a:lvl5pPr marL="1219261" indent="0">
              <a:buNone/>
              <a:defRPr sz="1333"/>
            </a:lvl5pPr>
            <a:lvl6pPr marL="1524076" indent="0">
              <a:buNone/>
              <a:defRPr sz="1333"/>
            </a:lvl6pPr>
            <a:lvl7pPr marL="1828891" indent="0">
              <a:buNone/>
              <a:defRPr sz="1333"/>
            </a:lvl7pPr>
            <a:lvl8pPr marL="2133707" indent="0">
              <a:buNone/>
              <a:defRPr sz="1333"/>
            </a:lvl8pPr>
            <a:lvl9pPr marL="2438522" indent="0">
              <a:buNone/>
              <a:defRPr sz="1333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94859" y="3578225"/>
            <a:ext cx="3657600" cy="536575"/>
          </a:xfrm>
        </p:spPr>
        <p:txBody>
          <a:bodyPr/>
          <a:lstStyle>
            <a:lvl1pPr marL="0" indent="0">
              <a:buNone/>
              <a:defRPr sz="933"/>
            </a:lvl1pPr>
            <a:lvl2pPr marL="304815" indent="0">
              <a:buNone/>
              <a:defRPr sz="800"/>
            </a:lvl2pPr>
            <a:lvl3pPr marL="609630" indent="0">
              <a:buNone/>
              <a:defRPr sz="667"/>
            </a:lvl3pPr>
            <a:lvl4pPr marL="914446" indent="0">
              <a:buNone/>
              <a:defRPr sz="600"/>
            </a:lvl4pPr>
            <a:lvl5pPr marL="1219261" indent="0">
              <a:buNone/>
              <a:defRPr sz="600"/>
            </a:lvl5pPr>
            <a:lvl6pPr marL="1524076" indent="0">
              <a:buNone/>
              <a:defRPr sz="600"/>
            </a:lvl6pPr>
            <a:lvl7pPr marL="1828891" indent="0">
              <a:buNone/>
              <a:defRPr sz="600"/>
            </a:lvl7pPr>
            <a:lvl8pPr marL="2133707" indent="0">
              <a:buNone/>
              <a:defRPr sz="600"/>
            </a:lvl8pPr>
            <a:lvl9pPr marL="2438522" indent="0">
              <a:buNone/>
              <a:defRPr sz="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03380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92036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419600" y="183092"/>
            <a:ext cx="1371600" cy="3901017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183092"/>
            <a:ext cx="4013200" cy="390101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30770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200D34-25E9-A1D0-C87B-5D81F692B2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D13A532-5795-E3A9-B28B-4CA74F6AE70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EF65192-BCE3-58F7-ECFB-3C1F3D092D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AAFFE2-EF02-498B-B97E-A34D01010668}" type="datetimeFigureOut">
              <a:rPr lang="en-US" smtClean="0"/>
              <a:t>2/15/2024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EFE04E3-9CF4-50D2-BE16-3A67234E52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BB2BBFE-D482-DD74-ABE2-3BE54E98A2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114D2A-81DD-4E0B-99D9-F4949BD0FE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35846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857495-AEEC-83C4-3A5F-CEA2C41978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574900F-4DFF-965C-6622-612208D5A9A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DE04984-B51F-2495-1B6F-930856E12CF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BB80DFE-E65E-FD06-910F-0E9C8FEE1B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AAFFE2-EF02-498B-B97E-A34D01010668}" type="datetimeFigureOut">
              <a:rPr lang="en-US" smtClean="0"/>
              <a:t>2/15/2024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D99E6AF-04B5-BC45-DC8E-80AEEDE732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FE0C972-DE65-425B-A02E-10D6FF86CB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114D2A-81DD-4E0B-99D9-F4949BD0FE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99659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A68738-3406-D552-C919-C95FA140C7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AF41360-9CA6-C782-DAD1-A0F000F058A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1062ED6-D7C9-F6BA-E1A5-F54C6F2C387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0CE94A7-F570-4EA2-A2F9-F6B1B161D50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5BF89CE-B893-BE3B-5E2D-AB40A66D552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CEE1C0A-C04B-7026-C36A-EF00D6D141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AAFFE2-EF02-498B-B97E-A34D01010668}" type="datetimeFigureOut">
              <a:rPr lang="en-US" smtClean="0"/>
              <a:t>2/15/2024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821E20C-FD04-4F41-C5AF-2AE5509CE8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99D3543-9A4D-5BA6-3E88-EB5555C1EE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114D2A-81DD-4E0B-99D9-F4949BD0FE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34281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1BCA6F-D416-4F0F-996C-0342B822DF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093EBA9-CF72-C1E9-613D-302B930133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AAFFE2-EF02-498B-B97E-A34D01010668}" type="datetimeFigureOut">
              <a:rPr lang="en-US" smtClean="0"/>
              <a:t>2/15/2024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0258358-2781-F504-3B31-0371777428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8300385-D07C-FAFC-2E6D-767FCA2308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114D2A-81DD-4E0B-99D9-F4949BD0FE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980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86407C8-A240-04A5-C5AF-C1F710D3DA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AAFFE2-EF02-498B-B97E-A34D01010668}" type="datetimeFigureOut">
              <a:rPr lang="en-US" smtClean="0"/>
              <a:t>2/15/2024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7025134-BE70-2BF9-0EB5-D6328DC4CD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45023AD-BA06-92DE-1442-1E734DB919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114D2A-81DD-4E0B-99D9-F4949BD0FE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72032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9627B4-F20B-4A52-B95E-AB0A5999C4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C99A05A-6C04-F9C7-85CB-9847DB814BA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E0212E9-E987-BF22-F61C-9FC9A2E922D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9698831-3681-E469-79B4-1A726C6ED5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AAFFE2-EF02-498B-B97E-A34D01010668}" type="datetimeFigureOut">
              <a:rPr lang="en-US" smtClean="0"/>
              <a:t>2/15/2024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0555672-5CF5-9DF0-93D9-288E40D762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9E1542C-F605-0301-4EA9-E73BE2F3E2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114D2A-81DD-4E0B-99D9-F4949BD0FE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32905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01FC60-5C06-DF61-C903-41F1213054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875991A-7E5D-82C1-4491-68C19C4A369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2D050A5-302E-64A6-C36B-1F3022EEC62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E3BF2A9-61A5-632D-7BAD-219D6531DC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AAFFE2-EF02-498B-B97E-A34D01010668}" type="datetimeFigureOut">
              <a:rPr lang="en-US" smtClean="0"/>
              <a:t>2/15/2024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3F2538B-E0AC-D70D-F6AC-CDB8B024CE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1948417-8BCF-FD64-A390-95CBA6CF7B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114D2A-81DD-4E0B-99D9-F4949BD0FE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88537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471B9BF-2601-25FF-B2AE-20E7981303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EF6AE7A-4E60-268D-6855-A4E41B7B33F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57CD8F3-16D4-2776-CCAF-C7692A4E738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AAFFE2-EF02-498B-B97E-A34D01010668}" type="datetimeFigureOut">
              <a:rPr lang="en-US" smtClean="0"/>
              <a:t>2/15/2024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90E635E-4B6E-A1BC-B09F-75EAC593DA9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D2D1E6E-5A0C-C545-5121-B8BBA9A1DBA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114D2A-81DD-4E0B-99D9-F4949BD0FE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02566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04800" y="183092"/>
            <a:ext cx="5486400" cy="762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1066800"/>
            <a:ext cx="5486400" cy="301730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04800" y="4237567"/>
            <a:ext cx="1422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2/15/2024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082800" y="4237567"/>
            <a:ext cx="1930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68800" y="4237567"/>
            <a:ext cx="1422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52829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xStyles>
    <p:titleStyle>
      <a:lvl1pPr algn="ctr" defTabSz="609630" rtl="0" eaLnBrk="1" latinLnBrk="0" hangingPunct="1">
        <a:spcBef>
          <a:spcPct val="0"/>
        </a:spcBef>
        <a:buNone/>
        <a:defRPr sz="2933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11" indent="-228611" algn="l" defTabSz="609630" rtl="0" eaLnBrk="1" latinLnBrk="0" hangingPunct="1">
        <a:spcBef>
          <a:spcPct val="20000"/>
        </a:spcBef>
        <a:buFont typeface="Arial" pitchFamily="34" charset="0"/>
        <a:buChar char="•"/>
        <a:defRPr sz="2133" kern="1200">
          <a:solidFill>
            <a:schemeClr val="tx1"/>
          </a:solidFill>
          <a:latin typeface="+mn-lt"/>
          <a:ea typeface="+mn-ea"/>
          <a:cs typeface="+mn-cs"/>
        </a:defRPr>
      </a:lvl1pPr>
      <a:lvl2pPr marL="495325" indent="-190510" algn="l" defTabSz="609630" rtl="0" eaLnBrk="1" latinLnBrk="0" hangingPunct="1">
        <a:spcBef>
          <a:spcPct val="20000"/>
        </a:spcBef>
        <a:buFont typeface="Arial" pitchFamily="34" charset="0"/>
        <a:buChar char="–"/>
        <a:defRPr sz="1867" kern="1200">
          <a:solidFill>
            <a:schemeClr val="tx1"/>
          </a:solidFill>
          <a:latin typeface="+mn-lt"/>
          <a:ea typeface="+mn-ea"/>
          <a:cs typeface="+mn-cs"/>
        </a:defRPr>
      </a:lvl2pPr>
      <a:lvl3pPr marL="762038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66853" indent="-152408" algn="l" defTabSz="609630" rtl="0" eaLnBrk="1" latinLnBrk="0" hangingPunct="1">
        <a:spcBef>
          <a:spcPct val="20000"/>
        </a:spcBef>
        <a:buFont typeface="Arial" pitchFamily="34" charset="0"/>
        <a:buChar char="–"/>
        <a:defRPr sz="1333" kern="1200">
          <a:solidFill>
            <a:schemeClr val="tx1"/>
          </a:solidFill>
          <a:latin typeface="+mn-lt"/>
          <a:ea typeface="+mn-ea"/>
          <a:cs typeface="+mn-cs"/>
        </a:defRPr>
      </a:lvl4pPr>
      <a:lvl5pPr marL="1371669" indent="-152408" algn="l" defTabSz="609630" rtl="0" eaLnBrk="1" latinLnBrk="0" hangingPunct="1">
        <a:spcBef>
          <a:spcPct val="20000"/>
        </a:spcBef>
        <a:buFont typeface="Arial" pitchFamily="34" charset="0"/>
        <a:buChar char="»"/>
        <a:defRPr sz="1333" kern="1200">
          <a:solidFill>
            <a:schemeClr val="tx1"/>
          </a:solidFill>
          <a:latin typeface="+mn-lt"/>
          <a:ea typeface="+mn-ea"/>
          <a:cs typeface="+mn-cs"/>
        </a:defRPr>
      </a:lvl5pPr>
      <a:lvl6pPr marL="1676484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6pPr>
      <a:lvl7pPr marL="1981299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7pPr>
      <a:lvl8pPr marL="2286114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8pPr>
      <a:lvl9pPr marL="2590930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1pPr>
      <a:lvl2pPr marL="304815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2pPr>
      <a:lvl3pPr marL="609630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914446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219261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1524076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91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2133707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2438522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13" Type="http://schemas.openxmlformats.org/officeDocument/2006/relationships/image" Target="../media/image12.svg"/><Relationship Id="rId18" Type="http://schemas.openxmlformats.org/officeDocument/2006/relationships/image" Target="../media/image9.png"/><Relationship Id="rId26" Type="http://schemas.openxmlformats.org/officeDocument/2006/relationships/image" Target="../media/image13.png"/><Relationship Id="rId3" Type="http://schemas.openxmlformats.org/officeDocument/2006/relationships/image" Target="../media/image2.svg"/><Relationship Id="rId21" Type="http://schemas.openxmlformats.org/officeDocument/2006/relationships/image" Target="../media/image20.svg"/><Relationship Id="rId7" Type="http://schemas.openxmlformats.org/officeDocument/2006/relationships/image" Target="../media/image6.svg"/><Relationship Id="rId12" Type="http://schemas.openxmlformats.org/officeDocument/2006/relationships/image" Target="../media/image6.png"/><Relationship Id="rId17" Type="http://schemas.openxmlformats.org/officeDocument/2006/relationships/image" Target="../media/image16.svg"/><Relationship Id="rId25" Type="http://schemas.openxmlformats.org/officeDocument/2006/relationships/image" Target="../media/image24.svg"/><Relationship Id="rId2" Type="http://schemas.openxmlformats.org/officeDocument/2006/relationships/image" Target="../media/image1.png"/><Relationship Id="rId16" Type="http://schemas.openxmlformats.org/officeDocument/2006/relationships/image" Target="../media/image8.png"/><Relationship Id="rId20" Type="http://schemas.openxmlformats.org/officeDocument/2006/relationships/image" Target="../media/image10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3.png"/><Relationship Id="rId11" Type="http://schemas.openxmlformats.org/officeDocument/2006/relationships/image" Target="../media/image10.svg"/><Relationship Id="rId24" Type="http://schemas.openxmlformats.org/officeDocument/2006/relationships/image" Target="../media/image12.png"/><Relationship Id="rId5" Type="http://schemas.openxmlformats.org/officeDocument/2006/relationships/image" Target="../media/image4.svg"/><Relationship Id="rId15" Type="http://schemas.openxmlformats.org/officeDocument/2006/relationships/image" Target="../media/image14.svg"/><Relationship Id="rId23" Type="http://schemas.openxmlformats.org/officeDocument/2006/relationships/image" Target="../media/image22.svg"/><Relationship Id="rId28" Type="http://schemas.openxmlformats.org/officeDocument/2006/relationships/image" Target="../media/image15.png"/><Relationship Id="rId10" Type="http://schemas.openxmlformats.org/officeDocument/2006/relationships/image" Target="../media/image5.png"/><Relationship Id="rId19" Type="http://schemas.openxmlformats.org/officeDocument/2006/relationships/image" Target="../media/image18.svg"/><Relationship Id="rId4" Type="http://schemas.openxmlformats.org/officeDocument/2006/relationships/image" Target="../media/image2.png"/><Relationship Id="rId9" Type="http://schemas.openxmlformats.org/officeDocument/2006/relationships/image" Target="../media/image8.svg"/><Relationship Id="rId14" Type="http://schemas.openxmlformats.org/officeDocument/2006/relationships/image" Target="../media/image7.png"/><Relationship Id="rId22" Type="http://schemas.openxmlformats.org/officeDocument/2006/relationships/image" Target="../media/image11.png"/><Relationship Id="rId27" Type="http://schemas.openxmlformats.org/officeDocument/2006/relationships/image" Target="../media/image14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13" Type="http://schemas.openxmlformats.org/officeDocument/2006/relationships/image" Target="../media/image56.svg"/><Relationship Id="rId3" Type="http://schemas.openxmlformats.org/officeDocument/2006/relationships/image" Target="../media/image2.svg"/><Relationship Id="rId7" Type="http://schemas.openxmlformats.org/officeDocument/2006/relationships/image" Target="../media/image31.svg"/><Relationship Id="rId12" Type="http://schemas.openxmlformats.org/officeDocument/2006/relationships/image" Target="../media/image3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7.png"/><Relationship Id="rId11" Type="http://schemas.openxmlformats.org/officeDocument/2006/relationships/image" Target="../media/image35.svg"/><Relationship Id="rId5" Type="http://schemas.openxmlformats.org/officeDocument/2006/relationships/image" Target="../media/image24.svg"/><Relationship Id="rId10" Type="http://schemas.openxmlformats.org/officeDocument/2006/relationships/image" Target="../media/image19.png"/><Relationship Id="rId4" Type="http://schemas.openxmlformats.org/officeDocument/2006/relationships/image" Target="../media/image12.png"/><Relationship Id="rId9" Type="http://schemas.openxmlformats.org/officeDocument/2006/relationships/image" Target="../media/image33.svg"/><Relationship Id="rId14" Type="http://schemas.openxmlformats.org/officeDocument/2006/relationships/image" Target="../media/image34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13" Type="http://schemas.openxmlformats.org/officeDocument/2006/relationships/image" Target="../media/image35.svg"/><Relationship Id="rId3" Type="http://schemas.openxmlformats.org/officeDocument/2006/relationships/image" Target="../media/image2.svg"/><Relationship Id="rId7" Type="http://schemas.openxmlformats.org/officeDocument/2006/relationships/image" Target="../media/image24.svg"/><Relationship Id="rId12" Type="http://schemas.openxmlformats.org/officeDocument/2006/relationships/image" Target="../media/image1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2.png"/><Relationship Id="rId11" Type="http://schemas.openxmlformats.org/officeDocument/2006/relationships/image" Target="../media/image33.svg"/><Relationship Id="rId5" Type="http://schemas.openxmlformats.org/officeDocument/2006/relationships/image" Target="../media/image29.svg"/><Relationship Id="rId15" Type="http://schemas.openxmlformats.org/officeDocument/2006/relationships/image" Target="../media/image35.png"/><Relationship Id="rId10" Type="http://schemas.openxmlformats.org/officeDocument/2006/relationships/image" Target="../media/image18.png"/><Relationship Id="rId4" Type="http://schemas.openxmlformats.org/officeDocument/2006/relationships/image" Target="../media/image16.png"/><Relationship Id="rId9" Type="http://schemas.openxmlformats.org/officeDocument/2006/relationships/image" Target="../media/image31.svg"/><Relationship Id="rId14" Type="http://schemas.openxmlformats.org/officeDocument/2006/relationships/image" Target="../media/image22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3" Type="http://schemas.openxmlformats.org/officeDocument/2006/relationships/image" Target="../media/image44.svg"/><Relationship Id="rId7" Type="http://schemas.openxmlformats.org/officeDocument/2006/relationships/image" Target="../media/image22.sv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1.png"/><Relationship Id="rId5" Type="http://schemas.openxmlformats.org/officeDocument/2006/relationships/image" Target="../media/image46.svg"/><Relationship Id="rId4" Type="http://schemas.openxmlformats.org/officeDocument/2006/relationships/image" Target="../media/image25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3" Type="http://schemas.openxmlformats.org/officeDocument/2006/relationships/image" Target="../media/image44.svg"/><Relationship Id="rId7" Type="http://schemas.openxmlformats.org/officeDocument/2006/relationships/image" Target="../media/image22.sv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1.png"/><Relationship Id="rId5" Type="http://schemas.openxmlformats.org/officeDocument/2006/relationships/image" Target="../media/image46.svg"/><Relationship Id="rId4" Type="http://schemas.openxmlformats.org/officeDocument/2006/relationships/image" Target="../media/image25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13" Type="http://schemas.openxmlformats.org/officeDocument/2006/relationships/image" Target="../media/image35.svg"/><Relationship Id="rId3" Type="http://schemas.openxmlformats.org/officeDocument/2006/relationships/image" Target="../media/image2.svg"/><Relationship Id="rId7" Type="http://schemas.openxmlformats.org/officeDocument/2006/relationships/image" Target="../media/image24.svg"/><Relationship Id="rId12" Type="http://schemas.openxmlformats.org/officeDocument/2006/relationships/image" Target="../media/image1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2.png"/><Relationship Id="rId11" Type="http://schemas.openxmlformats.org/officeDocument/2006/relationships/image" Target="../media/image33.svg"/><Relationship Id="rId5" Type="http://schemas.openxmlformats.org/officeDocument/2006/relationships/image" Target="../media/image29.svg"/><Relationship Id="rId10" Type="http://schemas.openxmlformats.org/officeDocument/2006/relationships/image" Target="../media/image18.png"/><Relationship Id="rId4" Type="http://schemas.openxmlformats.org/officeDocument/2006/relationships/image" Target="../media/image16.png"/><Relationship Id="rId9" Type="http://schemas.openxmlformats.org/officeDocument/2006/relationships/image" Target="../media/image31.svg"/><Relationship Id="rId14" Type="http://schemas.openxmlformats.org/officeDocument/2006/relationships/image" Target="../media/image2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svg"/><Relationship Id="rId7" Type="http://schemas.openxmlformats.org/officeDocument/2006/relationships/image" Target="../media/image22.sv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1.png"/><Relationship Id="rId5" Type="http://schemas.openxmlformats.org/officeDocument/2006/relationships/image" Target="../media/image46.svg"/><Relationship Id="rId4" Type="http://schemas.openxmlformats.org/officeDocument/2006/relationships/image" Target="../media/image25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13" Type="http://schemas.openxmlformats.org/officeDocument/2006/relationships/image" Target="../media/image12.svg"/><Relationship Id="rId18" Type="http://schemas.openxmlformats.org/officeDocument/2006/relationships/image" Target="../media/image9.png"/><Relationship Id="rId26" Type="http://schemas.openxmlformats.org/officeDocument/2006/relationships/image" Target="../media/image37.png"/><Relationship Id="rId3" Type="http://schemas.openxmlformats.org/officeDocument/2006/relationships/image" Target="../media/image2.svg"/><Relationship Id="rId21" Type="http://schemas.openxmlformats.org/officeDocument/2006/relationships/image" Target="../media/image61.svg"/><Relationship Id="rId7" Type="http://schemas.openxmlformats.org/officeDocument/2006/relationships/image" Target="../media/image6.svg"/><Relationship Id="rId12" Type="http://schemas.openxmlformats.org/officeDocument/2006/relationships/image" Target="../media/image6.png"/><Relationship Id="rId17" Type="http://schemas.openxmlformats.org/officeDocument/2006/relationships/image" Target="../media/image16.svg"/><Relationship Id="rId25" Type="http://schemas.openxmlformats.org/officeDocument/2006/relationships/image" Target="../media/image24.svg"/><Relationship Id="rId2" Type="http://schemas.openxmlformats.org/officeDocument/2006/relationships/image" Target="../media/image1.png"/><Relationship Id="rId16" Type="http://schemas.openxmlformats.org/officeDocument/2006/relationships/image" Target="../media/image8.png"/><Relationship Id="rId20" Type="http://schemas.openxmlformats.org/officeDocument/2006/relationships/image" Target="../media/image10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3.png"/><Relationship Id="rId11" Type="http://schemas.openxmlformats.org/officeDocument/2006/relationships/image" Target="../media/image60.svg"/><Relationship Id="rId24" Type="http://schemas.openxmlformats.org/officeDocument/2006/relationships/image" Target="../media/image12.png"/><Relationship Id="rId5" Type="http://schemas.openxmlformats.org/officeDocument/2006/relationships/image" Target="../media/image4.svg"/><Relationship Id="rId15" Type="http://schemas.openxmlformats.org/officeDocument/2006/relationships/image" Target="../media/image14.svg"/><Relationship Id="rId23" Type="http://schemas.openxmlformats.org/officeDocument/2006/relationships/image" Target="../media/image22.svg"/><Relationship Id="rId10" Type="http://schemas.openxmlformats.org/officeDocument/2006/relationships/image" Target="../media/image5.png"/><Relationship Id="rId19" Type="http://schemas.openxmlformats.org/officeDocument/2006/relationships/image" Target="../media/image18.svg"/><Relationship Id="rId4" Type="http://schemas.openxmlformats.org/officeDocument/2006/relationships/image" Target="../media/image2.png"/><Relationship Id="rId9" Type="http://schemas.openxmlformats.org/officeDocument/2006/relationships/image" Target="../media/image8.svg"/><Relationship Id="rId14" Type="http://schemas.openxmlformats.org/officeDocument/2006/relationships/image" Target="../media/image7.png"/><Relationship Id="rId22" Type="http://schemas.openxmlformats.org/officeDocument/2006/relationships/image" Target="../media/image11.png"/><Relationship Id="rId27" Type="http://schemas.openxmlformats.org/officeDocument/2006/relationships/image" Target="../media/image38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13" Type="http://schemas.openxmlformats.org/officeDocument/2006/relationships/image" Target="../media/image12.svg"/><Relationship Id="rId18" Type="http://schemas.openxmlformats.org/officeDocument/2006/relationships/image" Target="../media/image9.png"/><Relationship Id="rId3" Type="http://schemas.openxmlformats.org/officeDocument/2006/relationships/image" Target="../media/image2.svg"/><Relationship Id="rId21" Type="http://schemas.openxmlformats.org/officeDocument/2006/relationships/image" Target="../media/image22.svg"/><Relationship Id="rId7" Type="http://schemas.openxmlformats.org/officeDocument/2006/relationships/image" Target="../media/image6.svg"/><Relationship Id="rId12" Type="http://schemas.openxmlformats.org/officeDocument/2006/relationships/image" Target="../media/image6.png"/><Relationship Id="rId17" Type="http://schemas.openxmlformats.org/officeDocument/2006/relationships/image" Target="../media/image16.svg"/><Relationship Id="rId2" Type="http://schemas.openxmlformats.org/officeDocument/2006/relationships/image" Target="../media/image1.png"/><Relationship Id="rId16" Type="http://schemas.openxmlformats.org/officeDocument/2006/relationships/image" Target="../media/image8.png"/><Relationship Id="rId20" Type="http://schemas.openxmlformats.org/officeDocument/2006/relationships/image" Target="../media/image11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3.png"/><Relationship Id="rId11" Type="http://schemas.openxmlformats.org/officeDocument/2006/relationships/image" Target="../media/image60.svg"/><Relationship Id="rId24" Type="http://schemas.openxmlformats.org/officeDocument/2006/relationships/image" Target="../media/image39.png"/><Relationship Id="rId5" Type="http://schemas.openxmlformats.org/officeDocument/2006/relationships/image" Target="../media/image4.svg"/><Relationship Id="rId15" Type="http://schemas.openxmlformats.org/officeDocument/2006/relationships/image" Target="../media/image14.svg"/><Relationship Id="rId23" Type="http://schemas.openxmlformats.org/officeDocument/2006/relationships/image" Target="../media/image24.svg"/><Relationship Id="rId10" Type="http://schemas.openxmlformats.org/officeDocument/2006/relationships/image" Target="../media/image5.png"/><Relationship Id="rId19" Type="http://schemas.openxmlformats.org/officeDocument/2006/relationships/image" Target="../media/image18.svg"/><Relationship Id="rId4" Type="http://schemas.openxmlformats.org/officeDocument/2006/relationships/image" Target="../media/image2.png"/><Relationship Id="rId9" Type="http://schemas.openxmlformats.org/officeDocument/2006/relationships/image" Target="../media/image8.svg"/><Relationship Id="rId14" Type="http://schemas.openxmlformats.org/officeDocument/2006/relationships/image" Target="../media/image7.png"/><Relationship Id="rId22" Type="http://schemas.openxmlformats.org/officeDocument/2006/relationships/image" Target="../media/image12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13" Type="http://schemas.openxmlformats.org/officeDocument/2006/relationships/image" Target="../media/image35.svg"/><Relationship Id="rId3" Type="http://schemas.openxmlformats.org/officeDocument/2006/relationships/image" Target="../media/image2.svg"/><Relationship Id="rId7" Type="http://schemas.openxmlformats.org/officeDocument/2006/relationships/image" Target="../media/image24.svg"/><Relationship Id="rId12" Type="http://schemas.openxmlformats.org/officeDocument/2006/relationships/image" Target="../media/image19.png"/><Relationship Id="rId2" Type="http://schemas.openxmlformats.org/officeDocument/2006/relationships/image" Target="../media/image1.png"/><Relationship Id="rId16" Type="http://schemas.openxmlformats.org/officeDocument/2006/relationships/image" Target="../media/image21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2.png"/><Relationship Id="rId11" Type="http://schemas.openxmlformats.org/officeDocument/2006/relationships/image" Target="../media/image33.svg"/><Relationship Id="rId5" Type="http://schemas.openxmlformats.org/officeDocument/2006/relationships/image" Target="../media/image29.svg"/><Relationship Id="rId15" Type="http://schemas.openxmlformats.org/officeDocument/2006/relationships/image" Target="../media/image37.svg"/><Relationship Id="rId10" Type="http://schemas.openxmlformats.org/officeDocument/2006/relationships/image" Target="../media/image18.png"/><Relationship Id="rId4" Type="http://schemas.openxmlformats.org/officeDocument/2006/relationships/image" Target="../media/image16.png"/><Relationship Id="rId9" Type="http://schemas.openxmlformats.org/officeDocument/2006/relationships/image" Target="../media/image31.svg"/><Relationship Id="rId14" Type="http://schemas.openxmlformats.org/officeDocument/2006/relationships/image" Target="../media/image20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13" Type="http://schemas.openxmlformats.org/officeDocument/2006/relationships/image" Target="../media/image35.svg"/><Relationship Id="rId3" Type="http://schemas.openxmlformats.org/officeDocument/2006/relationships/image" Target="../media/image2.svg"/><Relationship Id="rId7" Type="http://schemas.openxmlformats.org/officeDocument/2006/relationships/image" Target="../media/image24.svg"/><Relationship Id="rId12" Type="http://schemas.openxmlformats.org/officeDocument/2006/relationships/image" Target="../media/image1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2.png"/><Relationship Id="rId11" Type="http://schemas.openxmlformats.org/officeDocument/2006/relationships/image" Target="../media/image33.svg"/><Relationship Id="rId5" Type="http://schemas.openxmlformats.org/officeDocument/2006/relationships/image" Target="../media/image29.svg"/><Relationship Id="rId15" Type="http://schemas.openxmlformats.org/officeDocument/2006/relationships/image" Target="../media/image23.png"/><Relationship Id="rId10" Type="http://schemas.openxmlformats.org/officeDocument/2006/relationships/image" Target="../media/image18.png"/><Relationship Id="rId4" Type="http://schemas.openxmlformats.org/officeDocument/2006/relationships/image" Target="../media/image16.png"/><Relationship Id="rId9" Type="http://schemas.openxmlformats.org/officeDocument/2006/relationships/image" Target="../media/image31.svg"/><Relationship Id="rId14" Type="http://schemas.openxmlformats.org/officeDocument/2006/relationships/image" Target="../media/image22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svg"/><Relationship Id="rId7" Type="http://schemas.openxmlformats.org/officeDocument/2006/relationships/image" Target="../media/image11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46.svg"/><Relationship Id="rId5" Type="http://schemas.openxmlformats.org/officeDocument/2006/relationships/image" Target="../media/image25.png"/><Relationship Id="rId4" Type="http://schemas.openxmlformats.org/officeDocument/2006/relationships/image" Target="../media/image44.sv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13" Type="http://schemas.openxmlformats.org/officeDocument/2006/relationships/image" Target="../media/image35.svg"/><Relationship Id="rId3" Type="http://schemas.openxmlformats.org/officeDocument/2006/relationships/image" Target="../media/image2.svg"/><Relationship Id="rId7" Type="http://schemas.openxmlformats.org/officeDocument/2006/relationships/image" Target="../media/image24.svg"/><Relationship Id="rId12" Type="http://schemas.openxmlformats.org/officeDocument/2006/relationships/image" Target="../media/image1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2.png"/><Relationship Id="rId11" Type="http://schemas.openxmlformats.org/officeDocument/2006/relationships/image" Target="../media/image33.svg"/><Relationship Id="rId5" Type="http://schemas.openxmlformats.org/officeDocument/2006/relationships/image" Target="../media/image29.svg"/><Relationship Id="rId15" Type="http://schemas.openxmlformats.org/officeDocument/2006/relationships/image" Target="../media/image26.png"/><Relationship Id="rId10" Type="http://schemas.openxmlformats.org/officeDocument/2006/relationships/image" Target="../media/image18.png"/><Relationship Id="rId4" Type="http://schemas.openxmlformats.org/officeDocument/2006/relationships/image" Target="../media/image16.png"/><Relationship Id="rId9" Type="http://schemas.openxmlformats.org/officeDocument/2006/relationships/image" Target="../media/image31.svg"/><Relationship Id="rId14" Type="http://schemas.openxmlformats.org/officeDocument/2006/relationships/image" Target="../media/image22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13" Type="http://schemas.openxmlformats.org/officeDocument/2006/relationships/image" Target="../media/image50.svg"/><Relationship Id="rId3" Type="http://schemas.openxmlformats.org/officeDocument/2006/relationships/audio" Target="../media/audio1.wav"/><Relationship Id="rId7" Type="http://schemas.openxmlformats.org/officeDocument/2006/relationships/image" Target="../media/image46.svg"/><Relationship Id="rId12" Type="http://schemas.openxmlformats.org/officeDocument/2006/relationships/image" Target="../media/image2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25.png"/><Relationship Id="rId11" Type="http://schemas.openxmlformats.org/officeDocument/2006/relationships/image" Target="../media/image48.svg"/><Relationship Id="rId5" Type="http://schemas.openxmlformats.org/officeDocument/2006/relationships/image" Target="../media/image44.svg"/><Relationship Id="rId10" Type="http://schemas.openxmlformats.org/officeDocument/2006/relationships/image" Target="../media/image27.png"/><Relationship Id="rId4" Type="http://schemas.openxmlformats.org/officeDocument/2006/relationships/image" Target="../media/image24.png"/><Relationship Id="rId9" Type="http://schemas.openxmlformats.org/officeDocument/2006/relationships/image" Target="../media/image22.svg"/><Relationship Id="rId14" Type="http://schemas.openxmlformats.org/officeDocument/2006/relationships/image" Target="../media/image29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svg"/><Relationship Id="rId3" Type="http://schemas.openxmlformats.org/officeDocument/2006/relationships/image" Target="../media/image24.png"/><Relationship Id="rId7" Type="http://schemas.openxmlformats.org/officeDocument/2006/relationships/image" Target="../media/image11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46.svg"/><Relationship Id="rId5" Type="http://schemas.openxmlformats.org/officeDocument/2006/relationships/image" Target="../media/image25.png"/><Relationship Id="rId4" Type="http://schemas.openxmlformats.org/officeDocument/2006/relationships/image" Target="../media/image44.svg"/><Relationship Id="rId9" Type="http://schemas.openxmlformats.org/officeDocument/2006/relationships/image" Target="../media/image30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image" Target="../media/image44.svg"/><Relationship Id="rId7" Type="http://schemas.openxmlformats.org/officeDocument/2006/relationships/image" Target="../media/image22.sv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1.png"/><Relationship Id="rId5" Type="http://schemas.openxmlformats.org/officeDocument/2006/relationships/image" Target="../media/image46.svg"/><Relationship Id="rId4" Type="http://schemas.openxmlformats.org/officeDocument/2006/relationships/image" Target="../media/image25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image" Target="../media/image44.svg"/><Relationship Id="rId7" Type="http://schemas.openxmlformats.org/officeDocument/2006/relationships/image" Target="../media/image22.sv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1.png"/><Relationship Id="rId5" Type="http://schemas.openxmlformats.org/officeDocument/2006/relationships/image" Target="../media/image46.svg"/><Relationship Id="rId4" Type="http://schemas.openxmlformats.org/officeDocument/2006/relationships/image" Target="../media/image2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E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1906900" y="-2561565"/>
            <a:ext cx="6781800" cy="6781800"/>
          </a:xfrm>
          <a:custGeom>
            <a:avLst/>
            <a:gdLst/>
            <a:ahLst/>
            <a:cxnLst/>
            <a:rect l="l" t="t" r="r" b="b"/>
            <a:pathLst>
              <a:path w="10172700" h="10172700">
                <a:moveTo>
                  <a:pt x="0" y="0"/>
                </a:moveTo>
                <a:lnTo>
                  <a:pt x="10172700" y="0"/>
                </a:lnTo>
                <a:lnTo>
                  <a:pt x="10172700" y="10172700"/>
                </a:lnTo>
                <a:lnTo>
                  <a:pt x="0" y="101727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9999"/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7210017" y="3467100"/>
            <a:ext cx="6781800" cy="6781800"/>
          </a:xfrm>
          <a:custGeom>
            <a:avLst/>
            <a:gdLst/>
            <a:ahLst/>
            <a:cxnLst/>
            <a:rect l="l" t="t" r="r" b="b"/>
            <a:pathLst>
              <a:path w="10172700" h="10172700">
                <a:moveTo>
                  <a:pt x="0" y="0"/>
                </a:moveTo>
                <a:lnTo>
                  <a:pt x="10172700" y="0"/>
                </a:lnTo>
                <a:lnTo>
                  <a:pt x="10172700" y="10172700"/>
                </a:lnTo>
                <a:lnTo>
                  <a:pt x="0" y="101727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9999"/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 rot="3876774">
            <a:off x="-3983604" y="2627562"/>
            <a:ext cx="7967207" cy="5288233"/>
          </a:xfrm>
          <a:custGeom>
            <a:avLst/>
            <a:gdLst/>
            <a:ahLst/>
            <a:cxnLst/>
            <a:rect l="l" t="t" r="r" b="b"/>
            <a:pathLst>
              <a:path w="11950810" h="7932350">
                <a:moveTo>
                  <a:pt x="0" y="0"/>
                </a:moveTo>
                <a:lnTo>
                  <a:pt x="11950810" y="0"/>
                </a:lnTo>
                <a:lnTo>
                  <a:pt x="11950810" y="7932350"/>
                </a:lnTo>
                <a:lnTo>
                  <a:pt x="0" y="793235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=""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301297" y="342551"/>
            <a:ext cx="2453335" cy="2084312"/>
          </a:xfrm>
          <a:custGeom>
            <a:avLst/>
            <a:gdLst/>
            <a:ahLst/>
            <a:cxnLst/>
            <a:rect l="l" t="t" r="r" b="b"/>
            <a:pathLst>
              <a:path w="3680002" h="3126468">
                <a:moveTo>
                  <a:pt x="0" y="0"/>
                </a:moveTo>
                <a:lnTo>
                  <a:pt x="3680001" y="0"/>
                </a:lnTo>
                <a:lnTo>
                  <a:pt x="3680001" y="3126468"/>
                </a:lnTo>
                <a:lnTo>
                  <a:pt x="0" y="3126468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=""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 rot="6795161">
            <a:off x="10205526" y="-1156353"/>
            <a:ext cx="2999639" cy="3684305"/>
          </a:xfrm>
          <a:custGeom>
            <a:avLst/>
            <a:gdLst/>
            <a:ahLst/>
            <a:cxnLst/>
            <a:rect l="l" t="t" r="r" b="b"/>
            <a:pathLst>
              <a:path w="4499458" h="5526458">
                <a:moveTo>
                  <a:pt x="0" y="0"/>
                </a:moveTo>
                <a:lnTo>
                  <a:pt x="4499458" y="0"/>
                </a:lnTo>
                <a:lnTo>
                  <a:pt x="4499458" y="5526458"/>
                </a:lnTo>
                <a:lnTo>
                  <a:pt x="0" y="5526458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=""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>
            <a:off x="1437224" y="746609"/>
            <a:ext cx="8984475" cy="4900282"/>
          </a:xfrm>
          <a:custGeom>
            <a:avLst/>
            <a:gdLst/>
            <a:ahLst/>
            <a:cxnLst/>
            <a:rect l="l" t="t" r="r" b="b"/>
            <a:pathLst>
              <a:path w="13476712" h="7350423">
                <a:moveTo>
                  <a:pt x="0" y="0"/>
                </a:moveTo>
                <a:lnTo>
                  <a:pt x="13476712" y="0"/>
                </a:lnTo>
                <a:lnTo>
                  <a:pt x="13476712" y="7350424"/>
                </a:lnTo>
                <a:lnTo>
                  <a:pt x="0" y="7350424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=""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 rot="862889" flipH="1">
            <a:off x="142321" y="4402515"/>
            <a:ext cx="2771287" cy="2614247"/>
          </a:xfrm>
          <a:custGeom>
            <a:avLst/>
            <a:gdLst/>
            <a:ahLst/>
            <a:cxnLst/>
            <a:rect l="l" t="t" r="r" b="b"/>
            <a:pathLst>
              <a:path w="4156930" h="3921371">
                <a:moveTo>
                  <a:pt x="4156930" y="0"/>
                </a:moveTo>
                <a:lnTo>
                  <a:pt x="0" y="0"/>
                </a:lnTo>
                <a:lnTo>
                  <a:pt x="0" y="3921371"/>
                </a:lnTo>
                <a:lnTo>
                  <a:pt x="4156930" y="3921371"/>
                </a:lnTo>
                <a:lnTo>
                  <a:pt x="415693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=""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</p:sp>
      <p:sp>
        <p:nvSpPr>
          <p:cNvPr id="9" name="Freeform 9"/>
          <p:cNvSpPr/>
          <p:nvPr/>
        </p:nvSpPr>
        <p:spPr>
          <a:xfrm flipH="1">
            <a:off x="10030153" y="4220236"/>
            <a:ext cx="3350384" cy="3140985"/>
          </a:xfrm>
          <a:custGeom>
            <a:avLst/>
            <a:gdLst/>
            <a:ahLst/>
            <a:cxnLst/>
            <a:rect l="l" t="t" r="r" b="b"/>
            <a:pathLst>
              <a:path w="5025576" h="4711477">
                <a:moveTo>
                  <a:pt x="5025576" y="0"/>
                </a:moveTo>
                <a:lnTo>
                  <a:pt x="0" y="0"/>
                </a:lnTo>
                <a:lnTo>
                  <a:pt x="0" y="4711478"/>
                </a:lnTo>
                <a:lnTo>
                  <a:pt x="5025576" y="4711478"/>
                </a:lnTo>
                <a:lnTo>
                  <a:pt x="5025576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="" xmlns:asvg="http://schemas.microsoft.com/office/drawing/2016/SVG/main" r:embed="rId15"/>
                </a:ext>
              </a:extLst>
            </a:blip>
            <a:stretch>
              <a:fillRect/>
            </a:stretch>
          </a:blipFill>
        </p:spPr>
      </p:sp>
      <p:sp>
        <p:nvSpPr>
          <p:cNvPr id="11" name="Freeform 11"/>
          <p:cNvSpPr/>
          <p:nvPr/>
        </p:nvSpPr>
        <p:spPr>
          <a:xfrm rot="2942041">
            <a:off x="11327340" y="-347960"/>
            <a:ext cx="895711" cy="2147557"/>
          </a:xfrm>
          <a:custGeom>
            <a:avLst/>
            <a:gdLst/>
            <a:ahLst/>
            <a:cxnLst/>
            <a:rect l="l" t="t" r="r" b="b"/>
            <a:pathLst>
              <a:path w="1343566" h="3221336">
                <a:moveTo>
                  <a:pt x="0" y="0"/>
                </a:moveTo>
                <a:lnTo>
                  <a:pt x="1343566" y="0"/>
                </a:lnTo>
                <a:lnTo>
                  <a:pt x="1343566" y="3221337"/>
                </a:lnTo>
                <a:lnTo>
                  <a:pt x="0" y="3221337"/>
                </a:lnTo>
                <a:lnTo>
                  <a:pt x="0" y="0"/>
                </a:lnTo>
                <a:close/>
              </a:path>
            </a:pathLst>
          </a:custGeom>
          <a:blipFill>
            <a:blip r:embed="rId16">
              <a:extLst>
                <a:ext uri="{96DAC541-7B7A-43D3-8B79-37D633B846F1}">
                  <asvg:svgBlip xmlns="" xmlns:asvg="http://schemas.microsoft.com/office/drawing/2016/SVG/main" r:embed="rId17"/>
                </a:ext>
              </a:extLst>
            </a:blip>
            <a:stretch>
              <a:fillRect/>
            </a:stretch>
          </a:blipFill>
        </p:spPr>
      </p:sp>
      <p:sp>
        <p:nvSpPr>
          <p:cNvPr id="12" name="Freeform 12"/>
          <p:cNvSpPr/>
          <p:nvPr/>
        </p:nvSpPr>
        <p:spPr>
          <a:xfrm>
            <a:off x="9009835" y="396375"/>
            <a:ext cx="1109853" cy="1371600"/>
          </a:xfrm>
          <a:custGeom>
            <a:avLst/>
            <a:gdLst/>
            <a:ahLst/>
            <a:cxnLst/>
            <a:rect l="l" t="t" r="r" b="b"/>
            <a:pathLst>
              <a:path w="1664779" h="2057400">
                <a:moveTo>
                  <a:pt x="0" y="0"/>
                </a:moveTo>
                <a:lnTo>
                  <a:pt x="1664780" y="0"/>
                </a:lnTo>
                <a:lnTo>
                  <a:pt x="1664780" y="2057400"/>
                </a:lnTo>
                <a:lnTo>
                  <a:pt x="0" y="2057400"/>
                </a:lnTo>
                <a:lnTo>
                  <a:pt x="0" y="0"/>
                </a:lnTo>
                <a:close/>
              </a:path>
            </a:pathLst>
          </a:custGeom>
          <a:blipFill>
            <a:blip r:embed="rId18">
              <a:extLst>
                <a:ext uri="{96DAC541-7B7A-43D3-8B79-37D633B846F1}">
                  <asvg:svgBlip xmlns="" xmlns:asvg="http://schemas.microsoft.com/office/drawing/2016/SVG/main" r:embed="rId19"/>
                </a:ext>
              </a:extLst>
            </a:blip>
            <a:stretch>
              <a:fillRect/>
            </a:stretch>
          </a:blipFill>
        </p:spPr>
      </p:sp>
      <p:sp>
        <p:nvSpPr>
          <p:cNvPr id="13" name="Freeform 13"/>
          <p:cNvSpPr/>
          <p:nvPr/>
        </p:nvSpPr>
        <p:spPr>
          <a:xfrm>
            <a:off x="4069778" y="685801"/>
            <a:ext cx="4720931" cy="1133308"/>
          </a:xfrm>
          <a:custGeom>
            <a:avLst/>
            <a:gdLst/>
            <a:ahLst/>
            <a:cxnLst/>
            <a:rect l="l" t="t" r="r" b="b"/>
            <a:pathLst>
              <a:path w="7081397" h="2611265">
                <a:moveTo>
                  <a:pt x="0" y="0"/>
                </a:moveTo>
                <a:lnTo>
                  <a:pt x="7081397" y="0"/>
                </a:lnTo>
                <a:lnTo>
                  <a:pt x="7081397" y="2611265"/>
                </a:lnTo>
                <a:lnTo>
                  <a:pt x="0" y="2611265"/>
                </a:lnTo>
                <a:lnTo>
                  <a:pt x="0" y="0"/>
                </a:lnTo>
                <a:close/>
              </a:path>
            </a:pathLst>
          </a:custGeom>
          <a:blipFill>
            <a:blip r:embed="rId20">
              <a:extLst>
                <a:ext uri="{96DAC541-7B7A-43D3-8B79-37D633B846F1}">
                  <asvg:svgBlip xmlns="" xmlns:asvg="http://schemas.microsoft.com/office/drawing/2016/SVG/main" r:embed="rId21"/>
                </a:ext>
              </a:extLst>
            </a:blip>
            <a:stretch>
              <a:fillRect/>
            </a:stretch>
          </a:blipFill>
        </p:spPr>
      </p:sp>
      <p:sp>
        <p:nvSpPr>
          <p:cNvPr id="14" name="Freeform 14"/>
          <p:cNvSpPr/>
          <p:nvPr/>
        </p:nvSpPr>
        <p:spPr>
          <a:xfrm>
            <a:off x="3300619" y="165955"/>
            <a:ext cx="1415327" cy="1425424"/>
          </a:xfrm>
          <a:custGeom>
            <a:avLst/>
            <a:gdLst/>
            <a:ahLst/>
            <a:cxnLst/>
            <a:rect l="l" t="t" r="r" b="b"/>
            <a:pathLst>
              <a:path w="2122991" h="2138136">
                <a:moveTo>
                  <a:pt x="0" y="0"/>
                </a:moveTo>
                <a:lnTo>
                  <a:pt x="2122991" y="0"/>
                </a:lnTo>
                <a:lnTo>
                  <a:pt x="2122991" y="2138136"/>
                </a:lnTo>
                <a:lnTo>
                  <a:pt x="0" y="2138136"/>
                </a:lnTo>
                <a:lnTo>
                  <a:pt x="0" y="0"/>
                </a:lnTo>
                <a:close/>
              </a:path>
            </a:pathLst>
          </a:custGeom>
          <a:blipFill>
            <a:blip r:embed="rId22">
              <a:extLst>
                <a:ext uri="{96DAC541-7B7A-43D3-8B79-37D633B846F1}">
                  <asvg:svgBlip xmlns="" xmlns:asvg="http://schemas.microsoft.com/office/drawing/2016/SVG/main" r:embed="rId23"/>
                </a:ext>
              </a:extLst>
            </a:blip>
            <a:stretch>
              <a:fillRect/>
            </a:stretch>
          </a:blipFill>
        </p:spPr>
      </p:sp>
      <p:sp>
        <p:nvSpPr>
          <p:cNvPr id="15" name="Freeform 15"/>
          <p:cNvSpPr/>
          <p:nvPr/>
        </p:nvSpPr>
        <p:spPr>
          <a:xfrm>
            <a:off x="3893405" y="5271678"/>
            <a:ext cx="981495" cy="900522"/>
          </a:xfrm>
          <a:custGeom>
            <a:avLst/>
            <a:gdLst/>
            <a:ahLst/>
            <a:cxnLst/>
            <a:rect l="l" t="t" r="r" b="b"/>
            <a:pathLst>
              <a:path w="1472243" h="1350783">
                <a:moveTo>
                  <a:pt x="0" y="0"/>
                </a:moveTo>
                <a:lnTo>
                  <a:pt x="1472243" y="0"/>
                </a:lnTo>
                <a:lnTo>
                  <a:pt x="1472243" y="1350783"/>
                </a:lnTo>
                <a:lnTo>
                  <a:pt x="0" y="1350783"/>
                </a:lnTo>
                <a:lnTo>
                  <a:pt x="0" y="0"/>
                </a:lnTo>
                <a:close/>
              </a:path>
            </a:pathLst>
          </a:custGeom>
          <a:blipFill>
            <a:blip r:embed="rId24">
              <a:extLst>
                <a:ext uri="{96DAC541-7B7A-43D3-8B79-37D633B846F1}">
                  <asvg:svgBlip xmlns="" xmlns:asvg="http://schemas.microsoft.com/office/drawing/2016/SVG/main" r:embed="rId25"/>
                </a:ext>
              </a:extLst>
            </a:blip>
            <a:stretch>
              <a:fillRect/>
            </a:stretch>
          </a:blipFill>
        </p:spPr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25B04514-D999-AE46-9C8D-7B92B8EE9327}"/>
              </a:ext>
            </a:extLst>
          </p:cNvPr>
          <p:cNvPicPr>
            <a:picLocks noChangeAspect="1"/>
          </p:cNvPicPr>
          <p:nvPr/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267" y="-152223"/>
            <a:ext cx="1415327" cy="1415327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14AF7314-CE07-CA57-D414-8577D5870C73}"/>
              </a:ext>
            </a:extLst>
          </p:cNvPr>
          <p:cNvPicPr>
            <a:picLocks noChangeAspect="1"/>
          </p:cNvPicPr>
          <p:nvPr/>
        </p:nvPicPr>
        <p:blipFill>
          <a:blip r:embed="rId27"/>
          <a:stretch>
            <a:fillRect/>
          </a:stretch>
        </p:blipFill>
        <p:spPr>
          <a:xfrm>
            <a:off x="4449602" y="829335"/>
            <a:ext cx="3645724" cy="932769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1CA2B531-04F8-3EC4-186E-8C3C4240F975}"/>
              </a:ext>
            </a:extLst>
          </p:cNvPr>
          <p:cNvPicPr>
            <a:picLocks noChangeAspect="1"/>
          </p:cNvPicPr>
          <p:nvPr/>
        </p:nvPicPr>
        <p:blipFill>
          <a:blip r:embed="rId28"/>
          <a:stretch>
            <a:fillRect/>
          </a:stretch>
        </p:blipFill>
        <p:spPr>
          <a:xfrm>
            <a:off x="2006311" y="2319236"/>
            <a:ext cx="8315665" cy="151803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E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9009835" y="1905000"/>
            <a:ext cx="6781800" cy="6781800"/>
          </a:xfrm>
          <a:custGeom>
            <a:avLst/>
            <a:gdLst/>
            <a:ahLst/>
            <a:cxnLst/>
            <a:rect l="l" t="t" r="r" b="b"/>
            <a:pathLst>
              <a:path w="10172700" h="10172700">
                <a:moveTo>
                  <a:pt x="0" y="0"/>
                </a:moveTo>
                <a:lnTo>
                  <a:pt x="10172700" y="0"/>
                </a:lnTo>
                <a:lnTo>
                  <a:pt x="10172700" y="10172700"/>
                </a:lnTo>
                <a:lnTo>
                  <a:pt x="0" y="101727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9999"/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 rot="1455067">
            <a:off x="-633979" y="5578577"/>
            <a:ext cx="1890156" cy="1734218"/>
          </a:xfrm>
          <a:custGeom>
            <a:avLst/>
            <a:gdLst/>
            <a:ahLst/>
            <a:cxnLst/>
            <a:rect l="l" t="t" r="r" b="b"/>
            <a:pathLst>
              <a:path w="2835234" h="2601327">
                <a:moveTo>
                  <a:pt x="0" y="0"/>
                </a:moveTo>
                <a:lnTo>
                  <a:pt x="2835234" y="0"/>
                </a:lnTo>
                <a:lnTo>
                  <a:pt x="2835234" y="2601327"/>
                </a:lnTo>
                <a:lnTo>
                  <a:pt x="0" y="2601327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=""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 rot="862889">
            <a:off x="9667915" y="4277014"/>
            <a:ext cx="2771287" cy="2614247"/>
          </a:xfrm>
          <a:custGeom>
            <a:avLst/>
            <a:gdLst/>
            <a:ahLst/>
            <a:cxnLst/>
            <a:rect l="l" t="t" r="r" b="b"/>
            <a:pathLst>
              <a:path w="4156930" h="3921371">
                <a:moveTo>
                  <a:pt x="0" y="0"/>
                </a:moveTo>
                <a:lnTo>
                  <a:pt x="4156930" y="0"/>
                </a:lnTo>
                <a:lnTo>
                  <a:pt x="4156930" y="3921371"/>
                </a:lnTo>
                <a:lnTo>
                  <a:pt x="0" y="3921371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=""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 rot="1872362">
            <a:off x="6320157" y="79509"/>
            <a:ext cx="2259936" cy="1920004"/>
          </a:xfrm>
          <a:custGeom>
            <a:avLst/>
            <a:gdLst/>
            <a:ahLst/>
            <a:cxnLst/>
            <a:rect l="l" t="t" r="r" b="b"/>
            <a:pathLst>
              <a:path w="3389904" h="2880006">
                <a:moveTo>
                  <a:pt x="0" y="0"/>
                </a:moveTo>
                <a:lnTo>
                  <a:pt x="3389904" y="0"/>
                </a:lnTo>
                <a:lnTo>
                  <a:pt x="3389904" y="2880006"/>
                </a:lnTo>
                <a:lnTo>
                  <a:pt x="0" y="2880006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=""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 rot="1455067">
            <a:off x="10464344" y="1595412"/>
            <a:ext cx="981495" cy="900522"/>
          </a:xfrm>
          <a:custGeom>
            <a:avLst/>
            <a:gdLst/>
            <a:ahLst/>
            <a:cxnLst/>
            <a:rect l="l" t="t" r="r" b="b"/>
            <a:pathLst>
              <a:path w="1472243" h="1350783">
                <a:moveTo>
                  <a:pt x="0" y="0"/>
                </a:moveTo>
                <a:lnTo>
                  <a:pt x="1472243" y="0"/>
                </a:lnTo>
                <a:lnTo>
                  <a:pt x="1472243" y="1350783"/>
                </a:lnTo>
                <a:lnTo>
                  <a:pt x="0" y="1350783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=""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 flipH="1">
            <a:off x="8672092" y="5584138"/>
            <a:ext cx="675485" cy="834791"/>
          </a:xfrm>
          <a:custGeom>
            <a:avLst/>
            <a:gdLst/>
            <a:ahLst/>
            <a:cxnLst/>
            <a:rect l="l" t="t" r="r" b="b"/>
            <a:pathLst>
              <a:path w="1013228" h="1252187">
                <a:moveTo>
                  <a:pt x="1013228" y="0"/>
                </a:moveTo>
                <a:lnTo>
                  <a:pt x="0" y="0"/>
                </a:lnTo>
                <a:lnTo>
                  <a:pt x="0" y="1252186"/>
                </a:lnTo>
                <a:lnTo>
                  <a:pt x="1013228" y="1252186"/>
                </a:lnTo>
                <a:lnTo>
                  <a:pt x="1013228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=""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5A6BB555-BECC-BC6E-62C0-B706EFE5A078}"/>
              </a:ext>
            </a:extLst>
          </p:cNvPr>
          <p:cNvGrpSpPr/>
          <p:nvPr/>
        </p:nvGrpSpPr>
        <p:grpSpPr>
          <a:xfrm>
            <a:off x="0" y="1752185"/>
            <a:ext cx="12049502" cy="4443254"/>
            <a:chOff x="0" y="1752185"/>
            <a:chExt cx="12049502" cy="4443254"/>
          </a:xfrm>
        </p:grpSpPr>
        <p:sp>
          <p:nvSpPr>
            <p:cNvPr id="3" name="Freeform 3"/>
            <p:cNvSpPr/>
            <p:nvPr/>
          </p:nvSpPr>
          <p:spPr>
            <a:xfrm>
              <a:off x="0" y="1752185"/>
              <a:ext cx="12049502" cy="4443254"/>
            </a:xfrm>
            <a:custGeom>
              <a:avLst/>
              <a:gdLst/>
              <a:ahLst/>
              <a:cxnLst/>
              <a:rect l="l" t="t" r="r" b="b"/>
              <a:pathLst>
                <a:path w="18074253" h="6664881">
                  <a:moveTo>
                    <a:pt x="0" y="0"/>
                  </a:moveTo>
                  <a:lnTo>
                    <a:pt x="18074254" y="0"/>
                  </a:lnTo>
                  <a:lnTo>
                    <a:pt x="18074254" y="6664881"/>
                  </a:lnTo>
                  <a:lnTo>
                    <a:pt x="0" y="666488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2">
                <a:extLst>
                  <a:ext uri="{96DAC541-7B7A-43D3-8B79-37D633B846F1}">
                    <asvg:svgBlip xmlns="" xmlns:asvg="http://schemas.microsoft.com/office/drawing/2016/SVG/main" r:embed="rId1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11" name="TextBox 11"/>
            <p:cNvSpPr txBox="1"/>
            <p:nvPr/>
          </p:nvSpPr>
          <p:spPr>
            <a:xfrm>
              <a:off x="830988" y="2958861"/>
              <a:ext cx="9491723" cy="1231106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marL="577027" lvl="1" indent="-288513" algn="just" defTabSz="609630">
                <a:lnSpc>
                  <a:spcPts val="3207"/>
                </a:lnSpc>
                <a:buFont typeface="Arial"/>
                <a:buChar char="•"/>
              </a:pPr>
              <a:r>
                <a:rPr lang="en-US" sz="3200" spc="53" dirty="0" err="1">
                  <a:solidFill>
                    <a:srgbClr val="000000"/>
                  </a:solidFill>
                  <a:latin typeface="Cambria"/>
                </a:rPr>
                <a:t>Trạng</a:t>
              </a:r>
              <a:r>
                <a:rPr lang="en-US" sz="3200" spc="53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3200" spc="53" dirty="0" err="1">
                  <a:solidFill>
                    <a:srgbClr val="000000"/>
                  </a:solidFill>
                  <a:latin typeface="Cambria"/>
                </a:rPr>
                <a:t>ngữ</a:t>
              </a:r>
              <a:r>
                <a:rPr lang="en-US" sz="3200" spc="53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3200" spc="53" dirty="0" err="1">
                  <a:solidFill>
                    <a:srgbClr val="000000"/>
                  </a:solidFill>
                  <a:latin typeface="Cambria"/>
                </a:rPr>
                <a:t>là</a:t>
              </a:r>
              <a:r>
                <a:rPr lang="en-US" sz="3200" spc="53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3200" spc="53" dirty="0" err="1">
                  <a:solidFill>
                    <a:srgbClr val="000000"/>
                  </a:solidFill>
                  <a:latin typeface="Cambria"/>
                </a:rPr>
                <a:t>thành</a:t>
              </a:r>
              <a:r>
                <a:rPr lang="en-US" sz="3200" spc="53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3200" spc="53" dirty="0" err="1">
                  <a:solidFill>
                    <a:srgbClr val="000000"/>
                  </a:solidFill>
                  <a:latin typeface="Cambria"/>
                </a:rPr>
                <a:t>phần</a:t>
              </a:r>
              <a:r>
                <a:rPr lang="en-US" sz="3200" spc="53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3200" spc="53" dirty="0" err="1">
                  <a:solidFill>
                    <a:srgbClr val="000000"/>
                  </a:solidFill>
                  <a:latin typeface="Cambria"/>
                </a:rPr>
                <a:t>phụ</a:t>
              </a:r>
              <a:r>
                <a:rPr lang="en-US" sz="3200" spc="53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3200" spc="53" dirty="0" err="1">
                  <a:solidFill>
                    <a:srgbClr val="000000"/>
                  </a:solidFill>
                  <a:latin typeface="Cambria"/>
                </a:rPr>
                <a:t>của</a:t>
              </a:r>
              <a:r>
                <a:rPr lang="en-US" sz="3200" spc="53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3200" spc="53" dirty="0" err="1">
                  <a:solidFill>
                    <a:srgbClr val="000000"/>
                  </a:solidFill>
                  <a:latin typeface="Cambria"/>
                </a:rPr>
                <a:t>câu</a:t>
              </a:r>
              <a:r>
                <a:rPr lang="en-US" sz="3200" spc="53" dirty="0">
                  <a:solidFill>
                    <a:srgbClr val="000000"/>
                  </a:solidFill>
                  <a:latin typeface="Cambria"/>
                </a:rPr>
                <a:t>, </a:t>
              </a:r>
              <a:r>
                <a:rPr lang="en-US" sz="3200" spc="53" dirty="0" err="1">
                  <a:solidFill>
                    <a:srgbClr val="000000"/>
                  </a:solidFill>
                  <a:latin typeface="Cambria"/>
                </a:rPr>
                <a:t>bổ</a:t>
              </a:r>
              <a:r>
                <a:rPr lang="en-US" sz="3200" spc="53" dirty="0">
                  <a:solidFill>
                    <a:srgbClr val="000000"/>
                  </a:solidFill>
                  <a:latin typeface="Cambria"/>
                </a:rPr>
                <a:t> sung </a:t>
              </a:r>
              <a:r>
                <a:rPr lang="en-US" sz="3200" spc="53" dirty="0" err="1">
                  <a:solidFill>
                    <a:srgbClr val="000000"/>
                  </a:solidFill>
                  <a:latin typeface="Cambria"/>
                </a:rPr>
                <a:t>thông</a:t>
              </a:r>
              <a:r>
                <a:rPr lang="en-US" sz="3200" spc="53" dirty="0">
                  <a:solidFill>
                    <a:srgbClr val="000000"/>
                  </a:solidFill>
                  <a:latin typeface="Cambria"/>
                </a:rPr>
                <a:t> tin </a:t>
              </a:r>
              <a:r>
                <a:rPr lang="en-US" sz="3200" spc="53" dirty="0" err="1">
                  <a:solidFill>
                    <a:srgbClr val="000000"/>
                  </a:solidFill>
                  <a:latin typeface="Cambria"/>
                </a:rPr>
                <a:t>về</a:t>
              </a:r>
              <a:r>
                <a:rPr lang="en-US" sz="3200" spc="53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3200" spc="53" dirty="0" err="1">
                  <a:solidFill>
                    <a:srgbClr val="000000"/>
                  </a:solidFill>
                  <a:latin typeface="Cambria"/>
                </a:rPr>
                <a:t>thời</a:t>
              </a:r>
              <a:r>
                <a:rPr lang="en-US" sz="3200" spc="53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3200" spc="53" dirty="0" err="1">
                  <a:solidFill>
                    <a:srgbClr val="000000"/>
                  </a:solidFill>
                  <a:latin typeface="Cambria"/>
                </a:rPr>
                <a:t>gian</a:t>
              </a:r>
              <a:r>
                <a:rPr lang="en-US" sz="3200" spc="53" dirty="0">
                  <a:solidFill>
                    <a:srgbClr val="000000"/>
                  </a:solidFill>
                  <a:latin typeface="Cambria"/>
                </a:rPr>
                <a:t>, </a:t>
              </a:r>
              <a:r>
                <a:rPr lang="en-US" sz="3200" spc="53" dirty="0" err="1">
                  <a:solidFill>
                    <a:srgbClr val="000000"/>
                  </a:solidFill>
                  <a:latin typeface="Cambria"/>
                </a:rPr>
                <a:t>nơi</a:t>
              </a:r>
              <a:r>
                <a:rPr lang="en-US" sz="3200" spc="53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3200" spc="53" dirty="0" err="1">
                  <a:solidFill>
                    <a:srgbClr val="000000"/>
                  </a:solidFill>
                  <a:latin typeface="Cambria"/>
                </a:rPr>
                <a:t>chốn</a:t>
              </a:r>
              <a:r>
                <a:rPr lang="en-US" sz="3200" spc="53" dirty="0">
                  <a:solidFill>
                    <a:srgbClr val="000000"/>
                  </a:solidFill>
                  <a:latin typeface="Cambria"/>
                </a:rPr>
                <a:t>, </a:t>
              </a:r>
              <a:r>
                <a:rPr lang="en-US" sz="3200" spc="53" dirty="0" err="1">
                  <a:solidFill>
                    <a:srgbClr val="000000"/>
                  </a:solidFill>
                  <a:latin typeface="Cambria"/>
                </a:rPr>
                <a:t>mục</a:t>
              </a:r>
              <a:r>
                <a:rPr lang="en-US" sz="3200" spc="53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3200" spc="53" dirty="0" err="1">
                  <a:solidFill>
                    <a:srgbClr val="000000"/>
                  </a:solidFill>
                  <a:latin typeface="Cambria"/>
                </a:rPr>
                <a:t>đích</a:t>
              </a:r>
              <a:r>
                <a:rPr lang="en-US" sz="3200" spc="53" dirty="0">
                  <a:solidFill>
                    <a:srgbClr val="000000"/>
                  </a:solidFill>
                  <a:latin typeface="Cambria"/>
                </a:rPr>
                <a:t>, </a:t>
              </a:r>
              <a:r>
                <a:rPr lang="en-US" sz="3200" spc="53" dirty="0" err="1">
                  <a:solidFill>
                    <a:srgbClr val="000000"/>
                  </a:solidFill>
                  <a:latin typeface="Cambria"/>
                </a:rPr>
                <a:t>nguyên</a:t>
              </a:r>
              <a:r>
                <a:rPr lang="en-US" sz="3200" spc="53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3200" spc="53" dirty="0" err="1">
                  <a:solidFill>
                    <a:srgbClr val="000000"/>
                  </a:solidFill>
                  <a:latin typeface="Cambria"/>
                </a:rPr>
                <a:t>nhân</a:t>
              </a:r>
              <a:r>
                <a:rPr lang="en-US" sz="3200" spc="53" dirty="0">
                  <a:solidFill>
                    <a:srgbClr val="000000"/>
                  </a:solidFill>
                  <a:latin typeface="Cambria"/>
                </a:rPr>
                <a:t>, </a:t>
              </a:r>
              <a:r>
                <a:rPr lang="en-US" sz="3200" spc="53" dirty="0" err="1">
                  <a:solidFill>
                    <a:srgbClr val="000000"/>
                  </a:solidFill>
                  <a:latin typeface="Cambria"/>
                </a:rPr>
                <a:t>phương</a:t>
              </a:r>
              <a:r>
                <a:rPr lang="en-US" sz="3200" spc="53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3200" spc="53" dirty="0" err="1">
                  <a:solidFill>
                    <a:srgbClr val="000000"/>
                  </a:solidFill>
                  <a:latin typeface="Cambria"/>
                </a:rPr>
                <a:t>tiện</a:t>
              </a:r>
              <a:r>
                <a:rPr lang="en-US" sz="3200" spc="53" dirty="0">
                  <a:solidFill>
                    <a:srgbClr val="000000"/>
                  </a:solidFill>
                  <a:latin typeface="Cambria"/>
                </a:rPr>
                <a:t>,... </a:t>
              </a:r>
              <a:r>
                <a:rPr lang="en-US" sz="3200" spc="53" dirty="0" err="1">
                  <a:solidFill>
                    <a:srgbClr val="000000"/>
                  </a:solidFill>
                  <a:latin typeface="Cambria"/>
                </a:rPr>
                <a:t>của</a:t>
              </a:r>
              <a:r>
                <a:rPr lang="en-US" sz="3200" spc="53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3200" spc="53" dirty="0" err="1">
                  <a:solidFill>
                    <a:srgbClr val="000000"/>
                  </a:solidFill>
                  <a:latin typeface="Cambria"/>
                </a:rPr>
                <a:t>sự</a:t>
              </a:r>
              <a:r>
                <a:rPr lang="en-US" sz="3200" spc="53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3200" spc="53" dirty="0" err="1">
                  <a:solidFill>
                    <a:srgbClr val="000000"/>
                  </a:solidFill>
                  <a:latin typeface="Cambria"/>
                </a:rPr>
                <a:t>việc</a:t>
              </a:r>
              <a:r>
                <a:rPr lang="en-US" sz="3200" spc="53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3200" spc="53" dirty="0" err="1">
                  <a:solidFill>
                    <a:srgbClr val="000000"/>
                  </a:solidFill>
                  <a:latin typeface="Cambria"/>
                </a:rPr>
                <a:t>nêu</a:t>
              </a:r>
              <a:r>
                <a:rPr lang="en-US" sz="3200" spc="53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3200" spc="53" dirty="0" err="1">
                  <a:solidFill>
                    <a:srgbClr val="000000"/>
                  </a:solidFill>
                  <a:latin typeface="Cambria"/>
                </a:rPr>
                <a:t>trong</a:t>
              </a:r>
              <a:r>
                <a:rPr lang="en-US" sz="3200" spc="53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3200" spc="53" dirty="0" err="1">
                  <a:solidFill>
                    <a:srgbClr val="000000"/>
                  </a:solidFill>
                  <a:latin typeface="Cambria"/>
                </a:rPr>
                <a:t>câu</a:t>
              </a:r>
              <a:r>
                <a:rPr lang="en-US" sz="3200" spc="53" dirty="0">
                  <a:solidFill>
                    <a:srgbClr val="000000"/>
                  </a:solidFill>
                  <a:latin typeface="Cambria"/>
                </a:rPr>
                <a:t>.</a:t>
              </a:r>
            </a:p>
          </p:txBody>
        </p:sp>
        <p:sp>
          <p:nvSpPr>
            <p:cNvPr id="12" name="TextBox 12"/>
            <p:cNvSpPr txBox="1"/>
            <p:nvPr/>
          </p:nvSpPr>
          <p:spPr>
            <a:xfrm>
              <a:off x="846092" y="4429725"/>
              <a:ext cx="9491723" cy="820738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marL="577027" lvl="1" indent="-288513" algn="just" defTabSz="609630">
                <a:lnSpc>
                  <a:spcPts val="3207"/>
                </a:lnSpc>
                <a:buFont typeface="Arial"/>
                <a:buChar char="•"/>
              </a:pPr>
              <a:r>
                <a:rPr lang="en-US" sz="3200" spc="53" dirty="0" err="1">
                  <a:solidFill>
                    <a:srgbClr val="000000"/>
                  </a:solidFill>
                  <a:latin typeface="Cambria"/>
                </a:rPr>
                <a:t>Trạng</a:t>
              </a:r>
              <a:r>
                <a:rPr lang="en-US" sz="3200" spc="53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3200" spc="53" dirty="0" err="1">
                  <a:solidFill>
                    <a:srgbClr val="000000"/>
                  </a:solidFill>
                  <a:latin typeface="Cambria"/>
                </a:rPr>
                <a:t>ngữ</a:t>
              </a:r>
              <a:r>
                <a:rPr lang="en-US" sz="3200" spc="53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3200" spc="53" dirty="0" err="1">
                  <a:solidFill>
                    <a:srgbClr val="000000"/>
                  </a:solidFill>
                  <a:latin typeface="Cambria"/>
                </a:rPr>
                <a:t>thường</a:t>
              </a:r>
              <a:r>
                <a:rPr lang="en-US" sz="3200" spc="53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3200" spc="53" dirty="0" err="1">
                  <a:solidFill>
                    <a:srgbClr val="000000"/>
                  </a:solidFill>
                  <a:latin typeface="Cambria"/>
                </a:rPr>
                <a:t>đứng</a:t>
              </a:r>
              <a:r>
                <a:rPr lang="en-US" sz="3200" spc="53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3200" spc="53" dirty="0" err="1">
                  <a:solidFill>
                    <a:srgbClr val="000000"/>
                  </a:solidFill>
                  <a:latin typeface="Cambria"/>
                </a:rPr>
                <a:t>đầu</a:t>
              </a:r>
              <a:r>
                <a:rPr lang="en-US" sz="3200" spc="53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3200" spc="53" dirty="0" err="1">
                  <a:solidFill>
                    <a:srgbClr val="000000"/>
                  </a:solidFill>
                  <a:latin typeface="Cambria"/>
                </a:rPr>
                <a:t>câu</a:t>
              </a:r>
              <a:r>
                <a:rPr lang="en-US" sz="3200" spc="53" dirty="0">
                  <a:solidFill>
                    <a:srgbClr val="000000"/>
                  </a:solidFill>
                  <a:latin typeface="Cambria"/>
                </a:rPr>
                <a:t>, </a:t>
              </a:r>
              <a:r>
                <a:rPr lang="en-US" sz="3200" spc="53" dirty="0" err="1">
                  <a:solidFill>
                    <a:srgbClr val="000000"/>
                  </a:solidFill>
                  <a:latin typeface="Cambria"/>
                </a:rPr>
                <a:t>ngăn</a:t>
              </a:r>
              <a:r>
                <a:rPr lang="en-US" sz="3200" spc="53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3200" spc="53" dirty="0" err="1">
                  <a:solidFill>
                    <a:srgbClr val="000000"/>
                  </a:solidFill>
                  <a:latin typeface="Cambria"/>
                </a:rPr>
                <a:t>cách</a:t>
              </a:r>
              <a:r>
                <a:rPr lang="en-US" sz="3200" spc="53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3200" spc="53" dirty="0" err="1">
                  <a:solidFill>
                    <a:srgbClr val="000000"/>
                  </a:solidFill>
                  <a:latin typeface="Cambria"/>
                </a:rPr>
                <a:t>với</a:t>
              </a:r>
              <a:r>
                <a:rPr lang="en-US" sz="3200" spc="53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3200" spc="53" dirty="0" err="1">
                  <a:solidFill>
                    <a:srgbClr val="000000"/>
                  </a:solidFill>
                  <a:latin typeface="Cambria"/>
                </a:rPr>
                <a:t>hai</a:t>
              </a:r>
              <a:r>
                <a:rPr lang="en-US" sz="3200" spc="53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3200" spc="53" dirty="0" err="1">
                  <a:solidFill>
                    <a:srgbClr val="000000"/>
                  </a:solidFill>
                  <a:latin typeface="Cambria"/>
                </a:rPr>
                <a:t>thành</a:t>
              </a:r>
              <a:r>
                <a:rPr lang="en-US" sz="3200" spc="53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3200" spc="53" dirty="0" err="1">
                  <a:solidFill>
                    <a:srgbClr val="000000"/>
                  </a:solidFill>
                  <a:latin typeface="Cambria"/>
                </a:rPr>
                <a:t>phần</a:t>
              </a:r>
              <a:r>
                <a:rPr lang="en-US" sz="3200" spc="53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3200" spc="53" dirty="0" err="1">
                  <a:solidFill>
                    <a:srgbClr val="000000"/>
                  </a:solidFill>
                  <a:latin typeface="Cambria"/>
                </a:rPr>
                <a:t>chính</a:t>
              </a:r>
              <a:r>
                <a:rPr lang="en-US" sz="3200" spc="53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3200" spc="53" dirty="0" err="1">
                  <a:solidFill>
                    <a:srgbClr val="000000"/>
                  </a:solidFill>
                  <a:latin typeface="Cambria"/>
                </a:rPr>
                <a:t>của</a:t>
              </a:r>
              <a:r>
                <a:rPr lang="en-US" sz="3200" spc="53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3200" spc="53" dirty="0" err="1">
                  <a:solidFill>
                    <a:srgbClr val="000000"/>
                  </a:solidFill>
                  <a:latin typeface="Cambria"/>
                </a:rPr>
                <a:t>câu</a:t>
              </a:r>
              <a:r>
                <a:rPr lang="en-US" sz="3200" spc="53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3200" spc="53" dirty="0" err="1">
                  <a:solidFill>
                    <a:srgbClr val="000000"/>
                  </a:solidFill>
                  <a:latin typeface="Cambria"/>
                </a:rPr>
                <a:t>bằng</a:t>
              </a:r>
              <a:r>
                <a:rPr lang="en-US" sz="3200" spc="53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3200" spc="53" dirty="0" err="1">
                  <a:solidFill>
                    <a:srgbClr val="000000"/>
                  </a:solidFill>
                  <a:latin typeface="Cambria"/>
                </a:rPr>
                <a:t>dấu</a:t>
              </a:r>
              <a:r>
                <a:rPr lang="en-US" sz="3200" spc="53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3200" spc="53" dirty="0" err="1">
                  <a:solidFill>
                    <a:srgbClr val="000000"/>
                  </a:solidFill>
                  <a:latin typeface="Cambria"/>
                </a:rPr>
                <a:t>phẩy</a:t>
              </a:r>
              <a:r>
                <a:rPr lang="en-US" sz="3200" spc="53" dirty="0">
                  <a:solidFill>
                    <a:srgbClr val="000000"/>
                  </a:solidFill>
                  <a:latin typeface="Cambria"/>
                </a:rPr>
                <a:t>.</a:t>
              </a:r>
            </a:p>
          </p:txBody>
        </p:sp>
      </p:grpSp>
      <p:pic>
        <p:nvPicPr>
          <p:cNvPr id="9" name="Picture 8">
            <a:extLst>
              <a:ext uri="{FF2B5EF4-FFF2-40B4-BE49-F238E27FC236}">
                <a16:creationId xmlns:a16="http://schemas.microsoft.com/office/drawing/2014/main" id="{8EBB39F4-06C1-A5C7-5DD4-9B56AF61BA20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006155" y="253548"/>
            <a:ext cx="5773412" cy="157290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E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9009835" y="1905000"/>
            <a:ext cx="6781800" cy="6781800"/>
          </a:xfrm>
          <a:custGeom>
            <a:avLst/>
            <a:gdLst/>
            <a:ahLst/>
            <a:cxnLst/>
            <a:rect l="l" t="t" r="r" b="b"/>
            <a:pathLst>
              <a:path w="10172700" h="10172700">
                <a:moveTo>
                  <a:pt x="0" y="0"/>
                </a:moveTo>
                <a:lnTo>
                  <a:pt x="10172700" y="0"/>
                </a:lnTo>
                <a:lnTo>
                  <a:pt x="10172700" y="10172700"/>
                </a:lnTo>
                <a:lnTo>
                  <a:pt x="0" y="101727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9999"/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-2003194" y="-3233148"/>
            <a:ext cx="17318738" cy="6386285"/>
          </a:xfrm>
          <a:custGeom>
            <a:avLst/>
            <a:gdLst/>
            <a:ahLst/>
            <a:cxnLst/>
            <a:rect l="l" t="t" r="r" b="b"/>
            <a:pathLst>
              <a:path w="25978107" h="9579427">
                <a:moveTo>
                  <a:pt x="0" y="0"/>
                </a:moveTo>
                <a:lnTo>
                  <a:pt x="25978107" y="0"/>
                </a:lnTo>
                <a:lnTo>
                  <a:pt x="25978107" y="9579427"/>
                </a:lnTo>
                <a:lnTo>
                  <a:pt x="0" y="9579427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=""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 rot="1455067">
            <a:off x="-633979" y="5578577"/>
            <a:ext cx="1890156" cy="1734218"/>
          </a:xfrm>
          <a:custGeom>
            <a:avLst/>
            <a:gdLst/>
            <a:ahLst/>
            <a:cxnLst/>
            <a:rect l="l" t="t" r="r" b="b"/>
            <a:pathLst>
              <a:path w="2835234" h="2601327">
                <a:moveTo>
                  <a:pt x="0" y="0"/>
                </a:moveTo>
                <a:lnTo>
                  <a:pt x="2835234" y="0"/>
                </a:lnTo>
                <a:lnTo>
                  <a:pt x="2835234" y="2601327"/>
                </a:lnTo>
                <a:lnTo>
                  <a:pt x="0" y="2601327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=""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 rot="862889">
            <a:off x="9667915" y="4277014"/>
            <a:ext cx="2771287" cy="2614247"/>
          </a:xfrm>
          <a:custGeom>
            <a:avLst/>
            <a:gdLst/>
            <a:ahLst/>
            <a:cxnLst/>
            <a:rect l="l" t="t" r="r" b="b"/>
            <a:pathLst>
              <a:path w="4156930" h="3921371">
                <a:moveTo>
                  <a:pt x="0" y="0"/>
                </a:moveTo>
                <a:lnTo>
                  <a:pt x="4156930" y="0"/>
                </a:lnTo>
                <a:lnTo>
                  <a:pt x="4156930" y="3921371"/>
                </a:lnTo>
                <a:lnTo>
                  <a:pt x="0" y="3921371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=""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 rot="1872362">
            <a:off x="8007083" y="2044827"/>
            <a:ext cx="2259936" cy="1920004"/>
          </a:xfrm>
          <a:custGeom>
            <a:avLst/>
            <a:gdLst/>
            <a:ahLst/>
            <a:cxnLst/>
            <a:rect l="l" t="t" r="r" b="b"/>
            <a:pathLst>
              <a:path w="3389904" h="2880006">
                <a:moveTo>
                  <a:pt x="0" y="0"/>
                </a:moveTo>
                <a:lnTo>
                  <a:pt x="3389904" y="0"/>
                </a:lnTo>
                <a:lnTo>
                  <a:pt x="3389904" y="2880006"/>
                </a:lnTo>
                <a:lnTo>
                  <a:pt x="0" y="2880006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=""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 rot="1455067">
            <a:off x="10464344" y="1595412"/>
            <a:ext cx="981495" cy="900522"/>
          </a:xfrm>
          <a:custGeom>
            <a:avLst/>
            <a:gdLst/>
            <a:ahLst/>
            <a:cxnLst/>
            <a:rect l="l" t="t" r="r" b="b"/>
            <a:pathLst>
              <a:path w="1472243" h="1350783">
                <a:moveTo>
                  <a:pt x="0" y="0"/>
                </a:moveTo>
                <a:lnTo>
                  <a:pt x="1472243" y="0"/>
                </a:lnTo>
                <a:lnTo>
                  <a:pt x="1472243" y="1350783"/>
                </a:lnTo>
                <a:lnTo>
                  <a:pt x="0" y="1350783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=""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 flipH="1">
            <a:off x="8672092" y="5584138"/>
            <a:ext cx="675485" cy="834791"/>
          </a:xfrm>
          <a:custGeom>
            <a:avLst/>
            <a:gdLst/>
            <a:ahLst/>
            <a:cxnLst/>
            <a:rect l="l" t="t" r="r" b="b"/>
            <a:pathLst>
              <a:path w="1013228" h="1252187">
                <a:moveTo>
                  <a:pt x="1013228" y="0"/>
                </a:moveTo>
                <a:lnTo>
                  <a:pt x="0" y="0"/>
                </a:lnTo>
                <a:lnTo>
                  <a:pt x="0" y="1252186"/>
                </a:lnTo>
                <a:lnTo>
                  <a:pt x="1013228" y="1252186"/>
                </a:lnTo>
                <a:lnTo>
                  <a:pt x="1013228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=""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</p:sp>
      <p:sp>
        <p:nvSpPr>
          <p:cNvPr id="10" name="Freeform 10"/>
          <p:cNvSpPr/>
          <p:nvPr/>
        </p:nvSpPr>
        <p:spPr>
          <a:xfrm>
            <a:off x="1528932" y="3625568"/>
            <a:ext cx="6439834" cy="3340664"/>
          </a:xfrm>
          <a:custGeom>
            <a:avLst/>
            <a:gdLst/>
            <a:ahLst/>
            <a:cxnLst/>
            <a:rect l="l" t="t" r="r" b="b"/>
            <a:pathLst>
              <a:path w="9659751" h="5010996">
                <a:moveTo>
                  <a:pt x="0" y="0"/>
                </a:moveTo>
                <a:lnTo>
                  <a:pt x="9659751" y="0"/>
                </a:lnTo>
                <a:lnTo>
                  <a:pt x="9659751" y="5010996"/>
                </a:lnTo>
                <a:lnTo>
                  <a:pt x="0" y="5010996"/>
                </a:lnTo>
                <a:lnTo>
                  <a:pt x="0" y="0"/>
                </a:lnTo>
                <a:close/>
              </a:path>
            </a:pathLst>
          </a:custGeom>
          <a:blipFill>
            <a:blip r:embed="rId14"/>
            <a:stretch>
              <a:fillRect/>
            </a:stretch>
          </a:blipFill>
        </p:spPr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1130445C-B338-33C9-93BF-44A12510E4CB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756522" y="272427"/>
            <a:ext cx="10297036" cy="21398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1640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E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2441079">
            <a:off x="8195883" y="-2813329"/>
            <a:ext cx="7967207" cy="5288233"/>
          </a:xfrm>
          <a:custGeom>
            <a:avLst/>
            <a:gdLst/>
            <a:ahLst/>
            <a:cxnLst/>
            <a:rect l="l" t="t" r="r" b="b"/>
            <a:pathLst>
              <a:path w="11950810" h="7932350">
                <a:moveTo>
                  <a:pt x="0" y="0"/>
                </a:moveTo>
                <a:lnTo>
                  <a:pt x="11950809" y="0"/>
                </a:lnTo>
                <a:lnTo>
                  <a:pt x="11950809" y="7932349"/>
                </a:lnTo>
                <a:lnTo>
                  <a:pt x="0" y="793234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 rot="-1719115">
            <a:off x="10956207" y="5711"/>
            <a:ext cx="952905" cy="874291"/>
          </a:xfrm>
          <a:custGeom>
            <a:avLst/>
            <a:gdLst/>
            <a:ahLst/>
            <a:cxnLst/>
            <a:rect l="l" t="t" r="r" b="b"/>
            <a:pathLst>
              <a:path w="1429358" h="1311436">
                <a:moveTo>
                  <a:pt x="0" y="0"/>
                </a:moveTo>
                <a:lnTo>
                  <a:pt x="1429359" y="0"/>
                </a:lnTo>
                <a:lnTo>
                  <a:pt x="1429359" y="1311436"/>
                </a:lnTo>
                <a:lnTo>
                  <a:pt x="0" y="1311436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=""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5" name="TextBox 5"/>
          <p:cNvSpPr txBox="1"/>
          <p:nvPr/>
        </p:nvSpPr>
        <p:spPr>
          <a:xfrm>
            <a:off x="7787131" y="5343268"/>
            <a:ext cx="2816691" cy="34624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defTabSz="609630">
              <a:lnSpc>
                <a:spcPts val="2667"/>
              </a:lnSpc>
            </a:pPr>
            <a:r>
              <a:rPr lang="en-US" sz="2667" spc="53">
                <a:solidFill>
                  <a:srgbClr val="FFFFFF"/>
                </a:solidFill>
                <a:latin typeface="Wedges"/>
              </a:rPr>
              <a:t>Claudia Alves</a:t>
            </a:r>
          </a:p>
        </p:txBody>
      </p:sp>
      <p:sp>
        <p:nvSpPr>
          <p:cNvPr id="6" name="Freeform 6"/>
          <p:cNvSpPr/>
          <p:nvPr/>
        </p:nvSpPr>
        <p:spPr>
          <a:xfrm rot="-7447426">
            <a:off x="-4539243" y="3528084"/>
            <a:ext cx="7967207" cy="5288233"/>
          </a:xfrm>
          <a:custGeom>
            <a:avLst/>
            <a:gdLst/>
            <a:ahLst/>
            <a:cxnLst/>
            <a:rect l="l" t="t" r="r" b="b"/>
            <a:pathLst>
              <a:path w="11950810" h="7932350">
                <a:moveTo>
                  <a:pt x="0" y="0"/>
                </a:moveTo>
                <a:lnTo>
                  <a:pt x="11950810" y="0"/>
                </a:lnTo>
                <a:lnTo>
                  <a:pt x="11950810" y="7932350"/>
                </a:lnTo>
                <a:lnTo>
                  <a:pt x="0" y="793235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>
            <a:off x="160039" y="5494609"/>
            <a:ext cx="1415327" cy="1425424"/>
          </a:xfrm>
          <a:custGeom>
            <a:avLst/>
            <a:gdLst/>
            <a:ahLst/>
            <a:cxnLst/>
            <a:rect l="l" t="t" r="r" b="b"/>
            <a:pathLst>
              <a:path w="2122991" h="2138136">
                <a:moveTo>
                  <a:pt x="0" y="0"/>
                </a:moveTo>
                <a:lnTo>
                  <a:pt x="2122991" y="0"/>
                </a:lnTo>
                <a:lnTo>
                  <a:pt x="2122991" y="2138136"/>
                </a:lnTo>
                <a:lnTo>
                  <a:pt x="0" y="2138136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=""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8" name="TextBox 8"/>
          <p:cNvSpPr txBox="1"/>
          <p:nvPr/>
        </p:nvSpPr>
        <p:spPr>
          <a:xfrm>
            <a:off x="1389324" y="789511"/>
            <a:ext cx="10043335" cy="146193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 defTabSz="609630">
              <a:lnSpc>
                <a:spcPts val="3789"/>
              </a:lnSpc>
            </a:pPr>
            <a:r>
              <a:rPr lang="en-US" sz="3600" spc="63" dirty="0" err="1">
                <a:solidFill>
                  <a:srgbClr val="000000"/>
                </a:solidFill>
                <a:latin typeface="Cambria Bold"/>
              </a:rPr>
              <a:t>Tìm</a:t>
            </a:r>
            <a:r>
              <a:rPr lang="en-US" sz="3600" spc="63" dirty="0">
                <a:solidFill>
                  <a:srgbClr val="000000"/>
                </a:solidFill>
                <a:latin typeface="Cambria Bold"/>
              </a:rPr>
              <a:t> </a:t>
            </a:r>
            <a:r>
              <a:rPr lang="en-US" sz="3600" spc="63" dirty="0" err="1">
                <a:solidFill>
                  <a:srgbClr val="000000"/>
                </a:solidFill>
                <a:latin typeface="Cambria Bold"/>
              </a:rPr>
              <a:t>trạng</a:t>
            </a:r>
            <a:r>
              <a:rPr lang="en-US" sz="3600" spc="63" dirty="0">
                <a:solidFill>
                  <a:srgbClr val="000000"/>
                </a:solidFill>
                <a:latin typeface="Cambria Bold"/>
              </a:rPr>
              <a:t> </a:t>
            </a:r>
            <a:r>
              <a:rPr lang="en-US" sz="3600" spc="63" dirty="0" err="1">
                <a:solidFill>
                  <a:srgbClr val="000000"/>
                </a:solidFill>
                <a:latin typeface="Cambria Bold"/>
              </a:rPr>
              <a:t>ngữ</a:t>
            </a:r>
            <a:r>
              <a:rPr lang="en-US" sz="3600" spc="63" dirty="0">
                <a:solidFill>
                  <a:srgbClr val="000000"/>
                </a:solidFill>
                <a:latin typeface="Cambria Bold"/>
              </a:rPr>
              <a:t> </a:t>
            </a:r>
            <a:r>
              <a:rPr lang="en-US" sz="3600" spc="63" dirty="0" err="1">
                <a:solidFill>
                  <a:srgbClr val="000000"/>
                </a:solidFill>
                <a:latin typeface="Cambria Bold"/>
              </a:rPr>
              <a:t>của</a:t>
            </a:r>
            <a:r>
              <a:rPr lang="en-US" sz="3600" spc="63" dirty="0">
                <a:solidFill>
                  <a:srgbClr val="000000"/>
                </a:solidFill>
                <a:latin typeface="Cambria Bold"/>
              </a:rPr>
              <a:t> </a:t>
            </a:r>
            <a:r>
              <a:rPr lang="en-US" sz="3600" spc="63" dirty="0" err="1">
                <a:solidFill>
                  <a:srgbClr val="000000"/>
                </a:solidFill>
                <a:latin typeface="Cambria Bold"/>
              </a:rPr>
              <a:t>các</a:t>
            </a:r>
            <a:r>
              <a:rPr lang="en-US" sz="3600" spc="63" dirty="0">
                <a:solidFill>
                  <a:srgbClr val="000000"/>
                </a:solidFill>
                <a:latin typeface="Cambria Bold"/>
              </a:rPr>
              <a:t> </a:t>
            </a:r>
            <a:r>
              <a:rPr lang="en-US" sz="3600" spc="63" dirty="0" err="1">
                <a:solidFill>
                  <a:srgbClr val="000000"/>
                </a:solidFill>
                <a:latin typeface="Cambria Bold"/>
              </a:rPr>
              <a:t>câu</a:t>
            </a:r>
            <a:r>
              <a:rPr lang="en-US" sz="3600" spc="63" dirty="0">
                <a:solidFill>
                  <a:srgbClr val="000000"/>
                </a:solidFill>
                <a:latin typeface="Cambria Bold"/>
              </a:rPr>
              <a:t> </a:t>
            </a:r>
            <a:r>
              <a:rPr lang="en-US" sz="3600" spc="63" dirty="0" err="1">
                <a:solidFill>
                  <a:srgbClr val="000000"/>
                </a:solidFill>
                <a:latin typeface="Cambria Bold"/>
              </a:rPr>
              <a:t>trong</a:t>
            </a:r>
            <a:r>
              <a:rPr lang="en-US" sz="3600" spc="63" dirty="0">
                <a:solidFill>
                  <a:srgbClr val="000000"/>
                </a:solidFill>
                <a:latin typeface="Cambria Bold"/>
              </a:rPr>
              <a:t> </a:t>
            </a:r>
            <a:r>
              <a:rPr lang="en-US" sz="3600" spc="63" dirty="0" err="1">
                <a:solidFill>
                  <a:srgbClr val="000000"/>
                </a:solidFill>
                <a:latin typeface="Cambria Bold"/>
              </a:rPr>
              <a:t>đoạn</a:t>
            </a:r>
            <a:r>
              <a:rPr lang="en-US" sz="3600" spc="63" dirty="0">
                <a:solidFill>
                  <a:srgbClr val="000000"/>
                </a:solidFill>
                <a:latin typeface="Cambria Bold"/>
              </a:rPr>
              <a:t> </a:t>
            </a:r>
            <a:r>
              <a:rPr lang="en-US" sz="3600" spc="63" dirty="0" err="1">
                <a:solidFill>
                  <a:srgbClr val="000000"/>
                </a:solidFill>
                <a:latin typeface="Cambria Bold"/>
              </a:rPr>
              <a:t>văn</a:t>
            </a:r>
            <a:r>
              <a:rPr lang="en-US" sz="3600" spc="63" dirty="0">
                <a:solidFill>
                  <a:srgbClr val="000000"/>
                </a:solidFill>
                <a:latin typeface="Cambria Bold"/>
              </a:rPr>
              <a:t> </a:t>
            </a:r>
            <a:r>
              <a:rPr lang="en-US" sz="3600" spc="63" dirty="0" err="1">
                <a:solidFill>
                  <a:srgbClr val="000000"/>
                </a:solidFill>
                <a:latin typeface="Cambria Bold"/>
              </a:rPr>
              <a:t>sau</a:t>
            </a:r>
            <a:r>
              <a:rPr lang="en-US" sz="3600" spc="63" dirty="0">
                <a:solidFill>
                  <a:srgbClr val="000000"/>
                </a:solidFill>
                <a:latin typeface="Cambria Bold"/>
              </a:rPr>
              <a:t> </a:t>
            </a:r>
            <a:r>
              <a:rPr lang="en-US" sz="3600" spc="63" dirty="0" err="1">
                <a:solidFill>
                  <a:srgbClr val="000000"/>
                </a:solidFill>
                <a:latin typeface="Cambria Bold"/>
              </a:rPr>
              <a:t>và</a:t>
            </a:r>
            <a:r>
              <a:rPr lang="en-US" sz="3600" spc="63" dirty="0">
                <a:solidFill>
                  <a:srgbClr val="000000"/>
                </a:solidFill>
                <a:latin typeface="Cambria Bold"/>
              </a:rPr>
              <a:t> </a:t>
            </a:r>
            <a:r>
              <a:rPr lang="en-US" sz="3600" spc="63" dirty="0" err="1">
                <a:solidFill>
                  <a:srgbClr val="000000"/>
                </a:solidFill>
                <a:latin typeface="Cambria Bold"/>
              </a:rPr>
              <a:t>cho</a:t>
            </a:r>
            <a:r>
              <a:rPr lang="en-US" sz="3600" spc="63" dirty="0">
                <a:solidFill>
                  <a:srgbClr val="000000"/>
                </a:solidFill>
                <a:latin typeface="Cambria Bold"/>
              </a:rPr>
              <a:t> </a:t>
            </a:r>
            <a:r>
              <a:rPr lang="en-US" sz="3600" spc="63" dirty="0" err="1">
                <a:solidFill>
                  <a:srgbClr val="000000"/>
                </a:solidFill>
                <a:latin typeface="Cambria Bold"/>
              </a:rPr>
              <a:t>biết</a:t>
            </a:r>
            <a:r>
              <a:rPr lang="en-US" sz="3600" spc="63" dirty="0">
                <a:solidFill>
                  <a:srgbClr val="000000"/>
                </a:solidFill>
                <a:latin typeface="Cambria Bold"/>
              </a:rPr>
              <a:t> </a:t>
            </a:r>
            <a:r>
              <a:rPr lang="en-US" sz="3600" spc="63" dirty="0" err="1">
                <a:solidFill>
                  <a:srgbClr val="000000"/>
                </a:solidFill>
                <a:latin typeface="Cambria Bold"/>
              </a:rPr>
              <a:t>mỗi</a:t>
            </a:r>
            <a:r>
              <a:rPr lang="en-US" sz="3600" spc="63" dirty="0">
                <a:solidFill>
                  <a:srgbClr val="000000"/>
                </a:solidFill>
                <a:latin typeface="Cambria Bold"/>
              </a:rPr>
              <a:t> </a:t>
            </a:r>
            <a:r>
              <a:rPr lang="en-US" sz="3600" spc="63" dirty="0" err="1">
                <a:solidFill>
                  <a:srgbClr val="000000"/>
                </a:solidFill>
                <a:latin typeface="Cambria Bold"/>
              </a:rPr>
              <a:t>trạng</a:t>
            </a:r>
            <a:r>
              <a:rPr lang="en-US" sz="3600" spc="63" dirty="0">
                <a:solidFill>
                  <a:srgbClr val="000000"/>
                </a:solidFill>
                <a:latin typeface="Cambria Bold"/>
              </a:rPr>
              <a:t> </a:t>
            </a:r>
            <a:r>
              <a:rPr lang="en-US" sz="3600" spc="63" dirty="0" err="1">
                <a:solidFill>
                  <a:srgbClr val="000000"/>
                </a:solidFill>
                <a:latin typeface="Cambria Bold"/>
              </a:rPr>
              <a:t>ngữ</a:t>
            </a:r>
            <a:r>
              <a:rPr lang="en-US" sz="3600" spc="63" dirty="0">
                <a:solidFill>
                  <a:srgbClr val="000000"/>
                </a:solidFill>
                <a:latin typeface="Cambria Bold"/>
              </a:rPr>
              <a:t> </a:t>
            </a:r>
            <a:r>
              <a:rPr lang="en-US" sz="3600" spc="63" dirty="0" err="1">
                <a:solidFill>
                  <a:srgbClr val="000000"/>
                </a:solidFill>
                <a:latin typeface="Cambria Bold"/>
              </a:rPr>
              <a:t>bổ</a:t>
            </a:r>
            <a:r>
              <a:rPr lang="en-US" sz="3600" spc="63" dirty="0">
                <a:solidFill>
                  <a:srgbClr val="000000"/>
                </a:solidFill>
                <a:latin typeface="Cambria Bold"/>
              </a:rPr>
              <a:t> sung </a:t>
            </a:r>
            <a:r>
              <a:rPr lang="en-US" sz="3600" spc="63" dirty="0" err="1">
                <a:solidFill>
                  <a:srgbClr val="000000"/>
                </a:solidFill>
                <a:latin typeface="Cambria Bold"/>
              </a:rPr>
              <a:t>thông</a:t>
            </a:r>
            <a:r>
              <a:rPr lang="en-US" sz="3600" spc="63" dirty="0">
                <a:solidFill>
                  <a:srgbClr val="000000"/>
                </a:solidFill>
                <a:latin typeface="Cambria Bold"/>
              </a:rPr>
              <a:t> tin </a:t>
            </a:r>
            <a:r>
              <a:rPr lang="en-US" sz="3600" spc="63" dirty="0" err="1">
                <a:solidFill>
                  <a:srgbClr val="000000"/>
                </a:solidFill>
                <a:latin typeface="Cambria Bold"/>
              </a:rPr>
              <a:t>gì</a:t>
            </a:r>
            <a:r>
              <a:rPr lang="en-US" sz="3600" spc="63" dirty="0">
                <a:solidFill>
                  <a:srgbClr val="000000"/>
                </a:solidFill>
                <a:latin typeface="Cambria Bold"/>
              </a:rPr>
              <a:t> </a:t>
            </a:r>
            <a:r>
              <a:rPr lang="en-US" sz="3600" spc="63" dirty="0" err="1">
                <a:solidFill>
                  <a:srgbClr val="000000"/>
                </a:solidFill>
                <a:latin typeface="Cambria Bold"/>
              </a:rPr>
              <a:t>cho</a:t>
            </a:r>
            <a:r>
              <a:rPr lang="en-US" sz="3600" spc="63" dirty="0">
                <a:solidFill>
                  <a:srgbClr val="000000"/>
                </a:solidFill>
                <a:latin typeface="Cambria Bold"/>
              </a:rPr>
              <a:t> </a:t>
            </a:r>
            <a:r>
              <a:rPr lang="en-US" sz="3600" spc="63" dirty="0" err="1">
                <a:solidFill>
                  <a:srgbClr val="000000"/>
                </a:solidFill>
                <a:latin typeface="Cambria Bold"/>
              </a:rPr>
              <a:t>câu</a:t>
            </a:r>
            <a:r>
              <a:rPr lang="en-US" sz="3600" spc="63" dirty="0">
                <a:solidFill>
                  <a:srgbClr val="000000"/>
                </a:solidFill>
                <a:latin typeface="Cambria Bold"/>
              </a:rPr>
              <a:t>.</a:t>
            </a:r>
          </a:p>
        </p:txBody>
      </p:sp>
      <p:grpSp>
        <p:nvGrpSpPr>
          <p:cNvPr id="9" name="Group 9"/>
          <p:cNvGrpSpPr/>
          <p:nvPr/>
        </p:nvGrpSpPr>
        <p:grpSpPr>
          <a:xfrm>
            <a:off x="723966" y="2357725"/>
            <a:ext cx="10959156" cy="3664385"/>
            <a:chOff x="0" y="-337542"/>
            <a:chExt cx="21918312" cy="6446459"/>
          </a:xfrm>
        </p:grpSpPr>
        <p:grpSp>
          <p:nvGrpSpPr>
            <p:cNvPr id="10" name="Group 10"/>
            <p:cNvGrpSpPr/>
            <p:nvPr/>
          </p:nvGrpSpPr>
          <p:grpSpPr>
            <a:xfrm>
              <a:off x="0" y="-337542"/>
              <a:ext cx="21918312" cy="6446459"/>
              <a:chOff x="0" y="-66675"/>
              <a:chExt cx="4329543" cy="1273375"/>
            </a:xfrm>
          </p:grpSpPr>
          <p:sp>
            <p:nvSpPr>
              <p:cNvPr id="11" name="Freeform 11"/>
              <p:cNvSpPr/>
              <p:nvPr/>
            </p:nvSpPr>
            <p:spPr>
              <a:xfrm>
                <a:off x="0" y="0"/>
                <a:ext cx="4329543" cy="1206700"/>
              </a:xfrm>
              <a:custGeom>
                <a:avLst/>
                <a:gdLst/>
                <a:ahLst/>
                <a:cxnLst/>
                <a:rect l="l" t="t" r="r" b="b"/>
                <a:pathLst>
                  <a:path w="4329543" h="1114575">
                    <a:moveTo>
                      <a:pt x="24019" y="0"/>
                    </a:moveTo>
                    <a:lnTo>
                      <a:pt x="4305524" y="0"/>
                    </a:lnTo>
                    <a:cubicBezTo>
                      <a:pt x="4311895" y="0"/>
                      <a:pt x="4318004" y="2531"/>
                      <a:pt x="4322508" y="7035"/>
                    </a:cubicBezTo>
                    <a:cubicBezTo>
                      <a:pt x="4327013" y="11539"/>
                      <a:pt x="4329543" y="17649"/>
                      <a:pt x="4329543" y="24019"/>
                    </a:cubicBezTo>
                    <a:lnTo>
                      <a:pt x="4329543" y="1090556"/>
                    </a:lnTo>
                    <a:cubicBezTo>
                      <a:pt x="4329543" y="1096926"/>
                      <a:pt x="4327013" y="1103035"/>
                      <a:pt x="4322508" y="1107540"/>
                    </a:cubicBezTo>
                    <a:cubicBezTo>
                      <a:pt x="4318004" y="1112044"/>
                      <a:pt x="4311895" y="1114575"/>
                      <a:pt x="4305524" y="1114575"/>
                    </a:cubicBezTo>
                    <a:lnTo>
                      <a:pt x="24019" y="1114575"/>
                    </a:lnTo>
                    <a:cubicBezTo>
                      <a:pt x="17649" y="1114575"/>
                      <a:pt x="11539" y="1112044"/>
                      <a:pt x="7035" y="1107540"/>
                    </a:cubicBezTo>
                    <a:cubicBezTo>
                      <a:pt x="2531" y="1103035"/>
                      <a:pt x="0" y="1096926"/>
                      <a:pt x="0" y="1090556"/>
                    </a:cubicBezTo>
                    <a:lnTo>
                      <a:pt x="0" y="24019"/>
                    </a:lnTo>
                    <a:cubicBezTo>
                      <a:pt x="0" y="17649"/>
                      <a:pt x="2531" y="11539"/>
                      <a:pt x="7035" y="7035"/>
                    </a:cubicBezTo>
                    <a:cubicBezTo>
                      <a:pt x="11539" y="2531"/>
                      <a:pt x="17649" y="0"/>
                      <a:pt x="24019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38100" cap="rnd">
                <a:solidFill>
                  <a:srgbClr val="F8788D"/>
                </a:solidFill>
                <a:prstDash val="solid"/>
                <a:round/>
              </a:ln>
            </p:spPr>
          </p:sp>
          <p:sp>
            <p:nvSpPr>
              <p:cNvPr id="12" name="TextBox 12"/>
              <p:cNvSpPr txBox="1"/>
              <p:nvPr/>
            </p:nvSpPr>
            <p:spPr>
              <a:xfrm>
                <a:off x="0" y="-66675"/>
                <a:ext cx="4329543" cy="1181250"/>
              </a:xfrm>
              <a:prstGeom prst="rect">
                <a:avLst/>
              </a:prstGeom>
            </p:spPr>
            <p:txBody>
              <a:bodyPr lIns="33867" tIns="33867" rIns="33867" bIns="33867" rtlCol="0" anchor="ctr"/>
              <a:lstStyle/>
              <a:p>
                <a:pPr algn="ctr" defTabSz="609630">
                  <a:lnSpc>
                    <a:spcPts val="2986"/>
                  </a:lnSpc>
                </a:pPr>
                <a:endParaRPr sz="1600">
                  <a:solidFill>
                    <a:prstClr val="black"/>
                  </a:solidFill>
                  <a:latin typeface="Calibri"/>
                </a:endParaRPr>
              </a:p>
            </p:txBody>
          </p:sp>
        </p:grpSp>
        <p:sp>
          <p:nvSpPr>
            <p:cNvPr id="13" name="TextBox 13"/>
            <p:cNvSpPr txBox="1"/>
            <p:nvPr/>
          </p:nvSpPr>
          <p:spPr>
            <a:xfrm>
              <a:off x="745302" y="95033"/>
              <a:ext cx="20672084" cy="584762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just" defTabSz="609630"/>
              <a:r>
                <a:rPr lang="en-US" sz="3600" spc="63" dirty="0">
                  <a:solidFill>
                    <a:srgbClr val="000000"/>
                  </a:solidFill>
                  <a:latin typeface="Cambria"/>
                </a:rPr>
                <a:t>    </a:t>
              </a:r>
              <a:r>
                <a:rPr lang="en-US" sz="3600" spc="63" dirty="0" err="1">
                  <a:solidFill>
                    <a:srgbClr val="000000"/>
                  </a:solidFill>
                  <a:latin typeface="Cambria"/>
                </a:rPr>
                <a:t>Năm</a:t>
              </a:r>
              <a:r>
                <a:rPr lang="en-US" sz="3600" spc="63" dirty="0">
                  <a:solidFill>
                    <a:srgbClr val="000000"/>
                  </a:solidFill>
                  <a:latin typeface="Cambria"/>
                </a:rPr>
                <a:t> 938, </a:t>
              </a:r>
              <a:r>
                <a:rPr lang="en-US" sz="3600" spc="63" dirty="0" err="1">
                  <a:solidFill>
                    <a:srgbClr val="000000"/>
                  </a:solidFill>
                  <a:latin typeface="Cambria"/>
                </a:rPr>
                <a:t>trên</a:t>
              </a:r>
              <a:r>
                <a:rPr lang="en-US" sz="3600" spc="63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3600" spc="63" dirty="0" err="1">
                  <a:solidFill>
                    <a:srgbClr val="000000"/>
                  </a:solidFill>
                  <a:latin typeface="Cambria"/>
                </a:rPr>
                <a:t>sông</a:t>
              </a:r>
              <a:r>
                <a:rPr lang="en-US" sz="3600" spc="63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3600" spc="63" dirty="0" err="1">
                  <a:solidFill>
                    <a:srgbClr val="000000"/>
                  </a:solidFill>
                  <a:latin typeface="Cambria"/>
                </a:rPr>
                <a:t>Bạch</a:t>
              </a:r>
              <a:r>
                <a:rPr lang="en-US" sz="3600" spc="63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3600" spc="63" dirty="0" err="1">
                  <a:solidFill>
                    <a:srgbClr val="000000"/>
                  </a:solidFill>
                  <a:latin typeface="Cambria"/>
                </a:rPr>
                <a:t>Đằng</a:t>
              </a:r>
              <a:r>
                <a:rPr lang="en-US" sz="3600" spc="63" dirty="0">
                  <a:solidFill>
                    <a:srgbClr val="000000"/>
                  </a:solidFill>
                  <a:latin typeface="Cambria"/>
                </a:rPr>
                <a:t>, Ngô </a:t>
              </a:r>
              <a:r>
                <a:rPr lang="en-US" sz="3600" spc="63" dirty="0" err="1">
                  <a:solidFill>
                    <a:srgbClr val="000000"/>
                  </a:solidFill>
                  <a:latin typeface="Cambria"/>
                </a:rPr>
                <a:t>Quyền</a:t>
              </a:r>
              <a:r>
                <a:rPr lang="en-US" sz="3600" spc="63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3600" spc="63" dirty="0" err="1">
                  <a:solidFill>
                    <a:srgbClr val="000000"/>
                  </a:solidFill>
                  <a:latin typeface="Cambria"/>
                </a:rPr>
                <a:t>đã</a:t>
              </a:r>
              <a:r>
                <a:rPr lang="en-US" sz="3600" spc="63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3600" spc="63" dirty="0" err="1">
                  <a:solidFill>
                    <a:srgbClr val="000000"/>
                  </a:solidFill>
                  <a:latin typeface="Cambria"/>
                </a:rPr>
                <a:t>chỉ</a:t>
              </a:r>
              <a:r>
                <a:rPr lang="en-US" sz="3600" spc="63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3600" spc="63" dirty="0" err="1">
                  <a:solidFill>
                    <a:srgbClr val="000000"/>
                  </a:solidFill>
                  <a:latin typeface="Cambria"/>
                </a:rPr>
                <a:t>huy</a:t>
              </a:r>
              <a:r>
                <a:rPr lang="en-US" sz="3600" spc="63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3600" spc="63" dirty="0" err="1">
                  <a:solidFill>
                    <a:srgbClr val="000000"/>
                  </a:solidFill>
                  <a:latin typeface="Cambria"/>
                </a:rPr>
                <a:t>quân</a:t>
              </a:r>
              <a:r>
                <a:rPr lang="en-US" sz="3600" spc="63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3600" spc="63" dirty="0" err="1">
                  <a:solidFill>
                    <a:srgbClr val="000000"/>
                  </a:solidFill>
                  <a:latin typeface="Cambria"/>
                </a:rPr>
                <a:t>dân</a:t>
              </a:r>
              <a:r>
                <a:rPr lang="en-US" sz="3600" spc="63" dirty="0">
                  <a:solidFill>
                    <a:srgbClr val="000000"/>
                  </a:solidFill>
                  <a:latin typeface="Cambria"/>
                </a:rPr>
                <a:t> ta </a:t>
              </a:r>
              <a:r>
                <a:rPr lang="en-US" sz="3600" spc="63" dirty="0" err="1">
                  <a:solidFill>
                    <a:srgbClr val="000000"/>
                  </a:solidFill>
                  <a:latin typeface="Cambria"/>
                </a:rPr>
                <a:t>đánh</a:t>
              </a:r>
              <a:r>
                <a:rPr lang="en-US" sz="3600" spc="63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3600" spc="63" dirty="0" err="1">
                  <a:solidFill>
                    <a:srgbClr val="000000"/>
                  </a:solidFill>
                  <a:latin typeface="Cambria"/>
                </a:rPr>
                <a:t>bại</a:t>
              </a:r>
              <a:r>
                <a:rPr lang="en-US" sz="3600" spc="63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3600" spc="63" dirty="0" err="1">
                  <a:solidFill>
                    <a:srgbClr val="000000"/>
                  </a:solidFill>
                  <a:latin typeface="Cambria"/>
                </a:rPr>
                <a:t>quân</a:t>
              </a:r>
              <a:r>
                <a:rPr lang="en-US" sz="3600" spc="63" dirty="0">
                  <a:solidFill>
                    <a:srgbClr val="000000"/>
                  </a:solidFill>
                  <a:latin typeface="Cambria"/>
                </a:rPr>
                <a:t> Nam </a:t>
              </a:r>
              <a:r>
                <a:rPr lang="en-US" sz="3600" spc="63" dirty="0" err="1">
                  <a:solidFill>
                    <a:srgbClr val="000000"/>
                  </a:solidFill>
                  <a:latin typeface="Cambria"/>
                </a:rPr>
                <a:t>Hán</a:t>
              </a:r>
              <a:r>
                <a:rPr lang="en-US" sz="3600" spc="63" dirty="0">
                  <a:solidFill>
                    <a:srgbClr val="000000"/>
                  </a:solidFill>
                  <a:latin typeface="Cambria"/>
                </a:rPr>
                <a:t>. Sau </a:t>
              </a:r>
              <a:r>
                <a:rPr lang="en-US" sz="3600" spc="63" dirty="0" err="1">
                  <a:solidFill>
                    <a:srgbClr val="000000"/>
                  </a:solidFill>
                  <a:latin typeface="Cambria"/>
                </a:rPr>
                <a:t>chiến</a:t>
              </a:r>
              <a:r>
                <a:rPr lang="en-US" sz="3600" spc="63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3600" spc="63" dirty="0" err="1">
                  <a:solidFill>
                    <a:srgbClr val="000000"/>
                  </a:solidFill>
                  <a:latin typeface="Cambria"/>
                </a:rPr>
                <a:t>thắng</a:t>
              </a:r>
              <a:r>
                <a:rPr lang="en-US" sz="3600" spc="63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3600" spc="63" dirty="0" err="1">
                  <a:solidFill>
                    <a:srgbClr val="000000"/>
                  </a:solidFill>
                  <a:latin typeface="Cambria"/>
                </a:rPr>
                <a:t>oanh</a:t>
              </a:r>
              <a:r>
                <a:rPr lang="en-US" sz="3600" spc="63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3600" spc="63" dirty="0" err="1">
                  <a:solidFill>
                    <a:srgbClr val="000000"/>
                  </a:solidFill>
                  <a:latin typeface="Cambria"/>
                </a:rPr>
                <a:t>liệt</a:t>
              </a:r>
              <a:r>
                <a:rPr lang="en-US" sz="3600" spc="63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3600" spc="63" dirty="0" err="1">
                  <a:solidFill>
                    <a:srgbClr val="000000"/>
                  </a:solidFill>
                  <a:latin typeface="Cambria"/>
                </a:rPr>
                <a:t>đó</a:t>
              </a:r>
              <a:r>
                <a:rPr lang="en-US" sz="3600" spc="63" dirty="0">
                  <a:solidFill>
                    <a:srgbClr val="000000"/>
                  </a:solidFill>
                  <a:latin typeface="Cambria"/>
                </a:rPr>
                <a:t>, </a:t>
              </a:r>
              <a:r>
                <a:rPr lang="en-US" sz="3600" spc="63" dirty="0" err="1">
                  <a:solidFill>
                    <a:srgbClr val="000000"/>
                  </a:solidFill>
                  <a:latin typeface="Cambria"/>
                </a:rPr>
                <a:t>ông</a:t>
              </a:r>
              <a:r>
                <a:rPr lang="en-US" sz="3600" spc="63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3600" spc="63" dirty="0" err="1">
                  <a:solidFill>
                    <a:srgbClr val="000000"/>
                  </a:solidFill>
                  <a:latin typeface="Cambria"/>
                </a:rPr>
                <a:t>lên</a:t>
              </a:r>
              <a:r>
                <a:rPr lang="en-US" sz="3600" spc="63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3600" spc="63" dirty="0" err="1">
                  <a:solidFill>
                    <a:srgbClr val="000000"/>
                  </a:solidFill>
                  <a:latin typeface="Cambria"/>
                </a:rPr>
                <a:t>ngôi</a:t>
              </a:r>
              <a:r>
                <a:rPr lang="en-US" sz="3600" spc="63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3600" spc="63" dirty="0" err="1">
                  <a:solidFill>
                    <a:srgbClr val="000000"/>
                  </a:solidFill>
                  <a:latin typeface="Cambria"/>
                </a:rPr>
                <a:t>vua</a:t>
              </a:r>
              <a:r>
                <a:rPr lang="en-US" sz="3600" spc="63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3600" spc="63" dirty="0" err="1">
                  <a:solidFill>
                    <a:srgbClr val="000000"/>
                  </a:solidFill>
                  <a:latin typeface="Cambria"/>
                </a:rPr>
                <a:t>và</a:t>
              </a:r>
              <a:r>
                <a:rPr lang="en-US" sz="3600" spc="63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3600" spc="63" dirty="0" err="1">
                  <a:solidFill>
                    <a:srgbClr val="000000"/>
                  </a:solidFill>
                  <a:latin typeface="Cambria"/>
                </a:rPr>
                <a:t>chọn</a:t>
              </a:r>
              <a:r>
                <a:rPr lang="en-US" sz="3600" spc="63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3600" spc="63" dirty="0" err="1">
                  <a:solidFill>
                    <a:srgbClr val="000000"/>
                  </a:solidFill>
                  <a:latin typeface="Cambria"/>
                </a:rPr>
                <a:t>Cổ</a:t>
              </a:r>
              <a:r>
                <a:rPr lang="en-US" sz="3600" spc="63" dirty="0">
                  <a:solidFill>
                    <a:srgbClr val="000000"/>
                  </a:solidFill>
                  <a:latin typeface="Cambria"/>
                </a:rPr>
                <a:t> Loa </a:t>
              </a:r>
              <a:r>
                <a:rPr lang="en-US" sz="3600" spc="63" dirty="0" err="1">
                  <a:solidFill>
                    <a:srgbClr val="000000"/>
                  </a:solidFill>
                  <a:latin typeface="Cambria"/>
                </a:rPr>
                <a:t>làm</a:t>
              </a:r>
              <a:r>
                <a:rPr lang="en-US" sz="3600" spc="63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3600" spc="63" dirty="0" err="1">
                  <a:solidFill>
                    <a:srgbClr val="000000"/>
                  </a:solidFill>
                  <a:latin typeface="Cambria"/>
                </a:rPr>
                <a:t>kinh</a:t>
              </a:r>
              <a:r>
                <a:rPr lang="en-US" sz="3600" spc="63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3600" spc="63" dirty="0" err="1">
                  <a:solidFill>
                    <a:srgbClr val="000000"/>
                  </a:solidFill>
                  <a:latin typeface="Cambria"/>
                </a:rPr>
                <a:t>đô</a:t>
              </a:r>
              <a:r>
                <a:rPr lang="en-US" sz="3600" spc="63" dirty="0">
                  <a:solidFill>
                    <a:srgbClr val="000000"/>
                  </a:solidFill>
                  <a:latin typeface="Cambria"/>
                </a:rPr>
                <a:t>. </a:t>
              </a:r>
              <a:r>
                <a:rPr lang="en-US" sz="3600" spc="63" dirty="0" err="1">
                  <a:solidFill>
                    <a:srgbClr val="000000"/>
                  </a:solidFill>
                  <a:latin typeface="Cambria"/>
                </a:rPr>
                <a:t>Ngày</a:t>
              </a:r>
              <a:r>
                <a:rPr lang="en-US" sz="3600" spc="63" dirty="0">
                  <a:solidFill>
                    <a:srgbClr val="000000"/>
                  </a:solidFill>
                  <a:latin typeface="Cambria"/>
                </a:rPr>
                <a:t> nay, </a:t>
              </a:r>
              <a:r>
                <a:rPr lang="en-US" sz="3600" spc="63" dirty="0" err="1">
                  <a:solidFill>
                    <a:srgbClr val="000000"/>
                  </a:solidFill>
                  <a:latin typeface="Cambria"/>
                </a:rPr>
                <a:t>đền</a:t>
              </a:r>
              <a:r>
                <a:rPr lang="en-US" sz="3600" spc="63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3600" spc="63" dirty="0" err="1">
                  <a:solidFill>
                    <a:srgbClr val="000000"/>
                  </a:solidFill>
                  <a:latin typeface="Cambria"/>
                </a:rPr>
                <a:t>thờ</a:t>
              </a:r>
              <a:r>
                <a:rPr lang="en-US" sz="3600" spc="63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3600" spc="63" dirty="0" err="1">
                  <a:solidFill>
                    <a:srgbClr val="000000"/>
                  </a:solidFill>
                  <a:latin typeface="Cambria"/>
                </a:rPr>
                <a:t>và</a:t>
              </a:r>
              <a:r>
                <a:rPr lang="en-US" sz="3600" spc="63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3600" spc="63" dirty="0" err="1">
                  <a:solidFill>
                    <a:srgbClr val="000000"/>
                  </a:solidFill>
                  <a:latin typeface="Cambria"/>
                </a:rPr>
                <a:t>lăng</a:t>
              </a:r>
              <a:r>
                <a:rPr lang="en-US" sz="3600" spc="63" dirty="0">
                  <a:solidFill>
                    <a:srgbClr val="000000"/>
                  </a:solidFill>
                  <a:latin typeface="Cambria"/>
                </a:rPr>
                <a:t> Ngô </a:t>
              </a:r>
              <a:r>
                <a:rPr lang="en-US" sz="3600" spc="63" dirty="0" err="1">
                  <a:solidFill>
                    <a:srgbClr val="000000"/>
                  </a:solidFill>
                  <a:latin typeface="Cambria"/>
                </a:rPr>
                <a:t>Quyền</a:t>
              </a:r>
              <a:r>
                <a:rPr lang="en-US" sz="3600" spc="63" dirty="0">
                  <a:solidFill>
                    <a:srgbClr val="000000"/>
                  </a:solidFill>
                  <a:latin typeface="Cambria"/>
                </a:rPr>
                <a:t> ở </a:t>
              </a:r>
              <a:r>
                <a:rPr lang="en-US" sz="3600" spc="63" dirty="0" err="1">
                  <a:solidFill>
                    <a:srgbClr val="000000"/>
                  </a:solidFill>
                  <a:latin typeface="Cambria"/>
                </a:rPr>
                <a:t>thị</a:t>
              </a:r>
              <a:r>
                <a:rPr lang="en-US" sz="3600" spc="63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3600" spc="63" dirty="0" err="1">
                  <a:solidFill>
                    <a:srgbClr val="000000"/>
                  </a:solidFill>
                  <a:latin typeface="Cambria"/>
                </a:rPr>
                <a:t>xã</a:t>
              </a:r>
              <a:r>
                <a:rPr lang="en-US" sz="3600" spc="63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3600" spc="63" dirty="0" err="1">
                  <a:solidFill>
                    <a:srgbClr val="000000"/>
                  </a:solidFill>
                  <a:latin typeface="Cambria"/>
                </a:rPr>
                <a:t>Sơn</a:t>
              </a:r>
              <a:r>
                <a:rPr lang="en-US" sz="3600" spc="63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3600" spc="63" dirty="0" err="1">
                  <a:solidFill>
                    <a:srgbClr val="000000"/>
                  </a:solidFill>
                  <a:latin typeface="Cambria"/>
                </a:rPr>
                <a:t>Tây</a:t>
              </a:r>
              <a:r>
                <a:rPr lang="en-US" sz="3600" spc="63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3600" spc="63" dirty="0" err="1">
                  <a:solidFill>
                    <a:srgbClr val="000000"/>
                  </a:solidFill>
                  <a:latin typeface="Cambria"/>
                </a:rPr>
                <a:t>đã</a:t>
              </a:r>
              <a:r>
                <a:rPr lang="en-US" sz="3600" spc="63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3600" spc="63" dirty="0" err="1">
                  <a:solidFill>
                    <a:srgbClr val="000000"/>
                  </a:solidFill>
                  <a:latin typeface="Cambria"/>
                </a:rPr>
                <a:t>trở</a:t>
              </a:r>
              <a:r>
                <a:rPr lang="en-US" sz="3600" spc="63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3600" spc="63" dirty="0" err="1">
                  <a:solidFill>
                    <a:srgbClr val="000000"/>
                  </a:solidFill>
                  <a:latin typeface="Cambria"/>
                </a:rPr>
                <a:t>thành</a:t>
              </a:r>
              <a:r>
                <a:rPr lang="en-US" sz="3600" spc="63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3600" spc="63" dirty="0" err="1">
                  <a:solidFill>
                    <a:srgbClr val="000000"/>
                  </a:solidFill>
                  <a:latin typeface="Cambria"/>
                </a:rPr>
                <a:t>một</a:t>
              </a:r>
              <a:r>
                <a:rPr lang="en-US" sz="3600" spc="63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3600" spc="63" dirty="0" err="1">
                  <a:solidFill>
                    <a:srgbClr val="000000"/>
                  </a:solidFill>
                  <a:latin typeface="Cambria"/>
                </a:rPr>
                <a:t>địa</a:t>
              </a:r>
              <a:r>
                <a:rPr lang="en-US" sz="3600" spc="63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3600" spc="63" dirty="0" err="1">
                  <a:solidFill>
                    <a:srgbClr val="000000"/>
                  </a:solidFill>
                  <a:latin typeface="Cambria"/>
                </a:rPr>
                <a:t>chỉ</a:t>
              </a:r>
              <a:r>
                <a:rPr lang="en-US" sz="3600" spc="63" dirty="0">
                  <a:solidFill>
                    <a:srgbClr val="000000"/>
                  </a:solidFill>
                  <a:latin typeface="Cambria"/>
                </a:rPr>
                <a:t> du </a:t>
              </a:r>
              <a:r>
                <a:rPr lang="en-US" sz="3600" spc="63" dirty="0" err="1">
                  <a:solidFill>
                    <a:srgbClr val="000000"/>
                  </a:solidFill>
                  <a:latin typeface="Cambria"/>
                </a:rPr>
                <a:t>lịch</a:t>
              </a:r>
              <a:r>
                <a:rPr lang="en-US" sz="3600" spc="63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3600" spc="63" dirty="0" err="1">
                  <a:solidFill>
                    <a:srgbClr val="000000"/>
                  </a:solidFill>
                  <a:latin typeface="Cambria"/>
                </a:rPr>
                <a:t>tâm</a:t>
              </a:r>
              <a:r>
                <a:rPr lang="en-US" sz="3600" spc="63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3600" spc="63" dirty="0" err="1">
                  <a:solidFill>
                    <a:srgbClr val="000000"/>
                  </a:solidFill>
                  <a:latin typeface="Cambria"/>
                </a:rPr>
                <a:t>linh</a:t>
              </a:r>
              <a:r>
                <a:rPr lang="en-US" sz="3600" spc="63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3600" spc="63" dirty="0" err="1">
                  <a:solidFill>
                    <a:srgbClr val="000000"/>
                  </a:solidFill>
                  <a:latin typeface="Cambria"/>
                </a:rPr>
                <a:t>nổi</a:t>
              </a:r>
              <a:r>
                <a:rPr lang="en-US" sz="3600" spc="63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3600" spc="63" dirty="0" err="1">
                  <a:solidFill>
                    <a:srgbClr val="000000"/>
                  </a:solidFill>
                  <a:latin typeface="Cambria"/>
                </a:rPr>
                <a:t>tiếng</a:t>
              </a:r>
              <a:r>
                <a:rPr lang="en-US" sz="3600" spc="63" dirty="0">
                  <a:solidFill>
                    <a:srgbClr val="000000"/>
                  </a:solidFill>
                  <a:latin typeface="Cambria"/>
                </a:rPr>
                <a:t>.</a:t>
              </a:r>
            </a:p>
          </p:txBody>
        </p:sp>
      </p:grpSp>
      <p:pic>
        <p:nvPicPr>
          <p:cNvPr id="4" name="Picture 3">
            <a:extLst>
              <a:ext uri="{FF2B5EF4-FFF2-40B4-BE49-F238E27FC236}">
                <a16:creationId xmlns:a16="http://schemas.microsoft.com/office/drawing/2014/main" id="{28728159-95F9-1A67-000B-BBB62B6E4249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6675" y="491366"/>
            <a:ext cx="1446734" cy="167849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E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2441079">
            <a:off x="8195883" y="-2813329"/>
            <a:ext cx="7967207" cy="5288233"/>
          </a:xfrm>
          <a:custGeom>
            <a:avLst/>
            <a:gdLst/>
            <a:ahLst/>
            <a:cxnLst/>
            <a:rect l="l" t="t" r="r" b="b"/>
            <a:pathLst>
              <a:path w="11950810" h="7932350">
                <a:moveTo>
                  <a:pt x="0" y="0"/>
                </a:moveTo>
                <a:lnTo>
                  <a:pt x="11950809" y="0"/>
                </a:lnTo>
                <a:lnTo>
                  <a:pt x="11950809" y="7932349"/>
                </a:lnTo>
                <a:lnTo>
                  <a:pt x="0" y="793234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 rot="-1719115">
            <a:off x="10956207" y="5711"/>
            <a:ext cx="952905" cy="874291"/>
          </a:xfrm>
          <a:custGeom>
            <a:avLst/>
            <a:gdLst/>
            <a:ahLst/>
            <a:cxnLst/>
            <a:rect l="l" t="t" r="r" b="b"/>
            <a:pathLst>
              <a:path w="1429358" h="1311436">
                <a:moveTo>
                  <a:pt x="0" y="0"/>
                </a:moveTo>
                <a:lnTo>
                  <a:pt x="1429359" y="0"/>
                </a:lnTo>
                <a:lnTo>
                  <a:pt x="1429359" y="1311436"/>
                </a:lnTo>
                <a:lnTo>
                  <a:pt x="0" y="1311436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=""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5" name="TextBox 5"/>
          <p:cNvSpPr txBox="1"/>
          <p:nvPr/>
        </p:nvSpPr>
        <p:spPr>
          <a:xfrm>
            <a:off x="7787131" y="5343268"/>
            <a:ext cx="2816691" cy="34624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defTabSz="609630">
              <a:lnSpc>
                <a:spcPts val="2667"/>
              </a:lnSpc>
            </a:pPr>
            <a:r>
              <a:rPr lang="en-US" sz="2667" spc="53">
                <a:solidFill>
                  <a:srgbClr val="FFFFFF"/>
                </a:solidFill>
                <a:latin typeface="Wedges"/>
              </a:rPr>
              <a:t>Claudia Alves</a:t>
            </a:r>
          </a:p>
        </p:txBody>
      </p:sp>
      <p:sp>
        <p:nvSpPr>
          <p:cNvPr id="6" name="Freeform 6"/>
          <p:cNvSpPr/>
          <p:nvPr/>
        </p:nvSpPr>
        <p:spPr>
          <a:xfrm rot="-7447426">
            <a:off x="-4539243" y="3528084"/>
            <a:ext cx="7967207" cy="5288233"/>
          </a:xfrm>
          <a:custGeom>
            <a:avLst/>
            <a:gdLst/>
            <a:ahLst/>
            <a:cxnLst/>
            <a:rect l="l" t="t" r="r" b="b"/>
            <a:pathLst>
              <a:path w="11950810" h="7932350">
                <a:moveTo>
                  <a:pt x="0" y="0"/>
                </a:moveTo>
                <a:lnTo>
                  <a:pt x="11950810" y="0"/>
                </a:lnTo>
                <a:lnTo>
                  <a:pt x="11950810" y="7932350"/>
                </a:lnTo>
                <a:lnTo>
                  <a:pt x="0" y="793235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>
            <a:off x="160039" y="5494609"/>
            <a:ext cx="1415327" cy="1425424"/>
          </a:xfrm>
          <a:custGeom>
            <a:avLst/>
            <a:gdLst/>
            <a:ahLst/>
            <a:cxnLst/>
            <a:rect l="l" t="t" r="r" b="b"/>
            <a:pathLst>
              <a:path w="2122991" h="2138136">
                <a:moveTo>
                  <a:pt x="0" y="0"/>
                </a:moveTo>
                <a:lnTo>
                  <a:pt x="2122991" y="0"/>
                </a:lnTo>
                <a:lnTo>
                  <a:pt x="2122991" y="2138136"/>
                </a:lnTo>
                <a:lnTo>
                  <a:pt x="0" y="2138136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=""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grpSp>
        <p:nvGrpSpPr>
          <p:cNvPr id="8" name="Group 8"/>
          <p:cNvGrpSpPr/>
          <p:nvPr/>
        </p:nvGrpSpPr>
        <p:grpSpPr>
          <a:xfrm>
            <a:off x="506218" y="1174270"/>
            <a:ext cx="10820400" cy="1717199"/>
            <a:chOff x="0" y="0"/>
            <a:chExt cx="4274726" cy="678400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4274726" cy="678400"/>
            </a:xfrm>
            <a:custGeom>
              <a:avLst/>
              <a:gdLst/>
              <a:ahLst/>
              <a:cxnLst/>
              <a:rect l="l" t="t" r="r" b="b"/>
              <a:pathLst>
                <a:path w="4274726" h="678400">
                  <a:moveTo>
                    <a:pt x="24327" y="0"/>
                  </a:moveTo>
                  <a:lnTo>
                    <a:pt x="4250399" y="0"/>
                  </a:lnTo>
                  <a:cubicBezTo>
                    <a:pt x="4263834" y="0"/>
                    <a:pt x="4274726" y="10891"/>
                    <a:pt x="4274726" y="24327"/>
                  </a:cubicBezTo>
                  <a:lnTo>
                    <a:pt x="4274726" y="654073"/>
                  </a:lnTo>
                  <a:cubicBezTo>
                    <a:pt x="4274726" y="667508"/>
                    <a:pt x="4263834" y="678400"/>
                    <a:pt x="4250399" y="678400"/>
                  </a:cubicBezTo>
                  <a:lnTo>
                    <a:pt x="24327" y="678400"/>
                  </a:lnTo>
                  <a:cubicBezTo>
                    <a:pt x="10891" y="678400"/>
                    <a:pt x="0" y="667508"/>
                    <a:pt x="0" y="654073"/>
                  </a:cubicBezTo>
                  <a:lnTo>
                    <a:pt x="0" y="24327"/>
                  </a:lnTo>
                  <a:cubicBezTo>
                    <a:pt x="0" y="10891"/>
                    <a:pt x="10891" y="0"/>
                    <a:pt x="24327" y="0"/>
                  </a:cubicBezTo>
                  <a:close/>
                </a:path>
              </a:pathLst>
            </a:custGeom>
            <a:solidFill>
              <a:srgbClr val="FDE0E4"/>
            </a:solidFill>
          </p:spPr>
        </p:sp>
        <p:sp>
          <p:nvSpPr>
            <p:cNvPr id="10" name="TextBox 10"/>
            <p:cNvSpPr txBox="1"/>
            <p:nvPr/>
          </p:nvSpPr>
          <p:spPr>
            <a:xfrm>
              <a:off x="0" y="-66675"/>
              <a:ext cx="4274726" cy="745075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 defTabSz="609630">
                <a:lnSpc>
                  <a:spcPts val="2986"/>
                </a:lnSpc>
              </a:pPr>
              <a:endParaRPr sz="1200">
                <a:solidFill>
                  <a:prstClr val="black"/>
                </a:solidFill>
                <a:latin typeface="Calibri"/>
              </a:endParaRPr>
            </a:p>
          </p:txBody>
        </p:sp>
      </p:grpSp>
      <p:sp>
        <p:nvSpPr>
          <p:cNvPr id="11" name="TextBox 11"/>
          <p:cNvSpPr txBox="1"/>
          <p:nvPr/>
        </p:nvSpPr>
        <p:spPr>
          <a:xfrm>
            <a:off x="685800" y="872678"/>
            <a:ext cx="10419925" cy="179895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defTabSz="609630">
              <a:lnSpc>
                <a:spcPts val="7554"/>
              </a:lnSpc>
            </a:pPr>
            <a:r>
              <a:rPr lang="en-US" sz="3201" spc="64" dirty="0" err="1">
                <a:solidFill>
                  <a:srgbClr val="000000"/>
                </a:solidFill>
                <a:latin typeface="Cambria Bold"/>
              </a:rPr>
              <a:t>Năm</a:t>
            </a:r>
            <a:r>
              <a:rPr lang="en-US" sz="3201" spc="64" dirty="0">
                <a:solidFill>
                  <a:srgbClr val="000000"/>
                </a:solidFill>
                <a:latin typeface="Cambria Bold"/>
              </a:rPr>
              <a:t> 938, </a:t>
            </a:r>
            <a:r>
              <a:rPr lang="en-US" sz="3201" spc="64" dirty="0" err="1">
                <a:solidFill>
                  <a:srgbClr val="000000"/>
                </a:solidFill>
                <a:latin typeface="Cambria Bold"/>
              </a:rPr>
              <a:t>trên</a:t>
            </a:r>
            <a:r>
              <a:rPr lang="en-US" sz="3201" spc="64" dirty="0">
                <a:solidFill>
                  <a:srgbClr val="000000"/>
                </a:solidFill>
                <a:latin typeface="Cambria Bold"/>
              </a:rPr>
              <a:t> </a:t>
            </a:r>
            <a:r>
              <a:rPr lang="en-US" sz="3201" spc="64" dirty="0" err="1">
                <a:solidFill>
                  <a:srgbClr val="000000"/>
                </a:solidFill>
                <a:latin typeface="Cambria Bold"/>
              </a:rPr>
              <a:t>sông</a:t>
            </a:r>
            <a:r>
              <a:rPr lang="en-US" sz="3201" spc="64" dirty="0">
                <a:solidFill>
                  <a:srgbClr val="000000"/>
                </a:solidFill>
                <a:latin typeface="Cambria Bold"/>
              </a:rPr>
              <a:t> </a:t>
            </a:r>
            <a:r>
              <a:rPr lang="en-US" sz="3201" spc="64" dirty="0" err="1">
                <a:solidFill>
                  <a:srgbClr val="000000"/>
                </a:solidFill>
                <a:latin typeface="Cambria Bold"/>
              </a:rPr>
              <a:t>Bạch</a:t>
            </a:r>
            <a:r>
              <a:rPr lang="en-US" sz="3201" spc="64" dirty="0">
                <a:solidFill>
                  <a:srgbClr val="000000"/>
                </a:solidFill>
                <a:latin typeface="Cambria Bold"/>
              </a:rPr>
              <a:t> </a:t>
            </a:r>
            <a:r>
              <a:rPr lang="en-US" sz="3201" spc="64" dirty="0" err="1">
                <a:solidFill>
                  <a:srgbClr val="000000"/>
                </a:solidFill>
                <a:latin typeface="Cambria Bold"/>
              </a:rPr>
              <a:t>Đằng</a:t>
            </a:r>
            <a:r>
              <a:rPr lang="en-US" sz="3201" spc="64" dirty="0">
                <a:solidFill>
                  <a:srgbClr val="000000"/>
                </a:solidFill>
                <a:latin typeface="Cambria Bold"/>
              </a:rPr>
              <a:t>, Ngô </a:t>
            </a:r>
            <a:r>
              <a:rPr lang="en-US" sz="3201" spc="64" dirty="0" err="1">
                <a:solidFill>
                  <a:srgbClr val="000000"/>
                </a:solidFill>
                <a:latin typeface="Cambria Bold"/>
              </a:rPr>
              <a:t>Quyền</a:t>
            </a:r>
            <a:r>
              <a:rPr lang="en-US" sz="3201" spc="64" dirty="0">
                <a:solidFill>
                  <a:srgbClr val="000000"/>
                </a:solidFill>
                <a:latin typeface="Cambria Bold"/>
              </a:rPr>
              <a:t> </a:t>
            </a:r>
            <a:r>
              <a:rPr lang="en-US" sz="3201" spc="64" dirty="0" err="1">
                <a:solidFill>
                  <a:srgbClr val="000000"/>
                </a:solidFill>
                <a:latin typeface="Cambria Bold"/>
              </a:rPr>
              <a:t>đã</a:t>
            </a:r>
            <a:r>
              <a:rPr lang="en-US" sz="3201" spc="64" dirty="0">
                <a:solidFill>
                  <a:srgbClr val="000000"/>
                </a:solidFill>
                <a:latin typeface="Cambria Bold"/>
              </a:rPr>
              <a:t> </a:t>
            </a:r>
            <a:r>
              <a:rPr lang="en-US" sz="3201" spc="64" dirty="0" err="1">
                <a:solidFill>
                  <a:srgbClr val="000000"/>
                </a:solidFill>
                <a:latin typeface="Cambria Bold"/>
              </a:rPr>
              <a:t>chỉ</a:t>
            </a:r>
            <a:r>
              <a:rPr lang="en-US" sz="3201" spc="64" dirty="0">
                <a:solidFill>
                  <a:srgbClr val="000000"/>
                </a:solidFill>
                <a:latin typeface="Cambria Bold"/>
              </a:rPr>
              <a:t> </a:t>
            </a:r>
            <a:r>
              <a:rPr lang="en-US" sz="3201" spc="64" dirty="0" err="1">
                <a:solidFill>
                  <a:srgbClr val="000000"/>
                </a:solidFill>
                <a:latin typeface="Cambria Bold"/>
              </a:rPr>
              <a:t>huy</a:t>
            </a:r>
            <a:r>
              <a:rPr lang="en-US" sz="3201" spc="64" dirty="0">
                <a:solidFill>
                  <a:srgbClr val="000000"/>
                </a:solidFill>
                <a:latin typeface="Cambria Bold"/>
              </a:rPr>
              <a:t> </a:t>
            </a:r>
            <a:r>
              <a:rPr lang="en-US" sz="3201" spc="64" dirty="0" err="1">
                <a:solidFill>
                  <a:srgbClr val="000000"/>
                </a:solidFill>
                <a:latin typeface="Cambria Bold"/>
              </a:rPr>
              <a:t>quân</a:t>
            </a:r>
            <a:r>
              <a:rPr lang="en-US" sz="3201" spc="64" dirty="0">
                <a:solidFill>
                  <a:srgbClr val="000000"/>
                </a:solidFill>
                <a:latin typeface="Cambria Bold"/>
              </a:rPr>
              <a:t> </a:t>
            </a:r>
            <a:r>
              <a:rPr lang="en-US" sz="3201" spc="64" dirty="0" err="1">
                <a:solidFill>
                  <a:srgbClr val="000000"/>
                </a:solidFill>
                <a:latin typeface="Cambria Bold"/>
              </a:rPr>
              <a:t>dân</a:t>
            </a:r>
            <a:r>
              <a:rPr lang="en-US" sz="3201" spc="64" dirty="0">
                <a:solidFill>
                  <a:srgbClr val="000000"/>
                </a:solidFill>
                <a:latin typeface="Cambria Bold"/>
              </a:rPr>
              <a:t> ta </a:t>
            </a:r>
            <a:r>
              <a:rPr lang="en-US" sz="3201" spc="64" dirty="0" err="1">
                <a:solidFill>
                  <a:srgbClr val="000000"/>
                </a:solidFill>
                <a:latin typeface="Cambria Bold"/>
              </a:rPr>
              <a:t>đánh</a:t>
            </a:r>
            <a:r>
              <a:rPr lang="en-US" sz="3201" spc="64" dirty="0">
                <a:solidFill>
                  <a:srgbClr val="000000"/>
                </a:solidFill>
                <a:latin typeface="Cambria Bold"/>
              </a:rPr>
              <a:t> </a:t>
            </a:r>
            <a:r>
              <a:rPr lang="en-US" sz="3201" spc="64" dirty="0" err="1">
                <a:solidFill>
                  <a:srgbClr val="000000"/>
                </a:solidFill>
                <a:latin typeface="Cambria Bold"/>
              </a:rPr>
              <a:t>bại</a:t>
            </a:r>
            <a:r>
              <a:rPr lang="en-US" sz="3201" spc="64" dirty="0">
                <a:solidFill>
                  <a:srgbClr val="000000"/>
                </a:solidFill>
                <a:latin typeface="Cambria Bold"/>
              </a:rPr>
              <a:t> </a:t>
            </a:r>
            <a:r>
              <a:rPr lang="en-US" sz="3201" spc="64" dirty="0" err="1">
                <a:solidFill>
                  <a:srgbClr val="000000"/>
                </a:solidFill>
                <a:latin typeface="Cambria Bold"/>
              </a:rPr>
              <a:t>quân</a:t>
            </a:r>
            <a:r>
              <a:rPr lang="en-US" sz="3201" spc="64" dirty="0">
                <a:solidFill>
                  <a:srgbClr val="000000"/>
                </a:solidFill>
                <a:latin typeface="Cambria Bold"/>
              </a:rPr>
              <a:t> Nam </a:t>
            </a:r>
            <a:r>
              <a:rPr lang="en-US" sz="3201" spc="64" dirty="0" err="1">
                <a:solidFill>
                  <a:srgbClr val="000000"/>
                </a:solidFill>
                <a:latin typeface="Cambria Bold"/>
              </a:rPr>
              <a:t>Hán</a:t>
            </a:r>
            <a:r>
              <a:rPr lang="en-US" sz="3201" spc="64" dirty="0">
                <a:solidFill>
                  <a:srgbClr val="000000"/>
                </a:solidFill>
                <a:latin typeface="Cambria Bold"/>
              </a:rPr>
              <a:t>.</a:t>
            </a:r>
          </a:p>
        </p:txBody>
      </p:sp>
      <p:sp>
        <p:nvSpPr>
          <p:cNvPr id="12" name="AutoShape 12"/>
          <p:cNvSpPr/>
          <p:nvPr/>
        </p:nvSpPr>
        <p:spPr>
          <a:xfrm>
            <a:off x="685800" y="1718932"/>
            <a:ext cx="1660698" cy="0"/>
          </a:xfrm>
          <a:prstGeom prst="line">
            <a:avLst/>
          </a:prstGeom>
          <a:ln w="38100" cap="flat">
            <a:solidFill>
              <a:srgbClr val="0B91A0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13" name="AutoShape 13"/>
          <p:cNvSpPr/>
          <p:nvPr/>
        </p:nvSpPr>
        <p:spPr>
          <a:xfrm flipV="1">
            <a:off x="2599017" y="1731632"/>
            <a:ext cx="3963632" cy="0"/>
          </a:xfrm>
          <a:prstGeom prst="line">
            <a:avLst/>
          </a:prstGeom>
          <a:ln w="38100" cap="flat">
            <a:solidFill>
              <a:srgbClr val="0B91A0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14" name="TextBox 14"/>
          <p:cNvSpPr txBox="1"/>
          <p:nvPr/>
        </p:nvSpPr>
        <p:spPr>
          <a:xfrm>
            <a:off x="600797" y="1786764"/>
            <a:ext cx="1998220" cy="38472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defTabSz="609630">
              <a:lnSpc>
                <a:spcPts val="2963"/>
              </a:lnSpc>
              <a:spcBef>
                <a:spcPct val="0"/>
              </a:spcBef>
            </a:pPr>
            <a:r>
              <a:rPr lang="en-US" sz="2963" spc="59" dirty="0" err="1">
                <a:solidFill>
                  <a:srgbClr val="0B91A0"/>
                </a:solidFill>
                <a:latin typeface="Cambria Bold"/>
              </a:rPr>
              <a:t>thời</a:t>
            </a:r>
            <a:r>
              <a:rPr lang="en-US" sz="2963" spc="59" dirty="0">
                <a:solidFill>
                  <a:srgbClr val="0B91A0"/>
                </a:solidFill>
                <a:latin typeface="Cambria Bold"/>
              </a:rPr>
              <a:t> </a:t>
            </a:r>
            <a:r>
              <a:rPr lang="en-US" sz="2963" spc="59" dirty="0" err="1">
                <a:solidFill>
                  <a:srgbClr val="0B91A0"/>
                </a:solidFill>
                <a:latin typeface="Cambria Bold"/>
              </a:rPr>
              <a:t>gian</a:t>
            </a:r>
            <a:endParaRPr lang="en-US" sz="2963" spc="59" dirty="0">
              <a:solidFill>
                <a:srgbClr val="0B91A0"/>
              </a:solidFill>
              <a:latin typeface="Cambria Bold"/>
            </a:endParaRPr>
          </a:p>
        </p:txBody>
      </p:sp>
      <p:sp>
        <p:nvSpPr>
          <p:cNvPr id="15" name="TextBox 15"/>
          <p:cNvSpPr txBox="1"/>
          <p:nvPr/>
        </p:nvSpPr>
        <p:spPr>
          <a:xfrm>
            <a:off x="3341233" y="1786764"/>
            <a:ext cx="1998220" cy="38472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defTabSz="609630">
              <a:lnSpc>
                <a:spcPts val="2963"/>
              </a:lnSpc>
              <a:spcBef>
                <a:spcPct val="0"/>
              </a:spcBef>
            </a:pPr>
            <a:r>
              <a:rPr lang="en-US" sz="2963" spc="59">
                <a:solidFill>
                  <a:srgbClr val="0B91A0"/>
                </a:solidFill>
                <a:latin typeface="Cambria Bold"/>
              </a:rPr>
              <a:t>nơi chốn</a:t>
            </a:r>
          </a:p>
        </p:txBody>
      </p:sp>
      <p:grpSp>
        <p:nvGrpSpPr>
          <p:cNvPr id="16" name="Group 16"/>
          <p:cNvGrpSpPr/>
          <p:nvPr/>
        </p:nvGrpSpPr>
        <p:grpSpPr>
          <a:xfrm>
            <a:off x="506218" y="3128021"/>
            <a:ext cx="10820400" cy="1506503"/>
            <a:chOff x="0" y="0"/>
            <a:chExt cx="4274726" cy="595162"/>
          </a:xfrm>
        </p:grpSpPr>
        <p:sp>
          <p:nvSpPr>
            <p:cNvPr id="17" name="Freeform 17"/>
            <p:cNvSpPr/>
            <p:nvPr/>
          </p:nvSpPr>
          <p:spPr>
            <a:xfrm>
              <a:off x="0" y="0"/>
              <a:ext cx="4274726" cy="595162"/>
            </a:xfrm>
            <a:custGeom>
              <a:avLst/>
              <a:gdLst/>
              <a:ahLst/>
              <a:cxnLst/>
              <a:rect l="l" t="t" r="r" b="b"/>
              <a:pathLst>
                <a:path w="4274726" h="595162">
                  <a:moveTo>
                    <a:pt x="24327" y="0"/>
                  </a:moveTo>
                  <a:lnTo>
                    <a:pt x="4250399" y="0"/>
                  </a:lnTo>
                  <a:cubicBezTo>
                    <a:pt x="4263834" y="0"/>
                    <a:pt x="4274726" y="10891"/>
                    <a:pt x="4274726" y="24327"/>
                  </a:cubicBezTo>
                  <a:lnTo>
                    <a:pt x="4274726" y="570835"/>
                  </a:lnTo>
                  <a:cubicBezTo>
                    <a:pt x="4274726" y="577287"/>
                    <a:pt x="4272163" y="583475"/>
                    <a:pt x="4267601" y="588037"/>
                  </a:cubicBezTo>
                  <a:cubicBezTo>
                    <a:pt x="4263039" y="592599"/>
                    <a:pt x="4256851" y="595162"/>
                    <a:pt x="4250399" y="595162"/>
                  </a:cubicBezTo>
                  <a:lnTo>
                    <a:pt x="24327" y="595162"/>
                  </a:lnTo>
                  <a:cubicBezTo>
                    <a:pt x="10891" y="595162"/>
                    <a:pt x="0" y="584270"/>
                    <a:pt x="0" y="570835"/>
                  </a:cubicBezTo>
                  <a:lnTo>
                    <a:pt x="0" y="24327"/>
                  </a:lnTo>
                  <a:cubicBezTo>
                    <a:pt x="0" y="10891"/>
                    <a:pt x="10891" y="0"/>
                    <a:pt x="24327" y="0"/>
                  </a:cubicBezTo>
                  <a:close/>
                </a:path>
              </a:pathLst>
            </a:custGeom>
            <a:solidFill>
              <a:srgbClr val="FDE0E4"/>
            </a:solidFill>
          </p:spPr>
        </p:sp>
        <p:sp>
          <p:nvSpPr>
            <p:cNvPr id="18" name="TextBox 18"/>
            <p:cNvSpPr txBox="1"/>
            <p:nvPr/>
          </p:nvSpPr>
          <p:spPr>
            <a:xfrm>
              <a:off x="0" y="-66675"/>
              <a:ext cx="4274726" cy="661837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 defTabSz="609630">
                <a:lnSpc>
                  <a:spcPts val="2986"/>
                </a:lnSpc>
              </a:pPr>
              <a:endParaRPr sz="1200">
                <a:solidFill>
                  <a:prstClr val="black"/>
                </a:solidFill>
                <a:latin typeface="Calibri"/>
              </a:endParaRPr>
            </a:p>
          </p:txBody>
        </p:sp>
      </p:grpSp>
      <p:sp>
        <p:nvSpPr>
          <p:cNvPr id="19" name="TextBox 19"/>
          <p:cNvSpPr txBox="1"/>
          <p:nvPr/>
        </p:nvSpPr>
        <p:spPr>
          <a:xfrm>
            <a:off x="685800" y="2826429"/>
            <a:ext cx="10419925" cy="179895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defTabSz="609630">
              <a:lnSpc>
                <a:spcPts val="7554"/>
              </a:lnSpc>
            </a:pPr>
            <a:r>
              <a:rPr lang="en-US" sz="3201" spc="64" dirty="0">
                <a:solidFill>
                  <a:srgbClr val="000000"/>
                </a:solidFill>
                <a:latin typeface="Cambria Bold"/>
              </a:rPr>
              <a:t>Sau </a:t>
            </a:r>
            <a:r>
              <a:rPr lang="en-US" sz="3201" spc="64" dirty="0" err="1">
                <a:solidFill>
                  <a:srgbClr val="000000"/>
                </a:solidFill>
                <a:latin typeface="Cambria Bold"/>
              </a:rPr>
              <a:t>chiến</a:t>
            </a:r>
            <a:r>
              <a:rPr lang="en-US" sz="3201" spc="64" dirty="0">
                <a:solidFill>
                  <a:srgbClr val="000000"/>
                </a:solidFill>
                <a:latin typeface="Cambria Bold"/>
              </a:rPr>
              <a:t> </a:t>
            </a:r>
            <a:r>
              <a:rPr lang="en-US" sz="3201" spc="64" dirty="0" err="1">
                <a:solidFill>
                  <a:srgbClr val="000000"/>
                </a:solidFill>
                <a:latin typeface="Cambria Bold"/>
              </a:rPr>
              <a:t>thắng</a:t>
            </a:r>
            <a:r>
              <a:rPr lang="en-US" sz="3201" spc="64" dirty="0">
                <a:solidFill>
                  <a:srgbClr val="000000"/>
                </a:solidFill>
                <a:latin typeface="Cambria Bold"/>
              </a:rPr>
              <a:t> </a:t>
            </a:r>
            <a:r>
              <a:rPr lang="en-US" sz="3201" spc="64" dirty="0" err="1">
                <a:solidFill>
                  <a:srgbClr val="000000"/>
                </a:solidFill>
                <a:latin typeface="Cambria Bold"/>
              </a:rPr>
              <a:t>oanh</a:t>
            </a:r>
            <a:r>
              <a:rPr lang="en-US" sz="3201" spc="64" dirty="0">
                <a:solidFill>
                  <a:srgbClr val="000000"/>
                </a:solidFill>
                <a:latin typeface="Cambria Bold"/>
              </a:rPr>
              <a:t> </a:t>
            </a:r>
            <a:r>
              <a:rPr lang="en-US" sz="3201" spc="64" dirty="0" err="1">
                <a:solidFill>
                  <a:srgbClr val="000000"/>
                </a:solidFill>
                <a:latin typeface="Cambria Bold"/>
              </a:rPr>
              <a:t>liệt</a:t>
            </a:r>
            <a:r>
              <a:rPr lang="en-US" sz="3201" spc="64" dirty="0">
                <a:solidFill>
                  <a:srgbClr val="000000"/>
                </a:solidFill>
                <a:latin typeface="Cambria Bold"/>
              </a:rPr>
              <a:t> </a:t>
            </a:r>
            <a:r>
              <a:rPr lang="en-US" sz="3201" spc="64" dirty="0" err="1">
                <a:solidFill>
                  <a:srgbClr val="000000"/>
                </a:solidFill>
                <a:latin typeface="Cambria Bold"/>
              </a:rPr>
              <a:t>đó</a:t>
            </a:r>
            <a:r>
              <a:rPr lang="en-US" sz="3201" spc="64" dirty="0">
                <a:solidFill>
                  <a:srgbClr val="000000"/>
                </a:solidFill>
                <a:latin typeface="Cambria Bold"/>
              </a:rPr>
              <a:t>, </a:t>
            </a:r>
            <a:r>
              <a:rPr lang="en-US" sz="3201" spc="64" dirty="0" err="1">
                <a:solidFill>
                  <a:srgbClr val="000000"/>
                </a:solidFill>
                <a:latin typeface="Cambria Bold"/>
              </a:rPr>
              <a:t>ông</a:t>
            </a:r>
            <a:r>
              <a:rPr lang="en-US" sz="3201" spc="64" dirty="0">
                <a:solidFill>
                  <a:srgbClr val="000000"/>
                </a:solidFill>
                <a:latin typeface="Cambria Bold"/>
              </a:rPr>
              <a:t> </a:t>
            </a:r>
            <a:r>
              <a:rPr lang="en-US" sz="3201" spc="64" dirty="0" err="1">
                <a:solidFill>
                  <a:srgbClr val="000000"/>
                </a:solidFill>
                <a:latin typeface="Cambria Bold"/>
              </a:rPr>
              <a:t>lên</a:t>
            </a:r>
            <a:r>
              <a:rPr lang="en-US" sz="3201" spc="64" dirty="0">
                <a:solidFill>
                  <a:srgbClr val="000000"/>
                </a:solidFill>
                <a:latin typeface="Cambria Bold"/>
              </a:rPr>
              <a:t> </a:t>
            </a:r>
            <a:r>
              <a:rPr lang="en-US" sz="3201" spc="64" dirty="0" err="1">
                <a:solidFill>
                  <a:srgbClr val="000000"/>
                </a:solidFill>
                <a:latin typeface="Cambria Bold"/>
              </a:rPr>
              <a:t>ngôi</a:t>
            </a:r>
            <a:r>
              <a:rPr lang="en-US" sz="3201" spc="64" dirty="0">
                <a:solidFill>
                  <a:srgbClr val="000000"/>
                </a:solidFill>
                <a:latin typeface="Cambria Bold"/>
              </a:rPr>
              <a:t> </a:t>
            </a:r>
            <a:r>
              <a:rPr lang="en-US" sz="3201" spc="64" dirty="0" err="1">
                <a:solidFill>
                  <a:srgbClr val="000000"/>
                </a:solidFill>
                <a:latin typeface="Cambria Bold"/>
              </a:rPr>
              <a:t>vua</a:t>
            </a:r>
            <a:r>
              <a:rPr lang="en-US" sz="3201" spc="64" dirty="0">
                <a:solidFill>
                  <a:srgbClr val="000000"/>
                </a:solidFill>
                <a:latin typeface="Cambria Bold"/>
              </a:rPr>
              <a:t> </a:t>
            </a:r>
            <a:r>
              <a:rPr lang="en-US" sz="3201" spc="64" dirty="0" err="1">
                <a:solidFill>
                  <a:srgbClr val="000000"/>
                </a:solidFill>
                <a:latin typeface="Cambria Bold"/>
              </a:rPr>
              <a:t>và</a:t>
            </a:r>
            <a:r>
              <a:rPr lang="en-US" sz="3201" spc="64" dirty="0">
                <a:solidFill>
                  <a:srgbClr val="000000"/>
                </a:solidFill>
                <a:latin typeface="Cambria Bold"/>
              </a:rPr>
              <a:t> </a:t>
            </a:r>
            <a:r>
              <a:rPr lang="en-US" sz="3201" spc="64" dirty="0" err="1">
                <a:solidFill>
                  <a:srgbClr val="000000"/>
                </a:solidFill>
                <a:latin typeface="Cambria Bold"/>
              </a:rPr>
              <a:t>chọn</a:t>
            </a:r>
            <a:r>
              <a:rPr lang="en-US" sz="3201" spc="64" dirty="0">
                <a:solidFill>
                  <a:srgbClr val="000000"/>
                </a:solidFill>
                <a:latin typeface="Cambria Bold"/>
              </a:rPr>
              <a:t> </a:t>
            </a:r>
            <a:r>
              <a:rPr lang="en-US" sz="3201" spc="64" dirty="0" err="1">
                <a:solidFill>
                  <a:srgbClr val="000000"/>
                </a:solidFill>
                <a:latin typeface="Cambria Bold"/>
              </a:rPr>
              <a:t>Cổ</a:t>
            </a:r>
            <a:r>
              <a:rPr lang="en-US" sz="3201" spc="64" dirty="0">
                <a:solidFill>
                  <a:srgbClr val="000000"/>
                </a:solidFill>
                <a:latin typeface="Cambria Bold"/>
              </a:rPr>
              <a:t> Loa </a:t>
            </a:r>
            <a:r>
              <a:rPr lang="en-US" sz="3201" spc="64" dirty="0" err="1">
                <a:solidFill>
                  <a:srgbClr val="000000"/>
                </a:solidFill>
                <a:latin typeface="Cambria Bold"/>
              </a:rPr>
              <a:t>làm</a:t>
            </a:r>
            <a:r>
              <a:rPr lang="en-US" sz="3201" spc="64" dirty="0">
                <a:solidFill>
                  <a:srgbClr val="000000"/>
                </a:solidFill>
                <a:latin typeface="Cambria Bold"/>
              </a:rPr>
              <a:t> </a:t>
            </a:r>
            <a:r>
              <a:rPr lang="en-US" sz="3201" spc="64" dirty="0" err="1">
                <a:solidFill>
                  <a:srgbClr val="000000"/>
                </a:solidFill>
                <a:latin typeface="Cambria Bold"/>
              </a:rPr>
              <a:t>kinh</a:t>
            </a:r>
            <a:r>
              <a:rPr lang="en-US" sz="3201" spc="64" dirty="0">
                <a:solidFill>
                  <a:srgbClr val="000000"/>
                </a:solidFill>
                <a:latin typeface="Cambria Bold"/>
              </a:rPr>
              <a:t> </a:t>
            </a:r>
            <a:r>
              <a:rPr lang="en-US" sz="3201" spc="64" dirty="0" err="1">
                <a:solidFill>
                  <a:srgbClr val="000000"/>
                </a:solidFill>
                <a:latin typeface="Cambria Bold"/>
              </a:rPr>
              <a:t>đô</a:t>
            </a:r>
            <a:r>
              <a:rPr lang="en-US" sz="3201" spc="64" dirty="0">
                <a:solidFill>
                  <a:srgbClr val="000000"/>
                </a:solidFill>
                <a:latin typeface="Cambria Bold"/>
              </a:rPr>
              <a:t>.</a:t>
            </a:r>
          </a:p>
        </p:txBody>
      </p:sp>
      <p:sp>
        <p:nvSpPr>
          <p:cNvPr id="20" name="AutoShape 20"/>
          <p:cNvSpPr/>
          <p:nvPr/>
        </p:nvSpPr>
        <p:spPr>
          <a:xfrm flipV="1">
            <a:off x="685800" y="3640769"/>
            <a:ext cx="5410200" cy="0"/>
          </a:xfrm>
          <a:prstGeom prst="line">
            <a:avLst/>
          </a:prstGeom>
          <a:ln w="38100" cap="flat">
            <a:solidFill>
              <a:srgbClr val="0B91A0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21" name="TextBox 21"/>
          <p:cNvSpPr txBox="1"/>
          <p:nvPr/>
        </p:nvSpPr>
        <p:spPr>
          <a:xfrm>
            <a:off x="1575366" y="3740514"/>
            <a:ext cx="1998220" cy="38472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defTabSz="609630">
              <a:lnSpc>
                <a:spcPts val="2963"/>
              </a:lnSpc>
              <a:spcBef>
                <a:spcPct val="0"/>
              </a:spcBef>
            </a:pPr>
            <a:r>
              <a:rPr lang="en-US" sz="2963" spc="59" dirty="0" err="1">
                <a:solidFill>
                  <a:srgbClr val="0B91A0"/>
                </a:solidFill>
                <a:latin typeface="Cambria Bold"/>
              </a:rPr>
              <a:t>thời</a:t>
            </a:r>
            <a:r>
              <a:rPr lang="en-US" sz="2963" spc="59" dirty="0">
                <a:solidFill>
                  <a:srgbClr val="0B91A0"/>
                </a:solidFill>
                <a:latin typeface="Cambria Bold"/>
              </a:rPr>
              <a:t> </a:t>
            </a:r>
            <a:r>
              <a:rPr lang="en-US" sz="2963" spc="59" dirty="0" err="1">
                <a:solidFill>
                  <a:srgbClr val="0B91A0"/>
                </a:solidFill>
                <a:latin typeface="Cambria Bold"/>
              </a:rPr>
              <a:t>gian</a:t>
            </a:r>
            <a:endParaRPr lang="en-US" sz="2963" spc="59" dirty="0">
              <a:solidFill>
                <a:srgbClr val="0B91A0"/>
              </a:solidFill>
              <a:latin typeface="Cambria Bold"/>
            </a:endParaRPr>
          </a:p>
        </p:txBody>
      </p:sp>
      <p:grpSp>
        <p:nvGrpSpPr>
          <p:cNvPr id="22" name="Group 22"/>
          <p:cNvGrpSpPr/>
          <p:nvPr/>
        </p:nvGrpSpPr>
        <p:grpSpPr>
          <a:xfrm>
            <a:off x="485563" y="4932974"/>
            <a:ext cx="10820400" cy="1506503"/>
            <a:chOff x="0" y="0"/>
            <a:chExt cx="4274726" cy="595162"/>
          </a:xfrm>
        </p:grpSpPr>
        <p:sp>
          <p:nvSpPr>
            <p:cNvPr id="23" name="Freeform 23"/>
            <p:cNvSpPr/>
            <p:nvPr/>
          </p:nvSpPr>
          <p:spPr>
            <a:xfrm>
              <a:off x="0" y="0"/>
              <a:ext cx="4274726" cy="595162"/>
            </a:xfrm>
            <a:custGeom>
              <a:avLst/>
              <a:gdLst/>
              <a:ahLst/>
              <a:cxnLst/>
              <a:rect l="l" t="t" r="r" b="b"/>
              <a:pathLst>
                <a:path w="4274726" h="595162">
                  <a:moveTo>
                    <a:pt x="24327" y="0"/>
                  </a:moveTo>
                  <a:lnTo>
                    <a:pt x="4250399" y="0"/>
                  </a:lnTo>
                  <a:cubicBezTo>
                    <a:pt x="4263834" y="0"/>
                    <a:pt x="4274726" y="10891"/>
                    <a:pt x="4274726" y="24327"/>
                  </a:cubicBezTo>
                  <a:lnTo>
                    <a:pt x="4274726" y="570835"/>
                  </a:lnTo>
                  <a:cubicBezTo>
                    <a:pt x="4274726" y="577287"/>
                    <a:pt x="4272163" y="583475"/>
                    <a:pt x="4267601" y="588037"/>
                  </a:cubicBezTo>
                  <a:cubicBezTo>
                    <a:pt x="4263039" y="592599"/>
                    <a:pt x="4256851" y="595162"/>
                    <a:pt x="4250399" y="595162"/>
                  </a:cubicBezTo>
                  <a:lnTo>
                    <a:pt x="24327" y="595162"/>
                  </a:lnTo>
                  <a:cubicBezTo>
                    <a:pt x="10891" y="595162"/>
                    <a:pt x="0" y="584270"/>
                    <a:pt x="0" y="570835"/>
                  </a:cubicBezTo>
                  <a:lnTo>
                    <a:pt x="0" y="24327"/>
                  </a:lnTo>
                  <a:cubicBezTo>
                    <a:pt x="0" y="10891"/>
                    <a:pt x="10891" y="0"/>
                    <a:pt x="24327" y="0"/>
                  </a:cubicBezTo>
                  <a:close/>
                </a:path>
              </a:pathLst>
            </a:custGeom>
            <a:solidFill>
              <a:srgbClr val="FDE0E4"/>
            </a:solidFill>
          </p:spPr>
        </p:sp>
        <p:sp>
          <p:nvSpPr>
            <p:cNvPr id="24" name="TextBox 24"/>
            <p:cNvSpPr txBox="1"/>
            <p:nvPr/>
          </p:nvSpPr>
          <p:spPr>
            <a:xfrm>
              <a:off x="0" y="-66675"/>
              <a:ext cx="4274726" cy="661837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 defTabSz="609630">
                <a:lnSpc>
                  <a:spcPts val="2986"/>
                </a:lnSpc>
              </a:pPr>
              <a:endParaRPr sz="1200">
                <a:solidFill>
                  <a:prstClr val="black"/>
                </a:solidFill>
                <a:latin typeface="Calibri"/>
              </a:endParaRPr>
            </a:p>
          </p:txBody>
        </p:sp>
      </p:grpSp>
      <p:sp>
        <p:nvSpPr>
          <p:cNvPr id="25" name="TextBox 25"/>
          <p:cNvSpPr txBox="1"/>
          <p:nvPr/>
        </p:nvSpPr>
        <p:spPr>
          <a:xfrm>
            <a:off x="665145" y="4631382"/>
            <a:ext cx="10419925" cy="179895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defTabSz="609630">
              <a:lnSpc>
                <a:spcPts val="7554"/>
              </a:lnSpc>
            </a:pPr>
            <a:r>
              <a:rPr lang="en-US" sz="3201" spc="64">
                <a:solidFill>
                  <a:srgbClr val="000000"/>
                </a:solidFill>
                <a:latin typeface="Cambria Bold"/>
              </a:rPr>
              <a:t>Ngày nay, đền thờ và lăng Ngô Quyền ở thị xã Sơn Tây đã trở thành một địa chỉ du lịch tâm linh nổi tiếng.</a:t>
            </a:r>
          </a:p>
        </p:txBody>
      </p:sp>
      <p:sp>
        <p:nvSpPr>
          <p:cNvPr id="26" name="AutoShape 26"/>
          <p:cNvSpPr/>
          <p:nvPr/>
        </p:nvSpPr>
        <p:spPr>
          <a:xfrm>
            <a:off x="600798" y="5494609"/>
            <a:ext cx="1903641" cy="0"/>
          </a:xfrm>
          <a:prstGeom prst="line">
            <a:avLst/>
          </a:prstGeom>
          <a:ln w="38100" cap="flat">
            <a:solidFill>
              <a:srgbClr val="0B91A0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27" name="TextBox 27"/>
          <p:cNvSpPr txBox="1"/>
          <p:nvPr/>
        </p:nvSpPr>
        <p:spPr>
          <a:xfrm>
            <a:off x="506218" y="5608910"/>
            <a:ext cx="1998220" cy="38472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defTabSz="609630">
              <a:lnSpc>
                <a:spcPts val="2963"/>
              </a:lnSpc>
              <a:spcBef>
                <a:spcPct val="0"/>
              </a:spcBef>
            </a:pPr>
            <a:r>
              <a:rPr lang="en-US" sz="2963" spc="59">
                <a:solidFill>
                  <a:srgbClr val="0B91A0"/>
                </a:solidFill>
                <a:latin typeface="Cambria Bold"/>
              </a:rPr>
              <a:t>thời gian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4009DC2-8E0A-5885-8BF9-8A84A7267E27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58332" y="-103341"/>
            <a:ext cx="1255885" cy="145707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  <p:bldP spid="19" grpId="0"/>
      <p:bldP spid="21" grpId="0"/>
      <p:bldP spid="25" grpId="0"/>
      <p:bldP spid="2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E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9009835" y="1905000"/>
            <a:ext cx="6781800" cy="6781800"/>
          </a:xfrm>
          <a:custGeom>
            <a:avLst/>
            <a:gdLst/>
            <a:ahLst/>
            <a:cxnLst/>
            <a:rect l="l" t="t" r="r" b="b"/>
            <a:pathLst>
              <a:path w="10172700" h="10172700">
                <a:moveTo>
                  <a:pt x="0" y="0"/>
                </a:moveTo>
                <a:lnTo>
                  <a:pt x="10172700" y="0"/>
                </a:lnTo>
                <a:lnTo>
                  <a:pt x="10172700" y="10172700"/>
                </a:lnTo>
                <a:lnTo>
                  <a:pt x="0" y="101727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9999"/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-2003194" y="-3233148"/>
            <a:ext cx="17318738" cy="6386285"/>
          </a:xfrm>
          <a:custGeom>
            <a:avLst/>
            <a:gdLst/>
            <a:ahLst/>
            <a:cxnLst/>
            <a:rect l="l" t="t" r="r" b="b"/>
            <a:pathLst>
              <a:path w="25978107" h="9579427">
                <a:moveTo>
                  <a:pt x="0" y="0"/>
                </a:moveTo>
                <a:lnTo>
                  <a:pt x="25978107" y="0"/>
                </a:lnTo>
                <a:lnTo>
                  <a:pt x="25978107" y="9579427"/>
                </a:lnTo>
                <a:lnTo>
                  <a:pt x="0" y="9579427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=""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 rot="1455067">
            <a:off x="-633979" y="5578577"/>
            <a:ext cx="1890156" cy="1734218"/>
          </a:xfrm>
          <a:custGeom>
            <a:avLst/>
            <a:gdLst/>
            <a:ahLst/>
            <a:cxnLst/>
            <a:rect l="l" t="t" r="r" b="b"/>
            <a:pathLst>
              <a:path w="2835234" h="2601327">
                <a:moveTo>
                  <a:pt x="0" y="0"/>
                </a:moveTo>
                <a:lnTo>
                  <a:pt x="2835234" y="0"/>
                </a:lnTo>
                <a:lnTo>
                  <a:pt x="2835234" y="2601327"/>
                </a:lnTo>
                <a:lnTo>
                  <a:pt x="0" y="2601327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=""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 rot="862889">
            <a:off x="9667915" y="4277014"/>
            <a:ext cx="2771287" cy="2614247"/>
          </a:xfrm>
          <a:custGeom>
            <a:avLst/>
            <a:gdLst/>
            <a:ahLst/>
            <a:cxnLst/>
            <a:rect l="l" t="t" r="r" b="b"/>
            <a:pathLst>
              <a:path w="4156930" h="3921371">
                <a:moveTo>
                  <a:pt x="0" y="0"/>
                </a:moveTo>
                <a:lnTo>
                  <a:pt x="4156930" y="0"/>
                </a:lnTo>
                <a:lnTo>
                  <a:pt x="4156930" y="3921371"/>
                </a:lnTo>
                <a:lnTo>
                  <a:pt x="0" y="3921371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=""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 rot="1872362">
            <a:off x="8007083" y="2044827"/>
            <a:ext cx="2259936" cy="1920004"/>
          </a:xfrm>
          <a:custGeom>
            <a:avLst/>
            <a:gdLst/>
            <a:ahLst/>
            <a:cxnLst/>
            <a:rect l="l" t="t" r="r" b="b"/>
            <a:pathLst>
              <a:path w="3389904" h="2880006">
                <a:moveTo>
                  <a:pt x="0" y="0"/>
                </a:moveTo>
                <a:lnTo>
                  <a:pt x="3389904" y="0"/>
                </a:lnTo>
                <a:lnTo>
                  <a:pt x="3389904" y="2880006"/>
                </a:lnTo>
                <a:lnTo>
                  <a:pt x="0" y="2880006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=""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 rot="1455067">
            <a:off x="10464344" y="1595412"/>
            <a:ext cx="981495" cy="900522"/>
          </a:xfrm>
          <a:custGeom>
            <a:avLst/>
            <a:gdLst/>
            <a:ahLst/>
            <a:cxnLst/>
            <a:rect l="l" t="t" r="r" b="b"/>
            <a:pathLst>
              <a:path w="1472243" h="1350783">
                <a:moveTo>
                  <a:pt x="0" y="0"/>
                </a:moveTo>
                <a:lnTo>
                  <a:pt x="1472243" y="0"/>
                </a:lnTo>
                <a:lnTo>
                  <a:pt x="1472243" y="1350783"/>
                </a:lnTo>
                <a:lnTo>
                  <a:pt x="0" y="1350783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=""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 flipH="1">
            <a:off x="8672092" y="5584138"/>
            <a:ext cx="675485" cy="834791"/>
          </a:xfrm>
          <a:custGeom>
            <a:avLst/>
            <a:gdLst/>
            <a:ahLst/>
            <a:cxnLst/>
            <a:rect l="l" t="t" r="r" b="b"/>
            <a:pathLst>
              <a:path w="1013228" h="1252187">
                <a:moveTo>
                  <a:pt x="1013228" y="0"/>
                </a:moveTo>
                <a:lnTo>
                  <a:pt x="0" y="0"/>
                </a:lnTo>
                <a:lnTo>
                  <a:pt x="0" y="1252186"/>
                </a:lnTo>
                <a:lnTo>
                  <a:pt x="1013228" y="1252186"/>
                </a:lnTo>
                <a:lnTo>
                  <a:pt x="1013228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=""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</p:sp>
      <p:sp>
        <p:nvSpPr>
          <p:cNvPr id="10" name="Freeform 10"/>
          <p:cNvSpPr/>
          <p:nvPr/>
        </p:nvSpPr>
        <p:spPr>
          <a:xfrm>
            <a:off x="1528932" y="3625568"/>
            <a:ext cx="6439834" cy="3340664"/>
          </a:xfrm>
          <a:custGeom>
            <a:avLst/>
            <a:gdLst/>
            <a:ahLst/>
            <a:cxnLst/>
            <a:rect l="l" t="t" r="r" b="b"/>
            <a:pathLst>
              <a:path w="9659751" h="5010996">
                <a:moveTo>
                  <a:pt x="0" y="0"/>
                </a:moveTo>
                <a:lnTo>
                  <a:pt x="9659751" y="0"/>
                </a:lnTo>
                <a:lnTo>
                  <a:pt x="9659751" y="5010996"/>
                </a:lnTo>
                <a:lnTo>
                  <a:pt x="0" y="5010996"/>
                </a:lnTo>
                <a:lnTo>
                  <a:pt x="0" y="0"/>
                </a:lnTo>
                <a:close/>
              </a:path>
            </a:pathLst>
          </a:custGeom>
          <a:blipFill>
            <a:blip r:embed="rId14"/>
            <a:stretch>
              <a:fillRect/>
            </a:stretch>
          </a:blipFill>
        </p:spPr>
      </p:sp>
      <p:sp>
        <p:nvSpPr>
          <p:cNvPr id="11" name="Rectangle 10"/>
          <p:cNvSpPr/>
          <p:nvPr/>
        </p:nvSpPr>
        <p:spPr>
          <a:xfrm>
            <a:off x="127152" y="500294"/>
            <a:ext cx="11324298" cy="22159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3800" b="1" smtClean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VẬN DỤNG</a:t>
            </a:r>
            <a:endParaRPr lang="en-US" sz="13800" b="1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62295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E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2441079">
            <a:off x="8195883" y="-2813329"/>
            <a:ext cx="7967207" cy="5288233"/>
          </a:xfrm>
          <a:custGeom>
            <a:avLst/>
            <a:gdLst/>
            <a:ahLst/>
            <a:cxnLst/>
            <a:rect l="l" t="t" r="r" b="b"/>
            <a:pathLst>
              <a:path w="11950810" h="7932350">
                <a:moveTo>
                  <a:pt x="0" y="0"/>
                </a:moveTo>
                <a:lnTo>
                  <a:pt x="11950809" y="0"/>
                </a:lnTo>
                <a:lnTo>
                  <a:pt x="11950809" y="7932349"/>
                </a:lnTo>
                <a:lnTo>
                  <a:pt x="0" y="793234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 rot="-1719115">
            <a:off x="10956207" y="5711"/>
            <a:ext cx="952905" cy="874291"/>
          </a:xfrm>
          <a:custGeom>
            <a:avLst/>
            <a:gdLst/>
            <a:ahLst/>
            <a:cxnLst/>
            <a:rect l="l" t="t" r="r" b="b"/>
            <a:pathLst>
              <a:path w="1429358" h="1311436">
                <a:moveTo>
                  <a:pt x="0" y="0"/>
                </a:moveTo>
                <a:lnTo>
                  <a:pt x="1429359" y="0"/>
                </a:lnTo>
                <a:lnTo>
                  <a:pt x="1429359" y="1311436"/>
                </a:lnTo>
                <a:lnTo>
                  <a:pt x="0" y="1311436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=""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 rot="-7447426">
            <a:off x="-4539243" y="3528084"/>
            <a:ext cx="7967207" cy="5288233"/>
          </a:xfrm>
          <a:custGeom>
            <a:avLst/>
            <a:gdLst/>
            <a:ahLst/>
            <a:cxnLst/>
            <a:rect l="l" t="t" r="r" b="b"/>
            <a:pathLst>
              <a:path w="11950810" h="7932350">
                <a:moveTo>
                  <a:pt x="0" y="0"/>
                </a:moveTo>
                <a:lnTo>
                  <a:pt x="11950810" y="0"/>
                </a:lnTo>
                <a:lnTo>
                  <a:pt x="11950810" y="7932350"/>
                </a:lnTo>
                <a:lnTo>
                  <a:pt x="0" y="793235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>
            <a:off x="160039" y="5494609"/>
            <a:ext cx="1415327" cy="1425424"/>
          </a:xfrm>
          <a:custGeom>
            <a:avLst/>
            <a:gdLst/>
            <a:ahLst/>
            <a:cxnLst/>
            <a:rect l="l" t="t" r="r" b="b"/>
            <a:pathLst>
              <a:path w="2122991" h="2138136">
                <a:moveTo>
                  <a:pt x="0" y="0"/>
                </a:moveTo>
                <a:lnTo>
                  <a:pt x="2122991" y="0"/>
                </a:lnTo>
                <a:lnTo>
                  <a:pt x="2122991" y="2138136"/>
                </a:lnTo>
                <a:lnTo>
                  <a:pt x="0" y="2138136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=""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28" name="Rectangle 27"/>
          <p:cNvSpPr/>
          <p:nvPr/>
        </p:nvSpPr>
        <p:spPr>
          <a:xfrm>
            <a:off x="473255" y="2183574"/>
            <a:ext cx="11324298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4400" b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</a:t>
            </a:r>
            <a:r>
              <a:rPr lang="vi-VN" sz="4400" b="1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ặt </a:t>
            </a:r>
            <a:r>
              <a:rPr lang="vi-VN" sz="4400" b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1-2  câu nói về hoạt động trong ngày của bản thân (trong đó có sử dụng trạng ngữ)</a:t>
            </a:r>
            <a:endParaRPr lang="en-US" sz="4400" b="1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2164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E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1906900" y="-2561565"/>
            <a:ext cx="6781800" cy="6781800"/>
          </a:xfrm>
          <a:custGeom>
            <a:avLst/>
            <a:gdLst/>
            <a:ahLst/>
            <a:cxnLst/>
            <a:rect l="l" t="t" r="r" b="b"/>
            <a:pathLst>
              <a:path w="10172700" h="10172700">
                <a:moveTo>
                  <a:pt x="0" y="0"/>
                </a:moveTo>
                <a:lnTo>
                  <a:pt x="10172700" y="0"/>
                </a:lnTo>
                <a:lnTo>
                  <a:pt x="10172700" y="10172700"/>
                </a:lnTo>
                <a:lnTo>
                  <a:pt x="0" y="101727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9999"/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7210017" y="3467100"/>
            <a:ext cx="6781800" cy="6781800"/>
          </a:xfrm>
          <a:custGeom>
            <a:avLst/>
            <a:gdLst/>
            <a:ahLst/>
            <a:cxnLst/>
            <a:rect l="l" t="t" r="r" b="b"/>
            <a:pathLst>
              <a:path w="10172700" h="10172700">
                <a:moveTo>
                  <a:pt x="0" y="0"/>
                </a:moveTo>
                <a:lnTo>
                  <a:pt x="10172700" y="0"/>
                </a:lnTo>
                <a:lnTo>
                  <a:pt x="10172700" y="10172700"/>
                </a:lnTo>
                <a:lnTo>
                  <a:pt x="0" y="101727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9999"/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 rot="3876774">
            <a:off x="-3983604" y="2627562"/>
            <a:ext cx="7967207" cy="5288233"/>
          </a:xfrm>
          <a:custGeom>
            <a:avLst/>
            <a:gdLst/>
            <a:ahLst/>
            <a:cxnLst/>
            <a:rect l="l" t="t" r="r" b="b"/>
            <a:pathLst>
              <a:path w="11950810" h="7932350">
                <a:moveTo>
                  <a:pt x="0" y="0"/>
                </a:moveTo>
                <a:lnTo>
                  <a:pt x="11950810" y="0"/>
                </a:lnTo>
                <a:lnTo>
                  <a:pt x="11950810" y="7932350"/>
                </a:lnTo>
                <a:lnTo>
                  <a:pt x="0" y="793235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=""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301297" y="342551"/>
            <a:ext cx="2453335" cy="2084312"/>
          </a:xfrm>
          <a:custGeom>
            <a:avLst/>
            <a:gdLst/>
            <a:ahLst/>
            <a:cxnLst/>
            <a:rect l="l" t="t" r="r" b="b"/>
            <a:pathLst>
              <a:path w="3680002" h="3126468">
                <a:moveTo>
                  <a:pt x="0" y="0"/>
                </a:moveTo>
                <a:lnTo>
                  <a:pt x="3680001" y="0"/>
                </a:lnTo>
                <a:lnTo>
                  <a:pt x="3680001" y="3126468"/>
                </a:lnTo>
                <a:lnTo>
                  <a:pt x="0" y="3126468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=""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 rot="6795161">
            <a:off x="10205526" y="-1156353"/>
            <a:ext cx="2999639" cy="3684305"/>
          </a:xfrm>
          <a:custGeom>
            <a:avLst/>
            <a:gdLst/>
            <a:ahLst/>
            <a:cxnLst/>
            <a:rect l="l" t="t" r="r" b="b"/>
            <a:pathLst>
              <a:path w="4499458" h="5526458">
                <a:moveTo>
                  <a:pt x="0" y="0"/>
                </a:moveTo>
                <a:lnTo>
                  <a:pt x="4499458" y="0"/>
                </a:lnTo>
                <a:lnTo>
                  <a:pt x="4499458" y="5526458"/>
                </a:lnTo>
                <a:lnTo>
                  <a:pt x="0" y="5526458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=""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>
            <a:off x="1128894" y="1670919"/>
            <a:ext cx="9992114" cy="3825765"/>
          </a:xfrm>
          <a:custGeom>
            <a:avLst/>
            <a:gdLst/>
            <a:ahLst/>
            <a:cxnLst/>
            <a:rect l="l" t="t" r="r" b="b"/>
            <a:pathLst>
              <a:path w="13476712" h="7350423">
                <a:moveTo>
                  <a:pt x="0" y="0"/>
                </a:moveTo>
                <a:lnTo>
                  <a:pt x="13476712" y="0"/>
                </a:lnTo>
                <a:lnTo>
                  <a:pt x="13476712" y="7350424"/>
                </a:lnTo>
                <a:lnTo>
                  <a:pt x="0" y="7350424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=""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 rot="862889" flipH="1">
            <a:off x="142321" y="4402515"/>
            <a:ext cx="2771287" cy="2614247"/>
          </a:xfrm>
          <a:custGeom>
            <a:avLst/>
            <a:gdLst/>
            <a:ahLst/>
            <a:cxnLst/>
            <a:rect l="l" t="t" r="r" b="b"/>
            <a:pathLst>
              <a:path w="4156930" h="3921371">
                <a:moveTo>
                  <a:pt x="4156930" y="0"/>
                </a:moveTo>
                <a:lnTo>
                  <a:pt x="0" y="0"/>
                </a:lnTo>
                <a:lnTo>
                  <a:pt x="0" y="3921371"/>
                </a:lnTo>
                <a:lnTo>
                  <a:pt x="4156930" y="3921371"/>
                </a:lnTo>
                <a:lnTo>
                  <a:pt x="415693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=""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</p:sp>
      <p:sp>
        <p:nvSpPr>
          <p:cNvPr id="9" name="Freeform 9"/>
          <p:cNvSpPr/>
          <p:nvPr/>
        </p:nvSpPr>
        <p:spPr>
          <a:xfrm flipH="1">
            <a:off x="10030153" y="4220236"/>
            <a:ext cx="3350384" cy="3140985"/>
          </a:xfrm>
          <a:custGeom>
            <a:avLst/>
            <a:gdLst/>
            <a:ahLst/>
            <a:cxnLst/>
            <a:rect l="l" t="t" r="r" b="b"/>
            <a:pathLst>
              <a:path w="5025576" h="4711477">
                <a:moveTo>
                  <a:pt x="5025576" y="0"/>
                </a:moveTo>
                <a:lnTo>
                  <a:pt x="0" y="0"/>
                </a:lnTo>
                <a:lnTo>
                  <a:pt x="0" y="4711478"/>
                </a:lnTo>
                <a:lnTo>
                  <a:pt x="5025576" y="4711478"/>
                </a:lnTo>
                <a:lnTo>
                  <a:pt x="5025576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="" xmlns:asvg="http://schemas.microsoft.com/office/drawing/2016/SVG/main" r:embed="rId15"/>
                </a:ext>
              </a:extLst>
            </a:blip>
            <a:stretch>
              <a:fillRect/>
            </a:stretch>
          </a:blipFill>
        </p:spPr>
      </p:sp>
      <p:sp>
        <p:nvSpPr>
          <p:cNvPr id="10" name="Freeform 10"/>
          <p:cNvSpPr/>
          <p:nvPr/>
        </p:nvSpPr>
        <p:spPr>
          <a:xfrm rot="2942041">
            <a:off x="11327340" y="-347960"/>
            <a:ext cx="895711" cy="2147557"/>
          </a:xfrm>
          <a:custGeom>
            <a:avLst/>
            <a:gdLst/>
            <a:ahLst/>
            <a:cxnLst/>
            <a:rect l="l" t="t" r="r" b="b"/>
            <a:pathLst>
              <a:path w="1343566" h="3221336">
                <a:moveTo>
                  <a:pt x="0" y="0"/>
                </a:moveTo>
                <a:lnTo>
                  <a:pt x="1343566" y="0"/>
                </a:lnTo>
                <a:lnTo>
                  <a:pt x="1343566" y="3221337"/>
                </a:lnTo>
                <a:lnTo>
                  <a:pt x="0" y="3221337"/>
                </a:lnTo>
                <a:lnTo>
                  <a:pt x="0" y="0"/>
                </a:lnTo>
                <a:close/>
              </a:path>
            </a:pathLst>
          </a:custGeom>
          <a:blipFill>
            <a:blip r:embed="rId16">
              <a:extLst>
                <a:ext uri="{96DAC541-7B7A-43D3-8B79-37D633B846F1}">
                  <asvg:svgBlip xmlns="" xmlns:asvg="http://schemas.microsoft.com/office/drawing/2016/SVG/main" r:embed="rId17"/>
                </a:ext>
              </a:extLst>
            </a:blip>
            <a:stretch>
              <a:fillRect/>
            </a:stretch>
          </a:blipFill>
        </p:spPr>
      </p:sp>
      <p:sp>
        <p:nvSpPr>
          <p:cNvPr id="11" name="Freeform 11"/>
          <p:cNvSpPr/>
          <p:nvPr/>
        </p:nvSpPr>
        <p:spPr>
          <a:xfrm>
            <a:off x="9009835" y="396375"/>
            <a:ext cx="1109853" cy="1371600"/>
          </a:xfrm>
          <a:custGeom>
            <a:avLst/>
            <a:gdLst/>
            <a:ahLst/>
            <a:cxnLst/>
            <a:rect l="l" t="t" r="r" b="b"/>
            <a:pathLst>
              <a:path w="1664779" h="2057400">
                <a:moveTo>
                  <a:pt x="0" y="0"/>
                </a:moveTo>
                <a:lnTo>
                  <a:pt x="1664780" y="0"/>
                </a:lnTo>
                <a:lnTo>
                  <a:pt x="1664780" y="2057400"/>
                </a:lnTo>
                <a:lnTo>
                  <a:pt x="0" y="2057400"/>
                </a:lnTo>
                <a:lnTo>
                  <a:pt x="0" y="0"/>
                </a:lnTo>
                <a:close/>
              </a:path>
            </a:pathLst>
          </a:custGeom>
          <a:blipFill>
            <a:blip r:embed="rId18">
              <a:extLst>
                <a:ext uri="{96DAC541-7B7A-43D3-8B79-37D633B846F1}">
                  <asvg:svgBlip xmlns="" xmlns:asvg="http://schemas.microsoft.com/office/drawing/2016/SVG/main" r:embed="rId19"/>
                </a:ext>
              </a:extLst>
            </a:blip>
            <a:stretch>
              <a:fillRect/>
            </a:stretch>
          </a:blipFill>
        </p:spPr>
      </p:sp>
      <p:sp>
        <p:nvSpPr>
          <p:cNvPr id="12" name="Freeform 12"/>
          <p:cNvSpPr/>
          <p:nvPr/>
        </p:nvSpPr>
        <p:spPr>
          <a:xfrm>
            <a:off x="3855790" y="944350"/>
            <a:ext cx="4720931" cy="1740843"/>
          </a:xfrm>
          <a:custGeom>
            <a:avLst/>
            <a:gdLst/>
            <a:ahLst/>
            <a:cxnLst/>
            <a:rect l="l" t="t" r="r" b="b"/>
            <a:pathLst>
              <a:path w="7081397" h="2611265">
                <a:moveTo>
                  <a:pt x="0" y="0"/>
                </a:moveTo>
                <a:lnTo>
                  <a:pt x="7081397" y="0"/>
                </a:lnTo>
                <a:lnTo>
                  <a:pt x="7081397" y="2611265"/>
                </a:lnTo>
                <a:lnTo>
                  <a:pt x="0" y="2611265"/>
                </a:lnTo>
                <a:lnTo>
                  <a:pt x="0" y="0"/>
                </a:lnTo>
                <a:close/>
              </a:path>
            </a:pathLst>
          </a:custGeom>
          <a:blipFill>
            <a:blip r:embed="rId20">
              <a:extLst>
                <a:ext uri="{96DAC541-7B7A-43D3-8B79-37D633B846F1}">
                  <asvg:svgBlip xmlns="" xmlns:asvg="http://schemas.microsoft.com/office/drawing/2016/SVG/main" r:embed="rId21"/>
                </a:ext>
              </a:extLst>
            </a:blip>
            <a:stretch>
              <a:fillRect/>
            </a:stretch>
          </a:blipFill>
        </p:spPr>
      </p:sp>
      <p:sp>
        <p:nvSpPr>
          <p:cNvPr id="13" name="Freeform 13"/>
          <p:cNvSpPr/>
          <p:nvPr/>
        </p:nvSpPr>
        <p:spPr>
          <a:xfrm>
            <a:off x="3300619" y="165955"/>
            <a:ext cx="1415327" cy="1425424"/>
          </a:xfrm>
          <a:custGeom>
            <a:avLst/>
            <a:gdLst/>
            <a:ahLst/>
            <a:cxnLst/>
            <a:rect l="l" t="t" r="r" b="b"/>
            <a:pathLst>
              <a:path w="2122991" h="2138136">
                <a:moveTo>
                  <a:pt x="0" y="0"/>
                </a:moveTo>
                <a:lnTo>
                  <a:pt x="2122991" y="0"/>
                </a:lnTo>
                <a:lnTo>
                  <a:pt x="2122991" y="2138136"/>
                </a:lnTo>
                <a:lnTo>
                  <a:pt x="0" y="2138136"/>
                </a:lnTo>
                <a:lnTo>
                  <a:pt x="0" y="0"/>
                </a:lnTo>
                <a:close/>
              </a:path>
            </a:pathLst>
          </a:custGeom>
          <a:blipFill>
            <a:blip r:embed="rId22">
              <a:extLst>
                <a:ext uri="{96DAC541-7B7A-43D3-8B79-37D633B846F1}">
                  <asvg:svgBlip xmlns="" xmlns:asvg="http://schemas.microsoft.com/office/drawing/2016/SVG/main" r:embed="rId23"/>
                </a:ext>
              </a:extLst>
            </a:blip>
            <a:stretch>
              <a:fillRect/>
            </a:stretch>
          </a:blipFill>
        </p:spPr>
      </p:sp>
      <p:sp>
        <p:nvSpPr>
          <p:cNvPr id="14" name="Freeform 14"/>
          <p:cNvSpPr/>
          <p:nvPr/>
        </p:nvSpPr>
        <p:spPr>
          <a:xfrm>
            <a:off x="3893405" y="5271678"/>
            <a:ext cx="981495" cy="900522"/>
          </a:xfrm>
          <a:custGeom>
            <a:avLst/>
            <a:gdLst/>
            <a:ahLst/>
            <a:cxnLst/>
            <a:rect l="l" t="t" r="r" b="b"/>
            <a:pathLst>
              <a:path w="1472243" h="1350783">
                <a:moveTo>
                  <a:pt x="0" y="0"/>
                </a:moveTo>
                <a:lnTo>
                  <a:pt x="1472243" y="0"/>
                </a:lnTo>
                <a:lnTo>
                  <a:pt x="1472243" y="1350783"/>
                </a:lnTo>
                <a:lnTo>
                  <a:pt x="0" y="1350783"/>
                </a:lnTo>
                <a:lnTo>
                  <a:pt x="0" y="0"/>
                </a:lnTo>
                <a:close/>
              </a:path>
            </a:pathLst>
          </a:custGeom>
          <a:blipFill>
            <a:blip r:embed="rId24">
              <a:extLst>
                <a:ext uri="{96DAC541-7B7A-43D3-8B79-37D633B846F1}">
                  <asvg:svgBlip xmlns="" xmlns:asvg="http://schemas.microsoft.com/office/drawing/2016/SVG/main" r:embed="rId25"/>
                </a:ext>
              </a:extLst>
            </a:blip>
            <a:stretch>
              <a:fillRect/>
            </a:stretch>
          </a:blipFill>
        </p:spPr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CA3F49DE-5AE8-2556-92E1-CE2043473257}"/>
              </a:ext>
            </a:extLst>
          </p:cNvPr>
          <p:cNvPicPr>
            <a:picLocks noChangeAspect="1"/>
          </p:cNvPicPr>
          <p:nvPr/>
        </p:nvPicPr>
        <p:blipFill>
          <a:blip r:embed="rId26"/>
          <a:stretch>
            <a:fillRect/>
          </a:stretch>
        </p:blipFill>
        <p:spPr>
          <a:xfrm>
            <a:off x="4115953" y="1331740"/>
            <a:ext cx="4194412" cy="1213209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AAEF67CC-11FC-0578-6620-2B263AF40D09}"/>
              </a:ext>
            </a:extLst>
          </p:cNvPr>
          <p:cNvPicPr>
            <a:picLocks noChangeAspect="1"/>
          </p:cNvPicPr>
          <p:nvPr/>
        </p:nvPicPr>
        <p:blipFill>
          <a:blip r:embed="rId27"/>
          <a:stretch>
            <a:fillRect/>
          </a:stretch>
        </p:blipFill>
        <p:spPr>
          <a:xfrm>
            <a:off x="1880734" y="2642822"/>
            <a:ext cx="9102117" cy="185334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E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1906900" y="-2561565"/>
            <a:ext cx="6781800" cy="6781800"/>
          </a:xfrm>
          <a:custGeom>
            <a:avLst/>
            <a:gdLst/>
            <a:ahLst/>
            <a:cxnLst/>
            <a:rect l="l" t="t" r="r" b="b"/>
            <a:pathLst>
              <a:path w="10172700" h="10172700">
                <a:moveTo>
                  <a:pt x="0" y="0"/>
                </a:moveTo>
                <a:lnTo>
                  <a:pt x="10172700" y="0"/>
                </a:lnTo>
                <a:lnTo>
                  <a:pt x="10172700" y="10172700"/>
                </a:lnTo>
                <a:lnTo>
                  <a:pt x="0" y="101727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9999"/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7210017" y="3467100"/>
            <a:ext cx="6781800" cy="6781800"/>
          </a:xfrm>
          <a:custGeom>
            <a:avLst/>
            <a:gdLst/>
            <a:ahLst/>
            <a:cxnLst/>
            <a:rect l="l" t="t" r="r" b="b"/>
            <a:pathLst>
              <a:path w="10172700" h="10172700">
                <a:moveTo>
                  <a:pt x="0" y="0"/>
                </a:moveTo>
                <a:lnTo>
                  <a:pt x="10172700" y="0"/>
                </a:lnTo>
                <a:lnTo>
                  <a:pt x="10172700" y="10172700"/>
                </a:lnTo>
                <a:lnTo>
                  <a:pt x="0" y="101727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9999"/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 rot="3876774">
            <a:off x="-3983604" y="2627562"/>
            <a:ext cx="7967207" cy="5288233"/>
          </a:xfrm>
          <a:custGeom>
            <a:avLst/>
            <a:gdLst/>
            <a:ahLst/>
            <a:cxnLst/>
            <a:rect l="l" t="t" r="r" b="b"/>
            <a:pathLst>
              <a:path w="11950810" h="7932350">
                <a:moveTo>
                  <a:pt x="0" y="0"/>
                </a:moveTo>
                <a:lnTo>
                  <a:pt x="11950810" y="0"/>
                </a:lnTo>
                <a:lnTo>
                  <a:pt x="11950810" y="7932350"/>
                </a:lnTo>
                <a:lnTo>
                  <a:pt x="0" y="793235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=""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301297" y="342551"/>
            <a:ext cx="2453335" cy="2084312"/>
          </a:xfrm>
          <a:custGeom>
            <a:avLst/>
            <a:gdLst/>
            <a:ahLst/>
            <a:cxnLst/>
            <a:rect l="l" t="t" r="r" b="b"/>
            <a:pathLst>
              <a:path w="3680002" h="3126468">
                <a:moveTo>
                  <a:pt x="0" y="0"/>
                </a:moveTo>
                <a:lnTo>
                  <a:pt x="3680001" y="0"/>
                </a:lnTo>
                <a:lnTo>
                  <a:pt x="3680001" y="3126468"/>
                </a:lnTo>
                <a:lnTo>
                  <a:pt x="0" y="3126468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=""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 rot="6795161">
            <a:off x="10205526" y="-1156353"/>
            <a:ext cx="2999639" cy="3684305"/>
          </a:xfrm>
          <a:custGeom>
            <a:avLst/>
            <a:gdLst/>
            <a:ahLst/>
            <a:cxnLst/>
            <a:rect l="l" t="t" r="r" b="b"/>
            <a:pathLst>
              <a:path w="4499458" h="5526458">
                <a:moveTo>
                  <a:pt x="0" y="0"/>
                </a:moveTo>
                <a:lnTo>
                  <a:pt x="4499458" y="0"/>
                </a:lnTo>
                <a:lnTo>
                  <a:pt x="4499458" y="5526458"/>
                </a:lnTo>
                <a:lnTo>
                  <a:pt x="0" y="5526458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=""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>
            <a:off x="1616442" y="897830"/>
            <a:ext cx="8984475" cy="4900282"/>
          </a:xfrm>
          <a:custGeom>
            <a:avLst/>
            <a:gdLst/>
            <a:ahLst/>
            <a:cxnLst/>
            <a:rect l="l" t="t" r="r" b="b"/>
            <a:pathLst>
              <a:path w="13476712" h="7350423">
                <a:moveTo>
                  <a:pt x="0" y="0"/>
                </a:moveTo>
                <a:lnTo>
                  <a:pt x="13476712" y="0"/>
                </a:lnTo>
                <a:lnTo>
                  <a:pt x="13476712" y="7350424"/>
                </a:lnTo>
                <a:lnTo>
                  <a:pt x="0" y="7350424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=""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 rot="862889" flipH="1">
            <a:off x="142321" y="4402515"/>
            <a:ext cx="2771287" cy="2614247"/>
          </a:xfrm>
          <a:custGeom>
            <a:avLst/>
            <a:gdLst/>
            <a:ahLst/>
            <a:cxnLst/>
            <a:rect l="l" t="t" r="r" b="b"/>
            <a:pathLst>
              <a:path w="4156930" h="3921371">
                <a:moveTo>
                  <a:pt x="4156930" y="0"/>
                </a:moveTo>
                <a:lnTo>
                  <a:pt x="0" y="0"/>
                </a:lnTo>
                <a:lnTo>
                  <a:pt x="0" y="3921371"/>
                </a:lnTo>
                <a:lnTo>
                  <a:pt x="4156930" y="3921371"/>
                </a:lnTo>
                <a:lnTo>
                  <a:pt x="415693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=""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</p:sp>
      <p:sp>
        <p:nvSpPr>
          <p:cNvPr id="9" name="Freeform 9"/>
          <p:cNvSpPr/>
          <p:nvPr/>
        </p:nvSpPr>
        <p:spPr>
          <a:xfrm flipH="1">
            <a:off x="10030153" y="4220236"/>
            <a:ext cx="3350384" cy="3140985"/>
          </a:xfrm>
          <a:custGeom>
            <a:avLst/>
            <a:gdLst/>
            <a:ahLst/>
            <a:cxnLst/>
            <a:rect l="l" t="t" r="r" b="b"/>
            <a:pathLst>
              <a:path w="5025576" h="4711477">
                <a:moveTo>
                  <a:pt x="5025576" y="0"/>
                </a:moveTo>
                <a:lnTo>
                  <a:pt x="0" y="0"/>
                </a:lnTo>
                <a:lnTo>
                  <a:pt x="0" y="4711478"/>
                </a:lnTo>
                <a:lnTo>
                  <a:pt x="5025576" y="4711478"/>
                </a:lnTo>
                <a:lnTo>
                  <a:pt x="5025576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="" xmlns:asvg="http://schemas.microsoft.com/office/drawing/2016/SVG/main" r:embed="rId15"/>
                </a:ext>
              </a:extLst>
            </a:blip>
            <a:stretch>
              <a:fillRect/>
            </a:stretch>
          </a:blipFill>
        </p:spPr>
      </p:sp>
      <p:sp>
        <p:nvSpPr>
          <p:cNvPr id="11" name="Freeform 11"/>
          <p:cNvSpPr/>
          <p:nvPr/>
        </p:nvSpPr>
        <p:spPr>
          <a:xfrm rot="2942041">
            <a:off x="11327340" y="-347960"/>
            <a:ext cx="895711" cy="2147557"/>
          </a:xfrm>
          <a:custGeom>
            <a:avLst/>
            <a:gdLst/>
            <a:ahLst/>
            <a:cxnLst/>
            <a:rect l="l" t="t" r="r" b="b"/>
            <a:pathLst>
              <a:path w="1343566" h="3221336">
                <a:moveTo>
                  <a:pt x="0" y="0"/>
                </a:moveTo>
                <a:lnTo>
                  <a:pt x="1343566" y="0"/>
                </a:lnTo>
                <a:lnTo>
                  <a:pt x="1343566" y="3221337"/>
                </a:lnTo>
                <a:lnTo>
                  <a:pt x="0" y="3221337"/>
                </a:lnTo>
                <a:lnTo>
                  <a:pt x="0" y="0"/>
                </a:lnTo>
                <a:close/>
              </a:path>
            </a:pathLst>
          </a:custGeom>
          <a:blipFill>
            <a:blip r:embed="rId16">
              <a:extLst>
                <a:ext uri="{96DAC541-7B7A-43D3-8B79-37D633B846F1}">
                  <asvg:svgBlip xmlns="" xmlns:asvg="http://schemas.microsoft.com/office/drawing/2016/SVG/main" r:embed="rId17"/>
                </a:ext>
              </a:extLst>
            </a:blip>
            <a:stretch>
              <a:fillRect/>
            </a:stretch>
          </a:blipFill>
        </p:spPr>
      </p:sp>
      <p:sp>
        <p:nvSpPr>
          <p:cNvPr id="12" name="Freeform 12"/>
          <p:cNvSpPr/>
          <p:nvPr/>
        </p:nvSpPr>
        <p:spPr>
          <a:xfrm>
            <a:off x="9009835" y="396375"/>
            <a:ext cx="1109853" cy="1371600"/>
          </a:xfrm>
          <a:custGeom>
            <a:avLst/>
            <a:gdLst/>
            <a:ahLst/>
            <a:cxnLst/>
            <a:rect l="l" t="t" r="r" b="b"/>
            <a:pathLst>
              <a:path w="1664779" h="2057400">
                <a:moveTo>
                  <a:pt x="0" y="0"/>
                </a:moveTo>
                <a:lnTo>
                  <a:pt x="1664780" y="0"/>
                </a:lnTo>
                <a:lnTo>
                  <a:pt x="1664780" y="2057400"/>
                </a:lnTo>
                <a:lnTo>
                  <a:pt x="0" y="2057400"/>
                </a:lnTo>
                <a:lnTo>
                  <a:pt x="0" y="0"/>
                </a:lnTo>
                <a:close/>
              </a:path>
            </a:pathLst>
          </a:custGeom>
          <a:blipFill>
            <a:blip r:embed="rId18">
              <a:extLst>
                <a:ext uri="{96DAC541-7B7A-43D3-8B79-37D633B846F1}">
                  <asvg:svgBlip xmlns="" xmlns:asvg="http://schemas.microsoft.com/office/drawing/2016/SVG/main" r:embed="rId19"/>
                </a:ext>
              </a:extLst>
            </a:blip>
            <a:stretch>
              <a:fillRect/>
            </a:stretch>
          </a:blipFill>
        </p:spPr>
      </p:sp>
      <p:sp>
        <p:nvSpPr>
          <p:cNvPr id="14" name="Freeform 14"/>
          <p:cNvSpPr/>
          <p:nvPr/>
        </p:nvSpPr>
        <p:spPr>
          <a:xfrm>
            <a:off x="3300619" y="165955"/>
            <a:ext cx="1415327" cy="1425424"/>
          </a:xfrm>
          <a:custGeom>
            <a:avLst/>
            <a:gdLst/>
            <a:ahLst/>
            <a:cxnLst/>
            <a:rect l="l" t="t" r="r" b="b"/>
            <a:pathLst>
              <a:path w="2122991" h="2138136">
                <a:moveTo>
                  <a:pt x="0" y="0"/>
                </a:moveTo>
                <a:lnTo>
                  <a:pt x="2122991" y="0"/>
                </a:lnTo>
                <a:lnTo>
                  <a:pt x="2122991" y="2138136"/>
                </a:lnTo>
                <a:lnTo>
                  <a:pt x="0" y="2138136"/>
                </a:lnTo>
                <a:lnTo>
                  <a:pt x="0" y="0"/>
                </a:lnTo>
                <a:close/>
              </a:path>
            </a:pathLst>
          </a:custGeom>
          <a:blipFill>
            <a:blip r:embed="rId20">
              <a:extLst>
                <a:ext uri="{96DAC541-7B7A-43D3-8B79-37D633B846F1}">
                  <asvg:svgBlip xmlns="" xmlns:asvg="http://schemas.microsoft.com/office/drawing/2016/SVG/main" r:embed="rId21"/>
                </a:ext>
              </a:extLst>
            </a:blip>
            <a:stretch>
              <a:fillRect/>
            </a:stretch>
          </a:blipFill>
        </p:spPr>
      </p:sp>
      <p:sp>
        <p:nvSpPr>
          <p:cNvPr id="15" name="Freeform 15"/>
          <p:cNvSpPr/>
          <p:nvPr/>
        </p:nvSpPr>
        <p:spPr>
          <a:xfrm>
            <a:off x="3893405" y="5271678"/>
            <a:ext cx="981495" cy="900522"/>
          </a:xfrm>
          <a:custGeom>
            <a:avLst/>
            <a:gdLst/>
            <a:ahLst/>
            <a:cxnLst/>
            <a:rect l="l" t="t" r="r" b="b"/>
            <a:pathLst>
              <a:path w="1472243" h="1350783">
                <a:moveTo>
                  <a:pt x="0" y="0"/>
                </a:moveTo>
                <a:lnTo>
                  <a:pt x="1472243" y="0"/>
                </a:lnTo>
                <a:lnTo>
                  <a:pt x="1472243" y="1350783"/>
                </a:lnTo>
                <a:lnTo>
                  <a:pt x="0" y="1350783"/>
                </a:lnTo>
                <a:lnTo>
                  <a:pt x="0" y="0"/>
                </a:lnTo>
                <a:close/>
              </a:path>
            </a:pathLst>
          </a:custGeom>
          <a:blipFill>
            <a:blip r:embed="rId22">
              <a:extLst>
                <a:ext uri="{96DAC541-7B7A-43D3-8B79-37D633B846F1}">
                  <asvg:svgBlip xmlns="" xmlns:asvg="http://schemas.microsoft.com/office/drawing/2016/SVG/main" r:embed="rId23"/>
                </a:ext>
              </a:extLst>
            </a:blip>
            <a:stretch>
              <a:fillRect/>
            </a:stretch>
          </a:blipFill>
        </p:spPr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9910EDA9-91A1-ADC2-C53B-1557084CA4FC}"/>
              </a:ext>
            </a:extLst>
          </p:cNvPr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1999133" y="1764648"/>
            <a:ext cx="8193734" cy="332870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E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9009835" y="1905000"/>
            <a:ext cx="6781800" cy="6781800"/>
          </a:xfrm>
          <a:custGeom>
            <a:avLst/>
            <a:gdLst/>
            <a:ahLst/>
            <a:cxnLst/>
            <a:rect l="l" t="t" r="r" b="b"/>
            <a:pathLst>
              <a:path w="10172700" h="10172700">
                <a:moveTo>
                  <a:pt x="0" y="0"/>
                </a:moveTo>
                <a:lnTo>
                  <a:pt x="10172700" y="0"/>
                </a:lnTo>
                <a:lnTo>
                  <a:pt x="10172700" y="10172700"/>
                </a:lnTo>
                <a:lnTo>
                  <a:pt x="0" y="101727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9999"/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-1752938" y="-4786003"/>
            <a:ext cx="17318738" cy="6386285"/>
          </a:xfrm>
          <a:custGeom>
            <a:avLst/>
            <a:gdLst/>
            <a:ahLst/>
            <a:cxnLst/>
            <a:rect l="l" t="t" r="r" b="b"/>
            <a:pathLst>
              <a:path w="25978107" h="9579427">
                <a:moveTo>
                  <a:pt x="0" y="0"/>
                </a:moveTo>
                <a:lnTo>
                  <a:pt x="25978107" y="0"/>
                </a:lnTo>
                <a:lnTo>
                  <a:pt x="25978107" y="9579427"/>
                </a:lnTo>
                <a:lnTo>
                  <a:pt x="0" y="9579427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=""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 rot="1455067">
            <a:off x="-633979" y="5578577"/>
            <a:ext cx="1890156" cy="1734218"/>
          </a:xfrm>
          <a:custGeom>
            <a:avLst/>
            <a:gdLst/>
            <a:ahLst/>
            <a:cxnLst/>
            <a:rect l="l" t="t" r="r" b="b"/>
            <a:pathLst>
              <a:path w="2835234" h="2601327">
                <a:moveTo>
                  <a:pt x="0" y="0"/>
                </a:moveTo>
                <a:lnTo>
                  <a:pt x="2835234" y="0"/>
                </a:lnTo>
                <a:lnTo>
                  <a:pt x="2835234" y="2601327"/>
                </a:lnTo>
                <a:lnTo>
                  <a:pt x="0" y="2601327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=""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 rot="862889">
            <a:off x="9667915" y="4277014"/>
            <a:ext cx="2771287" cy="2614247"/>
          </a:xfrm>
          <a:custGeom>
            <a:avLst/>
            <a:gdLst/>
            <a:ahLst/>
            <a:cxnLst/>
            <a:rect l="l" t="t" r="r" b="b"/>
            <a:pathLst>
              <a:path w="4156930" h="3921371">
                <a:moveTo>
                  <a:pt x="0" y="0"/>
                </a:moveTo>
                <a:lnTo>
                  <a:pt x="4156930" y="0"/>
                </a:lnTo>
                <a:lnTo>
                  <a:pt x="4156930" y="3921371"/>
                </a:lnTo>
                <a:lnTo>
                  <a:pt x="0" y="3921371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=""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 rot="1872362">
            <a:off x="9923590" y="2275655"/>
            <a:ext cx="2259936" cy="1920004"/>
          </a:xfrm>
          <a:custGeom>
            <a:avLst/>
            <a:gdLst/>
            <a:ahLst/>
            <a:cxnLst/>
            <a:rect l="l" t="t" r="r" b="b"/>
            <a:pathLst>
              <a:path w="3389904" h="2880006">
                <a:moveTo>
                  <a:pt x="0" y="0"/>
                </a:moveTo>
                <a:lnTo>
                  <a:pt x="3389904" y="0"/>
                </a:lnTo>
                <a:lnTo>
                  <a:pt x="3389904" y="2880006"/>
                </a:lnTo>
                <a:lnTo>
                  <a:pt x="0" y="2880006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=""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 rot="1455067">
            <a:off x="10464344" y="1595412"/>
            <a:ext cx="981495" cy="900522"/>
          </a:xfrm>
          <a:custGeom>
            <a:avLst/>
            <a:gdLst/>
            <a:ahLst/>
            <a:cxnLst/>
            <a:rect l="l" t="t" r="r" b="b"/>
            <a:pathLst>
              <a:path w="1472243" h="1350783">
                <a:moveTo>
                  <a:pt x="0" y="0"/>
                </a:moveTo>
                <a:lnTo>
                  <a:pt x="1472243" y="0"/>
                </a:lnTo>
                <a:lnTo>
                  <a:pt x="1472243" y="1350783"/>
                </a:lnTo>
                <a:lnTo>
                  <a:pt x="0" y="1350783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=""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 flipH="1">
            <a:off x="8672092" y="5584138"/>
            <a:ext cx="675485" cy="834791"/>
          </a:xfrm>
          <a:custGeom>
            <a:avLst/>
            <a:gdLst/>
            <a:ahLst/>
            <a:cxnLst/>
            <a:rect l="l" t="t" r="r" b="b"/>
            <a:pathLst>
              <a:path w="1013228" h="1252187">
                <a:moveTo>
                  <a:pt x="1013228" y="0"/>
                </a:moveTo>
                <a:lnTo>
                  <a:pt x="0" y="0"/>
                </a:lnTo>
                <a:lnTo>
                  <a:pt x="0" y="1252186"/>
                </a:lnTo>
                <a:lnTo>
                  <a:pt x="1013228" y="1252186"/>
                </a:lnTo>
                <a:lnTo>
                  <a:pt x="1013228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=""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</p:sp>
      <p:sp>
        <p:nvSpPr>
          <p:cNvPr id="9" name="Freeform 9"/>
          <p:cNvSpPr/>
          <p:nvPr/>
        </p:nvSpPr>
        <p:spPr>
          <a:xfrm rot="2942041">
            <a:off x="9012948" y="-661115"/>
            <a:ext cx="895711" cy="2147557"/>
          </a:xfrm>
          <a:custGeom>
            <a:avLst/>
            <a:gdLst/>
            <a:ahLst/>
            <a:cxnLst/>
            <a:rect l="l" t="t" r="r" b="b"/>
            <a:pathLst>
              <a:path w="1343566" h="3221336">
                <a:moveTo>
                  <a:pt x="0" y="0"/>
                </a:moveTo>
                <a:lnTo>
                  <a:pt x="1343566" y="0"/>
                </a:lnTo>
                <a:lnTo>
                  <a:pt x="1343566" y="3221336"/>
                </a:lnTo>
                <a:lnTo>
                  <a:pt x="0" y="3221336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="" xmlns:asvg="http://schemas.microsoft.com/office/drawing/2016/SVG/main" r:embed="rId15"/>
                </a:ext>
              </a:extLst>
            </a:blip>
            <a:stretch>
              <a:fillRect/>
            </a:stretch>
          </a:blipFill>
        </p:spPr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0275C30C-CB83-7C0D-0762-43FC46871105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1199072" y="53380"/>
            <a:ext cx="7279255" cy="1079086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49CF2546-3ECC-A561-A156-F869379C138D}"/>
              </a:ext>
            </a:extLst>
          </p:cNvPr>
          <p:cNvSpPr txBox="1"/>
          <p:nvPr/>
        </p:nvSpPr>
        <p:spPr>
          <a:xfrm>
            <a:off x="590091" y="1665968"/>
            <a:ext cx="8777036" cy="44012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vi-VN" sz="4000" dirty="0">
                <a:latin typeface="Cambria" panose="02040503050406030204" pitchFamily="18" charset="0"/>
                <a:ea typeface="Cambria" panose="02040503050406030204" pitchFamily="18" charset="0"/>
              </a:rPr>
              <a:t>- Nắm được khái niệm về thành phần trạng ngữ- thành phần phụ của câu. Nhận diện được trạng ngữ trong câu và hiểu được nội dung của nó</a:t>
            </a:r>
          </a:p>
          <a:p>
            <a:pPr algn="just"/>
            <a:r>
              <a:rPr lang="vi-VN" sz="4000" dirty="0">
                <a:latin typeface="Cambria" panose="02040503050406030204" pitchFamily="18" charset="0"/>
                <a:ea typeface="Cambria" panose="02040503050406030204" pitchFamily="18" charset="0"/>
              </a:rPr>
              <a:t>- Phát triển năng lực ngôn ngữ.</a:t>
            </a:r>
          </a:p>
          <a:p>
            <a:pPr algn="just"/>
            <a:r>
              <a:rPr lang="vi-VN" sz="4000" dirty="0">
                <a:latin typeface="Cambria" panose="02040503050406030204" pitchFamily="18" charset="0"/>
                <a:ea typeface="Cambria" panose="02040503050406030204" pitchFamily="18" charset="0"/>
              </a:rPr>
              <a:t>- Biết vận dụng bài học vào thực tiễn cuộc sống.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E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9009835" y="1905000"/>
            <a:ext cx="6781800" cy="6781800"/>
          </a:xfrm>
          <a:custGeom>
            <a:avLst/>
            <a:gdLst/>
            <a:ahLst/>
            <a:cxnLst/>
            <a:rect l="l" t="t" r="r" b="b"/>
            <a:pathLst>
              <a:path w="10172700" h="10172700">
                <a:moveTo>
                  <a:pt x="0" y="0"/>
                </a:moveTo>
                <a:lnTo>
                  <a:pt x="10172700" y="0"/>
                </a:lnTo>
                <a:lnTo>
                  <a:pt x="10172700" y="10172700"/>
                </a:lnTo>
                <a:lnTo>
                  <a:pt x="0" y="101727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9999"/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-1935818" y="-2801721"/>
            <a:ext cx="17318738" cy="6386285"/>
          </a:xfrm>
          <a:custGeom>
            <a:avLst/>
            <a:gdLst/>
            <a:ahLst/>
            <a:cxnLst/>
            <a:rect l="l" t="t" r="r" b="b"/>
            <a:pathLst>
              <a:path w="25978107" h="9579427">
                <a:moveTo>
                  <a:pt x="0" y="0"/>
                </a:moveTo>
                <a:lnTo>
                  <a:pt x="25978107" y="0"/>
                </a:lnTo>
                <a:lnTo>
                  <a:pt x="25978107" y="9579427"/>
                </a:lnTo>
                <a:lnTo>
                  <a:pt x="0" y="9579427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=""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 rot="1455067">
            <a:off x="-633979" y="5578577"/>
            <a:ext cx="1890156" cy="1734218"/>
          </a:xfrm>
          <a:custGeom>
            <a:avLst/>
            <a:gdLst/>
            <a:ahLst/>
            <a:cxnLst/>
            <a:rect l="l" t="t" r="r" b="b"/>
            <a:pathLst>
              <a:path w="2835234" h="2601327">
                <a:moveTo>
                  <a:pt x="0" y="0"/>
                </a:moveTo>
                <a:lnTo>
                  <a:pt x="2835234" y="0"/>
                </a:lnTo>
                <a:lnTo>
                  <a:pt x="2835234" y="2601327"/>
                </a:lnTo>
                <a:lnTo>
                  <a:pt x="0" y="2601327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=""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 rot="862889">
            <a:off x="9667915" y="4277014"/>
            <a:ext cx="2771287" cy="2614247"/>
          </a:xfrm>
          <a:custGeom>
            <a:avLst/>
            <a:gdLst/>
            <a:ahLst/>
            <a:cxnLst/>
            <a:rect l="l" t="t" r="r" b="b"/>
            <a:pathLst>
              <a:path w="4156930" h="3921371">
                <a:moveTo>
                  <a:pt x="0" y="0"/>
                </a:moveTo>
                <a:lnTo>
                  <a:pt x="4156930" y="0"/>
                </a:lnTo>
                <a:lnTo>
                  <a:pt x="4156930" y="3921371"/>
                </a:lnTo>
                <a:lnTo>
                  <a:pt x="0" y="3921371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=""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 rot="1872362">
            <a:off x="8007083" y="2044827"/>
            <a:ext cx="2259936" cy="1920004"/>
          </a:xfrm>
          <a:custGeom>
            <a:avLst/>
            <a:gdLst/>
            <a:ahLst/>
            <a:cxnLst/>
            <a:rect l="l" t="t" r="r" b="b"/>
            <a:pathLst>
              <a:path w="3389904" h="2880006">
                <a:moveTo>
                  <a:pt x="0" y="0"/>
                </a:moveTo>
                <a:lnTo>
                  <a:pt x="3389904" y="0"/>
                </a:lnTo>
                <a:lnTo>
                  <a:pt x="3389904" y="2880006"/>
                </a:lnTo>
                <a:lnTo>
                  <a:pt x="0" y="2880006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=""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 rot="1455067">
            <a:off x="10464344" y="1595412"/>
            <a:ext cx="981495" cy="900522"/>
          </a:xfrm>
          <a:custGeom>
            <a:avLst/>
            <a:gdLst/>
            <a:ahLst/>
            <a:cxnLst/>
            <a:rect l="l" t="t" r="r" b="b"/>
            <a:pathLst>
              <a:path w="1472243" h="1350783">
                <a:moveTo>
                  <a:pt x="0" y="0"/>
                </a:moveTo>
                <a:lnTo>
                  <a:pt x="1472243" y="0"/>
                </a:lnTo>
                <a:lnTo>
                  <a:pt x="1472243" y="1350783"/>
                </a:lnTo>
                <a:lnTo>
                  <a:pt x="0" y="1350783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=""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 flipH="1">
            <a:off x="8672092" y="5584138"/>
            <a:ext cx="675485" cy="834791"/>
          </a:xfrm>
          <a:custGeom>
            <a:avLst/>
            <a:gdLst/>
            <a:ahLst/>
            <a:cxnLst/>
            <a:rect l="l" t="t" r="r" b="b"/>
            <a:pathLst>
              <a:path w="1013228" h="1252187">
                <a:moveTo>
                  <a:pt x="1013228" y="0"/>
                </a:moveTo>
                <a:lnTo>
                  <a:pt x="0" y="0"/>
                </a:lnTo>
                <a:lnTo>
                  <a:pt x="0" y="1252186"/>
                </a:lnTo>
                <a:lnTo>
                  <a:pt x="1013228" y="1252186"/>
                </a:lnTo>
                <a:lnTo>
                  <a:pt x="1013228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=""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</p:sp>
      <p:sp>
        <p:nvSpPr>
          <p:cNvPr id="10" name="Freeform 10"/>
          <p:cNvSpPr/>
          <p:nvPr/>
        </p:nvSpPr>
        <p:spPr>
          <a:xfrm>
            <a:off x="1528932" y="3305772"/>
            <a:ext cx="6439834" cy="3340664"/>
          </a:xfrm>
          <a:custGeom>
            <a:avLst/>
            <a:gdLst/>
            <a:ahLst/>
            <a:cxnLst/>
            <a:rect l="l" t="t" r="r" b="b"/>
            <a:pathLst>
              <a:path w="9659751" h="5010996">
                <a:moveTo>
                  <a:pt x="0" y="0"/>
                </a:moveTo>
                <a:lnTo>
                  <a:pt x="9659751" y="0"/>
                </a:lnTo>
                <a:lnTo>
                  <a:pt x="9659751" y="5010996"/>
                </a:lnTo>
                <a:lnTo>
                  <a:pt x="0" y="5010996"/>
                </a:lnTo>
                <a:lnTo>
                  <a:pt x="0" y="0"/>
                </a:lnTo>
                <a:close/>
              </a:path>
            </a:pathLst>
          </a:custGeom>
          <a:blipFill>
            <a:blip r:embed="rId14"/>
            <a:stretch>
              <a:fillRect/>
            </a:stretch>
          </a:blipFill>
        </p:spPr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A7BF9BE2-3154-110D-2F95-535186B1D7C6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391603" y="205592"/>
            <a:ext cx="10284843" cy="206672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E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2441079">
            <a:off x="8258413" y="-2415517"/>
            <a:ext cx="7967207" cy="5288233"/>
          </a:xfrm>
          <a:custGeom>
            <a:avLst/>
            <a:gdLst/>
            <a:ahLst/>
            <a:cxnLst/>
            <a:rect l="l" t="t" r="r" b="b"/>
            <a:pathLst>
              <a:path w="11950810" h="7932350">
                <a:moveTo>
                  <a:pt x="0" y="0"/>
                </a:moveTo>
                <a:lnTo>
                  <a:pt x="11950810" y="0"/>
                </a:lnTo>
                <a:lnTo>
                  <a:pt x="11950810" y="7932350"/>
                </a:lnTo>
                <a:lnTo>
                  <a:pt x="0" y="793235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=""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 rot="-1719115">
            <a:off x="10956207" y="5711"/>
            <a:ext cx="952905" cy="874291"/>
          </a:xfrm>
          <a:custGeom>
            <a:avLst/>
            <a:gdLst/>
            <a:ahLst/>
            <a:cxnLst/>
            <a:rect l="l" t="t" r="r" b="b"/>
            <a:pathLst>
              <a:path w="1429358" h="1311436">
                <a:moveTo>
                  <a:pt x="0" y="0"/>
                </a:moveTo>
                <a:lnTo>
                  <a:pt x="1429359" y="0"/>
                </a:lnTo>
                <a:lnTo>
                  <a:pt x="1429359" y="1311436"/>
                </a:lnTo>
                <a:lnTo>
                  <a:pt x="0" y="1311436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=""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 rot="-7447426">
            <a:off x="-4539243" y="3528084"/>
            <a:ext cx="7967207" cy="5288233"/>
          </a:xfrm>
          <a:custGeom>
            <a:avLst/>
            <a:gdLst/>
            <a:ahLst/>
            <a:cxnLst/>
            <a:rect l="l" t="t" r="r" b="b"/>
            <a:pathLst>
              <a:path w="11950810" h="7932350">
                <a:moveTo>
                  <a:pt x="0" y="0"/>
                </a:moveTo>
                <a:lnTo>
                  <a:pt x="11950810" y="0"/>
                </a:lnTo>
                <a:lnTo>
                  <a:pt x="11950810" y="7932350"/>
                </a:lnTo>
                <a:lnTo>
                  <a:pt x="0" y="793235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=""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160039" y="5494609"/>
            <a:ext cx="1415327" cy="1425424"/>
          </a:xfrm>
          <a:custGeom>
            <a:avLst/>
            <a:gdLst/>
            <a:ahLst/>
            <a:cxnLst/>
            <a:rect l="l" t="t" r="r" b="b"/>
            <a:pathLst>
              <a:path w="2122991" h="2138136">
                <a:moveTo>
                  <a:pt x="0" y="0"/>
                </a:moveTo>
                <a:lnTo>
                  <a:pt x="2122991" y="0"/>
                </a:lnTo>
                <a:lnTo>
                  <a:pt x="2122991" y="2138136"/>
                </a:lnTo>
                <a:lnTo>
                  <a:pt x="0" y="2138136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=""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</p:sp>
      <p:sp>
        <p:nvSpPr>
          <p:cNvPr id="56" name="Rectangle 55"/>
          <p:cNvSpPr/>
          <p:nvPr/>
        </p:nvSpPr>
        <p:spPr>
          <a:xfrm>
            <a:off x="1432131" y="1873225"/>
            <a:ext cx="9695541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en-US" sz="4800" smtClean="0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Xác định CN, VN của câu sau:</a:t>
            </a:r>
          </a:p>
          <a:p>
            <a:pPr algn="ctr">
              <a:spcAft>
                <a:spcPts val="0"/>
              </a:spcAft>
            </a:pPr>
            <a:r>
              <a:rPr lang="en-US" sz="4800" b="1" smtClean="0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Mùa </a:t>
            </a:r>
            <a:r>
              <a:rPr lang="en-US" sz="4800" b="1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hè, hoa phượng nở đỏ rực.</a:t>
            </a:r>
            <a:endParaRPr lang="en-US" sz="4400" b="1">
              <a:solidFill>
                <a:srgbClr val="FF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cxnSp>
        <p:nvCxnSpPr>
          <p:cNvPr id="60" name="Straight Connector 59"/>
          <p:cNvCxnSpPr/>
          <p:nvPr/>
        </p:nvCxnSpPr>
        <p:spPr>
          <a:xfrm>
            <a:off x="4446494" y="3334871"/>
            <a:ext cx="3051033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Connector 62"/>
          <p:cNvCxnSpPr/>
          <p:nvPr/>
        </p:nvCxnSpPr>
        <p:spPr>
          <a:xfrm>
            <a:off x="7753910" y="3335309"/>
            <a:ext cx="2555502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Connector 65"/>
          <p:cNvCxnSpPr/>
          <p:nvPr/>
        </p:nvCxnSpPr>
        <p:spPr>
          <a:xfrm flipH="1">
            <a:off x="7569243" y="2658055"/>
            <a:ext cx="256383" cy="78483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7" name="TextBox 66"/>
          <p:cNvSpPr txBox="1"/>
          <p:nvPr/>
        </p:nvSpPr>
        <p:spPr>
          <a:xfrm>
            <a:off x="8550444" y="3397386"/>
            <a:ext cx="258183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smtClean="0">
                <a:solidFill>
                  <a:srgbClr val="FF0000"/>
                </a:solidFill>
              </a:rPr>
              <a:t>VN</a:t>
            </a:r>
            <a:endParaRPr lang="en-US" sz="3200" b="1">
              <a:solidFill>
                <a:srgbClr val="FF0000"/>
              </a:solidFill>
            </a:endParaRPr>
          </a:p>
        </p:txBody>
      </p:sp>
      <p:sp>
        <p:nvSpPr>
          <p:cNvPr id="68" name="TextBox 67"/>
          <p:cNvSpPr txBox="1"/>
          <p:nvPr/>
        </p:nvSpPr>
        <p:spPr>
          <a:xfrm>
            <a:off x="5608504" y="3351887"/>
            <a:ext cx="258183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smtClean="0">
                <a:solidFill>
                  <a:srgbClr val="FF0000"/>
                </a:solidFill>
              </a:rPr>
              <a:t>CN</a:t>
            </a:r>
            <a:endParaRPr lang="en-US" sz="3200" b="1">
              <a:solidFill>
                <a:srgbClr val="FF000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7" grpId="0"/>
      <p:bldP spid="6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E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9009835" y="1905000"/>
            <a:ext cx="6781800" cy="6781800"/>
          </a:xfrm>
          <a:custGeom>
            <a:avLst/>
            <a:gdLst/>
            <a:ahLst/>
            <a:cxnLst/>
            <a:rect l="l" t="t" r="r" b="b"/>
            <a:pathLst>
              <a:path w="10172700" h="10172700">
                <a:moveTo>
                  <a:pt x="0" y="0"/>
                </a:moveTo>
                <a:lnTo>
                  <a:pt x="10172700" y="0"/>
                </a:lnTo>
                <a:lnTo>
                  <a:pt x="10172700" y="10172700"/>
                </a:lnTo>
                <a:lnTo>
                  <a:pt x="0" y="101727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9999"/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-2003194" y="-3233148"/>
            <a:ext cx="17318738" cy="6386285"/>
          </a:xfrm>
          <a:custGeom>
            <a:avLst/>
            <a:gdLst/>
            <a:ahLst/>
            <a:cxnLst/>
            <a:rect l="l" t="t" r="r" b="b"/>
            <a:pathLst>
              <a:path w="25978107" h="9579427">
                <a:moveTo>
                  <a:pt x="0" y="0"/>
                </a:moveTo>
                <a:lnTo>
                  <a:pt x="25978107" y="0"/>
                </a:lnTo>
                <a:lnTo>
                  <a:pt x="25978107" y="9579427"/>
                </a:lnTo>
                <a:lnTo>
                  <a:pt x="0" y="9579427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=""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 rot="1455067">
            <a:off x="-633979" y="5578577"/>
            <a:ext cx="1890156" cy="1734218"/>
          </a:xfrm>
          <a:custGeom>
            <a:avLst/>
            <a:gdLst/>
            <a:ahLst/>
            <a:cxnLst/>
            <a:rect l="l" t="t" r="r" b="b"/>
            <a:pathLst>
              <a:path w="2835234" h="2601327">
                <a:moveTo>
                  <a:pt x="0" y="0"/>
                </a:moveTo>
                <a:lnTo>
                  <a:pt x="2835234" y="0"/>
                </a:lnTo>
                <a:lnTo>
                  <a:pt x="2835234" y="2601327"/>
                </a:lnTo>
                <a:lnTo>
                  <a:pt x="0" y="2601327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=""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 rot="862889">
            <a:off x="9667915" y="4277014"/>
            <a:ext cx="2771287" cy="2614247"/>
          </a:xfrm>
          <a:custGeom>
            <a:avLst/>
            <a:gdLst/>
            <a:ahLst/>
            <a:cxnLst/>
            <a:rect l="l" t="t" r="r" b="b"/>
            <a:pathLst>
              <a:path w="4156930" h="3921371">
                <a:moveTo>
                  <a:pt x="0" y="0"/>
                </a:moveTo>
                <a:lnTo>
                  <a:pt x="4156930" y="0"/>
                </a:lnTo>
                <a:lnTo>
                  <a:pt x="4156930" y="3921371"/>
                </a:lnTo>
                <a:lnTo>
                  <a:pt x="0" y="3921371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=""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 rot="1872362">
            <a:off x="8007083" y="2044827"/>
            <a:ext cx="2259936" cy="1920004"/>
          </a:xfrm>
          <a:custGeom>
            <a:avLst/>
            <a:gdLst/>
            <a:ahLst/>
            <a:cxnLst/>
            <a:rect l="l" t="t" r="r" b="b"/>
            <a:pathLst>
              <a:path w="3389904" h="2880006">
                <a:moveTo>
                  <a:pt x="0" y="0"/>
                </a:moveTo>
                <a:lnTo>
                  <a:pt x="3389904" y="0"/>
                </a:lnTo>
                <a:lnTo>
                  <a:pt x="3389904" y="2880006"/>
                </a:lnTo>
                <a:lnTo>
                  <a:pt x="0" y="2880006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=""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 rot="1455067">
            <a:off x="10464344" y="1595412"/>
            <a:ext cx="981495" cy="900522"/>
          </a:xfrm>
          <a:custGeom>
            <a:avLst/>
            <a:gdLst/>
            <a:ahLst/>
            <a:cxnLst/>
            <a:rect l="l" t="t" r="r" b="b"/>
            <a:pathLst>
              <a:path w="1472243" h="1350783">
                <a:moveTo>
                  <a:pt x="0" y="0"/>
                </a:moveTo>
                <a:lnTo>
                  <a:pt x="1472243" y="0"/>
                </a:lnTo>
                <a:lnTo>
                  <a:pt x="1472243" y="1350783"/>
                </a:lnTo>
                <a:lnTo>
                  <a:pt x="0" y="1350783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=""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 flipH="1">
            <a:off x="8672092" y="5584138"/>
            <a:ext cx="675485" cy="834791"/>
          </a:xfrm>
          <a:custGeom>
            <a:avLst/>
            <a:gdLst/>
            <a:ahLst/>
            <a:cxnLst/>
            <a:rect l="l" t="t" r="r" b="b"/>
            <a:pathLst>
              <a:path w="1013228" h="1252187">
                <a:moveTo>
                  <a:pt x="1013228" y="0"/>
                </a:moveTo>
                <a:lnTo>
                  <a:pt x="0" y="0"/>
                </a:lnTo>
                <a:lnTo>
                  <a:pt x="0" y="1252186"/>
                </a:lnTo>
                <a:lnTo>
                  <a:pt x="1013228" y="1252186"/>
                </a:lnTo>
                <a:lnTo>
                  <a:pt x="1013228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=""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</p:sp>
      <p:sp>
        <p:nvSpPr>
          <p:cNvPr id="10" name="Freeform 10"/>
          <p:cNvSpPr/>
          <p:nvPr/>
        </p:nvSpPr>
        <p:spPr>
          <a:xfrm>
            <a:off x="1528932" y="3625568"/>
            <a:ext cx="6439834" cy="3340664"/>
          </a:xfrm>
          <a:custGeom>
            <a:avLst/>
            <a:gdLst/>
            <a:ahLst/>
            <a:cxnLst/>
            <a:rect l="l" t="t" r="r" b="b"/>
            <a:pathLst>
              <a:path w="9659751" h="5010996">
                <a:moveTo>
                  <a:pt x="0" y="0"/>
                </a:moveTo>
                <a:lnTo>
                  <a:pt x="9659751" y="0"/>
                </a:lnTo>
                <a:lnTo>
                  <a:pt x="9659751" y="5010996"/>
                </a:lnTo>
                <a:lnTo>
                  <a:pt x="0" y="5010996"/>
                </a:lnTo>
                <a:lnTo>
                  <a:pt x="0" y="0"/>
                </a:lnTo>
                <a:close/>
              </a:path>
            </a:pathLst>
          </a:custGeom>
          <a:blipFill>
            <a:blip r:embed="rId14"/>
            <a:stretch>
              <a:fillRect/>
            </a:stretch>
          </a:blipFill>
        </p:spPr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4168CF82-2C1F-CBC5-9F82-7FAF368ECBC6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579920" y="337846"/>
            <a:ext cx="10303133" cy="21337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34558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E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2441079">
            <a:off x="8258413" y="-2415517"/>
            <a:ext cx="7967207" cy="5288233"/>
          </a:xfrm>
          <a:custGeom>
            <a:avLst/>
            <a:gdLst/>
            <a:ahLst/>
            <a:cxnLst/>
            <a:rect l="l" t="t" r="r" b="b"/>
            <a:pathLst>
              <a:path w="11950810" h="7932350">
                <a:moveTo>
                  <a:pt x="0" y="0"/>
                </a:moveTo>
                <a:lnTo>
                  <a:pt x="11950810" y="0"/>
                </a:lnTo>
                <a:lnTo>
                  <a:pt x="11950810" y="7932350"/>
                </a:lnTo>
                <a:lnTo>
                  <a:pt x="0" y="793235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=""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 rot="-1719115">
            <a:off x="10956207" y="5711"/>
            <a:ext cx="952905" cy="874291"/>
          </a:xfrm>
          <a:custGeom>
            <a:avLst/>
            <a:gdLst/>
            <a:ahLst/>
            <a:cxnLst/>
            <a:rect l="l" t="t" r="r" b="b"/>
            <a:pathLst>
              <a:path w="1429358" h="1311436">
                <a:moveTo>
                  <a:pt x="0" y="0"/>
                </a:moveTo>
                <a:lnTo>
                  <a:pt x="1429359" y="0"/>
                </a:lnTo>
                <a:lnTo>
                  <a:pt x="1429359" y="1311436"/>
                </a:lnTo>
                <a:lnTo>
                  <a:pt x="0" y="1311436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=""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 rot="-7447426">
            <a:off x="-4539243" y="3528084"/>
            <a:ext cx="7967207" cy="5288233"/>
          </a:xfrm>
          <a:custGeom>
            <a:avLst/>
            <a:gdLst/>
            <a:ahLst/>
            <a:cxnLst/>
            <a:rect l="l" t="t" r="r" b="b"/>
            <a:pathLst>
              <a:path w="11950810" h="7932350">
                <a:moveTo>
                  <a:pt x="0" y="0"/>
                </a:moveTo>
                <a:lnTo>
                  <a:pt x="11950810" y="0"/>
                </a:lnTo>
                <a:lnTo>
                  <a:pt x="11950810" y="7932350"/>
                </a:lnTo>
                <a:lnTo>
                  <a:pt x="0" y="793235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=""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160039" y="5494609"/>
            <a:ext cx="1415327" cy="1425424"/>
          </a:xfrm>
          <a:custGeom>
            <a:avLst/>
            <a:gdLst/>
            <a:ahLst/>
            <a:cxnLst/>
            <a:rect l="l" t="t" r="r" b="b"/>
            <a:pathLst>
              <a:path w="2122991" h="2138136">
                <a:moveTo>
                  <a:pt x="0" y="0"/>
                </a:moveTo>
                <a:lnTo>
                  <a:pt x="2122991" y="0"/>
                </a:lnTo>
                <a:lnTo>
                  <a:pt x="2122991" y="2138136"/>
                </a:lnTo>
                <a:lnTo>
                  <a:pt x="0" y="2138136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=""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grpSp>
        <p:nvGrpSpPr>
          <p:cNvPr id="6" name="Group 6"/>
          <p:cNvGrpSpPr/>
          <p:nvPr/>
        </p:nvGrpSpPr>
        <p:grpSpPr>
          <a:xfrm>
            <a:off x="1637898" y="2827129"/>
            <a:ext cx="4314246" cy="1162924"/>
            <a:chOff x="0" y="0"/>
            <a:chExt cx="1704394" cy="459427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1704393" cy="459427"/>
            </a:xfrm>
            <a:custGeom>
              <a:avLst/>
              <a:gdLst/>
              <a:ahLst/>
              <a:cxnLst/>
              <a:rect l="l" t="t" r="r" b="b"/>
              <a:pathLst>
                <a:path w="1704393" h="459427">
                  <a:moveTo>
                    <a:pt x="61013" y="0"/>
                  </a:moveTo>
                  <a:lnTo>
                    <a:pt x="1643380" y="0"/>
                  </a:lnTo>
                  <a:cubicBezTo>
                    <a:pt x="1677077" y="0"/>
                    <a:pt x="1704393" y="27316"/>
                    <a:pt x="1704393" y="61013"/>
                  </a:cubicBezTo>
                  <a:lnTo>
                    <a:pt x="1704393" y="398414"/>
                  </a:lnTo>
                  <a:cubicBezTo>
                    <a:pt x="1704393" y="432110"/>
                    <a:pt x="1677077" y="459427"/>
                    <a:pt x="1643380" y="459427"/>
                  </a:cubicBezTo>
                  <a:lnTo>
                    <a:pt x="61013" y="459427"/>
                  </a:lnTo>
                  <a:cubicBezTo>
                    <a:pt x="27316" y="459427"/>
                    <a:pt x="0" y="432110"/>
                    <a:pt x="0" y="398414"/>
                  </a:cubicBezTo>
                  <a:lnTo>
                    <a:pt x="0" y="61013"/>
                  </a:lnTo>
                  <a:cubicBezTo>
                    <a:pt x="0" y="27316"/>
                    <a:pt x="27316" y="0"/>
                    <a:pt x="61013" y="0"/>
                  </a:cubicBezTo>
                  <a:close/>
                </a:path>
              </a:pathLst>
            </a:custGeom>
            <a:solidFill>
              <a:srgbClr val="F8B9C3"/>
            </a:solidFill>
          </p:spPr>
        </p:sp>
        <p:sp>
          <p:nvSpPr>
            <p:cNvPr id="8" name="TextBox 8"/>
            <p:cNvSpPr txBox="1"/>
            <p:nvPr/>
          </p:nvSpPr>
          <p:spPr>
            <a:xfrm>
              <a:off x="0" y="-66675"/>
              <a:ext cx="1704394" cy="526102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 defTabSz="609630">
                <a:lnSpc>
                  <a:spcPts val="2986"/>
                </a:lnSpc>
              </a:pPr>
              <a:endParaRPr sz="120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  <p:sp>
        <p:nvSpPr>
          <p:cNvPr id="9" name="TextBox 9"/>
          <p:cNvSpPr txBox="1"/>
          <p:nvPr/>
        </p:nvSpPr>
        <p:spPr>
          <a:xfrm>
            <a:off x="7908425" y="5707033"/>
            <a:ext cx="2816691" cy="34624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defTabSz="609630">
              <a:lnSpc>
                <a:spcPts val="2667"/>
              </a:lnSpc>
            </a:pPr>
            <a:r>
              <a:rPr lang="en-US" sz="2667" spc="53">
                <a:solidFill>
                  <a:srgbClr val="FFFF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Claudia Alves</a:t>
            </a:r>
          </a:p>
        </p:txBody>
      </p:sp>
      <p:grpSp>
        <p:nvGrpSpPr>
          <p:cNvPr id="10" name="Group 10"/>
          <p:cNvGrpSpPr/>
          <p:nvPr/>
        </p:nvGrpSpPr>
        <p:grpSpPr>
          <a:xfrm>
            <a:off x="1696660" y="4154749"/>
            <a:ext cx="4314246" cy="1162924"/>
            <a:chOff x="0" y="0"/>
            <a:chExt cx="1704394" cy="459427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1704393" cy="459427"/>
            </a:xfrm>
            <a:custGeom>
              <a:avLst/>
              <a:gdLst/>
              <a:ahLst/>
              <a:cxnLst/>
              <a:rect l="l" t="t" r="r" b="b"/>
              <a:pathLst>
                <a:path w="1704393" h="459427">
                  <a:moveTo>
                    <a:pt x="61013" y="0"/>
                  </a:moveTo>
                  <a:lnTo>
                    <a:pt x="1643380" y="0"/>
                  </a:lnTo>
                  <a:cubicBezTo>
                    <a:pt x="1677077" y="0"/>
                    <a:pt x="1704393" y="27316"/>
                    <a:pt x="1704393" y="61013"/>
                  </a:cubicBezTo>
                  <a:lnTo>
                    <a:pt x="1704393" y="398414"/>
                  </a:lnTo>
                  <a:cubicBezTo>
                    <a:pt x="1704393" y="432110"/>
                    <a:pt x="1677077" y="459427"/>
                    <a:pt x="1643380" y="459427"/>
                  </a:cubicBezTo>
                  <a:lnTo>
                    <a:pt x="61013" y="459427"/>
                  </a:lnTo>
                  <a:cubicBezTo>
                    <a:pt x="27316" y="459427"/>
                    <a:pt x="0" y="432110"/>
                    <a:pt x="0" y="398414"/>
                  </a:cubicBezTo>
                  <a:lnTo>
                    <a:pt x="0" y="61013"/>
                  </a:lnTo>
                  <a:cubicBezTo>
                    <a:pt x="0" y="27316"/>
                    <a:pt x="27316" y="0"/>
                    <a:pt x="61013" y="0"/>
                  </a:cubicBezTo>
                  <a:close/>
                </a:path>
              </a:pathLst>
            </a:custGeom>
            <a:solidFill>
              <a:srgbClr val="F8B9C3"/>
            </a:solidFill>
          </p:spPr>
        </p:sp>
        <p:sp>
          <p:nvSpPr>
            <p:cNvPr id="12" name="TextBox 12"/>
            <p:cNvSpPr txBox="1"/>
            <p:nvPr/>
          </p:nvSpPr>
          <p:spPr>
            <a:xfrm>
              <a:off x="0" y="-66675"/>
              <a:ext cx="1704394" cy="526102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 defTabSz="609630">
                <a:lnSpc>
                  <a:spcPts val="2986"/>
                </a:lnSpc>
              </a:pPr>
              <a:endParaRPr sz="120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  <p:grpSp>
        <p:nvGrpSpPr>
          <p:cNvPr id="13" name="Group 13"/>
          <p:cNvGrpSpPr/>
          <p:nvPr/>
        </p:nvGrpSpPr>
        <p:grpSpPr>
          <a:xfrm>
            <a:off x="1696660" y="5520873"/>
            <a:ext cx="4314246" cy="1162924"/>
            <a:chOff x="0" y="0"/>
            <a:chExt cx="1704394" cy="459427"/>
          </a:xfrm>
        </p:grpSpPr>
        <p:sp>
          <p:nvSpPr>
            <p:cNvPr id="14" name="Freeform 14"/>
            <p:cNvSpPr/>
            <p:nvPr/>
          </p:nvSpPr>
          <p:spPr>
            <a:xfrm>
              <a:off x="0" y="0"/>
              <a:ext cx="1704393" cy="459427"/>
            </a:xfrm>
            <a:custGeom>
              <a:avLst/>
              <a:gdLst/>
              <a:ahLst/>
              <a:cxnLst/>
              <a:rect l="l" t="t" r="r" b="b"/>
              <a:pathLst>
                <a:path w="1704393" h="459427">
                  <a:moveTo>
                    <a:pt x="61013" y="0"/>
                  </a:moveTo>
                  <a:lnTo>
                    <a:pt x="1643380" y="0"/>
                  </a:lnTo>
                  <a:cubicBezTo>
                    <a:pt x="1677077" y="0"/>
                    <a:pt x="1704393" y="27316"/>
                    <a:pt x="1704393" y="61013"/>
                  </a:cubicBezTo>
                  <a:lnTo>
                    <a:pt x="1704393" y="398414"/>
                  </a:lnTo>
                  <a:cubicBezTo>
                    <a:pt x="1704393" y="432110"/>
                    <a:pt x="1677077" y="459427"/>
                    <a:pt x="1643380" y="459427"/>
                  </a:cubicBezTo>
                  <a:lnTo>
                    <a:pt x="61013" y="459427"/>
                  </a:lnTo>
                  <a:cubicBezTo>
                    <a:pt x="27316" y="459427"/>
                    <a:pt x="0" y="432110"/>
                    <a:pt x="0" y="398414"/>
                  </a:cubicBezTo>
                  <a:lnTo>
                    <a:pt x="0" y="61013"/>
                  </a:lnTo>
                  <a:cubicBezTo>
                    <a:pt x="0" y="27316"/>
                    <a:pt x="27316" y="0"/>
                    <a:pt x="61013" y="0"/>
                  </a:cubicBezTo>
                  <a:close/>
                </a:path>
              </a:pathLst>
            </a:custGeom>
            <a:solidFill>
              <a:srgbClr val="F8B9C3"/>
            </a:solidFill>
          </p:spPr>
        </p:sp>
        <p:sp>
          <p:nvSpPr>
            <p:cNvPr id="15" name="TextBox 15"/>
            <p:cNvSpPr txBox="1"/>
            <p:nvPr/>
          </p:nvSpPr>
          <p:spPr>
            <a:xfrm>
              <a:off x="0" y="-66675"/>
              <a:ext cx="1704394" cy="526102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 defTabSz="609630">
                <a:lnSpc>
                  <a:spcPts val="2986"/>
                </a:lnSpc>
              </a:pPr>
              <a:endParaRPr sz="120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  <p:grpSp>
        <p:nvGrpSpPr>
          <p:cNvPr id="16" name="Group 16"/>
          <p:cNvGrpSpPr/>
          <p:nvPr/>
        </p:nvGrpSpPr>
        <p:grpSpPr>
          <a:xfrm>
            <a:off x="6630909" y="2827129"/>
            <a:ext cx="5180864" cy="1162924"/>
            <a:chOff x="0" y="0"/>
            <a:chExt cx="2046761" cy="459427"/>
          </a:xfrm>
        </p:grpSpPr>
        <p:sp>
          <p:nvSpPr>
            <p:cNvPr id="17" name="Freeform 17"/>
            <p:cNvSpPr/>
            <p:nvPr/>
          </p:nvSpPr>
          <p:spPr>
            <a:xfrm>
              <a:off x="0" y="0"/>
              <a:ext cx="2046761" cy="459427"/>
            </a:xfrm>
            <a:custGeom>
              <a:avLst/>
              <a:gdLst/>
              <a:ahLst/>
              <a:cxnLst/>
              <a:rect l="l" t="t" r="r" b="b"/>
              <a:pathLst>
                <a:path w="2046761" h="459427">
                  <a:moveTo>
                    <a:pt x="50807" y="0"/>
                  </a:moveTo>
                  <a:lnTo>
                    <a:pt x="1995954" y="0"/>
                  </a:lnTo>
                  <a:cubicBezTo>
                    <a:pt x="2024014" y="0"/>
                    <a:pt x="2046761" y="22747"/>
                    <a:pt x="2046761" y="50807"/>
                  </a:cubicBezTo>
                  <a:lnTo>
                    <a:pt x="2046761" y="408619"/>
                  </a:lnTo>
                  <a:cubicBezTo>
                    <a:pt x="2046761" y="436679"/>
                    <a:pt x="2024014" y="459427"/>
                    <a:pt x="1995954" y="459427"/>
                  </a:cubicBezTo>
                  <a:lnTo>
                    <a:pt x="50807" y="459427"/>
                  </a:lnTo>
                  <a:cubicBezTo>
                    <a:pt x="22747" y="459427"/>
                    <a:pt x="0" y="436679"/>
                    <a:pt x="0" y="408619"/>
                  </a:cubicBezTo>
                  <a:lnTo>
                    <a:pt x="0" y="50807"/>
                  </a:lnTo>
                  <a:cubicBezTo>
                    <a:pt x="0" y="22747"/>
                    <a:pt x="22747" y="0"/>
                    <a:pt x="50807" y="0"/>
                  </a:cubicBezTo>
                  <a:close/>
                </a:path>
              </a:pathLst>
            </a:custGeom>
            <a:solidFill>
              <a:srgbClr val="D6EBC5"/>
            </a:solidFill>
          </p:spPr>
        </p:sp>
        <p:sp>
          <p:nvSpPr>
            <p:cNvPr id="18" name="TextBox 18"/>
            <p:cNvSpPr txBox="1"/>
            <p:nvPr/>
          </p:nvSpPr>
          <p:spPr>
            <a:xfrm>
              <a:off x="0" y="-66675"/>
              <a:ext cx="2046761" cy="526102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 defTabSz="609630">
                <a:lnSpc>
                  <a:spcPts val="2986"/>
                </a:lnSpc>
              </a:pPr>
              <a:endParaRPr sz="120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  <p:grpSp>
        <p:nvGrpSpPr>
          <p:cNvPr id="19" name="Group 19"/>
          <p:cNvGrpSpPr/>
          <p:nvPr/>
        </p:nvGrpSpPr>
        <p:grpSpPr>
          <a:xfrm>
            <a:off x="6753867" y="4118749"/>
            <a:ext cx="5116670" cy="1162924"/>
            <a:chOff x="0" y="0"/>
            <a:chExt cx="2021401" cy="459427"/>
          </a:xfrm>
        </p:grpSpPr>
        <p:sp>
          <p:nvSpPr>
            <p:cNvPr id="20" name="Freeform 20"/>
            <p:cNvSpPr/>
            <p:nvPr/>
          </p:nvSpPr>
          <p:spPr>
            <a:xfrm>
              <a:off x="0" y="0"/>
              <a:ext cx="2021401" cy="459427"/>
            </a:xfrm>
            <a:custGeom>
              <a:avLst/>
              <a:gdLst/>
              <a:ahLst/>
              <a:cxnLst/>
              <a:rect l="l" t="t" r="r" b="b"/>
              <a:pathLst>
                <a:path w="2021401" h="459427">
                  <a:moveTo>
                    <a:pt x="51445" y="0"/>
                  </a:moveTo>
                  <a:lnTo>
                    <a:pt x="1969956" y="0"/>
                  </a:lnTo>
                  <a:cubicBezTo>
                    <a:pt x="1998368" y="0"/>
                    <a:pt x="2021401" y="23033"/>
                    <a:pt x="2021401" y="51445"/>
                  </a:cubicBezTo>
                  <a:lnTo>
                    <a:pt x="2021401" y="407982"/>
                  </a:lnTo>
                  <a:cubicBezTo>
                    <a:pt x="2021401" y="436394"/>
                    <a:pt x="1998368" y="459427"/>
                    <a:pt x="1969956" y="459427"/>
                  </a:cubicBezTo>
                  <a:lnTo>
                    <a:pt x="51445" y="459427"/>
                  </a:lnTo>
                  <a:cubicBezTo>
                    <a:pt x="23033" y="459427"/>
                    <a:pt x="0" y="436394"/>
                    <a:pt x="0" y="407982"/>
                  </a:cubicBezTo>
                  <a:lnTo>
                    <a:pt x="0" y="51445"/>
                  </a:lnTo>
                  <a:cubicBezTo>
                    <a:pt x="0" y="23033"/>
                    <a:pt x="23033" y="0"/>
                    <a:pt x="51445" y="0"/>
                  </a:cubicBezTo>
                  <a:close/>
                </a:path>
              </a:pathLst>
            </a:custGeom>
            <a:solidFill>
              <a:srgbClr val="D6EBC5"/>
            </a:solidFill>
          </p:spPr>
        </p:sp>
        <p:sp>
          <p:nvSpPr>
            <p:cNvPr id="21" name="TextBox 21"/>
            <p:cNvSpPr txBox="1"/>
            <p:nvPr/>
          </p:nvSpPr>
          <p:spPr>
            <a:xfrm>
              <a:off x="0" y="-66675"/>
              <a:ext cx="2021401" cy="526102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 defTabSz="609630">
                <a:lnSpc>
                  <a:spcPts val="2986"/>
                </a:lnSpc>
              </a:pPr>
              <a:endParaRPr sz="120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  <p:grpSp>
        <p:nvGrpSpPr>
          <p:cNvPr id="22" name="Group 22"/>
          <p:cNvGrpSpPr/>
          <p:nvPr/>
        </p:nvGrpSpPr>
        <p:grpSpPr>
          <a:xfrm>
            <a:off x="6753867" y="5484873"/>
            <a:ext cx="5116670" cy="1162924"/>
            <a:chOff x="0" y="0"/>
            <a:chExt cx="2021401" cy="459427"/>
          </a:xfrm>
        </p:grpSpPr>
        <p:sp>
          <p:nvSpPr>
            <p:cNvPr id="23" name="Freeform 23"/>
            <p:cNvSpPr/>
            <p:nvPr/>
          </p:nvSpPr>
          <p:spPr>
            <a:xfrm>
              <a:off x="0" y="0"/>
              <a:ext cx="2021401" cy="459427"/>
            </a:xfrm>
            <a:custGeom>
              <a:avLst/>
              <a:gdLst/>
              <a:ahLst/>
              <a:cxnLst/>
              <a:rect l="l" t="t" r="r" b="b"/>
              <a:pathLst>
                <a:path w="2021401" h="459427">
                  <a:moveTo>
                    <a:pt x="51445" y="0"/>
                  </a:moveTo>
                  <a:lnTo>
                    <a:pt x="1969956" y="0"/>
                  </a:lnTo>
                  <a:cubicBezTo>
                    <a:pt x="1998368" y="0"/>
                    <a:pt x="2021401" y="23033"/>
                    <a:pt x="2021401" y="51445"/>
                  </a:cubicBezTo>
                  <a:lnTo>
                    <a:pt x="2021401" y="407982"/>
                  </a:lnTo>
                  <a:cubicBezTo>
                    <a:pt x="2021401" y="436394"/>
                    <a:pt x="1998368" y="459427"/>
                    <a:pt x="1969956" y="459427"/>
                  </a:cubicBezTo>
                  <a:lnTo>
                    <a:pt x="51445" y="459427"/>
                  </a:lnTo>
                  <a:cubicBezTo>
                    <a:pt x="23033" y="459427"/>
                    <a:pt x="0" y="436394"/>
                    <a:pt x="0" y="407982"/>
                  </a:cubicBezTo>
                  <a:lnTo>
                    <a:pt x="0" y="51445"/>
                  </a:lnTo>
                  <a:cubicBezTo>
                    <a:pt x="0" y="23033"/>
                    <a:pt x="23033" y="0"/>
                    <a:pt x="51445" y="0"/>
                  </a:cubicBezTo>
                  <a:close/>
                </a:path>
              </a:pathLst>
            </a:custGeom>
            <a:solidFill>
              <a:srgbClr val="D6EBC5"/>
            </a:solidFill>
          </p:spPr>
        </p:sp>
        <p:sp>
          <p:nvSpPr>
            <p:cNvPr id="24" name="TextBox 24"/>
            <p:cNvSpPr txBox="1"/>
            <p:nvPr/>
          </p:nvSpPr>
          <p:spPr>
            <a:xfrm>
              <a:off x="0" y="-66675"/>
              <a:ext cx="2021401" cy="526102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 defTabSz="609630">
                <a:lnSpc>
                  <a:spcPts val="2986"/>
                </a:lnSpc>
              </a:pPr>
              <a:endParaRPr sz="120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  <p:sp>
        <p:nvSpPr>
          <p:cNvPr id="25" name="Freeform 25"/>
          <p:cNvSpPr/>
          <p:nvPr/>
        </p:nvSpPr>
        <p:spPr>
          <a:xfrm>
            <a:off x="3236540" y="1722096"/>
            <a:ext cx="927982" cy="1054525"/>
          </a:xfrm>
          <a:custGeom>
            <a:avLst/>
            <a:gdLst/>
            <a:ahLst/>
            <a:cxnLst/>
            <a:rect l="l" t="t" r="r" b="b"/>
            <a:pathLst>
              <a:path w="1391973" h="1581788">
                <a:moveTo>
                  <a:pt x="0" y="0"/>
                </a:moveTo>
                <a:lnTo>
                  <a:pt x="1391973" y="0"/>
                </a:lnTo>
                <a:lnTo>
                  <a:pt x="1391973" y="1581788"/>
                </a:lnTo>
                <a:lnTo>
                  <a:pt x="0" y="1581788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=""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</p:sp>
      <p:sp>
        <p:nvSpPr>
          <p:cNvPr id="26" name="Freeform 26"/>
          <p:cNvSpPr/>
          <p:nvPr/>
        </p:nvSpPr>
        <p:spPr>
          <a:xfrm>
            <a:off x="8881417" y="1671589"/>
            <a:ext cx="861568" cy="1034399"/>
          </a:xfrm>
          <a:custGeom>
            <a:avLst/>
            <a:gdLst/>
            <a:ahLst/>
            <a:cxnLst/>
            <a:rect l="l" t="t" r="r" b="b"/>
            <a:pathLst>
              <a:path w="1292352" h="1551598">
                <a:moveTo>
                  <a:pt x="0" y="0"/>
                </a:moveTo>
                <a:lnTo>
                  <a:pt x="1292352" y="0"/>
                </a:lnTo>
                <a:lnTo>
                  <a:pt x="1292352" y="1551598"/>
                </a:lnTo>
                <a:lnTo>
                  <a:pt x="0" y="1551598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=""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</p:sp>
      <p:sp>
        <p:nvSpPr>
          <p:cNvPr id="28" name="TextBox 28"/>
          <p:cNvSpPr txBox="1"/>
          <p:nvPr/>
        </p:nvSpPr>
        <p:spPr>
          <a:xfrm>
            <a:off x="1786731" y="321392"/>
            <a:ext cx="9283156" cy="135934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defTabSz="609630">
              <a:lnSpc>
                <a:spcPts val="3157"/>
              </a:lnSpc>
              <a:spcBef>
                <a:spcPct val="0"/>
              </a:spcBef>
            </a:pPr>
            <a:r>
              <a:rPr lang="en-US" sz="3157" spc="63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Đọc</a:t>
            </a:r>
            <a:r>
              <a:rPr lang="en-US" sz="3157" spc="63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157" spc="63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các</a:t>
            </a:r>
            <a:r>
              <a:rPr lang="en-US" sz="3157" spc="63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157" spc="63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câu</a:t>
            </a:r>
            <a:r>
              <a:rPr lang="en-US" sz="3157" spc="63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157" spc="63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dưới</a:t>
            </a:r>
            <a:r>
              <a:rPr lang="en-US" sz="3157" spc="63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157" spc="63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đây</a:t>
            </a:r>
            <a:r>
              <a:rPr lang="en-US" sz="3157" spc="63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157" spc="63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và</a:t>
            </a:r>
            <a:r>
              <a:rPr lang="en-US" sz="3157" spc="63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157" spc="63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thực</a:t>
            </a:r>
            <a:r>
              <a:rPr lang="en-US" sz="3157" spc="63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157" spc="63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hiện</a:t>
            </a:r>
            <a:r>
              <a:rPr lang="en-US" sz="3157" spc="63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157" spc="63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yêu</a:t>
            </a:r>
            <a:r>
              <a:rPr lang="en-US" sz="3157" spc="63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157" spc="63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cầu</a:t>
            </a:r>
            <a:r>
              <a:rPr lang="en-US" sz="3157" spc="63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  <a:p>
            <a:pPr algn="just" defTabSz="609630">
              <a:lnSpc>
                <a:spcPts val="4199"/>
              </a:lnSpc>
            </a:pPr>
            <a:r>
              <a:rPr lang="en-US" sz="3157" spc="63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- </a:t>
            </a:r>
            <a:r>
              <a:rPr lang="en-US" sz="3157" spc="63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Tìm</a:t>
            </a:r>
            <a:r>
              <a:rPr lang="en-US" sz="3157" spc="63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157" spc="63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chủ</a:t>
            </a:r>
            <a:r>
              <a:rPr lang="en-US" sz="3157" spc="63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157" spc="63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ngữ</a:t>
            </a:r>
            <a:r>
              <a:rPr lang="en-US" sz="3157" spc="63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3157" spc="63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vị</a:t>
            </a:r>
            <a:r>
              <a:rPr lang="en-US" sz="3157" spc="63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157" spc="63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ngữ</a:t>
            </a:r>
            <a:r>
              <a:rPr lang="en-US" sz="3157" spc="63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157" spc="63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của</a:t>
            </a:r>
            <a:r>
              <a:rPr lang="en-US" sz="3157" spc="63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157" spc="63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mỗi</a:t>
            </a:r>
            <a:r>
              <a:rPr lang="en-US" sz="3157" spc="63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157" spc="63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câu</a:t>
            </a:r>
            <a:r>
              <a:rPr lang="en-US" sz="3157" spc="63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ở </a:t>
            </a:r>
            <a:r>
              <a:rPr lang="en-US" sz="3157" spc="63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cột</a:t>
            </a:r>
            <a:r>
              <a:rPr lang="en-US" sz="3157" spc="63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A.</a:t>
            </a:r>
          </a:p>
          <a:p>
            <a:pPr algn="just" defTabSz="609630">
              <a:lnSpc>
                <a:spcPts val="3157"/>
              </a:lnSpc>
              <a:spcBef>
                <a:spcPct val="0"/>
              </a:spcBef>
            </a:pPr>
            <a:r>
              <a:rPr lang="en-US" sz="3157" spc="63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- </a:t>
            </a:r>
            <a:r>
              <a:rPr lang="en-US" sz="3157" spc="63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Tìm</a:t>
            </a:r>
            <a:r>
              <a:rPr lang="en-US" sz="3157" spc="63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157" spc="63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thành</a:t>
            </a:r>
            <a:r>
              <a:rPr lang="en-US" sz="3157" spc="63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157" spc="63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phần</a:t>
            </a:r>
            <a:r>
              <a:rPr lang="en-US" sz="3157" spc="63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157" spc="63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được</a:t>
            </a:r>
            <a:r>
              <a:rPr lang="en-US" sz="3157" spc="63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157" spc="63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thêm</a:t>
            </a:r>
            <a:r>
              <a:rPr lang="en-US" sz="3157" spc="63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157" spc="63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vào</a:t>
            </a:r>
            <a:r>
              <a:rPr lang="en-US" sz="3157" spc="63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157" spc="63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mỗi</a:t>
            </a:r>
            <a:r>
              <a:rPr lang="en-US" sz="3157" spc="63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157" spc="63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câu</a:t>
            </a:r>
            <a:r>
              <a:rPr lang="en-US" sz="3157" spc="63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ở </a:t>
            </a:r>
            <a:r>
              <a:rPr lang="en-US" sz="3157" spc="63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cột</a:t>
            </a:r>
            <a:r>
              <a:rPr lang="en-US" sz="3157" spc="63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B.</a:t>
            </a:r>
          </a:p>
        </p:txBody>
      </p:sp>
      <p:sp>
        <p:nvSpPr>
          <p:cNvPr id="29" name="TextBox 29"/>
          <p:cNvSpPr txBox="1"/>
          <p:nvPr/>
        </p:nvSpPr>
        <p:spPr>
          <a:xfrm>
            <a:off x="1759192" y="2876473"/>
            <a:ext cx="4071658" cy="107721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defTabSz="609630">
              <a:lnSpc>
                <a:spcPts val="4207"/>
              </a:lnSpc>
            </a:pPr>
            <a:r>
              <a:rPr lang="en-US" sz="2749" spc="55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Bác</a:t>
            </a:r>
            <a:r>
              <a:rPr lang="en-US" sz="2749" spc="55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749" spc="55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đã</a:t>
            </a:r>
            <a:r>
              <a:rPr lang="en-US" sz="2749" spc="55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749" spc="55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đi</a:t>
            </a:r>
            <a:r>
              <a:rPr lang="en-US" sz="2749" spc="55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749" spc="55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khắp</a:t>
            </a:r>
            <a:r>
              <a:rPr lang="en-US" sz="2749" spc="55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749" spc="55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năm</a:t>
            </a:r>
            <a:r>
              <a:rPr lang="en-US" sz="2749" spc="55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749" spc="55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châu</a:t>
            </a:r>
            <a:r>
              <a:rPr lang="en-US" sz="2749" spc="55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2749" spc="55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bốn</a:t>
            </a:r>
            <a:r>
              <a:rPr lang="en-US" sz="2749" spc="55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749" spc="55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biển</a:t>
            </a:r>
            <a:r>
              <a:rPr lang="en-US" sz="2749" spc="55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</p:txBody>
      </p:sp>
      <p:sp>
        <p:nvSpPr>
          <p:cNvPr id="30" name="TextBox 30"/>
          <p:cNvSpPr txBox="1"/>
          <p:nvPr/>
        </p:nvSpPr>
        <p:spPr>
          <a:xfrm>
            <a:off x="1817954" y="4210890"/>
            <a:ext cx="4071658" cy="102278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defTabSz="609630">
              <a:lnSpc>
                <a:spcPts val="4207"/>
              </a:lnSpc>
            </a:pPr>
            <a:r>
              <a:rPr lang="en-US" sz="2749" spc="55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Bác Hồ đọc Tuyên ngôn Độc lập.</a:t>
            </a:r>
          </a:p>
        </p:txBody>
      </p:sp>
      <p:sp>
        <p:nvSpPr>
          <p:cNvPr id="31" name="TextBox 31"/>
          <p:cNvSpPr txBox="1"/>
          <p:nvPr/>
        </p:nvSpPr>
        <p:spPr>
          <a:xfrm>
            <a:off x="1817954" y="5534218"/>
            <a:ext cx="4071658" cy="107721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defTabSz="609630">
              <a:lnSpc>
                <a:spcPts val="4207"/>
              </a:lnSpc>
            </a:pPr>
            <a:r>
              <a:rPr lang="en-US" sz="2749" spc="55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Vườn</a:t>
            </a:r>
            <a:r>
              <a:rPr lang="en-US" sz="2749" spc="55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749" spc="55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cây</a:t>
            </a:r>
            <a:r>
              <a:rPr lang="en-US" sz="2749" spc="55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749" spc="55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Bác</a:t>
            </a:r>
            <a:r>
              <a:rPr lang="en-US" sz="2749" spc="55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749" spc="55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Hồ</a:t>
            </a:r>
            <a:r>
              <a:rPr lang="en-US" sz="2749" spc="55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749" spc="55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xanh</a:t>
            </a:r>
            <a:r>
              <a:rPr lang="en-US" sz="2749" spc="55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749" spc="55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tốt</a:t>
            </a:r>
            <a:r>
              <a:rPr lang="en-US" sz="2749" spc="55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749" spc="55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quanh</a:t>
            </a:r>
            <a:r>
              <a:rPr lang="en-US" sz="2749" spc="55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749" spc="55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năm</a:t>
            </a:r>
            <a:r>
              <a:rPr lang="en-US" sz="2749" spc="55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</p:txBody>
      </p:sp>
      <p:sp>
        <p:nvSpPr>
          <p:cNvPr id="32" name="TextBox 32"/>
          <p:cNvSpPr txBox="1"/>
          <p:nvPr/>
        </p:nvSpPr>
        <p:spPr>
          <a:xfrm>
            <a:off x="6695103" y="2942073"/>
            <a:ext cx="4995376" cy="79508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defTabSz="609630">
              <a:lnSpc>
                <a:spcPts val="3135"/>
              </a:lnSpc>
            </a:pPr>
            <a:r>
              <a:rPr lang="en-US" sz="2749" spc="55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Để tìm đường cứu nước, Bác đã đi khắp năm châu, bốn biển.</a:t>
            </a:r>
          </a:p>
        </p:txBody>
      </p:sp>
      <p:sp>
        <p:nvSpPr>
          <p:cNvPr id="33" name="TextBox 33"/>
          <p:cNvSpPr txBox="1"/>
          <p:nvPr/>
        </p:nvSpPr>
        <p:spPr>
          <a:xfrm>
            <a:off x="6896559" y="4276490"/>
            <a:ext cx="4852684" cy="79508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defTabSz="609630">
              <a:lnSpc>
                <a:spcPts val="3135"/>
              </a:lnSpc>
            </a:pPr>
            <a:r>
              <a:rPr lang="en-US" sz="2749" spc="55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Ngày</a:t>
            </a:r>
            <a:r>
              <a:rPr lang="en-US" sz="2749" spc="55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2 </a:t>
            </a:r>
            <a:r>
              <a:rPr lang="en-US" sz="2749" spc="55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tháng</a:t>
            </a:r>
            <a:r>
              <a:rPr lang="en-US" sz="2749" spc="55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9 </a:t>
            </a:r>
            <a:r>
              <a:rPr lang="en-US" sz="2749" spc="55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năm</a:t>
            </a:r>
            <a:r>
              <a:rPr lang="en-US" sz="2749" spc="55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1945, </a:t>
            </a:r>
            <a:r>
              <a:rPr lang="en-US" sz="2749" spc="55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Bác</a:t>
            </a:r>
            <a:r>
              <a:rPr lang="en-US" sz="2749" spc="55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749" spc="55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Hồ</a:t>
            </a:r>
            <a:r>
              <a:rPr lang="en-US" sz="2749" spc="55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749" spc="55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đọc</a:t>
            </a:r>
            <a:r>
              <a:rPr lang="en-US" sz="2749" spc="55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749" spc="55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Tuyên</a:t>
            </a:r>
            <a:r>
              <a:rPr lang="en-US" sz="2749" spc="55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749" spc="55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ngôn</a:t>
            </a:r>
            <a:r>
              <a:rPr lang="en-US" sz="2749" spc="55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749" spc="55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Độc</a:t>
            </a:r>
            <a:r>
              <a:rPr lang="en-US" sz="2749" spc="55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749" spc="55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lập</a:t>
            </a:r>
            <a:r>
              <a:rPr lang="en-US" sz="2749" spc="55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</p:txBody>
      </p:sp>
      <p:sp>
        <p:nvSpPr>
          <p:cNvPr id="34" name="TextBox 34"/>
          <p:cNvSpPr txBox="1"/>
          <p:nvPr/>
        </p:nvSpPr>
        <p:spPr>
          <a:xfrm>
            <a:off x="6896559" y="5674859"/>
            <a:ext cx="4852684" cy="79508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defTabSz="609630">
              <a:lnSpc>
                <a:spcPts val="3135"/>
              </a:lnSpc>
            </a:pPr>
            <a:r>
              <a:rPr lang="en-US" sz="2749" spc="55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Trong Phủ Chủ tịch, vườn cây Bác Hồ xanh tốt quanh năm.</a:t>
            </a:r>
          </a:p>
        </p:txBody>
      </p:sp>
      <p:sp>
        <p:nvSpPr>
          <p:cNvPr id="35" name="AutoShape 35"/>
          <p:cNvSpPr/>
          <p:nvPr/>
        </p:nvSpPr>
        <p:spPr>
          <a:xfrm>
            <a:off x="6753867" y="3320850"/>
            <a:ext cx="3538779" cy="0"/>
          </a:xfrm>
          <a:prstGeom prst="line">
            <a:avLst/>
          </a:prstGeom>
          <a:ln w="38100" cap="flat">
            <a:solidFill>
              <a:srgbClr val="FF3131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36" name="AutoShape 36"/>
          <p:cNvSpPr/>
          <p:nvPr/>
        </p:nvSpPr>
        <p:spPr>
          <a:xfrm>
            <a:off x="6896559" y="4667967"/>
            <a:ext cx="3908385" cy="0"/>
          </a:xfrm>
          <a:prstGeom prst="line">
            <a:avLst/>
          </a:prstGeom>
          <a:ln w="38100" cap="flat">
            <a:solidFill>
              <a:srgbClr val="FF3131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37" name="AutoShape 37"/>
          <p:cNvSpPr/>
          <p:nvPr/>
        </p:nvSpPr>
        <p:spPr>
          <a:xfrm>
            <a:off x="6927226" y="6047817"/>
            <a:ext cx="2966951" cy="0"/>
          </a:xfrm>
          <a:prstGeom prst="line">
            <a:avLst/>
          </a:prstGeom>
          <a:ln w="38100" cap="flat">
            <a:solidFill>
              <a:srgbClr val="FF3131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38" name="AutoShape 38"/>
          <p:cNvSpPr/>
          <p:nvPr/>
        </p:nvSpPr>
        <p:spPr>
          <a:xfrm>
            <a:off x="1741276" y="3314500"/>
            <a:ext cx="560033" cy="0"/>
          </a:xfrm>
          <a:prstGeom prst="line">
            <a:avLst/>
          </a:prstGeom>
          <a:ln w="38100" cap="flat">
            <a:solidFill>
              <a:srgbClr val="0B91A0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39" name="AutoShape 39"/>
          <p:cNvSpPr/>
          <p:nvPr/>
        </p:nvSpPr>
        <p:spPr>
          <a:xfrm>
            <a:off x="2452719" y="3346250"/>
            <a:ext cx="3117110" cy="0"/>
          </a:xfrm>
          <a:prstGeom prst="line">
            <a:avLst/>
          </a:prstGeom>
          <a:ln w="38100" cap="flat">
            <a:solidFill>
              <a:srgbClr val="0B91A0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40" name="AutoShape 40"/>
          <p:cNvSpPr/>
          <p:nvPr/>
        </p:nvSpPr>
        <p:spPr>
          <a:xfrm>
            <a:off x="1817954" y="3868226"/>
            <a:ext cx="1212690" cy="12700"/>
          </a:xfrm>
          <a:prstGeom prst="line">
            <a:avLst/>
          </a:prstGeom>
          <a:ln w="38100" cap="flat">
            <a:solidFill>
              <a:srgbClr val="0B91A0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41" name="AutoShape 41"/>
          <p:cNvSpPr/>
          <p:nvPr/>
        </p:nvSpPr>
        <p:spPr>
          <a:xfrm flipV="1">
            <a:off x="2321075" y="2979087"/>
            <a:ext cx="119541" cy="376015"/>
          </a:xfrm>
          <a:prstGeom prst="line">
            <a:avLst/>
          </a:prstGeom>
          <a:ln w="38100" cap="flat">
            <a:solidFill>
              <a:srgbClr val="0B91A0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42" name="AutoShape 42"/>
          <p:cNvSpPr/>
          <p:nvPr/>
        </p:nvSpPr>
        <p:spPr>
          <a:xfrm>
            <a:off x="1786732" y="4655761"/>
            <a:ext cx="945439" cy="0"/>
          </a:xfrm>
          <a:prstGeom prst="line">
            <a:avLst/>
          </a:prstGeom>
          <a:ln w="38100" cap="flat">
            <a:solidFill>
              <a:srgbClr val="0B91A0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43" name="AutoShape 43"/>
          <p:cNvSpPr/>
          <p:nvPr/>
        </p:nvSpPr>
        <p:spPr>
          <a:xfrm flipV="1">
            <a:off x="2899000" y="4288104"/>
            <a:ext cx="119541" cy="376015"/>
          </a:xfrm>
          <a:prstGeom prst="line">
            <a:avLst/>
          </a:prstGeom>
          <a:ln w="38100" cap="flat">
            <a:solidFill>
              <a:srgbClr val="0B91A0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44" name="AutoShape 44"/>
          <p:cNvSpPr/>
          <p:nvPr/>
        </p:nvSpPr>
        <p:spPr>
          <a:xfrm flipV="1">
            <a:off x="3012191" y="4680667"/>
            <a:ext cx="2262655" cy="0"/>
          </a:xfrm>
          <a:prstGeom prst="line">
            <a:avLst/>
          </a:prstGeom>
          <a:ln w="38100" cap="flat">
            <a:solidFill>
              <a:srgbClr val="0B91A0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45" name="AutoShape 45"/>
          <p:cNvSpPr/>
          <p:nvPr/>
        </p:nvSpPr>
        <p:spPr>
          <a:xfrm>
            <a:off x="1817954" y="5202643"/>
            <a:ext cx="1200587" cy="0"/>
          </a:xfrm>
          <a:prstGeom prst="line">
            <a:avLst/>
          </a:prstGeom>
          <a:ln w="38100" cap="flat">
            <a:solidFill>
              <a:srgbClr val="0B91A0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46" name="AutoShape 46"/>
          <p:cNvSpPr/>
          <p:nvPr/>
        </p:nvSpPr>
        <p:spPr>
          <a:xfrm>
            <a:off x="1945588" y="5995493"/>
            <a:ext cx="2494917" cy="0"/>
          </a:xfrm>
          <a:prstGeom prst="line">
            <a:avLst/>
          </a:prstGeom>
          <a:ln w="38100" cap="flat">
            <a:solidFill>
              <a:srgbClr val="0B91A0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47" name="AutoShape 47"/>
          <p:cNvSpPr/>
          <p:nvPr/>
        </p:nvSpPr>
        <p:spPr>
          <a:xfrm flipV="1">
            <a:off x="4440506" y="5615631"/>
            <a:ext cx="119541" cy="376015"/>
          </a:xfrm>
          <a:prstGeom prst="line">
            <a:avLst/>
          </a:prstGeom>
          <a:ln w="38100" cap="flat">
            <a:solidFill>
              <a:srgbClr val="0B91A0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48" name="AutoShape 48"/>
          <p:cNvSpPr/>
          <p:nvPr/>
        </p:nvSpPr>
        <p:spPr>
          <a:xfrm>
            <a:off x="1901301" y="6483212"/>
            <a:ext cx="1660433" cy="0"/>
          </a:xfrm>
          <a:prstGeom prst="line">
            <a:avLst/>
          </a:prstGeom>
          <a:ln w="38100" cap="flat">
            <a:solidFill>
              <a:srgbClr val="0B91A0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49" name="AutoShape 49"/>
          <p:cNvSpPr/>
          <p:nvPr/>
        </p:nvSpPr>
        <p:spPr>
          <a:xfrm flipV="1">
            <a:off x="4560047" y="5995493"/>
            <a:ext cx="1270803" cy="0"/>
          </a:xfrm>
          <a:prstGeom prst="line">
            <a:avLst/>
          </a:prstGeom>
          <a:ln w="38100" cap="flat">
            <a:solidFill>
              <a:srgbClr val="0B91A0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50" name="TextBox 50"/>
          <p:cNvSpPr txBox="1"/>
          <p:nvPr/>
        </p:nvSpPr>
        <p:spPr>
          <a:xfrm>
            <a:off x="1637898" y="3353029"/>
            <a:ext cx="683177" cy="29495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defTabSz="609630">
              <a:lnSpc>
                <a:spcPts val="2299"/>
              </a:lnSpc>
              <a:spcBef>
                <a:spcPct val="0"/>
              </a:spcBef>
            </a:pPr>
            <a:r>
              <a:rPr lang="en-US" sz="2299" spc="45" dirty="0">
                <a:solidFill>
                  <a:srgbClr val="0B91A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CN</a:t>
            </a:r>
          </a:p>
        </p:txBody>
      </p:sp>
      <p:sp>
        <p:nvSpPr>
          <p:cNvPr id="51" name="TextBox 51"/>
          <p:cNvSpPr txBox="1"/>
          <p:nvPr/>
        </p:nvSpPr>
        <p:spPr>
          <a:xfrm>
            <a:off x="3561733" y="3386853"/>
            <a:ext cx="683177" cy="29495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defTabSz="609630">
              <a:lnSpc>
                <a:spcPts val="2299"/>
              </a:lnSpc>
              <a:spcBef>
                <a:spcPct val="0"/>
              </a:spcBef>
            </a:pPr>
            <a:r>
              <a:rPr lang="en-US" sz="2299" spc="45" dirty="0">
                <a:solidFill>
                  <a:srgbClr val="0B91A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VN</a:t>
            </a:r>
          </a:p>
        </p:txBody>
      </p:sp>
      <p:sp>
        <p:nvSpPr>
          <p:cNvPr id="52" name="TextBox 52"/>
          <p:cNvSpPr txBox="1"/>
          <p:nvPr/>
        </p:nvSpPr>
        <p:spPr>
          <a:xfrm>
            <a:off x="1933033" y="4638589"/>
            <a:ext cx="683177" cy="29495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defTabSz="609630">
              <a:lnSpc>
                <a:spcPts val="2299"/>
              </a:lnSpc>
              <a:spcBef>
                <a:spcPct val="0"/>
              </a:spcBef>
            </a:pPr>
            <a:r>
              <a:rPr lang="en-US" sz="2299" spc="45">
                <a:solidFill>
                  <a:srgbClr val="0B91A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CN</a:t>
            </a:r>
          </a:p>
        </p:txBody>
      </p:sp>
      <p:sp>
        <p:nvSpPr>
          <p:cNvPr id="53" name="TextBox 53"/>
          <p:cNvSpPr txBox="1"/>
          <p:nvPr/>
        </p:nvSpPr>
        <p:spPr>
          <a:xfrm>
            <a:off x="3856869" y="4736211"/>
            <a:ext cx="683177" cy="29495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defTabSz="609630">
              <a:lnSpc>
                <a:spcPts val="2299"/>
              </a:lnSpc>
              <a:spcBef>
                <a:spcPct val="0"/>
              </a:spcBef>
            </a:pPr>
            <a:r>
              <a:rPr lang="en-US" sz="2299" spc="45">
                <a:solidFill>
                  <a:srgbClr val="0B91A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VN</a:t>
            </a:r>
          </a:p>
        </p:txBody>
      </p:sp>
      <p:sp>
        <p:nvSpPr>
          <p:cNvPr id="54" name="TextBox 54"/>
          <p:cNvSpPr txBox="1"/>
          <p:nvPr/>
        </p:nvSpPr>
        <p:spPr>
          <a:xfrm>
            <a:off x="2732170" y="5980239"/>
            <a:ext cx="683177" cy="29495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defTabSz="609630">
              <a:lnSpc>
                <a:spcPts val="2299"/>
              </a:lnSpc>
              <a:spcBef>
                <a:spcPct val="0"/>
              </a:spcBef>
            </a:pPr>
            <a:r>
              <a:rPr lang="en-US" sz="2299" spc="45" dirty="0">
                <a:solidFill>
                  <a:srgbClr val="0B91A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CN</a:t>
            </a:r>
          </a:p>
        </p:txBody>
      </p:sp>
      <p:sp>
        <p:nvSpPr>
          <p:cNvPr id="55" name="TextBox 55"/>
          <p:cNvSpPr txBox="1"/>
          <p:nvPr/>
        </p:nvSpPr>
        <p:spPr>
          <a:xfrm>
            <a:off x="4656006" y="6077861"/>
            <a:ext cx="683177" cy="29495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defTabSz="609630">
              <a:lnSpc>
                <a:spcPts val="2299"/>
              </a:lnSpc>
              <a:spcBef>
                <a:spcPct val="0"/>
              </a:spcBef>
            </a:pPr>
            <a:r>
              <a:rPr lang="en-US" sz="2299" spc="45">
                <a:solidFill>
                  <a:srgbClr val="0B91A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VN</a:t>
            </a:r>
          </a:p>
        </p:txBody>
      </p:sp>
      <p:pic>
        <p:nvPicPr>
          <p:cNvPr id="27" name="Picture 26">
            <a:extLst>
              <a:ext uri="{FF2B5EF4-FFF2-40B4-BE49-F238E27FC236}">
                <a16:creationId xmlns:a16="http://schemas.microsoft.com/office/drawing/2014/main" id="{E26DD73B-D3EA-9201-7DCE-8FACB75AA705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402421" y="-134154"/>
            <a:ext cx="1415327" cy="1801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47257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500"/>
                            </p:stCondLst>
                            <p:childTnLst>
                              <p:par>
                                <p:cTn id="8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1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1000"/>
                            </p:stCondLst>
                            <p:childTnLst>
                              <p:par>
                                <p:cTn id="9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8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1500"/>
                            </p:stCondLst>
                            <p:childTnLst>
                              <p:par>
                                <p:cTn id="10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5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0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3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6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9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5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0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3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6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9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5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6" fill="hold">
                      <p:stCondLst>
                        <p:cond delay="indefinite"/>
                      </p:stCondLst>
                      <p:childTnLst>
                        <p:par>
                          <p:cTn id="147" fill="hold">
                            <p:stCondLst>
                              <p:cond delay="0"/>
                            </p:stCondLst>
                            <p:childTnLst>
                              <p:par>
                                <p:cTn id="14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ing-sound-effect_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1" fill="hold">
                      <p:stCondLst>
                        <p:cond delay="indefinite"/>
                      </p:stCondLst>
                      <p:childTnLst>
                        <p:par>
                          <p:cTn id="152" fill="hold">
                            <p:stCondLst>
                              <p:cond delay="0"/>
                            </p:stCondLst>
                            <p:childTnLst>
                              <p:par>
                                <p:cTn id="15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ing-sound-effect_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6" fill="hold">
                      <p:stCondLst>
                        <p:cond delay="indefinite"/>
                      </p:stCondLst>
                      <p:childTnLst>
                        <p:par>
                          <p:cTn id="157" fill="hold">
                            <p:stCondLst>
                              <p:cond delay="0"/>
                            </p:stCondLst>
                            <p:childTnLst>
                              <p:par>
                                <p:cTn id="15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ing-sound-effect_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  <p:bldP spid="29" grpId="0"/>
      <p:bldP spid="30" grpId="0"/>
      <p:bldP spid="31" grpId="0"/>
      <p:bldP spid="32" grpId="0"/>
      <p:bldP spid="33" grpId="0"/>
      <p:bldP spid="34" grpId="0"/>
      <p:bldP spid="50" grpId="0"/>
      <p:bldP spid="51" grpId="0"/>
      <p:bldP spid="52" grpId="0"/>
      <p:bldP spid="53" grpId="0"/>
      <p:bldP spid="54" grpId="0"/>
      <p:bldP spid="5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E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2441079">
            <a:off x="8076773" y="-2813329"/>
            <a:ext cx="7967207" cy="5288233"/>
          </a:xfrm>
          <a:custGeom>
            <a:avLst/>
            <a:gdLst/>
            <a:ahLst/>
            <a:cxnLst/>
            <a:rect l="l" t="t" r="r" b="b"/>
            <a:pathLst>
              <a:path w="11950810" h="7932350">
                <a:moveTo>
                  <a:pt x="0" y="0"/>
                </a:moveTo>
                <a:lnTo>
                  <a:pt x="11950810" y="0"/>
                </a:lnTo>
                <a:lnTo>
                  <a:pt x="11950810" y="7932349"/>
                </a:lnTo>
                <a:lnTo>
                  <a:pt x="0" y="7932349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=""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 rot="-1719115">
            <a:off x="10956207" y="5711"/>
            <a:ext cx="952905" cy="874291"/>
          </a:xfrm>
          <a:custGeom>
            <a:avLst/>
            <a:gdLst/>
            <a:ahLst/>
            <a:cxnLst/>
            <a:rect l="l" t="t" r="r" b="b"/>
            <a:pathLst>
              <a:path w="1429358" h="1311436">
                <a:moveTo>
                  <a:pt x="0" y="0"/>
                </a:moveTo>
                <a:lnTo>
                  <a:pt x="1429359" y="0"/>
                </a:lnTo>
                <a:lnTo>
                  <a:pt x="1429359" y="1311436"/>
                </a:lnTo>
                <a:lnTo>
                  <a:pt x="0" y="1311436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=""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5" name="TextBox 5"/>
          <p:cNvSpPr txBox="1"/>
          <p:nvPr/>
        </p:nvSpPr>
        <p:spPr>
          <a:xfrm>
            <a:off x="3625224" y="5297972"/>
            <a:ext cx="2816691" cy="34624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defTabSz="609630">
              <a:lnSpc>
                <a:spcPts val="2667"/>
              </a:lnSpc>
            </a:pPr>
            <a:r>
              <a:rPr lang="en-US" sz="2667" spc="53">
                <a:solidFill>
                  <a:srgbClr val="FFFF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Claudia Alves</a:t>
            </a:r>
          </a:p>
        </p:txBody>
      </p:sp>
      <p:sp>
        <p:nvSpPr>
          <p:cNvPr id="6" name="Freeform 6"/>
          <p:cNvSpPr/>
          <p:nvPr/>
        </p:nvSpPr>
        <p:spPr>
          <a:xfrm rot="-7447426">
            <a:off x="-4427878" y="3563204"/>
            <a:ext cx="7967207" cy="5288233"/>
          </a:xfrm>
          <a:custGeom>
            <a:avLst/>
            <a:gdLst/>
            <a:ahLst/>
            <a:cxnLst/>
            <a:rect l="l" t="t" r="r" b="b"/>
            <a:pathLst>
              <a:path w="11950810" h="7932350">
                <a:moveTo>
                  <a:pt x="0" y="0"/>
                </a:moveTo>
                <a:lnTo>
                  <a:pt x="11950810" y="0"/>
                </a:lnTo>
                <a:lnTo>
                  <a:pt x="11950810" y="7932350"/>
                </a:lnTo>
                <a:lnTo>
                  <a:pt x="0" y="793235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=""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>
            <a:off x="160039" y="5494609"/>
            <a:ext cx="1415327" cy="1425424"/>
          </a:xfrm>
          <a:custGeom>
            <a:avLst/>
            <a:gdLst/>
            <a:ahLst/>
            <a:cxnLst/>
            <a:rect l="l" t="t" r="r" b="b"/>
            <a:pathLst>
              <a:path w="2122991" h="2138136">
                <a:moveTo>
                  <a:pt x="0" y="0"/>
                </a:moveTo>
                <a:lnTo>
                  <a:pt x="2122991" y="0"/>
                </a:lnTo>
                <a:lnTo>
                  <a:pt x="2122991" y="2138136"/>
                </a:lnTo>
                <a:lnTo>
                  <a:pt x="0" y="2138136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=""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</p:sp>
      <p:sp>
        <p:nvSpPr>
          <p:cNvPr id="8" name="TextBox 8"/>
          <p:cNvSpPr txBox="1"/>
          <p:nvPr/>
        </p:nvSpPr>
        <p:spPr>
          <a:xfrm>
            <a:off x="1028455" y="403216"/>
            <a:ext cx="9776488" cy="97462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 defTabSz="609630">
              <a:lnSpc>
                <a:spcPts val="3789"/>
              </a:lnSpc>
            </a:pPr>
            <a:r>
              <a:rPr lang="en-US" sz="3600" b="1" spc="63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Thành</a:t>
            </a:r>
            <a:r>
              <a:rPr lang="en-US" sz="3600" b="1" spc="63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spc="63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phần</a:t>
            </a:r>
            <a:r>
              <a:rPr lang="en-US" sz="3600" b="1" spc="63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spc="63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thêm</a:t>
            </a:r>
            <a:r>
              <a:rPr lang="en-US" sz="3600" b="1" spc="63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spc="63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vào</a:t>
            </a:r>
            <a:r>
              <a:rPr lang="en-US" sz="3600" b="1" spc="63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spc="63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mỗi</a:t>
            </a:r>
            <a:r>
              <a:rPr lang="en-US" sz="3600" b="1" spc="63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spc="63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câu</a:t>
            </a:r>
            <a:r>
              <a:rPr lang="en-US" sz="3600" b="1" spc="63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ở </a:t>
            </a:r>
            <a:r>
              <a:rPr lang="en-US" sz="3600" b="1" spc="63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cột</a:t>
            </a:r>
            <a:r>
              <a:rPr lang="en-US" sz="3600" b="1" spc="63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B </a:t>
            </a:r>
          </a:p>
          <a:p>
            <a:pPr algn="ctr" defTabSz="609630">
              <a:lnSpc>
                <a:spcPts val="3789"/>
              </a:lnSpc>
            </a:pPr>
            <a:r>
              <a:rPr lang="en-US" sz="3600" b="1" spc="63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của</a:t>
            </a:r>
            <a:r>
              <a:rPr lang="en-US" sz="3600" b="1" spc="63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spc="63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bài</a:t>
            </a:r>
            <a:r>
              <a:rPr lang="en-US" sz="3600" b="1" spc="63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spc="63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tập</a:t>
            </a:r>
            <a:r>
              <a:rPr lang="en-US" sz="3600" b="1" spc="63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1 </a:t>
            </a:r>
            <a:r>
              <a:rPr lang="en-US" sz="3600" b="1" spc="63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bổ</a:t>
            </a:r>
            <a:r>
              <a:rPr lang="en-US" sz="3600" b="1" spc="63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sung </a:t>
            </a:r>
            <a:r>
              <a:rPr lang="en-US" sz="3600" b="1" spc="63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thông</a:t>
            </a:r>
            <a:r>
              <a:rPr lang="en-US" sz="3600" b="1" spc="63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tin </a:t>
            </a:r>
            <a:r>
              <a:rPr lang="en-US" sz="3600" b="1" spc="63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gì</a:t>
            </a:r>
            <a:r>
              <a:rPr lang="en-US" sz="3600" b="1" spc="63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spc="63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cho</a:t>
            </a:r>
            <a:r>
              <a:rPr lang="en-US" sz="3600" b="1" spc="63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spc="63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câu</a:t>
            </a:r>
            <a:r>
              <a:rPr lang="en-US" sz="3600" b="1" spc="63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?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3746518" y="5661738"/>
            <a:ext cx="2816691" cy="34624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defTabSz="609630">
              <a:lnSpc>
                <a:spcPts val="2667"/>
              </a:lnSpc>
            </a:pPr>
            <a:r>
              <a:rPr lang="en-US" sz="2667" spc="53">
                <a:solidFill>
                  <a:srgbClr val="FFFF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Claudia Alves</a:t>
            </a:r>
          </a:p>
        </p:txBody>
      </p:sp>
      <p:grpSp>
        <p:nvGrpSpPr>
          <p:cNvPr id="55" name="Group 54"/>
          <p:cNvGrpSpPr/>
          <p:nvPr/>
        </p:nvGrpSpPr>
        <p:grpSpPr>
          <a:xfrm>
            <a:off x="2469003" y="2781834"/>
            <a:ext cx="5180864" cy="1162924"/>
            <a:chOff x="2469003" y="2781834"/>
            <a:chExt cx="5180864" cy="1162924"/>
          </a:xfrm>
        </p:grpSpPr>
        <p:grpSp>
          <p:nvGrpSpPr>
            <p:cNvPr id="10" name="Group 10"/>
            <p:cNvGrpSpPr/>
            <p:nvPr/>
          </p:nvGrpSpPr>
          <p:grpSpPr>
            <a:xfrm>
              <a:off x="2469003" y="2781834"/>
              <a:ext cx="5180864" cy="1162924"/>
              <a:chOff x="0" y="0"/>
              <a:chExt cx="2046761" cy="459427"/>
            </a:xfrm>
          </p:grpSpPr>
          <p:sp>
            <p:nvSpPr>
              <p:cNvPr id="11" name="Freeform 11"/>
              <p:cNvSpPr/>
              <p:nvPr/>
            </p:nvSpPr>
            <p:spPr>
              <a:xfrm>
                <a:off x="0" y="0"/>
                <a:ext cx="2046761" cy="459427"/>
              </a:xfrm>
              <a:custGeom>
                <a:avLst/>
                <a:gdLst/>
                <a:ahLst/>
                <a:cxnLst/>
                <a:rect l="l" t="t" r="r" b="b"/>
                <a:pathLst>
                  <a:path w="2046761" h="459427">
                    <a:moveTo>
                      <a:pt x="50807" y="0"/>
                    </a:moveTo>
                    <a:lnTo>
                      <a:pt x="1995954" y="0"/>
                    </a:lnTo>
                    <a:cubicBezTo>
                      <a:pt x="2024014" y="0"/>
                      <a:pt x="2046761" y="22747"/>
                      <a:pt x="2046761" y="50807"/>
                    </a:cubicBezTo>
                    <a:lnTo>
                      <a:pt x="2046761" y="408619"/>
                    </a:lnTo>
                    <a:cubicBezTo>
                      <a:pt x="2046761" y="436679"/>
                      <a:pt x="2024014" y="459427"/>
                      <a:pt x="1995954" y="459427"/>
                    </a:cubicBezTo>
                    <a:lnTo>
                      <a:pt x="50807" y="459427"/>
                    </a:lnTo>
                    <a:cubicBezTo>
                      <a:pt x="22747" y="459427"/>
                      <a:pt x="0" y="436679"/>
                      <a:pt x="0" y="408619"/>
                    </a:cubicBezTo>
                    <a:lnTo>
                      <a:pt x="0" y="50807"/>
                    </a:lnTo>
                    <a:cubicBezTo>
                      <a:pt x="0" y="22747"/>
                      <a:pt x="22747" y="0"/>
                      <a:pt x="50807" y="0"/>
                    </a:cubicBezTo>
                    <a:close/>
                  </a:path>
                </a:pathLst>
              </a:custGeom>
              <a:solidFill>
                <a:srgbClr val="D6EBC5"/>
              </a:solidFill>
            </p:spPr>
          </p:sp>
          <p:sp>
            <p:nvSpPr>
              <p:cNvPr id="12" name="TextBox 12"/>
              <p:cNvSpPr txBox="1"/>
              <p:nvPr/>
            </p:nvSpPr>
            <p:spPr>
              <a:xfrm>
                <a:off x="0" y="-66675"/>
                <a:ext cx="2046761" cy="526102"/>
              </a:xfrm>
              <a:prstGeom prst="rect">
                <a:avLst/>
              </a:prstGeom>
            </p:spPr>
            <p:txBody>
              <a:bodyPr lIns="33867" tIns="33867" rIns="33867" bIns="33867" rtlCol="0" anchor="ctr"/>
              <a:lstStyle/>
              <a:p>
                <a:pPr algn="ctr" defTabSz="609630">
                  <a:lnSpc>
                    <a:spcPts val="2986"/>
                  </a:lnSpc>
                </a:pPr>
                <a:endParaRPr sz="1200">
                  <a:solidFill>
                    <a:prstClr val="black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p:grpSp>
        <p:sp>
          <p:nvSpPr>
            <p:cNvPr id="19" name="TextBox 19"/>
            <p:cNvSpPr txBox="1"/>
            <p:nvPr/>
          </p:nvSpPr>
          <p:spPr>
            <a:xfrm>
              <a:off x="2533197" y="2896779"/>
              <a:ext cx="4995376" cy="79508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defTabSz="609630">
                <a:lnSpc>
                  <a:spcPts val="3135"/>
                </a:lnSpc>
              </a:pPr>
              <a:r>
                <a:rPr lang="en-US" sz="2749" spc="55" dirty="0" err="1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Để</a:t>
              </a:r>
              <a:r>
                <a:rPr lang="en-US" sz="2749" spc="55" dirty="0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749" spc="55" dirty="0" err="1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tìm</a:t>
              </a:r>
              <a:r>
                <a:rPr lang="en-US" sz="2749" spc="55" dirty="0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749" spc="55" dirty="0" err="1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đường</a:t>
              </a:r>
              <a:r>
                <a:rPr lang="en-US" sz="2749" spc="55" dirty="0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749" spc="55" dirty="0" err="1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cứu</a:t>
              </a:r>
              <a:r>
                <a:rPr lang="en-US" sz="2749" spc="55" dirty="0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749" spc="55" dirty="0" err="1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nước</a:t>
              </a:r>
              <a:r>
                <a:rPr lang="en-US" sz="2749" spc="55" dirty="0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, </a:t>
              </a:r>
              <a:r>
                <a:rPr lang="en-US" sz="2749" spc="55" dirty="0" err="1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Bác</a:t>
              </a:r>
              <a:r>
                <a:rPr lang="en-US" sz="2749" spc="55" dirty="0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749" spc="55" dirty="0" err="1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đã</a:t>
              </a:r>
              <a:r>
                <a:rPr lang="en-US" sz="2749" spc="55" dirty="0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749" spc="55" dirty="0" err="1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đi</a:t>
              </a:r>
              <a:r>
                <a:rPr lang="en-US" sz="2749" spc="55" dirty="0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749" spc="55" dirty="0" err="1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khắp</a:t>
              </a:r>
              <a:r>
                <a:rPr lang="en-US" sz="2749" spc="55" dirty="0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749" spc="55" dirty="0" err="1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năm</a:t>
              </a:r>
              <a:r>
                <a:rPr lang="en-US" sz="2749" spc="55" dirty="0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749" spc="55" dirty="0" err="1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châu</a:t>
              </a:r>
              <a:r>
                <a:rPr lang="en-US" sz="2749" spc="55" dirty="0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, </a:t>
              </a:r>
              <a:r>
                <a:rPr lang="en-US" sz="2749" spc="55" dirty="0" err="1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bốn</a:t>
              </a:r>
              <a:r>
                <a:rPr lang="en-US" sz="2749" spc="55" dirty="0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749" spc="55" dirty="0" err="1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biển</a:t>
              </a:r>
              <a:r>
                <a:rPr lang="en-US" sz="2749" spc="55" dirty="0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.</a:t>
              </a:r>
            </a:p>
          </p:txBody>
        </p:sp>
        <p:sp>
          <p:nvSpPr>
            <p:cNvPr id="22" name="AutoShape 22"/>
            <p:cNvSpPr/>
            <p:nvPr/>
          </p:nvSpPr>
          <p:spPr>
            <a:xfrm>
              <a:off x="2591959" y="3275555"/>
              <a:ext cx="3538779" cy="0"/>
            </a:xfrm>
            <a:prstGeom prst="line">
              <a:avLst/>
            </a:prstGeom>
            <a:ln w="38100" cap="flat">
              <a:solidFill>
                <a:srgbClr val="FF3131"/>
              </a:solidFill>
              <a:prstDash val="solid"/>
              <a:headEnd type="none" w="sm" len="sm"/>
              <a:tailEnd type="none" w="sm" len="sm"/>
            </a:ln>
          </p:spPr>
        </p:sp>
      </p:grpSp>
      <p:grpSp>
        <p:nvGrpSpPr>
          <p:cNvPr id="56" name="Group 55"/>
          <p:cNvGrpSpPr/>
          <p:nvPr/>
        </p:nvGrpSpPr>
        <p:grpSpPr>
          <a:xfrm>
            <a:off x="2469003" y="4084249"/>
            <a:ext cx="5180864" cy="1162924"/>
            <a:chOff x="2469003" y="4084249"/>
            <a:chExt cx="5180864" cy="1162924"/>
          </a:xfrm>
        </p:grpSpPr>
        <p:grpSp>
          <p:nvGrpSpPr>
            <p:cNvPr id="13" name="Group 13"/>
            <p:cNvGrpSpPr/>
            <p:nvPr/>
          </p:nvGrpSpPr>
          <p:grpSpPr>
            <a:xfrm>
              <a:off x="2469003" y="4084249"/>
              <a:ext cx="5180864" cy="1162924"/>
              <a:chOff x="0" y="0"/>
              <a:chExt cx="2046761" cy="459427"/>
            </a:xfrm>
          </p:grpSpPr>
          <p:sp>
            <p:nvSpPr>
              <p:cNvPr id="14" name="Freeform 14"/>
              <p:cNvSpPr/>
              <p:nvPr/>
            </p:nvSpPr>
            <p:spPr>
              <a:xfrm>
                <a:off x="0" y="0"/>
                <a:ext cx="2046761" cy="459427"/>
              </a:xfrm>
              <a:custGeom>
                <a:avLst/>
                <a:gdLst/>
                <a:ahLst/>
                <a:cxnLst/>
                <a:rect l="l" t="t" r="r" b="b"/>
                <a:pathLst>
                  <a:path w="2046761" h="459427">
                    <a:moveTo>
                      <a:pt x="50807" y="0"/>
                    </a:moveTo>
                    <a:lnTo>
                      <a:pt x="1995954" y="0"/>
                    </a:lnTo>
                    <a:cubicBezTo>
                      <a:pt x="2024014" y="0"/>
                      <a:pt x="2046761" y="22747"/>
                      <a:pt x="2046761" y="50807"/>
                    </a:cubicBezTo>
                    <a:lnTo>
                      <a:pt x="2046761" y="408619"/>
                    </a:lnTo>
                    <a:cubicBezTo>
                      <a:pt x="2046761" y="436679"/>
                      <a:pt x="2024014" y="459427"/>
                      <a:pt x="1995954" y="459427"/>
                    </a:cubicBezTo>
                    <a:lnTo>
                      <a:pt x="50807" y="459427"/>
                    </a:lnTo>
                    <a:cubicBezTo>
                      <a:pt x="22747" y="459427"/>
                      <a:pt x="0" y="436679"/>
                      <a:pt x="0" y="408619"/>
                    </a:cubicBezTo>
                    <a:lnTo>
                      <a:pt x="0" y="50807"/>
                    </a:lnTo>
                    <a:cubicBezTo>
                      <a:pt x="0" y="22747"/>
                      <a:pt x="22747" y="0"/>
                      <a:pt x="50807" y="0"/>
                    </a:cubicBezTo>
                    <a:close/>
                  </a:path>
                </a:pathLst>
              </a:custGeom>
              <a:solidFill>
                <a:srgbClr val="D6EBC5"/>
              </a:solidFill>
            </p:spPr>
          </p:sp>
          <p:sp>
            <p:nvSpPr>
              <p:cNvPr id="15" name="TextBox 15"/>
              <p:cNvSpPr txBox="1"/>
              <p:nvPr/>
            </p:nvSpPr>
            <p:spPr>
              <a:xfrm>
                <a:off x="0" y="-66675"/>
                <a:ext cx="2046761" cy="526102"/>
              </a:xfrm>
              <a:prstGeom prst="rect">
                <a:avLst/>
              </a:prstGeom>
            </p:spPr>
            <p:txBody>
              <a:bodyPr lIns="33867" tIns="33867" rIns="33867" bIns="33867" rtlCol="0" anchor="ctr"/>
              <a:lstStyle/>
              <a:p>
                <a:pPr algn="ctr" defTabSz="609630">
                  <a:lnSpc>
                    <a:spcPts val="2986"/>
                  </a:lnSpc>
                </a:pPr>
                <a:endParaRPr sz="1200">
                  <a:solidFill>
                    <a:prstClr val="black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p:grpSp>
        <p:sp>
          <p:nvSpPr>
            <p:cNvPr id="20" name="TextBox 20"/>
            <p:cNvSpPr txBox="1"/>
            <p:nvPr/>
          </p:nvSpPr>
          <p:spPr>
            <a:xfrm>
              <a:off x="2611695" y="4241989"/>
              <a:ext cx="4852684" cy="79508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defTabSz="609630">
                <a:lnSpc>
                  <a:spcPts val="3135"/>
                </a:lnSpc>
              </a:pPr>
              <a:r>
                <a:rPr lang="en-US" sz="2749" spc="55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Ngày 2 tháng 9 năm 1945, Bác Hồ đọc Tuyên ngôn Độc lập.</a:t>
              </a:r>
            </a:p>
          </p:txBody>
        </p:sp>
        <p:sp>
          <p:nvSpPr>
            <p:cNvPr id="23" name="AutoShape 23"/>
            <p:cNvSpPr/>
            <p:nvPr/>
          </p:nvSpPr>
          <p:spPr>
            <a:xfrm>
              <a:off x="2611695" y="4633465"/>
              <a:ext cx="3908385" cy="0"/>
            </a:xfrm>
            <a:prstGeom prst="line">
              <a:avLst/>
            </a:prstGeom>
            <a:ln w="38100" cap="flat">
              <a:solidFill>
                <a:srgbClr val="FF3131"/>
              </a:solidFill>
              <a:prstDash val="solid"/>
              <a:headEnd type="none" w="sm" len="sm"/>
              <a:tailEnd type="none" w="sm" len="sm"/>
            </a:ln>
          </p:spPr>
        </p:sp>
      </p:grpSp>
      <p:grpSp>
        <p:nvGrpSpPr>
          <p:cNvPr id="57" name="Group 56"/>
          <p:cNvGrpSpPr/>
          <p:nvPr/>
        </p:nvGrpSpPr>
        <p:grpSpPr>
          <a:xfrm>
            <a:off x="2591960" y="5439579"/>
            <a:ext cx="5116670" cy="1162924"/>
            <a:chOff x="2591960" y="5439579"/>
            <a:chExt cx="5116670" cy="1162924"/>
          </a:xfrm>
        </p:grpSpPr>
        <p:grpSp>
          <p:nvGrpSpPr>
            <p:cNvPr id="16" name="Group 16"/>
            <p:cNvGrpSpPr/>
            <p:nvPr/>
          </p:nvGrpSpPr>
          <p:grpSpPr>
            <a:xfrm>
              <a:off x="2591960" y="5439579"/>
              <a:ext cx="5116670" cy="1162924"/>
              <a:chOff x="0" y="0"/>
              <a:chExt cx="2021401" cy="459427"/>
            </a:xfrm>
          </p:grpSpPr>
          <p:sp>
            <p:nvSpPr>
              <p:cNvPr id="17" name="Freeform 17"/>
              <p:cNvSpPr/>
              <p:nvPr/>
            </p:nvSpPr>
            <p:spPr>
              <a:xfrm>
                <a:off x="0" y="0"/>
                <a:ext cx="2021401" cy="459427"/>
              </a:xfrm>
              <a:custGeom>
                <a:avLst/>
                <a:gdLst/>
                <a:ahLst/>
                <a:cxnLst/>
                <a:rect l="l" t="t" r="r" b="b"/>
                <a:pathLst>
                  <a:path w="2021401" h="459427">
                    <a:moveTo>
                      <a:pt x="51445" y="0"/>
                    </a:moveTo>
                    <a:lnTo>
                      <a:pt x="1969956" y="0"/>
                    </a:lnTo>
                    <a:cubicBezTo>
                      <a:pt x="1998368" y="0"/>
                      <a:pt x="2021401" y="23033"/>
                      <a:pt x="2021401" y="51445"/>
                    </a:cubicBezTo>
                    <a:lnTo>
                      <a:pt x="2021401" y="407982"/>
                    </a:lnTo>
                    <a:cubicBezTo>
                      <a:pt x="2021401" y="436394"/>
                      <a:pt x="1998368" y="459427"/>
                      <a:pt x="1969956" y="459427"/>
                    </a:cubicBezTo>
                    <a:lnTo>
                      <a:pt x="51445" y="459427"/>
                    </a:lnTo>
                    <a:cubicBezTo>
                      <a:pt x="23033" y="459427"/>
                      <a:pt x="0" y="436394"/>
                      <a:pt x="0" y="407982"/>
                    </a:cubicBezTo>
                    <a:lnTo>
                      <a:pt x="0" y="51445"/>
                    </a:lnTo>
                    <a:cubicBezTo>
                      <a:pt x="0" y="23033"/>
                      <a:pt x="23033" y="0"/>
                      <a:pt x="51445" y="0"/>
                    </a:cubicBezTo>
                    <a:close/>
                  </a:path>
                </a:pathLst>
              </a:custGeom>
              <a:solidFill>
                <a:srgbClr val="D6EBC5"/>
              </a:solidFill>
            </p:spPr>
          </p:sp>
          <p:sp>
            <p:nvSpPr>
              <p:cNvPr id="18" name="TextBox 18"/>
              <p:cNvSpPr txBox="1"/>
              <p:nvPr/>
            </p:nvSpPr>
            <p:spPr>
              <a:xfrm>
                <a:off x="0" y="-66675"/>
                <a:ext cx="2021401" cy="526102"/>
              </a:xfrm>
              <a:prstGeom prst="rect">
                <a:avLst/>
              </a:prstGeom>
            </p:spPr>
            <p:txBody>
              <a:bodyPr lIns="33867" tIns="33867" rIns="33867" bIns="33867" rtlCol="0" anchor="ctr"/>
              <a:lstStyle/>
              <a:p>
                <a:pPr algn="ctr" defTabSz="609630">
                  <a:lnSpc>
                    <a:spcPts val="2986"/>
                  </a:lnSpc>
                </a:pPr>
                <a:endParaRPr sz="1200">
                  <a:solidFill>
                    <a:prstClr val="black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p:grpSp>
        <p:sp>
          <p:nvSpPr>
            <p:cNvPr id="21" name="TextBox 21"/>
            <p:cNvSpPr txBox="1"/>
            <p:nvPr/>
          </p:nvSpPr>
          <p:spPr>
            <a:xfrm>
              <a:off x="2734651" y="5629564"/>
              <a:ext cx="4852684" cy="79508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defTabSz="609630">
                <a:lnSpc>
                  <a:spcPts val="3135"/>
                </a:lnSpc>
              </a:pPr>
              <a:r>
                <a:rPr lang="en-US" sz="2749" spc="55" dirty="0" err="1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Trong</a:t>
              </a:r>
              <a:r>
                <a:rPr lang="en-US" sz="2749" spc="55" dirty="0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749" spc="55" dirty="0" err="1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Phủ</a:t>
              </a:r>
              <a:r>
                <a:rPr lang="en-US" sz="2749" spc="55" dirty="0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749" spc="55" dirty="0" err="1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Chủ</a:t>
              </a:r>
              <a:r>
                <a:rPr lang="en-US" sz="2749" spc="55" dirty="0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749" spc="55" dirty="0" err="1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tịch</a:t>
              </a:r>
              <a:r>
                <a:rPr lang="en-US" sz="2749" spc="55" dirty="0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, </a:t>
              </a:r>
              <a:r>
                <a:rPr lang="en-US" sz="2749" spc="55" dirty="0" err="1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vườn</a:t>
              </a:r>
              <a:r>
                <a:rPr lang="en-US" sz="2749" spc="55" dirty="0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749" spc="55" dirty="0" err="1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cây</a:t>
              </a:r>
              <a:r>
                <a:rPr lang="en-US" sz="2749" spc="55" dirty="0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749" spc="55" dirty="0" err="1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Bác</a:t>
              </a:r>
              <a:r>
                <a:rPr lang="en-US" sz="2749" spc="55" dirty="0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749" spc="55" dirty="0" err="1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Hồ</a:t>
              </a:r>
              <a:r>
                <a:rPr lang="en-US" sz="2749" spc="55" dirty="0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749" spc="55" dirty="0" err="1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xanh</a:t>
              </a:r>
              <a:r>
                <a:rPr lang="en-US" sz="2749" spc="55" dirty="0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749" spc="55" dirty="0" err="1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tốt</a:t>
              </a:r>
              <a:r>
                <a:rPr lang="en-US" sz="2749" spc="55" dirty="0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749" spc="55" dirty="0" err="1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quanh</a:t>
              </a:r>
              <a:r>
                <a:rPr lang="en-US" sz="2749" spc="55" dirty="0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749" spc="55" dirty="0" err="1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năm</a:t>
              </a:r>
              <a:r>
                <a:rPr lang="en-US" sz="2749" spc="55" dirty="0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.</a:t>
              </a:r>
            </a:p>
          </p:txBody>
        </p:sp>
        <p:sp>
          <p:nvSpPr>
            <p:cNvPr id="24" name="AutoShape 24"/>
            <p:cNvSpPr/>
            <p:nvPr/>
          </p:nvSpPr>
          <p:spPr>
            <a:xfrm>
              <a:off x="2765319" y="6002522"/>
              <a:ext cx="2966951" cy="0"/>
            </a:xfrm>
            <a:prstGeom prst="line">
              <a:avLst/>
            </a:prstGeom>
            <a:ln w="38100" cap="flat">
              <a:solidFill>
                <a:srgbClr val="FF3131"/>
              </a:solidFill>
              <a:prstDash val="solid"/>
              <a:headEnd type="none" w="sm" len="sm"/>
              <a:tailEnd type="none" w="sm" len="sm"/>
            </a:ln>
          </p:spPr>
        </p:sp>
      </p:grpSp>
      <p:grpSp>
        <p:nvGrpSpPr>
          <p:cNvPr id="25" name="Group 25"/>
          <p:cNvGrpSpPr/>
          <p:nvPr/>
        </p:nvGrpSpPr>
        <p:grpSpPr>
          <a:xfrm>
            <a:off x="1937437" y="1804310"/>
            <a:ext cx="2225950" cy="546455"/>
            <a:chOff x="0" y="0"/>
            <a:chExt cx="4451901" cy="1092911"/>
          </a:xfrm>
        </p:grpSpPr>
        <p:grpSp>
          <p:nvGrpSpPr>
            <p:cNvPr id="26" name="Group 26"/>
            <p:cNvGrpSpPr/>
            <p:nvPr/>
          </p:nvGrpSpPr>
          <p:grpSpPr>
            <a:xfrm>
              <a:off x="0" y="0"/>
              <a:ext cx="4451901" cy="1092911"/>
              <a:chOff x="0" y="0"/>
              <a:chExt cx="879388" cy="215884"/>
            </a:xfrm>
          </p:grpSpPr>
          <p:sp>
            <p:nvSpPr>
              <p:cNvPr id="27" name="Freeform 27"/>
              <p:cNvSpPr/>
              <p:nvPr/>
            </p:nvSpPr>
            <p:spPr>
              <a:xfrm>
                <a:off x="0" y="0"/>
                <a:ext cx="879388" cy="215884"/>
              </a:xfrm>
              <a:custGeom>
                <a:avLst/>
                <a:gdLst/>
                <a:ahLst/>
                <a:cxnLst/>
                <a:rect l="l" t="t" r="r" b="b"/>
                <a:pathLst>
                  <a:path w="879388" h="215884">
                    <a:moveTo>
                      <a:pt x="107942" y="0"/>
                    </a:moveTo>
                    <a:lnTo>
                      <a:pt x="771446" y="0"/>
                    </a:lnTo>
                    <a:cubicBezTo>
                      <a:pt x="831061" y="0"/>
                      <a:pt x="879388" y="48327"/>
                      <a:pt x="879388" y="107942"/>
                    </a:cubicBezTo>
                    <a:lnTo>
                      <a:pt x="879388" y="107942"/>
                    </a:lnTo>
                    <a:cubicBezTo>
                      <a:pt x="879388" y="167556"/>
                      <a:pt x="831061" y="215884"/>
                      <a:pt x="771446" y="215884"/>
                    </a:cubicBezTo>
                    <a:lnTo>
                      <a:pt x="107942" y="215884"/>
                    </a:lnTo>
                    <a:cubicBezTo>
                      <a:pt x="48327" y="215884"/>
                      <a:pt x="0" y="167556"/>
                      <a:pt x="0" y="107942"/>
                    </a:cubicBezTo>
                    <a:lnTo>
                      <a:pt x="0" y="107942"/>
                    </a:lnTo>
                    <a:cubicBezTo>
                      <a:pt x="0" y="48327"/>
                      <a:pt x="48327" y="0"/>
                      <a:pt x="107942" y="0"/>
                    </a:cubicBezTo>
                    <a:close/>
                  </a:path>
                </a:pathLst>
              </a:custGeom>
              <a:solidFill>
                <a:srgbClr val="F8788D"/>
              </a:solidFill>
              <a:ln w="38100" cap="rnd">
                <a:solidFill>
                  <a:srgbClr val="000000"/>
                </a:solidFill>
                <a:prstDash val="solid"/>
                <a:round/>
              </a:ln>
            </p:spPr>
          </p:sp>
          <p:sp>
            <p:nvSpPr>
              <p:cNvPr id="28" name="TextBox 28"/>
              <p:cNvSpPr txBox="1"/>
              <p:nvPr/>
            </p:nvSpPr>
            <p:spPr>
              <a:xfrm>
                <a:off x="0" y="-47625"/>
                <a:ext cx="879388" cy="263509"/>
              </a:xfrm>
              <a:prstGeom prst="rect">
                <a:avLst/>
              </a:prstGeom>
            </p:spPr>
            <p:txBody>
              <a:bodyPr lIns="33867" tIns="33867" rIns="33867" bIns="33867" rtlCol="0" anchor="ctr"/>
              <a:lstStyle/>
              <a:p>
                <a:pPr algn="ctr" defTabSz="609630">
                  <a:lnSpc>
                    <a:spcPts val="1867"/>
                  </a:lnSpc>
                </a:pPr>
                <a:endParaRPr sz="1200" b="1">
                  <a:solidFill>
                    <a:prstClr val="black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p:grpSp>
        <p:sp>
          <p:nvSpPr>
            <p:cNvPr id="29" name="TextBox 29"/>
            <p:cNvSpPr txBox="1"/>
            <p:nvPr/>
          </p:nvSpPr>
          <p:spPr>
            <a:xfrm>
              <a:off x="599142" y="84600"/>
              <a:ext cx="3571667" cy="92333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just" defTabSz="609630">
                <a:lnSpc>
                  <a:spcPts val="3594"/>
                </a:lnSpc>
              </a:pPr>
              <a:r>
                <a:rPr lang="en-US" sz="2567" b="1" dirty="0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THỜI GIAN</a:t>
              </a:r>
            </a:p>
          </p:txBody>
        </p:sp>
      </p:grpSp>
      <p:grpSp>
        <p:nvGrpSpPr>
          <p:cNvPr id="30" name="Group 30"/>
          <p:cNvGrpSpPr/>
          <p:nvPr/>
        </p:nvGrpSpPr>
        <p:grpSpPr>
          <a:xfrm>
            <a:off x="4842172" y="1807512"/>
            <a:ext cx="2225950" cy="546455"/>
            <a:chOff x="0" y="0"/>
            <a:chExt cx="4451901" cy="1092911"/>
          </a:xfrm>
        </p:grpSpPr>
        <p:grpSp>
          <p:nvGrpSpPr>
            <p:cNvPr id="31" name="Group 31"/>
            <p:cNvGrpSpPr/>
            <p:nvPr/>
          </p:nvGrpSpPr>
          <p:grpSpPr>
            <a:xfrm>
              <a:off x="0" y="0"/>
              <a:ext cx="4451901" cy="1092911"/>
              <a:chOff x="0" y="0"/>
              <a:chExt cx="879388" cy="215884"/>
            </a:xfrm>
          </p:grpSpPr>
          <p:sp>
            <p:nvSpPr>
              <p:cNvPr id="32" name="Freeform 32"/>
              <p:cNvSpPr/>
              <p:nvPr/>
            </p:nvSpPr>
            <p:spPr>
              <a:xfrm>
                <a:off x="0" y="0"/>
                <a:ext cx="879388" cy="215884"/>
              </a:xfrm>
              <a:custGeom>
                <a:avLst/>
                <a:gdLst/>
                <a:ahLst/>
                <a:cxnLst/>
                <a:rect l="l" t="t" r="r" b="b"/>
                <a:pathLst>
                  <a:path w="879388" h="215884">
                    <a:moveTo>
                      <a:pt x="107942" y="0"/>
                    </a:moveTo>
                    <a:lnTo>
                      <a:pt x="771446" y="0"/>
                    </a:lnTo>
                    <a:cubicBezTo>
                      <a:pt x="831061" y="0"/>
                      <a:pt x="879388" y="48327"/>
                      <a:pt x="879388" y="107942"/>
                    </a:cubicBezTo>
                    <a:lnTo>
                      <a:pt x="879388" y="107942"/>
                    </a:lnTo>
                    <a:cubicBezTo>
                      <a:pt x="879388" y="167556"/>
                      <a:pt x="831061" y="215884"/>
                      <a:pt x="771446" y="215884"/>
                    </a:cubicBezTo>
                    <a:lnTo>
                      <a:pt x="107942" y="215884"/>
                    </a:lnTo>
                    <a:cubicBezTo>
                      <a:pt x="48327" y="215884"/>
                      <a:pt x="0" y="167556"/>
                      <a:pt x="0" y="107942"/>
                    </a:cubicBezTo>
                    <a:lnTo>
                      <a:pt x="0" y="107942"/>
                    </a:lnTo>
                    <a:cubicBezTo>
                      <a:pt x="0" y="48327"/>
                      <a:pt x="48327" y="0"/>
                      <a:pt x="107942" y="0"/>
                    </a:cubicBezTo>
                    <a:close/>
                  </a:path>
                </a:pathLst>
              </a:custGeom>
              <a:solidFill>
                <a:srgbClr val="38B6FF"/>
              </a:solidFill>
              <a:ln w="38100" cap="rnd">
                <a:solidFill>
                  <a:srgbClr val="000000"/>
                </a:solidFill>
                <a:prstDash val="solid"/>
                <a:round/>
              </a:ln>
            </p:spPr>
          </p:sp>
          <p:sp>
            <p:nvSpPr>
              <p:cNvPr id="33" name="TextBox 33"/>
              <p:cNvSpPr txBox="1"/>
              <p:nvPr/>
            </p:nvSpPr>
            <p:spPr>
              <a:xfrm>
                <a:off x="0" y="-47625"/>
                <a:ext cx="879388" cy="263509"/>
              </a:xfrm>
              <a:prstGeom prst="rect">
                <a:avLst/>
              </a:prstGeom>
            </p:spPr>
            <p:txBody>
              <a:bodyPr lIns="33867" tIns="33867" rIns="33867" bIns="33867" rtlCol="0" anchor="ctr"/>
              <a:lstStyle/>
              <a:p>
                <a:pPr algn="ctr" defTabSz="609630">
                  <a:lnSpc>
                    <a:spcPts val="1867"/>
                  </a:lnSpc>
                </a:pPr>
                <a:endParaRPr sz="1200" b="1">
                  <a:solidFill>
                    <a:prstClr val="black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p:grpSp>
        <p:sp>
          <p:nvSpPr>
            <p:cNvPr id="34" name="TextBox 34"/>
            <p:cNvSpPr txBox="1"/>
            <p:nvPr/>
          </p:nvSpPr>
          <p:spPr>
            <a:xfrm>
              <a:off x="599142" y="84600"/>
              <a:ext cx="3571667" cy="84228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just" defTabSz="609630">
                <a:lnSpc>
                  <a:spcPts val="3594"/>
                </a:lnSpc>
              </a:pPr>
              <a:r>
                <a:rPr lang="en-US" sz="2567" b="1" dirty="0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NƠI CHỐN</a:t>
              </a:r>
            </a:p>
          </p:txBody>
        </p:sp>
      </p:grpSp>
      <p:grpSp>
        <p:nvGrpSpPr>
          <p:cNvPr id="35" name="Group 35"/>
          <p:cNvGrpSpPr/>
          <p:nvPr/>
        </p:nvGrpSpPr>
        <p:grpSpPr>
          <a:xfrm>
            <a:off x="7618520" y="1807512"/>
            <a:ext cx="2225950" cy="546455"/>
            <a:chOff x="0" y="0"/>
            <a:chExt cx="4451901" cy="1092911"/>
          </a:xfrm>
        </p:grpSpPr>
        <p:grpSp>
          <p:nvGrpSpPr>
            <p:cNvPr id="36" name="Group 36"/>
            <p:cNvGrpSpPr/>
            <p:nvPr/>
          </p:nvGrpSpPr>
          <p:grpSpPr>
            <a:xfrm>
              <a:off x="0" y="0"/>
              <a:ext cx="4451901" cy="1092911"/>
              <a:chOff x="0" y="0"/>
              <a:chExt cx="879388" cy="215884"/>
            </a:xfrm>
          </p:grpSpPr>
          <p:sp>
            <p:nvSpPr>
              <p:cNvPr id="37" name="Freeform 37"/>
              <p:cNvSpPr/>
              <p:nvPr/>
            </p:nvSpPr>
            <p:spPr>
              <a:xfrm>
                <a:off x="0" y="0"/>
                <a:ext cx="879388" cy="215884"/>
              </a:xfrm>
              <a:custGeom>
                <a:avLst/>
                <a:gdLst/>
                <a:ahLst/>
                <a:cxnLst/>
                <a:rect l="l" t="t" r="r" b="b"/>
                <a:pathLst>
                  <a:path w="879388" h="215884">
                    <a:moveTo>
                      <a:pt x="107942" y="0"/>
                    </a:moveTo>
                    <a:lnTo>
                      <a:pt x="771446" y="0"/>
                    </a:lnTo>
                    <a:cubicBezTo>
                      <a:pt x="831061" y="0"/>
                      <a:pt x="879388" y="48327"/>
                      <a:pt x="879388" y="107942"/>
                    </a:cubicBezTo>
                    <a:lnTo>
                      <a:pt x="879388" y="107942"/>
                    </a:lnTo>
                    <a:cubicBezTo>
                      <a:pt x="879388" y="167556"/>
                      <a:pt x="831061" y="215884"/>
                      <a:pt x="771446" y="215884"/>
                    </a:cubicBezTo>
                    <a:lnTo>
                      <a:pt x="107942" y="215884"/>
                    </a:lnTo>
                    <a:cubicBezTo>
                      <a:pt x="48327" y="215884"/>
                      <a:pt x="0" y="167556"/>
                      <a:pt x="0" y="107942"/>
                    </a:cubicBezTo>
                    <a:lnTo>
                      <a:pt x="0" y="107942"/>
                    </a:lnTo>
                    <a:cubicBezTo>
                      <a:pt x="0" y="48327"/>
                      <a:pt x="48327" y="0"/>
                      <a:pt x="107942" y="0"/>
                    </a:cubicBezTo>
                    <a:close/>
                  </a:path>
                </a:pathLst>
              </a:custGeom>
              <a:solidFill>
                <a:srgbClr val="FEC556"/>
              </a:solidFill>
              <a:ln w="38100" cap="rnd">
                <a:solidFill>
                  <a:srgbClr val="000000"/>
                </a:solidFill>
                <a:prstDash val="solid"/>
                <a:round/>
              </a:ln>
            </p:spPr>
          </p:sp>
          <p:sp>
            <p:nvSpPr>
              <p:cNvPr id="38" name="TextBox 38"/>
              <p:cNvSpPr txBox="1"/>
              <p:nvPr/>
            </p:nvSpPr>
            <p:spPr>
              <a:xfrm>
                <a:off x="0" y="-47625"/>
                <a:ext cx="879388" cy="263509"/>
              </a:xfrm>
              <a:prstGeom prst="rect">
                <a:avLst/>
              </a:prstGeom>
            </p:spPr>
            <p:txBody>
              <a:bodyPr lIns="33867" tIns="33867" rIns="33867" bIns="33867" rtlCol="0" anchor="ctr"/>
              <a:lstStyle/>
              <a:p>
                <a:pPr algn="ctr" defTabSz="609630">
                  <a:lnSpc>
                    <a:spcPts val="1867"/>
                  </a:lnSpc>
                </a:pPr>
                <a:endParaRPr sz="1200" b="1">
                  <a:solidFill>
                    <a:prstClr val="black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p:grpSp>
        <p:sp>
          <p:nvSpPr>
            <p:cNvPr id="39" name="TextBox 39"/>
            <p:cNvSpPr txBox="1"/>
            <p:nvPr/>
          </p:nvSpPr>
          <p:spPr>
            <a:xfrm>
              <a:off x="599142" y="84600"/>
              <a:ext cx="3571667" cy="84228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just" defTabSz="609630">
                <a:lnSpc>
                  <a:spcPts val="3594"/>
                </a:lnSpc>
              </a:pPr>
              <a:r>
                <a:rPr lang="en-US" sz="2567" b="1">
                  <a:solidFill>
                    <a:srgbClr val="231F2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MỤC ĐÍCH</a:t>
              </a:r>
            </a:p>
          </p:txBody>
        </p:sp>
      </p:grpSp>
      <p:grpSp>
        <p:nvGrpSpPr>
          <p:cNvPr id="40" name="Group 40"/>
          <p:cNvGrpSpPr/>
          <p:nvPr/>
        </p:nvGrpSpPr>
        <p:grpSpPr>
          <a:xfrm>
            <a:off x="8085661" y="4360239"/>
            <a:ext cx="2225950" cy="546455"/>
            <a:chOff x="0" y="0"/>
            <a:chExt cx="4451901" cy="1092911"/>
          </a:xfrm>
        </p:grpSpPr>
        <p:grpSp>
          <p:nvGrpSpPr>
            <p:cNvPr id="41" name="Group 41"/>
            <p:cNvGrpSpPr/>
            <p:nvPr/>
          </p:nvGrpSpPr>
          <p:grpSpPr>
            <a:xfrm>
              <a:off x="0" y="0"/>
              <a:ext cx="4451901" cy="1092911"/>
              <a:chOff x="0" y="0"/>
              <a:chExt cx="879388" cy="215884"/>
            </a:xfrm>
          </p:grpSpPr>
          <p:sp>
            <p:nvSpPr>
              <p:cNvPr id="42" name="Freeform 42"/>
              <p:cNvSpPr/>
              <p:nvPr/>
            </p:nvSpPr>
            <p:spPr>
              <a:xfrm>
                <a:off x="0" y="0"/>
                <a:ext cx="879388" cy="215884"/>
              </a:xfrm>
              <a:custGeom>
                <a:avLst/>
                <a:gdLst/>
                <a:ahLst/>
                <a:cxnLst/>
                <a:rect l="l" t="t" r="r" b="b"/>
                <a:pathLst>
                  <a:path w="879388" h="215884">
                    <a:moveTo>
                      <a:pt x="107942" y="0"/>
                    </a:moveTo>
                    <a:lnTo>
                      <a:pt x="771446" y="0"/>
                    </a:lnTo>
                    <a:cubicBezTo>
                      <a:pt x="831061" y="0"/>
                      <a:pt x="879388" y="48327"/>
                      <a:pt x="879388" y="107942"/>
                    </a:cubicBezTo>
                    <a:lnTo>
                      <a:pt x="879388" y="107942"/>
                    </a:lnTo>
                    <a:cubicBezTo>
                      <a:pt x="879388" y="167556"/>
                      <a:pt x="831061" y="215884"/>
                      <a:pt x="771446" y="215884"/>
                    </a:cubicBezTo>
                    <a:lnTo>
                      <a:pt x="107942" y="215884"/>
                    </a:lnTo>
                    <a:cubicBezTo>
                      <a:pt x="48327" y="215884"/>
                      <a:pt x="0" y="167556"/>
                      <a:pt x="0" y="107942"/>
                    </a:cubicBezTo>
                    <a:lnTo>
                      <a:pt x="0" y="107942"/>
                    </a:lnTo>
                    <a:cubicBezTo>
                      <a:pt x="0" y="48327"/>
                      <a:pt x="48327" y="0"/>
                      <a:pt x="107942" y="0"/>
                    </a:cubicBezTo>
                    <a:close/>
                  </a:path>
                </a:pathLst>
              </a:custGeom>
              <a:solidFill>
                <a:srgbClr val="F8788D"/>
              </a:solidFill>
              <a:ln w="38100" cap="rnd">
                <a:solidFill>
                  <a:srgbClr val="000000"/>
                </a:solidFill>
                <a:prstDash val="solid"/>
                <a:round/>
              </a:ln>
            </p:spPr>
          </p:sp>
          <p:sp>
            <p:nvSpPr>
              <p:cNvPr id="43" name="TextBox 43"/>
              <p:cNvSpPr txBox="1"/>
              <p:nvPr/>
            </p:nvSpPr>
            <p:spPr>
              <a:xfrm>
                <a:off x="0" y="-47625"/>
                <a:ext cx="879388" cy="263509"/>
              </a:xfrm>
              <a:prstGeom prst="rect">
                <a:avLst/>
              </a:prstGeom>
            </p:spPr>
            <p:txBody>
              <a:bodyPr lIns="33867" tIns="33867" rIns="33867" bIns="33867" rtlCol="0" anchor="ctr"/>
              <a:lstStyle/>
              <a:p>
                <a:pPr algn="ctr" defTabSz="609630">
                  <a:lnSpc>
                    <a:spcPts val="1867"/>
                  </a:lnSpc>
                </a:pPr>
                <a:endParaRPr sz="1200" b="1">
                  <a:solidFill>
                    <a:prstClr val="black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p:grpSp>
        <p:sp>
          <p:nvSpPr>
            <p:cNvPr id="44" name="TextBox 44"/>
            <p:cNvSpPr txBox="1"/>
            <p:nvPr/>
          </p:nvSpPr>
          <p:spPr>
            <a:xfrm>
              <a:off x="599142" y="84600"/>
              <a:ext cx="3571667" cy="84228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just" defTabSz="609630">
                <a:lnSpc>
                  <a:spcPts val="3594"/>
                </a:lnSpc>
              </a:pPr>
              <a:r>
                <a:rPr lang="en-US" sz="2567" b="1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THỜI GIAN</a:t>
              </a:r>
            </a:p>
          </p:txBody>
        </p:sp>
      </p:grpSp>
      <p:grpSp>
        <p:nvGrpSpPr>
          <p:cNvPr id="45" name="Group 45"/>
          <p:cNvGrpSpPr/>
          <p:nvPr/>
        </p:nvGrpSpPr>
        <p:grpSpPr>
          <a:xfrm>
            <a:off x="8085661" y="5813081"/>
            <a:ext cx="2225950" cy="546455"/>
            <a:chOff x="0" y="0"/>
            <a:chExt cx="4451901" cy="1092911"/>
          </a:xfrm>
        </p:grpSpPr>
        <p:grpSp>
          <p:nvGrpSpPr>
            <p:cNvPr id="46" name="Group 46"/>
            <p:cNvGrpSpPr/>
            <p:nvPr/>
          </p:nvGrpSpPr>
          <p:grpSpPr>
            <a:xfrm>
              <a:off x="0" y="0"/>
              <a:ext cx="4451901" cy="1092911"/>
              <a:chOff x="0" y="0"/>
              <a:chExt cx="879388" cy="215884"/>
            </a:xfrm>
          </p:grpSpPr>
          <p:sp>
            <p:nvSpPr>
              <p:cNvPr id="47" name="Freeform 47"/>
              <p:cNvSpPr/>
              <p:nvPr/>
            </p:nvSpPr>
            <p:spPr>
              <a:xfrm>
                <a:off x="0" y="0"/>
                <a:ext cx="879388" cy="215884"/>
              </a:xfrm>
              <a:custGeom>
                <a:avLst/>
                <a:gdLst/>
                <a:ahLst/>
                <a:cxnLst/>
                <a:rect l="l" t="t" r="r" b="b"/>
                <a:pathLst>
                  <a:path w="879388" h="215884">
                    <a:moveTo>
                      <a:pt x="107942" y="0"/>
                    </a:moveTo>
                    <a:lnTo>
                      <a:pt x="771446" y="0"/>
                    </a:lnTo>
                    <a:cubicBezTo>
                      <a:pt x="831061" y="0"/>
                      <a:pt x="879388" y="48327"/>
                      <a:pt x="879388" y="107942"/>
                    </a:cubicBezTo>
                    <a:lnTo>
                      <a:pt x="879388" y="107942"/>
                    </a:lnTo>
                    <a:cubicBezTo>
                      <a:pt x="879388" y="167556"/>
                      <a:pt x="831061" y="215884"/>
                      <a:pt x="771446" y="215884"/>
                    </a:cubicBezTo>
                    <a:lnTo>
                      <a:pt x="107942" y="215884"/>
                    </a:lnTo>
                    <a:cubicBezTo>
                      <a:pt x="48327" y="215884"/>
                      <a:pt x="0" y="167556"/>
                      <a:pt x="0" y="107942"/>
                    </a:cubicBezTo>
                    <a:lnTo>
                      <a:pt x="0" y="107942"/>
                    </a:lnTo>
                    <a:cubicBezTo>
                      <a:pt x="0" y="48327"/>
                      <a:pt x="48327" y="0"/>
                      <a:pt x="107942" y="0"/>
                    </a:cubicBezTo>
                    <a:close/>
                  </a:path>
                </a:pathLst>
              </a:custGeom>
              <a:solidFill>
                <a:srgbClr val="38B6FF"/>
              </a:solidFill>
              <a:ln w="38100" cap="rnd">
                <a:solidFill>
                  <a:srgbClr val="000000"/>
                </a:solidFill>
                <a:prstDash val="solid"/>
                <a:round/>
              </a:ln>
            </p:spPr>
          </p:sp>
          <p:sp>
            <p:nvSpPr>
              <p:cNvPr id="48" name="TextBox 48"/>
              <p:cNvSpPr txBox="1"/>
              <p:nvPr/>
            </p:nvSpPr>
            <p:spPr>
              <a:xfrm>
                <a:off x="0" y="-47625"/>
                <a:ext cx="879388" cy="263509"/>
              </a:xfrm>
              <a:prstGeom prst="rect">
                <a:avLst/>
              </a:prstGeom>
            </p:spPr>
            <p:txBody>
              <a:bodyPr lIns="33867" tIns="33867" rIns="33867" bIns="33867" rtlCol="0" anchor="ctr"/>
              <a:lstStyle/>
              <a:p>
                <a:pPr algn="ctr" defTabSz="609630">
                  <a:lnSpc>
                    <a:spcPts val="1867"/>
                  </a:lnSpc>
                </a:pPr>
                <a:endParaRPr sz="1200" b="1">
                  <a:solidFill>
                    <a:prstClr val="black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p:grpSp>
        <p:sp>
          <p:nvSpPr>
            <p:cNvPr id="49" name="TextBox 49"/>
            <p:cNvSpPr txBox="1"/>
            <p:nvPr/>
          </p:nvSpPr>
          <p:spPr>
            <a:xfrm>
              <a:off x="599142" y="84600"/>
              <a:ext cx="3571667" cy="84228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just" defTabSz="609630">
                <a:lnSpc>
                  <a:spcPts val="3594"/>
                </a:lnSpc>
              </a:pPr>
              <a:r>
                <a:rPr lang="en-US" sz="2567" b="1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NƠI CHỐN</a:t>
              </a:r>
            </a:p>
          </p:txBody>
        </p:sp>
      </p:grpSp>
      <p:grpSp>
        <p:nvGrpSpPr>
          <p:cNvPr id="50" name="Group 50"/>
          <p:cNvGrpSpPr/>
          <p:nvPr/>
        </p:nvGrpSpPr>
        <p:grpSpPr>
          <a:xfrm>
            <a:off x="8085661" y="3002328"/>
            <a:ext cx="2225950" cy="546455"/>
            <a:chOff x="0" y="0"/>
            <a:chExt cx="4451901" cy="1092911"/>
          </a:xfrm>
        </p:grpSpPr>
        <p:grpSp>
          <p:nvGrpSpPr>
            <p:cNvPr id="51" name="Group 51"/>
            <p:cNvGrpSpPr/>
            <p:nvPr/>
          </p:nvGrpSpPr>
          <p:grpSpPr>
            <a:xfrm>
              <a:off x="0" y="0"/>
              <a:ext cx="4451901" cy="1092911"/>
              <a:chOff x="0" y="0"/>
              <a:chExt cx="879388" cy="215884"/>
            </a:xfrm>
          </p:grpSpPr>
          <p:sp>
            <p:nvSpPr>
              <p:cNvPr id="52" name="Freeform 52"/>
              <p:cNvSpPr/>
              <p:nvPr/>
            </p:nvSpPr>
            <p:spPr>
              <a:xfrm>
                <a:off x="0" y="0"/>
                <a:ext cx="879388" cy="215884"/>
              </a:xfrm>
              <a:custGeom>
                <a:avLst/>
                <a:gdLst/>
                <a:ahLst/>
                <a:cxnLst/>
                <a:rect l="l" t="t" r="r" b="b"/>
                <a:pathLst>
                  <a:path w="879388" h="215884">
                    <a:moveTo>
                      <a:pt x="107942" y="0"/>
                    </a:moveTo>
                    <a:lnTo>
                      <a:pt x="771446" y="0"/>
                    </a:lnTo>
                    <a:cubicBezTo>
                      <a:pt x="831061" y="0"/>
                      <a:pt x="879388" y="48327"/>
                      <a:pt x="879388" y="107942"/>
                    </a:cubicBezTo>
                    <a:lnTo>
                      <a:pt x="879388" y="107942"/>
                    </a:lnTo>
                    <a:cubicBezTo>
                      <a:pt x="879388" y="167556"/>
                      <a:pt x="831061" y="215884"/>
                      <a:pt x="771446" y="215884"/>
                    </a:cubicBezTo>
                    <a:lnTo>
                      <a:pt x="107942" y="215884"/>
                    </a:lnTo>
                    <a:cubicBezTo>
                      <a:pt x="48327" y="215884"/>
                      <a:pt x="0" y="167556"/>
                      <a:pt x="0" y="107942"/>
                    </a:cubicBezTo>
                    <a:lnTo>
                      <a:pt x="0" y="107942"/>
                    </a:lnTo>
                    <a:cubicBezTo>
                      <a:pt x="0" y="48327"/>
                      <a:pt x="48327" y="0"/>
                      <a:pt x="107942" y="0"/>
                    </a:cubicBezTo>
                    <a:close/>
                  </a:path>
                </a:pathLst>
              </a:custGeom>
              <a:solidFill>
                <a:srgbClr val="FEC556"/>
              </a:solidFill>
              <a:ln w="38100" cap="rnd">
                <a:solidFill>
                  <a:srgbClr val="000000"/>
                </a:solidFill>
                <a:prstDash val="solid"/>
                <a:round/>
              </a:ln>
            </p:spPr>
          </p:sp>
          <p:sp>
            <p:nvSpPr>
              <p:cNvPr id="53" name="TextBox 53"/>
              <p:cNvSpPr txBox="1"/>
              <p:nvPr/>
            </p:nvSpPr>
            <p:spPr>
              <a:xfrm>
                <a:off x="0" y="-47625"/>
                <a:ext cx="879388" cy="263509"/>
              </a:xfrm>
              <a:prstGeom prst="rect">
                <a:avLst/>
              </a:prstGeom>
            </p:spPr>
            <p:txBody>
              <a:bodyPr lIns="33867" tIns="33867" rIns="33867" bIns="33867" rtlCol="0" anchor="ctr"/>
              <a:lstStyle/>
              <a:p>
                <a:pPr algn="ctr" defTabSz="609630">
                  <a:lnSpc>
                    <a:spcPts val="1867"/>
                  </a:lnSpc>
                </a:pPr>
                <a:endParaRPr sz="1200" b="1">
                  <a:solidFill>
                    <a:prstClr val="black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p:grpSp>
        <p:sp>
          <p:nvSpPr>
            <p:cNvPr id="54" name="TextBox 54"/>
            <p:cNvSpPr txBox="1"/>
            <p:nvPr/>
          </p:nvSpPr>
          <p:spPr>
            <a:xfrm>
              <a:off x="599142" y="84600"/>
              <a:ext cx="3571667" cy="84228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just" defTabSz="609630">
                <a:lnSpc>
                  <a:spcPts val="3594"/>
                </a:lnSpc>
              </a:pPr>
              <a:r>
                <a:rPr lang="en-US" sz="2567" b="1" dirty="0">
                  <a:solidFill>
                    <a:srgbClr val="231F2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MỤC ĐÍCH</a:t>
              </a:r>
            </a:p>
          </p:txBody>
        </p:sp>
      </p:grpSp>
      <p:pic>
        <p:nvPicPr>
          <p:cNvPr id="4" name="Picture 3">
            <a:extLst>
              <a:ext uri="{FF2B5EF4-FFF2-40B4-BE49-F238E27FC236}">
                <a16:creationId xmlns:a16="http://schemas.microsoft.com/office/drawing/2014/main" id="{0FFDAFED-B835-6F79-BDFB-5C0644E77382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92451" y="66651"/>
            <a:ext cx="1414964" cy="173423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ada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ada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ada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E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2441079">
            <a:off x="8195883" y="-2813329"/>
            <a:ext cx="7967207" cy="5288233"/>
          </a:xfrm>
          <a:custGeom>
            <a:avLst/>
            <a:gdLst/>
            <a:ahLst/>
            <a:cxnLst/>
            <a:rect l="l" t="t" r="r" b="b"/>
            <a:pathLst>
              <a:path w="11950810" h="7932350">
                <a:moveTo>
                  <a:pt x="0" y="0"/>
                </a:moveTo>
                <a:lnTo>
                  <a:pt x="11950809" y="0"/>
                </a:lnTo>
                <a:lnTo>
                  <a:pt x="11950809" y="7932349"/>
                </a:lnTo>
                <a:lnTo>
                  <a:pt x="0" y="793234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 rot="-1719115">
            <a:off x="10956207" y="5711"/>
            <a:ext cx="952905" cy="874291"/>
          </a:xfrm>
          <a:custGeom>
            <a:avLst/>
            <a:gdLst/>
            <a:ahLst/>
            <a:cxnLst/>
            <a:rect l="l" t="t" r="r" b="b"/>
            <a:pathLst>
              <a:path w="1429358" h="1311436">
                <a:moveTo>
                  <a:pt x="0" y="0"/>
                </a:moveTo>
                <a:lnTo>
                  <a:pt x="1429359" y="0"/>
                </a:lnTo>
                <a:lnTo>
                  <a:pt x="1429359" y="1311436"/>
                </a:lnTo>
                <a:lnTo>
                  <a:pt x="0" y="1311436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=""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5" name="TextBox 5"/>
          <p:cNvSpPr txBox="1"/>
          <p:nvPr/>
        </p:nvSpPr>
        <p:spPr>
          <a:xfrm>
            <a:off x="7787131" y="5343268"/>
            <a:ext cx="2816691" cy="34624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defTabSz="609630">
              <a:lnSpc>
                <a:spcPts val="2667"/>
              </a:lnSpc>
            </a:pPr>
            <a:r>
              <a:rPr lang="en-US" sz="2667" spc="53">
                <a:solidFill>
                  <a:srgbClr val="FFFF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Claudia Alves</a:t>
            </a:r>
          </a:p>
        </p:txBody>
      </p:sp>
      <p:sp>
        <p:nvSpPr>
          <p:cNvPr id="6" name="Freeform 6"/>
          <p:cNvSpPr/>
          <p:nvPr/>
        </p:nvSpPr>
        <p:spPr>
          <a:xfrm rot="-7447426">
            <a:off x="-4539243" y="3528084"/>
            <a:ext cx="7967207" cy="5288233"/>
          </a:xfrm>
          <a:custGeom>
            <a:avLst/>
            <a:gdLst/>
            <a:ahLst/>
            <a:cxnLst/>
            <a:rect l="l" t="t" r="r" b="b"/>
            <a:pathLst>
              <a:path w="11950810" h="7932350">
                <a:moveTo>
                  <a:pt x="0" y="0"/>
                </a:moveTo>
                <a:lnTo>
                  <a:pt x="11950810" y="0"/>
                </a:lnTo>
                <a:lnTo>
                  <a:pt x="11950810" y="7932350"/>
                </a:lnTo>
                <a:lnTo>
                  <a:pt x="0" y="793235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>
            <a:off x="160039" y="5494609"/>
            <a:ext cx="1415327" cy="1425424"/>
          </a:xfrm>
          <a:custGeom>
            <a:avLst/>
            <a:gdLst/>
            <a:ahLst/>
            <a:cxnLst/>
            <a:rect l="l" t="t" r="r" b="b"/>
            <a:pathLst>
              <a:path w="2122991" h="2138136">
                <a:moveTo>
                  <a:pt x="0" y="0"/>
                </a:moveTo>
                <a:lnTo>
                  <a:pt x="2122991" y="0"/>
                </a:lnTo>
                <a:lnTo>
                  <a:pt x="2122991" y="2138136"/>
                </a:lnTo>
                <a:lnTo>
                  <a:pt x="0" y="2138136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=""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8" name="TextBox 8"/>
          <p:cNvSpPr txBox="1"/>
          <p:nvPr/>
        </p:nvSpPr>
        <p:spPr>
          <a:xfrm>
            <a:off x="2254670" y="298960"/>
            <a:ext cx="7948857" cy="97462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defTabSz="609630">
              <a:lnSpc>
                <a:spcPts val="3789"/>
              </a:lnSpc>
            </a:pPr>
            <a:r>
              <a:rPr lang="en-US" sz="3600" spc="63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Nhận</a:t>
            </a:r>
            <a:r>
              <a:rPr lang="en-US" sz="3600" spc="63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spc="63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xét</a:t>
            </a:r>
            <a:r>
              <a:rPr lang="en-US" sz="3600" spc="63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spc="63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các</a:t>
            </a:r>
            <a:r>
              <a:rPr lang="en-US" sz="3600" spc="63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spc="63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thành</a:t>
            </a:r>
            <a:r>
              <a:rPr lang="en-US" sz="3600" spc="63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spc="63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phần</a:t>
            </a:r>
            <a:r>
              <a:rPr lang="en-US" sz="3600" spc="63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spc="63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được</a:t>
            </a:r>
            <a:r>
              <a:rPr lang="en-US" sz="3600" spc="63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spc="63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thêm</a:t>
            </a:r>
            <a:r>
              <a:rPr lang="en-US" sz="3600" spc="63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spc="63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vào</a:t>
            </a:r>
            <a:r>
              <a:rPr lang="en-US" sz="3600" spc="63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spc="63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các</a:t>
            </a:r>
            <a:r>
              <a:rPr lang="en-US" sz="3600" spc="63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spc="63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câu</a:t>
            </a:r>
            <a:r>
              <a:rPr lang="en-US" sz="3600" spc="63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ở </a:t>
            </a:r>
            <a:r>
              <a:rPr lang="en-US" sz="3600" spc="63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cột</a:t>
            </a:r>
            <a:r>
              <a:rPr lang="en-US" sz="3600" spc="63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B </a:t>
            </a:r>
            <a:r>
              <a:rPr lang="en-US" sz="3600" spc="63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của</a:t>
            </a:r>
            <a:r>
              <a:rPr lang="en-US" sz="3600" spc="63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spc="63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bài</a:t>
            </a:r>
            <a:r>
              <a:rPr lang="en-US" sz="3600" spc="63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spc="63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tập</a:t>
            </a:r>
            <a:r>
              <a:rPr lang="en-US" sz="3600" spc="63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1.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2731588" y="5038541"/>
            <a:ext cx="2816691" cy="34624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defTabSz="609630">
              <a:lnSpc>
                <a:spcPts val="2667"/>
              </a:lnSpc>
            </a:pPr>
            <a:r>
              <a:rPr lang="en-US" sz="2667" spc="53">
                <a:solidFill>
                  <a:srgbClr val="FFFF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Claudia Alves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2852882" y="5402307"/>
            <a:ext cx="2816691" cy="34624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defTabSz="609630">
              <a:lnSpc>
                <a:spcPts val="2667"/>
              </a:lnSpc>
            </a:pPr>
            <a:r>
              <a:rPr lang="en-US" sz="2667" spc="53">
                <a:solidFill>
                  <a:srgbClr val="FFFF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Claudia Alves</a:t>
            </a:r>
          </a:p>
        </p:txBody>
      </p:sp>
      <p:grpSp>
        <p:nvGrpSpPr>
          <p:cNvPr id="48" name="Group 47"/>
          <p:cNvGrpSpPr/>
          <p:nvPr/>
        </p:nvGrpSpPr>
        <p:grpSpPr>
          <a:xfrm>
            <a:off x="1526074" y="2832269"/>
            <a:ext cx="5180864" cy="1162924"/>
            <a:chOff x="1575366" y="2522403"/>
            <a:chExt cx="5180864" cy="1162924"/>
          </a:xfrm>
        </p:grpSpPr>
        <p:grpSp>
          <p:nvGrpSpPr>
            <p:cNvPr id="11" name="Group 11"/>
            <p:cNvGrpSpPr/>
            <p:nvPr/>
          </p:nvGrpSpPr>
          <p:grpSpPr>
            <a:xfrm>
              <a:off x="1575366" y="2522403"/>
              <a:ext cx="5180864" cy="1162924"/>
              <a:chOff x="0" y="0"/>
              <a:chExt cx="2046761" cy="459427"/>
            </a:xfrm>
          </p:grpSpPr>
          <p:sp>
            <p:nvSpPr>
              <p:cNvPr id="12" name="Freeform 12"/>
              <p:cNvSpPr/>
              <p:nvPr/>
            </p:nvSpPr>
            <p:spPr>
              <a:xfrm>
                <a:off x="0" y="0"/>
                <a:ext cx="2046761" cy="459427"/>
              </a:xfrm>
              <a:custGeom>
                <a:avLst/>
                <a:gdLst/>
                <a:ahLst/>
                <a:cxnLst/>
                <a:rect l="l" t="t" r="r" b="b"/>
                <a:pathLst>
                  <a:path w="2046761" h="459427">
                    <a:moveTo>
                      <a:pt x="50807" y="0"/>
                    </a:moveTo>
                    <a:lnTo>
                      <a:pt x="1995954" y="0"/>
                    </a:lnTo>
                    <a:cubicBezTo>
                      <a:pt x="2024014" y="0"/>
                      <a:pt x="2046761" y="22747"/>
                      <a:pt x="2046761" y="50807"/>
                    </a:cubicBezTo>
                    <a:lnTo>
                      <a:pt x="2046761" y="408619"/>
                    </a:lnTo>
                    <a:cubicBezTo>
                      <a:pt x="2046761" y="436679"/>
                      <a:pt x="2024014" y="459427"/>
                      <a:pt x="1995954" y="459427"/>
                    </a:cubicBezTo>
                    <a:lnTo>
                      <a:pt x="50807" y="459427"/>
                    </a:lnTo>
                    <a:cubicBezTo>
                      <a:pt x="22747" y="459427"/>
                      <a:pt x="0" y="436679"/>
                      <a:pt x="0" y="408619"/>
                    </a:cubicBezTo>
                    <a:lnTo>
                      <a:pt x="0" y="50807"/>
                    </a:lnTo>
                    <a:cubicBezTo>
                      <a:pt x="0" y="22747"/>
                      <a:pt x="22747" y="0"/>
                      <a:pt x="50807" y="0"/>
                    </a:cubicBezTo>
                    <a:close/>
                  </a:path>
                </a:pathLst>
              </a:custGeom>
              <a:solidFill>
                <a:srgbClr val="D6EBC5"/>
              </a:solidFill>
            </p:spPr>
          </p:sp>
          <p:sp>
            <p:nvSpPr>
              <p:cNvPr id="13" name="TextBox 13"/>
              <p:cNvSpPr txBox="1"/>
              <p:nvPr/>
            </p:nvSpPr>
            <p:spPr>
              <a:xfrm>
                <a:off x="0" y="-66675"/>
                <a:ext cx="2046761" cy="526102"/>
              </a:xfrm>
              <a:prstGeom prst="rect">
                <a:avLst/>
              </a:prstGeom>
            </p:spPr>
            <p:txBody>
              <a:bodyPr lIns="33867" tIns="33867" rIns="33867" bIns="33867" rtlCol="0" anchor="ctr"/>
              <a:lstStyle/>
              <a:p>
                <a:pPr algn="ctr" defTabSz="609630">
                  <a:lnSpc>
                    <a:spcPts val="2986"/>
                  </a:lnSpc>
                </a:pPr>
                <a:endParaRPr sz="1200">
                  <a:solidFill>
                    <a:prstClr val="black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p:grpSp>
        <p:sp>
          <p:nvSpPr>
            <p:cNvPr id="20" name="TextBox 20"/>
            <p:cNvSpPr txBox="1"/>
            <p:nvPr/>
          </p:nvSpPr>
          <p:spPr>
            <a:xfrm>
              <a:off x="1639560" y="2637347"/>
              <a:ext cx="4995376" cy="79508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defTabSz="609630">
                <a:lnSpc>
                  <a:spcPts val="3135"/>
                </a:lnSpc>
              </a:pPr>
              <a:r>
                <a:rPr lang="en-US" sz="2749" spc="55" dirty="0" err="1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Để</a:t>
              </a:r>
              <a:r>
                <a:rPr lang="en-US" sz="2749" spc="55" dirty="0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749" spc="55" dirty="0" err="1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tìm</a:t>
              </a:r>
              <a:r>
                <a:rPr lang="en-US" sz="2749" spc="55" dirty="0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749" spc="55" dirty="0" err="1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đường</a:t>
              </a:r>
              <a:r>
                <a:rPr lang="en-US" sz="2749" spc="55" dirty="0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749" spc="55" dirty="0" err="1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cứu</a:t>
              </a:r>
              <a:r>
                <a:rPr lang="en-US" sz="2749" spc="55" dirty="0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749" spc="55" dirty="0" err="1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nước</a:t>
              </a:r>
              <a:r>
                <a:rPr lang="en-US" sz="2749" spc="55" dirty="0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, </a:t>
              </a:r>
              <a:r>
                <a:rPr lang="en-US" sz="2749" spc="55" dirty="0" err="1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Bác</a:t>
              </a:r>
              <a:r>
                <a:rPr lang="en-US" sz="2749" spc="55" dirty="0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749" spc="55" dirty="0" err="1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đã</a:t>
              </a:r>
              <a:r>
                <a:rPr lang="en-US" sz="2749" spc="55" dirty="0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749" spc="55" dirty="0" err="1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đi</a:t>
              </a:r>
              <a:r>
                <a:rPr lang="en-US" sz="2749" spc="55" dirty="0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749" spc="55" dirty="0" err="1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khắp</a:t>
              </a:r>
              <a:r>
                <a:rPr lang="en-US" sz="2749" spc="55" dirty="0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749" spc="55" dirty="0" err="1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năm</a:t>
              </a:r>
              <a:r>
                <a:rPr lang="en-US" sz="2749" spc="55" dirty="0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749" spc="55" dirty="0" err="1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châu</a:t>
              </a:r>
              <a:r>
                <a:rPr lang="en-US" sz="2749" spc="55" dirty="0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, </a:t>
              </a:r>
              <a:r>
                <a:rPr lang="en-US" sz="2749" spc="55" dirty="0" err="1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bốn</a:t>
              </a:r>
              <a:r>
                <a:rPr lang="en-US" sz="2749" spc="55" dirty="0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749" spc="55" dirty="0" err="1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biển</a:t>
              </a:r>
              <a:r>
                <a:rPr lang="en-US" sz="2749" spc="55" dirty="0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.</a:t>
              </a:r>
            </a:p>
          </p:txBody>
        </p:sp>
        <p:sp>
          <p:nvSpPr>
            <p:cNvPr id="23" name="AutoShape 23"/>
            <p:cNvSpPr/>
            <p:nvPr/>
          </p:nvSpPr>
          <p:spPr>
            <a:xfrm>
              <a:off x="1698323" y="3016123"/>
              <a:ext cx="3538779" cy="0"/>
            </a:xfrm>
            <a:prstGeom prst="line">
              <a:avLst/>
            </a:prstGeom>
            <a:ln w="38100" cap="flat">
              <a:solidFill>
                <a:srgbClr val="FF3131"/>
              </a:solidFill>
              <a:prstDash val="solid"/>
              <a:headEnd type="none" w="sm" len="sm"/>
              <a:tailEnd type="none" w="sm" len="sm"/>
            </a:ln>
          </p:spPr>
        </p:sp>
      </p:grpSp>
      <p:grpSp>
        <p:nvGrpSpPr>
          <p:cNvPr id="47" name="Group 46"/>
          <p:cNvGrpSpPr/>
          <p:nvPr/>
        </p:nvGrpSpPr>
        <p:grpSpPr>
          <a:xfrm>
            <a:off x="1526074" y="4134683"/>
            <a:ext cx="5180864" cy="1162924"/>
            <a:chOff x="1575366" y="3824817"/>
            <a:chExt cx="5180864" cy="1162924"/>
          </a:xfrm>
        </p:grpSpPr>
        <p:grpSp>
          <p:nvGrpSpPr>
            <p:cNvPr id="14" name="Group 14"/>
            <p:cNvGrpSpPr/>
            <p:nvPr/>
          </p:nvGrpSpPr>
          <p:grpSpPr>
            <a:xfrm>
              <a:off x="1575366" y="3824817"/>
              <a:ext cx="5180864" cy="1162924"/>
              <a:chOff x="0" y="0"/>
              <a:chExt cx="2046761" cy="459427"/>
            </a:xfrm>
          </p:grpSpPr>
          <p:sp>
            <p:nvSpPr>
              <p:cNvPr id="15" name="Freeform 15"/>
              <p:cNvSpPr/>
              <p:nvPr/>
            </p:nvSpPr>
            <p:spPr>
              <a:xfrm>
                <a:off x="0" y="0"/>
                <a:ext cx="2046761" cy="459427"/>
              </a:xfrm>
              <a:custGeom>
                <a:avLst/>
                <a:gdLst/>
                <a:ahLst/>
                <a:cxnLst/>
                <a:rect l="l" t="t" r="r" b="b"/>
                <a:pathLst>
                  <a:path w="2046761" h="459427">
                    <a:moveTo>
                      <a:pt x="50807" y="0"/>
                    </a:moveTo>
                    <a:lnTo>
                      <a:pt x="1995954" y="0"/>
                    </a:lnTo>
                    <a:cubicBezTo>
                      <a:pt x="2024014" y="0"/>
                      <a:pt x="2046761" y="22747"/>
                      <a:pt x="2046761" y="50807"/>
                    </a:cubicBezTo>
                    <a:lnTo>
                      <a:pt x="2046761" y="408619"/>
                    </a:lnTo>
                    <a:cubicBezTo>
                      <a:pt x="2046761" y="436679"/>
                      <a:pt x="2024014" y="459427"/>
                      <a:pt x="1995954" y="459427"/>
                    </a:cubicBezTo>
                    <a:lnTo>
                      <a:pt x="50807" y="459427"/>
                    </a:lnTo>
                    <a:cubicBezTo>
                      <a:pt x="22747" y="459427"/>
                      <a:pt x="0" y="436679"/>
                      <a:pt x="0" y="408619"/>
                    </a:cubicBezTo>
                    <a:lnTo>
                      <a:pt x="0" y="50807"/>
                    </a:lnTo>
                    <a:cubicBezTo>
                      <a:pt x="0" y="22747"/>
                      <a:pt x="22747" y="0"/>
                      <a:pt x="50807" y="0"/>
                    </a:cubicBezTo>
                    <a:close/>
                  </a:path>
                </a:pathLst>
              </a:custGeom>
              <a:solidFill>
                <a:srgbClr val="D6EBC5"/>
              </a:solidFill>
            </p:spPr>
          </p:sp>
          <p:sp>
            <p:nvSpPr>
              <p:cNvPr id="16" name="TextBox 16"/>
              <p:cNvSpPr txBox="1"/>
              <p:nvPr/>
            </p:nvSpPr>
            <p:spPr>
              <a:xfrm>
                <a:off x="0" y="-66675"/>
                <a:ext cx="2046761" cy="526102"/>
              </a:xfrm>
              <a:prstGeom prst="rect">
                <a:avLst/>
              </a:prstGeom>
            </p:spPr>
            <p:txBody>
              <a:bodyPr lIns="33867" tIns="33867" rIns="33867" bIns="33867" rtlCol="0" anchor="ctr"/>
              <a:lstStyle/>
              <a:p>
                <a:pPr algn="ctr" defTabSz="609630">
                  <a:lnSpc>
                    <a:spcPts val="2986"/>
                  </a:lnSpc>
                </a:pPr>
                <a:endParaRPr sz="1200">
                  <a:solidFill>
                    <a:prstClr val="black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p:grpSp>
        <p:sp>
          <p:nvSpPr>
            <p:cNvPr id="21" name="TextBox 21"/>
            <p:cNvSpPr txBox="1"/>
            <p:nvPr/>
          </p:nvSpPr>
          <p:spPr>
            <a:xfrm>
              <a:off x="1718058" y="3982557"/>
              <a:ext cx="4852684" cy="79508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defTabSz="609630">
                <a:lnSpc>
                  <a:spcPts val="3135"/>
                </a:lnSpc>
              </a:pPr>
              <a:r>
                <a:rPr lang="en-US" sz="2749" spc="55" dirty="0" err="1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Ngày</a:t>
              </a:r>
              <a:r>
                <a:rPr lang="en-US" sz="2749" spc="55" dirty="0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2 </a:t>
              </a:r>
              <a:r>
                <a:rPr lang="en-US" sz="2749" spc="55" dirty="0" err="1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tháng</a:t>
              </a:r>
              <a:r>
                <a:rPr lang="en-US" sz="2749" spc="55" dirty="0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9 </a:t>
              </a:r>
              <a:r>
                <a:rPr lang="en-US" sz="2749" spc="55" dirty="0" err="1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năm</a:t>
              </a:r>
              <a:r>
                <a:rPr lang="en-US" sz="2749" spc="55" dirty="0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1945, </a:t>
              </a:r>
              <a:r>
                <a:rPr lang="en-US" sz="2749" spc="55" dirty="0" err="1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Bác</a:t>
              </a:r>
              <a:r>
                <a:rPr lang="en-US" sz="2749" spc="55" dirty="0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749" spc="55" dirty="0" err="1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Hồ</a:t>
              </a:r>
              <a:r>
                <a:rPr lang="en-US" sz="2749" spc="55" dirty="0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749" spc="55" dirty="0" err="1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đọc</a:t>
              </a:r>
              <a:r>
                <a:rPr lang="en-US" sz="2749" spc="55" dirty="0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749" spc="55" dirty="0" err="1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Tuyên</a:t>
              </a:r>
              <a:r>
                <a:rPr lang="en-US" sz="2749" spc="55" dirty="0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749" spc="55" dirty="0" err="1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ngôn</a:t>
              </a:r>
              <a:r>
                <a:rPr lang="en-US" sz="2749" spc="55" dirty="0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749" spc="55" dirty="0" err="1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Độc</a:t>
              </a:r>
              <a:r>
                <a:rPr lang="en-US" sz="2749" spc="55" dirty="0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749" spc="55" dirty="0" err="1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lập</a:t>
              </a:r>
              <a:r>
                <a:rPr lang="en-US" sz="2749" spc="55" dirty="0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.</a:t>
              </a:r>
            </a:p>
          </p:txBody>
        </p:sp>
        <p:sp>
          <p:nvSpPr>
            <p:cNvPr id="24" name="AutoShape 24"/>
            <p:cNvSpPr/>
            <p:nvPr/>
          </p:nvSpPr>
          <p:spPr>
            <a:xfrm>
              <a:off x="1718058" y="4374034"/>
              <a:ext cx="3908385" cy="0"/>
            </a:xfrm>
            <a:prstGeom prst="line">
              <a:avLst/>
            </a:prstGeom>
            <a:ln w="38100" cap="flat">
              <a:solidFill>
                <a:srgbClr val="FF3131"/>
              </a:solidFill>
              <a:prstDash val="solid"/>
              <a:headEnd type="none" w="sm" len="sm"/>
              <a:tailEnd type="none" w="sm" len="sm"/>
            </a:ln>
          </p:spPr>
        </p:sp>
      </p:grpSp>
      <p:grpSp>
        <p:nvGrpSpPr>
          <p:cNvPr id="46" name="Group 45"/>
          <p:cNvGrpSpPr/>
          <p:nvPr/>
        </p:nvGrpSpPr>
        <p:grpSpPr>
          <a:xfrm>
            <a:off x="1526074" y="5475207"/>
            <a:ext cx="5116670" cy="1162924"/>
            <a:chOff x="1698324" y="5180147"/>
            <a:chExt cx="5116670" cy="1162924"/>
          </a:xfrm>
        </p:grpSpPr>
        <p:grpSp>
          <p:nvGrpSpPr>
            <p:cNvPr id="17" name="Group 17"/>
            <p:cNvGrpSpPr/>
            <p:nvPr/>
          </p:nvGrpSpPr>
          <p:grpSpPr>
            <a:xfrm>
              <a:off x="1698324" y="5180147"/>
              <a:ext cx="5116670" cy="1162924"/>
              <a:chOff x="0" y="0"/>
              <a:chExt cx="2021401" cy="459427"/>
            </a:xfrm>
          </p:grpSpPr>
          <p:sp>
            <p:nvSpPr>
              <p:cNvPr id="18" name="Freeform 18"/>
              <p:cNvSpPr/>
              <p:nvPr/>
            </p:nvSpPr>
            <p:spPr>
              <a:xfrm>
                <a:off x="0" y="0"/>
                <a:ext cx="2021401" cy="459427"/>
              </a:xfrm>
              <a:custGeom>
                <a:avLst/>
                <a:gdLst/>
                <a:ahLst/>
                <a:cxnLst/>
                <a:rect l="l" t="t" r="r" b="b"/>
                <a:pathLst>
                  <a:path w="2021401" h="459427">
                    <a:moveTo>
                      <a:pt x="51445" y="0"/>
                    </a:moveTo>
                    <a:lnTo>
                      <a:pt x="1969956" y="0"/>
                    </a:lnTo>
                    <a:cubicBezTo>
                      <a:pt x="1998368" y="0"/>
                      <a:pt x="2021401" y="23033"/>
                      <a:pt x="2021401" y="51445"/>
                    </a:cubicBezTo>
                    <a:lnTo>
                      <a:pt x="2021401" y="407982"/>
                    </a:lnTo>
                    <a:cubicBezTo>
                      <a:pt x="2021401" y="436394"/>
                      <a:pt x="1998368" y="459427"/>
                      <a:pt x="1969956" y="459427"/>
                    </a:cubicBezTo>
                    <a:lnTo>
                      <a:pt x="51445" y="459427"/>
                    </a:lnTo>
                    <a:cubicBezTo>
                      <a:pt x="23033" y="459427"/>
                      <a:pt x="0" y="436394"/>
                      <a:pt x="0" y="407982"/>
                    </a:cubicBezTo>
                    <a:lnTo>
                      <a:pt x="0" y="51445"/>
                    </a:lnTo>
                    <a:cubicBezTo>
                      <a:pt x="0" y="23033"/>
                      <a:pt x="23033" y="0"/>
                      <a:pt x="51445" y="0"/>
                    </a:cubicBezTo>
                    <a:close/>
                  </a:path>
                </a:pathLst>
              </a:custGeom>
              <a:solidFill>
                <a:srgbClr val="D6EBC5"/>
              </a:solidFill>
            </p:spPr>
          </p:sp>
          <p:sp>
            <p:nvSpPr>
              <p:cNvPr id="19" name="TextBox 19"/>
              <p:cNvSpPr txBox="1"/>
              <p:nvPr/>
            </p:nvSpPr>
            <p:spPr>
              <a:xfrm>
                <a:off x="0" y="-66675"/>
                <a:ext cx="2021401" cy="526102"/>
              </a:xfrm>
              <a:prstGeom prst="rect">
                <a:avLst/>
              </a:prstGeom>
            </p:spPr>
            <p:txBody>
              <a:bodyPr lIns="33867" tIns="33867" rIns="33867" bIns="33867" rtlCol="0" anchor="ctr"/>
              <a:lstStyle/>
              <a:p>
                <a:pPr algn="ctr" defTabSz="609630">
                  <a:lnSpc>
                    <a:spcPts val="2986"/>
                  </a:lnSpc>
                </a:pPr>
                <a:endParaRPr sz="1200">
                  <a:solidFill>
                    <a:prstClr val="black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p:grpSp>
        <p:sp>
          <p:nvSpPr>
            <p:cNvPr id="22" name="TextBox 22"/>
            <p:cNvSpPr txBox="1"/>
            <p:nvPr/>
          </p:nvSpPr>
          <p:spPr>
            <a:xfrm>
              <a:off x="1841015" y="5370133"/>
              <a:ext cx="4852684" cy="79508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defTabSz="609630">
                <a:lnSpc>
                  <a:spcPts val="3135"/>
                </a:lnSpc>
              </a:pPr>
              <a:r>
                <a:rPr lang="en-US" sz="2749" spc="55" dirty="0" err="1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Trong</a:t>
              </a:r>
              <a:r>
                <a:rPr lang="en-US" sz="2749" spc="55" dirty="0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749" spc="55" dirty="0" err="1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Phủ</a:t>
              </a:r>
              <a:r>
                <a:rPr lang="en-US" sz="2749" spc="55" dirty="0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749" spc="55" dirty="0" err="1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Chủ</a:t>
              </a:r>
              <a:r>
                <a:rPr lang="en-US" sz="2749" spc="55" dirty="0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749" spc="55" dirty="0" err="1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tịch</a:t>
              </a:r>
              <a:r>
                <a:rPr lang="en-US" sz="2749" spc="55" dirty="0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, </a:t>
              </a:r>
              <a:r>
                <a:rPr lang="en-US" sz="2749" spc="55" dirty="0" err="1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vườn</a:t>
              </a:r>
              <a:r>
                <a:rPr lang="en-US" sz="2749" spc="55" dirty="0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749" spc="55" dirty="0" err="1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cây</a:t>
              </a:r>
              <a:r>
                <a:rPr lang="en-US" sz="2749" spc="55" dirty="0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749" spc="55" dirty="0" err="1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Bác</a:t>
              </a:r>
              <a:r>
                <a:rPr lang="en-US" sz="2749" spc="55" dirty="0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749" spc="55" dirty="0" err="1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Hồ</a:t>
              </a:r>
              <a:r>
                <a:rPr lang="en-US" sz="2749" spc="55" dirty="0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749" spc="55" dirty="0" err="1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xanh</a:t>
              </a:r>
              <a:r>
                <a:rPr lang="en-US" sz="2749" spc="55" dirty="0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749" spc="55" dirty="0" err="1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tốt</a:t>
              </a:r>
              <a:r>
                <a:rPr lang="en-US" sz="2749" spc="55" dirty="0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749" spc="55" dirty="0" err="1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quanh</a:t>
              </a:r>
              <a:r>
                <a:rPr lang="en-US" sz="2749" spc="55" dirty="0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749" spc="55" dirty="0" err="1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năm</a:t>
              </a:r>
              <a:r>
                <a:rPr lang="en-US" sz="2749" spc="55" dirty="0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.</a:t>
              </a:r>
            </a:p>
          </p:txBody>
        </p:sp>
        <p:sp>
          <p:nvSpPr>
            <p:cNvPr id="25" name="AutoShape 25"/>
            <p:cNvSpPr/>
            <p:nvPr/>
          </p:nvSpPr>
          <p:spPr>
            <a:xfrm>
              <a:off x="1871683" y="5743091"/>
              <a:ext cx="2966951" cy="0"/>
            </a:xfrm>
            <a:prstGeom prst="line">
              <a:avLst/>
            </a:prstGeom>
            <a:ln w="38100" cap="flat">
              <a:solidFill>
                <a:srgbClr val="FF3131"/>
              </a:solidFill>
              <a:prstDash val="solid"/>
              <a:headEnd type="none" w="sm" len="sm"/>
              <a:tailEnd type="none" w="sm" len="sm"/>
            </a:ln>
          </p:spPr>
        </p:sp>
      </p:grpSp>
      <p:grpSp>
        <p:nvGrpSpPr>
          <p:cNvPr id="26" name="Group 26"/>
          <p:cNvGrpSpPr/>
          <p:nvPr/>
        </p:nvGrpSpPr>
        <p:grpSpPr>
          <a:xfrm>
            <a:off x="3946459" y="1492429"/>
            <a:ext cx="7486201" cy="546455"/>
            <a:chOff x="0" y="0"/>
            <a:chExt cx="14972402" cy="1092911"/>
          </a:xfrm>
        </p:grpSpPr>
        <p:grpSp>
          <p:nvGrpSpPr>
            <p:cNvPr id="27" name="Group 27"/>
            <p:cNvGrpSpPr/>
            <p:nvPr/>
          </p:nvGrpSpPr>
          <p:grpSpPr>
            <a:xfrm>
              <a:off x="0" y="0"/>
              <a:ext cx="14972400" cy="1092911"/>
              <a:chOff x="0" y="0"/>
              <a:chExt cx="2957511" cy="215884"/>
            </a:xfrm>
          </p:grpSpPr>
          <p:sp>
            <p:nvSpPr>
              <p:cNvPr id="28" name="Freeform 28"/>
              <p:cNvSpPr/>
              <p:nvPr/>
            </p:nvSpPr>
            <p:spPr>
              <a:xfrm>
                <a:off x="0" y="0"/>
                <a:ext cx="2957511" cy="215884"/>
              </a:xfrm>
              <a:custGeom>
                <a:avLst/>
                <a:gdLst/>
                <a:ahLst/>
                <a:cxnLst/>
                <a:rect l="l" t="t" r="r" b="b"/>
                <a:pathLst>
                  <a:path w="2957511" h="215884">
                    <a:moveTo>
                      <a:pt x="68944" y="0"/>
                    </a:moveTo>
                    <a:lnTo>
                      <a:pt x="2888567" y="0"/>
                    </a:lnTo>
                    <a:cubicBezTo>
                      <a:pt x="2906852" y="0"/>
                      <a:pt x="2924388" y="7264"/>
                      <a:pt x="2937318" y="20193"/>
                    </a:cubicBezTo>
                    <a:cubicBezTo>
                      <a:pt x="2950247" y="33123"/>
                      <a:pt x="2957511" y="50659"/>
                      <a:pt x="2957511" y="68944"/>
                    </a:cubicBezTo>
                    <a:lnTo>
                      <a:pt x="2957511" y="146940"/>
                    </a:lnTo>
                    <a:cubicBezTo>
                      <a:pt x="2957511" y="165225"/>
                      <a:pt x="2950247" y="182761"/>
                      <a:pt x="2937318" y="195690"/>
                    </a:cubicBezTo>
                    <a:cubicBezTo>
                      <a:pt x="2924388" y="208620"/>
                      <a:pt x="2906852" y="215884"/>
                      <a:pt x="2888567" y="215884"/>
                    </a:cubicBezTo>
                    <a:lnTo>
                      <a:pt x="68944" y="215884"/>
                    </a:lnTo>
                    <a:cubicBezTo>
                      <a:pt x="50659" y="215884"/>
                      <a:pt x="33123" y="208620"/>
                      <a:pt x="20193" y="195690"/>
                    </a:cubicBezTo>
                    <a:cubicBezTo>
                      <a:pt x="7264" y="182761"/>
                      <a:pt x="0" y="165225"/>
                      <a:pt x="0" y="146940"/>
                    </a:cubicBezTo>
                    <a:lnTo>
                      <a:pt x="0" y="68944"/>
                    </a:lnTo>
                    <a:cubicBezTo>
                      <a:pt x="0" y="50659"/>
                      <a:pt x="7264" y="33123"/>
                      <a:pt x="20193" y="20193"/>
                    </a:cubicBezTo>
                    <a:cubicBezTo>
                      <a:pt x="33123" y="7264"/>
                      <a:pt x="50659" y="0"/>
                      <a:pt x="68944" y="0"/>
                    </a:cubicBezTo>
                    <a:close/>
                  </a:path>
                </a:pathLst>
              </a:custGeom>
              <a:solidFill>
                <a:srgbClr val="F8788D"/>
              </a:solidFill>
              <a:ln w="38100" cap="rnd">
                <a:solidFill>
                  <a:srgbClr val="000000"/>
                </a:solidFill>
                <a:prstDash val="solid"/>
                <a:round/>
              </a:ln>
            </p:spPr>
          </p:sp>
          <p:sp>
            <p:nvSpPr>
              <p:cNvPr id="29" name="TextBox 29"/>
              <p:cNvSpPr txBox="1"/>
              <p:nvPr/>
            </p:nvSpPr>
            <p:spPr>
              <a:xfrm>
                <a:off x="0" y="-47625"/>
                <a:ext cx="2957511" cy="263509"/>
              </a:xfrm>
              <a:prstGeom prst="rect">
                <a:avLst/>
              </a:prstGeom>
            </p:spPr>
            <p:txBody>
              <a:bodyPr lIns="33867" tIns="33867" rIns="33867" bIns="33867" rtlCol="0" anchor="ctr"/>
              <a:lstStyle/>
              <a:p>
                <a:pPr algn="ctr" defTabSz="609630">
                  <a:lnSpc>
                    <a:spcPts val="1867"/>
                  </a:lnSpc>
                </a:pPr>
                <a:endParaRPr sz="1200">
                  <a:solidFill>
                    <a:prstClr val="black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p:grpSp>
        <p:sp>
          <p:nvSpPr>
            <p:cNvPr id="30" name="TextBox 30"/>
            <p:cNvSpPr txBox="1"/>
            <p:nvPr/>
          </p:nvSpPr>
          <p:spPr>
            <a:xfrm>
              <a:off x="599144" y="84600"/>
              <a:ext cx="14373258" cy="92333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just" defTabSz="609630">
                <a:lnSpc>
                  <a:spcPts val="3594"/>
                </a:lnSpc>
              </a:pPr>
              <a:r>
                <a:rPr lang="en-US" sz="2567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b. Về dấu hiệu ngăn cách với chủ ngữ và vị ngữ</a:t>
              </a:r>
            </a:p>
          </p:txBody>
        </p:sp>
      </p:grpSp>
      <p:grpSp>
        <p:nvGrpSpPr>
          <p:cNvPr id="31" name="Group 31"/>
          <p:cNvGrpSpPr/>
          <p:nvPr/>
        </p:nvGrpSpPr>
        <p:grpSpPr>
          <a:xfrm>
            <a:off x="1007957" y="1492429"/>
            <a:ext cx="2493425" cy="546455"/>
            <a:chOff x="0" y="0"/>
            <a:chExt cx="4986850" cy="1092911"/>
          </a:xfrm>
        </p:grpSpPr>
        <p:grpSp>
          <p:nvGrpSpPr>
            <p:cNvPr id="32" name="Group 32"/>
            <p:cNvGrpSpPr/>
            <p:nvPr/>
          </p:nvGrpSpPr>
          <p:grpSpPr>
            <a:xfrm>
              <a:off x="0" y="0"/>
              <a:ext cx="4986850" cy="1092911"/>
              <a:chOff x="0" y="0"/>
              <a:chExt cx="985057" cy="215884"/>
            </a:xfrm>
          </p:grpSpPr>
          <p:sp>
            <p:nvSpPr>
              <p:cNvPr id="33" name="Freeform 33"/>
              <p:cNvSpPr/>
              <p:nvPr/>
            </p:nvSpPr>
            <p:spPr>
              <a:xfrm>
                <a:off x="0" y="0"/>
                <a:ext cx="985057" cy="215884"/>
              </a:xfrm>
              <a:custGeom>
                <a:avLst/>
                <a:gdLst/>
                <a:ahLst/>
                <a:cxnLst/>
                <a:rect l="l" t="t" r="r" b="b"/>
                <a:pathLst>
                  <a:path w="985057" h="215884">
                    <a:moveTo>
                      <a:pt x="107942" y="0"/>
                    </a:moveTo>
                    <a:lnTo>
                      <a:pt x="877115" y="0"/>
                    </a:lnTo>
                    <a:cubicBezTo>
                      <a:pt x="936730" y="0"/>
                      <a:pt x="985057" y="48327"/>
                      <a:pt x="985057" y="107942"/>
                    </a:cubicBezTo>
                    <a:lnTo>
                      <a:pt x="985057" y="107942"/>
                    </a:lnTo>
                    <a:cubicBezTo>
                      <a:pt x="985057" y="167556"/>
                      <a:pt x="936730" y="215884"/>
                      <a:pt x="877115" y="215884"/>
                    </a:cubicBezTo>
                    <a:lnTo>
                      <a:pt x="107942" y="215884"/>
                    </a:lnTo>
                    <a:cubicBezTo>
                      <a:pt x="48327" y="215884"/>
                      <a:pt x="0" y="167556"/>
                      <a:pt x="0" y="107942"/>
                    </a:cubicBezTo>
                    <a:lnTo>
                      <a:pt x="0" y="107942"/>
                    </a:lnTo>
                    <a:cubicBezTo>
                      <a:pt x="0" y="48327"/>
                      <a:pt x="48327" y="0"/>
                      <a:pt x="107942" y="0"/>
                    </a:cubicBezTo>
                    <a:close/>
                  </a:path>
                </a:pathLst>
              </a:custGeom>
              <a:solidFill>
                <a:srgbClr val="FEC556"/>
              </a:solidFill>
              <a:ln w="38100" cap="rnd">
                <a:solidFill>
                  <a:srgbClr val="000000"/>
                </a:solidFill>
                <a:prstDash val="solid"/>
                <a:round/>
              </a:ln>
            </p:spPr>
          </p:sp>
          <p:sp>
            <p:nvSpPr>
              <p:cNvPr id="34" name="TextBox 34"/>
              <p:cNvSpPr txBox="1"/>
              <p:nvPr/>
            </p:nvSpPr>
            <p:spPr>
              <a:xfrm>
                <a:off x="0" y="-47625"/>
                <a:ext cx="985057" cy="263509"/>
              </a:xfrm>
              <a:prstGeom prst="rect">
                <a:avLst/>
              </a:prstGeom>
            </p:spPr>
            <p:txBody>
              <a:bodyPr lIns="33867" tIns="33867" rIns="33867" bIns="33867" rtlCol="0" anchor="ctr"/>
              <a:lstStyle/>
              <a:p>
                <a:pPr algn="ctr" defTabSz="609630">
                  <a:lnSpc>
                    <a:spcPts val="1867"/>
                  </a:lnSpc>
                </a:pPr>
                <a:endParaRPr sz="1200">
                  <a:solidFill>
                    <a:prstClr val="black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p:grpSp>
        <p:sp>
          <p:nvSpPr>
            <p:cNvPr id="35" name="TextBox 35"/>
            <p:cNvSpPr txBox="1"/>
            <p:nvPr/>
          </p:nvSpPr>
          <p:spPr>
            <a:xfrm>
              <a:off x="587370" y="84600"/>
              <a:ext cx="3571666" cy="92333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just" defTabSz="609630">
                <a:lnSpc>
                  <a:spcPts val="3594"/>
                </a:lnSpc>
              </a:pPr>
              <a:r>
                <a:rPr lang="en-US" sz="2567" dirty="0">
                  <a:solidFill>
                    <a:srgbClr val="231F2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a) </a:t>
              </a:r>
              <a:r>
                <a:rPr lang="en-US" sz="2567" dirty="0" err="1">
                  <a:solidFill>
                    <a:srgbClr val="231F2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Về</a:t>
              </a:r>
              <a:r>
                <a:rPr lang="en-US" sz="2567" dirty="0">
                  <a:solidFill>
                    <a:srgbClr val="231F2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567" dirty="0" err="1">
                  <a:solidFill>
                    <a:srgbClr val="231F2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vị</a:t>
              </a:r>
              <a:r>
                <a:rPr lang="en-US" sz="2567" dirty="0">
                  <a:solidFill>
                    <a:srgbClr val="231F2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567" dirty="0" err="1">
                  <a:solidFill>
                    <a:srgbClr val="231F2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trí</a:t>
              </a:r>
              <a:r>
                <a:rPr lang="en-US" sz="2567" dirty="0">
                  <a:solidFill>
                    <a:srgbClr val="231F2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.</a:t>
              </a:r>
            </a:p>
          </p:txBody>
        </p:sp>
      </p:grpSp>
      <p:grpSp>
        <p:nvGrpSpPr>
          <p:cNvPr id="36" name="Group 36"/>
          <p:cNvGrpSpPr/>
          <p:nvPr/>
        </p:nvGrpSpPr>
        <p:grpSpPr>
          <a:xfrm>
            <a:off x="8110397" y="2898997"/>
            <a:ext cx="2493425" cy="1060007"/>
            <a:chOff x="0" y="0"/>
            <a:chExt cx="4986850" cy="2120014"/>
          </a:xfrm>
        </p:grpSpPr>
        <p:grpSp>
          <p:nvGrpSpPr>
            <p:cNvPr id="37" name="Group 37"/>
            <p:cNvGrpSpPr/>
            <p:nvPr/>
          </p:nvGrpSpPr>
          <p:grpSpPr>
            <a:xfrm>
              <a:off x="0" y="0"/>
              <a:ext cx="4986850" cy="2120014"/>
              <a:chOff x="0" y="0"/>
              <a:chExt cx="985057" cy="418768"/>
            </a:xfrm>
          </p:grpSpPr>
          <p:sp>
            <p:nvSpPr>
              <p:cNvPr id="38" name="Freeform 38"/>
              <p:cNvSpPr/>
              <p:nvPr/>
            </p:nvSpPr>
            <p:spPr>
              <a:xfrm>
                <a:off x="0" y="0"/>
                <a:ext cx="985057" cy="418768"/>
              </a:xfrm>
              <a:custGeom>
                <a:avLst/>
                <a:gdLst/>
                <a:ahLst/>
                <a:cxnLst/>
                <a:rect l="l" t="t" r="r" b="b"/>
                <a:pathLst>
                  <a:path w="985057" h="418768">
                    <a:moveTo>
                      <a:pt x="206996" y="0"/>
                    </a:moveTo>
                    <a:lnTo>
                      <a:pt x="778061" y="0"/>
                    </a:lnTo>
                    <a:cubicBezTo>
                      <a:pt x="892382" y="0"/>
                      <a:pt x="985057" y="92675"/>
                      <a:pt x="985057" y="206996"/>
                    </a:cubicBezTo>
                    <a:lnTo>
                      <a:pt x="985057" y="211772"/>
                    </a:lnTo>
                    <a:cubicBezTo>
                      <a:pt x="985057" y="326093"/>
                      <a:pt x="892382" y="418768"/>
                      <a:pt x="778061" y="418768"/>
                    </a:cubicBezTo>
                    <a:lnTo>
                      <a:pt x="206996" y="418768"/>
                    </a:lnTo>
                    <a:cubicBezTo>
                      <a:pt x="92675" y="418768"/>
                      <a:pt x="0" y="326093"/>
                      <a:pt x="0" y="211772"/>
                    </a:cubicBezTo>
                    <a:lnTo>
                      <a:pt x="0" y="206996"/>
                    </a:lnTo>
                    <a:cubicBezTo>
                      <a:pt x="0" y="92675"/>
                      <a:pt x="92675" y="0"/>
                      <a:pt x="206996" y="0"/>
                    </a:cubicBezTo>
                    <a:close/>
                  </a:path>
                </a:pathLst>
              </a:custGeom>
              <a:solidFill>
                <a:srgbClr val="FEC556"/>
              </a:solidFill>
              <a:ln w="38100" cap="rnd">
                <a:solidFill>
                  <a:srgbClr val="000000"/>
                </a:solidFill>
                <a:prstDash val="solid"/>
                <a:round/>
              </a:ln>
            </p:spPr>
          </p:sp>
          <p:sp>
            <p:nvSpPr>
              <p:cNvPr id="39" name="TextBox 39"/>
              <p:cNvSpPr txBox="1"/>
              <p:nvPr/>
            </p:nvSpPr>
            <p:spPr>
              <a:xfrm>
                <a:off x="0" y="-47625"/>
                <a:ext cx="985057" cy="466393"/>
              </a:xfrm>
              <a:prstGeom prst="rect">
                <a:avLst/>
              </a:prstGeom>
            </p:spPr>
            <p:txBody>
              <a:bodyPr lIns="33867" tIns="33867" rIns="33867" bIns="33867" rtlCol="0" anchor="ctr"/>
              <a:lstStyle/>
              <a:p>
                <a:pPr algn="ctr" defTabSz="609630">
                  <a:lnSpc>
                    <a:spcPts val="1867"/>
                  </a:lnSpc>
                </a:pPr>
                <a:endParaRPr sz="1200">
                  <a:solidFill>
                    <a:prstClr val="black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p:grpSp>
        <p:sp>
          <p:nvSpPr>
            <p:cNvPr id="40" name="TextBox 40"/>
            <p:cNvSpPr txBox="1"/>
            <p:nvPr/>
          </p:nvSpPr>
          <p:spPr>
            <a:xfrm>
              <a:off x="587370" y="147304"/>
              <a:ext cx="4117342" cy="184666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just" defTabSz="609630">
                <a:lnSpc>
                  <a:spcPts val="3594"/>
                </a:lnSpc>
              </a:pPr>
              <a:r>
                <a:rPr lang="en-US" sz="2567" dirty="0">
                  <a:solidFill>
                    <a:srgbClr val="231F2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a) </a:t>
              </a:r>
              <a:r>
                <a:rPr lang="en-US" sz="2567" dirty="0" err="1">
                  <a:solidFill>
                    <a:srgbClr val="231F2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Về</a:t>
              </a:r>
              <a:r>
                <a:rPr lang="en-US" sz="2567" dirty="0">
                  <a:solidFill>
                    <a:srgbClr val="231F2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567" dirty="0" err="1">
                  <a:solidFill>
                    <a:srgbClr val="231F2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vị</a:t>
              </a:r>
              <a:r>
                <a:rPr lang="en-US" sz="2567" dirty="0">
                  <a:solidFill>
                    <a:srgbClr val="231F2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567" dirty="0" err="1">
                  <a:solidFill>
                    <a:srgbClr val="231F2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trí</a:t>
              </a:r>
              <a:r>
                <a:rPr lang="en-US" sz="2567" dirty="0">
                  <a:solidFill>
                    <a:srgbClr val="231F2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: </a:t>
              </a:r>
              <a:r>
                <a:rPr lang="en-US" sz="2567" dirty="0" err="1">
                  <a:solidFill>
                    <a:srgbClr val="231F2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Đứng</a:t>
              </a:r>
              <a:r>
                <a:rPr lang="en-US" sz="2567" dirty="0">
                  <a:solidFill>
                    <a:srgbClr val="231F2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567" dirty="0" err="1">
                  <a:solidFill>
                    <a:srgbClr val="231F2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đầu</a:t>
              </a:r>
              <a:r>
                <a:rPr lang="en-US" sz="2567" dirty="0">
                  <a:solidFill>
                    <a:srgbClr val="231F2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567" dirty="0" err="1">
                  <a:solidFill>
                    <a:srgbClr val="231F2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câu</a:t>
              </a:r>
              <a:endParaRPr lang="en-US" sz="2567" dirty="0">
                <a:solidFill>
                  <a:srgbClr val="231F20"/>
                </a:solidFill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  <p:grpSp>
        <p:nvGrpSpPr>
          <p:cNvPr id="41" name="Group 41"/>
          <p:cNvGrpSpPr/>
          <p:nvPr/>
        </p:nvGrpSpPr>
        <p:grpSpPr>
          <a:xfrm>
            <a:off x="7434997" y="4374035"/>
            <a:ext cx="4306581" cy="1588303"/>
            <a:chOff x="0" y="0"/>
            <a:chExt cx="8613162" cy="3176607"/>
          </a:xfrm>
        </p:grpSpPr>
        <p:grpSp>
          <p:nvGrpSpPr>
            <p:cNvPr id="42" name="Group 42"/>
            <p:cNvGrpSpPr/>
            <p:nvPr/>
          </p:nvGrpSpPr>
          <p:grpSpPr>
            <a:xfrm>
              <a:off x="0" y="0"/>
              <a:ext cx="8613162" cy="3176607"/>
              <a:chOff x="0" y="0"/>
              <a:chExt cx="1701365" cy="627478"/>
            </a:xfrm>
          </p:grpSpPr>
          <p:sp>
            <p:nvSpPr>
              <p:cNvPr id="43" name="Freeform 43"/>
              <p:cNvSpPr/>
              <p:nvPr/>
            </p:nvSpPr>
            <p:spPr>
              <a:xfrm>
                <a:off x="0" y="0"/>
                <a:ext cx="1701365" cy="627478"/>
              </a:xfrm>
              <a:custGeom>
                <a:avLst/>
                <a:gdLst/>
                <a:ahLst/>
                <a:cxnLst/>
                <a:rect l="l" t="t" r="r" b="b"/>
                <a:pathLst>
                  <a:path w="1701365" h="627478">
                    <a:moveTo>
                      <a:pt x="119846" y="0"/>
                    </a:moveTo>
                    <a:lnTo>
                      <a:pt x="1581519" y="0"/>
                    </a:lnTo>
                    <a:cubicBezTo>
                      <a:pt x="1613304" y="0"/>
                      <a:pt x="1643788" y="12627"/>
                      <a:pt x="1666263" y="35102"/>
                    </a:cubicBezTo>
                    <a:cubicBezTo>
                      <a:pt x="1688739" y="57578"/>
                      <a:pt x="1701365" y="88061"/>
                      <a:pt x="1701365" y="119846"/>
                    </a:cubicBezTo>
                    <a:lnTo>
                      <a:pt x="1701365" y="507632"/>
                    </a:lnTo>
                    <a:cubicBezTo>
                      <a:pt x="1701365" y="573821"/>
                      <a:pt x="1647708" y="627478"/>
                      <a:pt x="1581519" y="627478"/>
                    </a:cubicBezTo>
                    <a:lnTo>
                      <a:pt x="119846" y="627478"/>
                    </a:lnTo>
                    <a:cubicBezTo>
                      <a:pt x="53657" y="627478"/>
                      <a:pt x="0" y="573821"/>
                      <a:pt x="0" y="507632"/>
                    </a:cubicBezTo>
                    <a:lnTo>
                      <a:pt x="0" y="119846"/>
                    </a:lnTo>
                    <a:cubicBezTo>
                      <a:pt x="0" y="53657"/>
                      <a:pt x="53657" y="0"/>
                      <a:pt x="119846" y="0"/>
                    </a:cubicBezTo>
                    <a:close/>
                  </a:path>
                </a:pathLst>
              </a:custGeom>
              <a:solidFill>
                <a:srgbClr val="F8788D"/>
              </a:solidFill>
              <a:ln w="38100" cap="rnd">
                <a:solidFill>
                  <a:srgbClr val="000000"/>
                </a:solidFill>
                <a:prstDash val="solid"/>
                <a:round/>
              </a:ln>
            </p:spPr>
          </p:sp>
          <p:sp>
            <p:nvSpPr>
              <p:cNvPr id="44" name="TextBox 44"/>
              <p:cNvSpPr txBox="1"/>
              <p:nvPr/>
            </p:nvSpPr>
            <p:spPr>
              <a:xfrm>
                <a:off x="0" y="-47625"/>
                <a:ext cx="1701365" cy="675103"/>
              </a:xfrm>
              <a:prstGeom prst="rect">
                <a:avLst/>
              </a:prstGeom>
            </p:spPr>
            <p:txBody>
              <a:bodyPr lIns="33867" tIns="33867" rIns="33867" bIns="33867" rtlCol="0" anchor="ctr"/>
              <a:lstStyle/>
              <a:p>
                <a:pPr algn="ctr" defTabSz="609630">
                  <a:lnSpc>
                    <a:spcPts val="1867"/>
                  </a:lnSpc>
                </a:pPr>
                <a:endParaRPr sz="1200">
                  <a:solidFill>
                    <a:prstClr val="black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p:grpSp>
        <p:sp>
          <p:nvSpPr>
            <p:cNvPr id="45" name="TextBox 45"/>
            <p:cNvSpPr txBox="1"/>
            <p:nvPr/>
          </p:nvSpPr>
          <p:spPr>
            <a:xfrm>
              <a:off x="656208" y="177800"/>
              <a:ext cx="7563564" cy="276999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just" defTabSz="609630">
                <a:lnSpc>
                  <a:spcPts val="3594"/>
                </a:lnSpc>
              </a:pPr>
              <a:r>
                <a:rPr lang="en-US" sz="2567" dirty="0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b. </a:t>
              </a:r>
              <a:r>
                <a:rPr lang="en-US" sz="2567" dirty="0" err="1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Về</a:t>
              </a:r>
              <a:r>
                <a:rPr lang="en-US" sz="2567" dirty="0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567" dirty="0" err="1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dấu</a:t>
              </a:r>
              <a:r>
                <a:rPr lang="en-US" sz="2567" dirty="0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567" dirty="0" err="1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hiệu</a:t>
              </a:r>
              <a:r>
                <a:rPr lang="en-US" sz="2567" dirty="0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567" dirty="0" err="1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ngăn</a:t>
              </a:r>
              <a:r>
                <a:rPr lang="en-US" sz="2567" dirty="0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567" dirty="0" err="1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cách</a:t>
              </a:r>
              <a:r>
                <a:rPr lang="en-US" sz="2567" dirty="0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567" dirty="0" err="1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với</a:t>
              </a:r>
              <a:r>
                <a:rPr lang="en-US" sz="2567" dirty="0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567" dirty="0" err="1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chủ</a:t>
              </a:r>
              <a:r>
                <a:rPr lang="en-US" sz="2567" dirty="0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567" dirty="0" err="1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ngữ</a:t>
              </a:r>
              <a:r>
                <a:rPr lang="en-US" sz="2567" dirty="0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567" dirty="0" err="1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và</a:t>
              </a:r>
              <a:r>
                <a:rPr lang="en-US" sz="2567" dirty="0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567" dirty="0" err="1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vị</a:t>
              </a:r>
              <a:r>
                <a:rPr lang="en-US" sz="2567" dirty="0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567" dirty="0" err="1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ngữ</a:t>
              </a:r>
              <a:r>
                <a:rPr lang="en-US" sz="2567" dirty="0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: </a:t>
              </a:r>
              <a:r>
                <a:rPr lang="en-US" sz="2567" dirty="0" err="1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ngăn</a:t>
              </a:r>
              <a:r>
                <a:rPr lang="en-US" sz="2567" dirty="0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567" dirty="0" err="1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cách</a:t>
              </a:r>
              <a:r>
                <a:rPr lang="en-US" sz="2567" dirty="0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567" dirty="0" err="1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bằng</a:t>
              </a:r>
              <a:r>
                <a:rPr lang="en-US" sz="2567" dirty="0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567" dirty="0" err="1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dấu</a:t>
              </a:r>
              <a:r>
                <a:rPr lang="en-US" sz="2567" dirty="0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567" dirty="0" err="1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phẩy</a:t>
              </a:r>
              <a:endParaRPr lang="en-US" sz="2567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  <p:pic>
        <p:nvPicPr>
          <p:cNvPr id="4" name="Picture 3">
            <a:extLst>
              <a:ext uri="{FF2B5EF4-FFF2-40B4-BE49-F238E27FC236}">
                <a16:creationId xmlns:a16="http://schemas.microsoft.com/office/drawing/2014/main" id="{2B161B1D-1C49-5323-8E26-39299A9C9193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65667" y="-2968"/>
            <a:ext cx="1572378" cy="192717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E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2441079">
            <a:off x="8195883" y="-2813329"/>
            <a:ext cx="7967207" cy="5288233"/>
          </a:xfrm>
          <a:custGeom>
            <a:avLst/>
            <a:gdLst/>
            <a:ahLst/>
            <a:cxnLst/>
            <a:rect l="l" t="t" r="r" b="b"/>
            <a:pathLst>
              <a:path w="11950810" h="7932350">
                <a:moveTo>
                  <a:pt x="0" y="0"/>
                </a:moveTo>
                <a:lnTo>
                  <a:pt x="11950809" y="0"/>
                </a:lnTo>
                <a:lnTo>
                  <a:pt x="11950809" y="7932349"/>
                </a:lnTo>
                <a:lnTo>
                  <a:pt x="0" y="793234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 rot="-1719115">
            <a:off x="10956207" y="5711"/>
            <a:ext cx="952905" cy="874291"/>
          </a:xfrm>
          <a:custGeom>
            <a:avLst/>
            <a:gdLst/>
            <a:ahLst/>
            <a:cxnLst/>
            <a:rect l="l" t="t" r="r" b="b"/>
            <a:pathLst>
              <a:path w="1429358" h="1311436">
                <a:moveTo>
                  <a:pt x="0" y="0"/>
                </a:moveTo>
                <a:lnTo>
                  <a:pt x="1429359" y="0"/>
                </a:lnTo>
                <a:lnTo>
                  <a:pt x="1429359" y="1311436"/>
                </a:lnTo>
                <a:lnTo>
                  <a:pt x="0" y="1311436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=""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4" name="TextBox 4"/>
          <p:cNvSpPr txBox="1"/>
          <p:nvPr/>
        </p:nvSpPr>
        <p:spPr>
          <a:xfrm>
            <a:off x="7079467" y="3728638"/>
            <a:ext cx="2816691" cy="34624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defTabSz="609630">
              <a:lnSpc>
                <a:spcPts val="2667"/>
              </a:lnSpc>
            </a:pPr>
            <a:r>
              <a:rPr lang="en-US" sz="2667" spc="53">
                <a:solidFill>
                  <a:srgbClr val="FFFF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Claudia Alves</a:t>
            </a:r>
          </a:p>
        </p:txBody>
      </p:sp>
      <p:sp>
        <p:nvSpPr>
          <p:cNvPr id="5" name="Freeform 5"/>
          <p:cNvSpPr/>
          <p:nvPr/>
        </p:nvSpPr>
        <p:spPr>
          <a:xfrm rot="-7447426">
            <a:off x="-4539243" y="3528084"/>
            <a:ext cx="7967207" cy="5288233"/>
          </a:xfrm>
          <a:custGeom>
            <a:avLst/>
            <a:gdLst/>
            <a:ahLst/>
            <a:cxnLst/>
            <a:rect l="l" t="t" r="r" b="b"/>
            <a:pathLst>
              <a:path w="11950810" h="7932350">
                <a:moveTo>
                  <a:pt x="0" y="0"/>
                </a:moveTo>
                <a:lnTo>
                  <a:pt x="11950810" y="0"/>
                </a:lnTo>
                <a:lnTo>
                  <a:pt x="11950810" y="7932350"/>
                </a:lnTo>
                <a:lnTo>
                  <a:pt x="0" y="793235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160039" y="5494609"/>
            <a:ext cx="1415327" cy="1425424"/>
          </a:xfrm>
          <a:custGeom>
            <a:avLst/>
            <a:gdLst/>
            <a:ahLst/>
            <a:cxnLst/>
            <a:rect l="l" t="t" r="r" b="b"/>
            <a:pathLst>
              <a:path w="2122991" h="2138136">
                <a:moveTo>
                  <a:pt x="0" y="0"/>
                </a:moveTo>
                <a:lnTo>
                  <a:pt x="2122991" y="0"/>
                </a:lnTo>
                <a:lnTo>
                  <a:pt x="2122991" y="2138136"/>
                </a:lnTo>
                <a:lnTo>
                  <a:pt x="0" y="2138136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=""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7" name="TextBox 7"/>
          <p:cNvSpPr txBox="1"/>
          <p:nvPr/>
        </p:nvSpPr>
        <p:spPr>
          <a:xfrm>
            <a:off x="2023924" y="3423911"/>
            <a:ext cx="2816691" cy="34624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defTabSz="609630">
              <a:lnSpc>
                <a:spcPts val="2667"/>
              </a:lnSpc>
            </a:pPr>
            <a:r>
              <a:rPr lang="en-US" sz="2667" spc="53">
                <a:solidFill>
                  <a:srgbClr val="FFFF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Claudia Alves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2145218" y="3787677"/>
            <a:ext cx="2816691" cy="34624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defTabSz="609630">
              <a:lnSpc>
                <a:spcPts val="2667"/>
              </a:lnSpc>
            </a:pPr>
            <a:r>
              <a:rPr lang="en-US" sz="2667" spc="53">
                <a:solidFill>
                  <a:srgbClr val="FFFF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Claudia Alves</a:t>
            </a:r>
          </a:p>
        </p:txBody>
      </p:sp>
      <p:grpSp>
        <p:nvGrpSpPr>
          <p:cNvPr id="9" name="Group 9"/>
          <p:cNvGrpSpPr/>
          <p:nvPr/>
        </p:nvGrpSpPr>
        <p:grpSpPr>
          <a:xfrm>
            <a:off x="867703" y="907773"/>
            <a:ext cx="5180864" cy="1162924"/>
            <a:chOff x="0" y="0"/>
            <a:chExt cx="2046761" cy="459427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2046761" cy="459427"/>
            </a:xfrm>
            <a:custGeom>
              <a:avLst/>
              <a:gdLst/>
              <a:ahLst/>
              <a:cxnLst/>
              <a:rect l="l" t="t" r="r" b="b"/>
              <a:pathLst>
                <a:path w="2046761" h="459427">
                  <a:moveTo>
                    <a:pt x="50807" y="0"/>
                  </a:moveTo>
                  <a:lnTo>
                    <a:pt x="1995954" y="0"/>
                  </a:lnTo>
                  <a:cubicBezTo>
                    <a:pt x="2024014" y="0"/>
                    <a:pt x="2046761" y="22747"/>
                    <a:pt x="2046761" y="50807"/>
                  </a:cubicBezTo>
                  <a:lnTo>
                    <a:pt x="2046761" y="408619"/>
                  </a:lnTo>
                  <a:cubicBezTo>
                    <a:pt x="2046761" y="436679"/>
                    <a:pt x="2024014" y="459427"/>
                    <a:pt x="1995954" y="459427"/>
                  </a:cubicBezTo>
                  <a:lnTo>
                    <a:pt x="50807" y="459427"/>
                  </a:lnTo>
                  <a:cubicBezTo>
                    <a:pt x="22747" y="459427"/>
                    <a:pt x="0" y="436679"/>
                    <a:pt x="0" y="408619"/>
                  </a:cubicBezTo>
                  <a:lnTo>
                    <a:pt x="0" y="50807"/>
                  </a:lnTo>
                  <a:cubicBezTo>
                    <a:pt x="0" y="22747"/>
                    <a:pt x="22747" y="0"/>
                    <a:pt x="50807" y="0"/>
                  </a:cubicBezTo>
                  <a:close/>
                </a:path>
              </a:pathLst>
            </a:custGeom>
            <a:solidFill>
              <a:srgbClr val="D6EBC5"/>
            </a:solidFill>
          </p:spPr>
        </p:sp>
        <p:sp>
          <p:nvSpPr>
            <p:cNvPr id="11" name="TextBox 11"/>
            <p:cNvSpPr txBox="1"/>
            <p:nvPr/>
          </p:nvSpPr>
          <p:spPr>
            <a:xfrm>
              <a:off x="0" y="-66675"/>
              <a:ext cx="2046761" cy="526102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 defTabSz="609630">
                <a:lnSpc>
                  <a:spcPts val="2986"/>
                </a:lnSpc>
              </a:pPr>
              <a:endParaRPr sz="120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  <p:grpSp>
        <p:nvGrpSpPr>
          <p:cNvPr id="12" name="Group 12"/>
          <p:cNvGrpSpPr/>
          <p:nvPr/>
        </p:nvGrpSpPr>
        <p:grpSpPr>
          <a:xfrm>
            <a:off x="867703" y="2210187"/>
            <a:ext cx="5180864" cy="1162924"/>
            <a:chOff x="0" y="0"/>
            <a:chExt cx="2046761" cy="459427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2046761" cy="459427"/>
            </a:xfrm>
            <a:custGeom>
              <a:avLst/>
              <a:gdLst/>
              <a:ahLst/>
              <a:cxnLst/>
              <a:rect l="l" t="t" r="r" b="b"/>
              <a:pathLst>
                <a:path w="2046761" h="459427">
                  <a:moveTo>
                    <a:pt x="50807" y="0"/>
                  </a:moveTo>
                  <a:lnTo>
                    <a:pt x="1995954" y="0"/>
                  </a:lnTo>
                  <a:cubicBezTo>
                    <a:pt x="2024014" y="0"/>
                    <a:pt x="2046761" y="22747"/>
                    <a:pt x="2046761" y="50807"/>
                  </a:cubicBezTo>
                  <a:lnTo>
                    <a:pt x="2046761" y="408619"/>
                  </a:lnTo>
                  <a:cubicBezTo>
                    <a:pt x="2046761" y="436679"/>
                    <a:pt x="2024014" y="459427"/>
                    <a:pt x="1995954" y="459427"/>
                  </a:cubicBezTo>
                  <a:lnTo>
                    <a:pt x="50807" y="459427"/>
                  </a:lnTo>
                  <a:cubicBezTo>
                    <a:pt x="22747" y="459427"/>
                    <a:pt x="0" y="436679"/>
                    <a:pt x="0" y="408619"/>
                  </a:cubicBezTo>
                  <a:lnTo>
                    <a:pt x="0" y="50807"/>
                  </a:lnTo>
                  <a:cubicBezTo>
                    <a:pt x="0" y="22747"/>
                    <a:pt x="22747" y="0"/>
                    <a:pt x="50807" y="0"/>
                  </a:cubicBezTo>
                  <a:close/>
                </a:path>
              </a:pathLst>
            </a:custGeom>
            <a:solidFill>
              <a:srgbClr val="D6EBC5"/>
            </a:solidFill>
          </p:spPr>
        </p:sp>
        <p:sp>
          <p:nvSpPr>
            <p:cNvPr id="14" name="TextBox 14"/>
            <p:cNvSpPr txBox="1"/>
            <p:nvPr/>
          </p:nvSpPr>
          <p:spPr>
            <a:xfrm>
              <a:off x="0" y="-66675"/>
              <a:ext cx="2046761" cy="526102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 defTabSz="609630">
                <a:lnSpc>
                  <a:spcPts val="2986"/>
                </a:lnSpc>
              </a:pPr>
              <a:endParaRPr sz="120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  <p:grpSp>
        <p:nvGrpSpPr>
          <p:cNvPr id="15" name="Group 15"/>
          <p:cNvGrpSpPr/>
          <p:nvPr/>
        </p:nvGrpSpPr>
        <p:grpSpPr>
          <a:xfrm>
            <a:off x="990660" y="3565517"/>
            <a:ext cx="5116670" cy="1162924"/>
            <a:chOff x="0" y="0"/>
            <a:chExt cx="2021401" cy="459427"/>
          </a:xfrm>
        </p:grpSpPr>
        <p:sp>
          <p:nvSpPr>
            <p:cNvPr id="16" name="Freeform 16"/>
            <p:cNvSpPr/>
            <p:nvPr/>
          </p:nvSpPr>
          <p:spPr>
            <a:xfrm>
              <a:off x="0" y="0"/>
              <a:ext cx="2021401" cy="459427"/>
            </a:xfrm>
            <a:custGeom>
              <a:avLst/>
              <a:gdLst/>
              <a:ahLst/>
              <a:cxnLst/>
              <a:rect l="l" t="t" r="r" b="b"/>
              <a:pathLst>
                <a:path w="2021401" h="459427">
                  <a:moveTo>
                    <a:pt x="51445" y="0"/>
                  </a:moveTo>
                  <a:lnTo>
                    <a:pt x="1969956" y="0"/>
                  </a:lnTo>
                  <a:cubicBezTo>
                    <a:pt x="1998368" y="0"/>
                    <a:pt x="2021401" y="23033"/>
                    <a:pt x="2021401" y="51445"/>
                  </a:cubicBezTo>
                  <a:lnTo>
                    <a:pt x="2021401" y="407982"/>
                  </a:lnTo>
                  <a:cubicBezTo>
                    <a:pt x="2021401" y="436394"/>
                    <a:pt x="1998368" y="459427"/>
                    <a:pt x="1969956" y="459427"/>
                  </a:cubicBezTo>
                  <a:lnTo>
                    <a:pt x="51445" y="459427"/>
                  </a:lnTo>
                  <a:cubicBezTo>
                    <a:pt x="23033" y="459427"/>
                    <a:pt x="0" y="436394"/>
                    <a:pt x="0" y="407982"/>
                  </a:cubicBezTo>
                  <a:lnTo>
                    <a:pt x="0" y="51445"/>
                  </a:lnTo>
                  <a:cubicBezTo>
                    <a:pt x="0" y="23033"/>
                    <a:pt x="23033" y="0"/>
                    <a:pt x="51445" y="0"/>
                  </a:cubicBezTo>
                  <a:close/>
                </a:path>
              </a:pathLst>
            </a:custGeom>
            <a:solidFill>
              <a:srgbClr val="D6EBC5"/>
            </a:solidFill>
          </p:spPr>
        </p:sp>
        <p:sp>
          <p:nvSpPr>
            <p:cNvPr id="17" name="TextBox 17"/>
            <p:cNvSpPr txBox="1"/>
            <p:nvPr/>
          </p:nvSpPr>
          <p:spPr>
            <a:xfrm>
              <a:off x="0" y="-66675"/>
              <a:ext cx="2021401" cy="526102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 defTabSz="609630">
                <a:lnSpc>
                  <a:spcPts val="2986"/>
                </a:lnSpc>
              </a:pPr>
              <a:endParaRPr sz="120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  <p:sp>
        <p:nvSpPr>
          <p:cNvPr id="18" name="TextBox 18"/>
          <p:cNvSpPr txBox="1"/>
          <p:nvPr/>
        </p:nvSpPr>
        <p:spPr>
          <a:xfrm>
            <a:off x="931897" y="1022717"/>
            <a:ext cx="4995376" cy="79508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defTabSz="609630">
              <a:lnSpc>
                <a:spcPts val="3135"/>
              </a:lnSpc>
            </a:pPr>
            <a:r>
              <a:rPr lang="en-US" sz="2749" spc="55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Để tìm đường cứu nước, Bác đã đi khắp năm châu, bốn biển.</a:t>
            </a:r>
          </a:p>
        </p:txBody>
      </p:sp>
      <p:sp>
        <p:nvSpPr>
          <p:cNvPr id="19" name="TextBox 19"/>
          <p:cNvSpPr txBox="1"/>
          <p:nvPr/>
        </p:nvSpPr>
        <p:spPr>
          <a:xfrm>
            <a:off x="1010395" y="2367928"/>
            <a:ext cx="4852684" cy="79508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defTabSz="609630">
              <a:lnSpc>
                <a:spcPts val="3135"/>
              </a:lnSpc>
            </a:pPr>
            <a:r>
              <a:rPr lang="en-US" sz="2749" spc="55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Ngày 2 tháng 9 năm 1945, Bác Hồ đọc Tuyên ngôn Độc lập.</a:t>
            </a:r>
          </a:p>
        </p:txBody>
      </p:sp>
      <p:sp>
        <p:nvSpPr>
          <p:cNvPr id="20" name="TextBox 20"/>
          <p:cNvSpPr txBox="1"/>
          <p:nvPr/>
        </p:nvSpPr>
        <p:spPr>
          <a:xfrm>
            <a:off x="1133351" y="3755503"/>
            <a:ext cx="4852684" cy="79508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defTabSz="609630">
              <a:lnSpc>
                <a:spcPts val="3135"/>
              </a:lnSpc>
            </a:pPr>
            <a:r>
              <a:rPr lang="en-US" sz="2749" spc="55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Trong </a:t>
            </a:r>
            <a:r>
              <a:rPr lang="en-US" sz="2749" spc="55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Phủ</a:t>
            </a:r>
            <a:r>
              <a:rPr lang="en-US" sz="2749" spc="55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749" spc="55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Chủ</a:t>
            </a:r>
            <a:r>
              <a:rPr lang="en-US" sz="2749" spc="55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749" spc="55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tịch</a:t>
            </a:r>
            <a:r>
              <a:rPr lang="en-US" sz="2749" spc="55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2749" spc="55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vườn</a:t>
            </a:r>
            <a:r>
              <a:rPr lang="en-US" sz="2749" spc="55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749" spc="55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cây</a:t>
            </a:r>
            <a:r>
              <a:rPr lang="en-US" sz="2749" spc="55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749" spc="55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Bác</a:t>
            </a:r>
            <a:r>
              <a:rPr lang="en-US" sz="2749" spc="55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749" spc="55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Hồ</a:t>
            </a:r>
            <a:r>
              <a:rPr lang="en-US" sz="2749" spc="55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749" spc="55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xanh</a:t>
            </a:r>
            <a:r>
              <a:rPr lang="en-US" sz="2749" spc="55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749" spc="55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tốt</a:t>
            </a:r>
            <a:r>
              <a:rPr lang="en-US" sz="2749" spc="55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749" spc="55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quanh</a:t>
            </a:r>
            <a:r>
              <a:rPr lang="en-US" sz="2749" spc="55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749" spc="55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năm</a:t>
            </a:r>
            <a:r>
              <a:rPr lang="en-US" sz="2749" spc="55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</p:txBody>
      </p:sp>
      <p:sp>
        <p:nvSpPr>
          <p:cNvPr id="21" name="AutoShape 21"/>
          <p:cNvSpPr/>
          <p:nvPr/>
        </p:nvSpPr>
        <p:spPr>
          <a:xfrm>
            <a:off x="990659" y="1401494"/>
            <a:ext cx="3538779" cy="0"/>
          </a:xfrm>
          <a:prstGeom prst="line">
            <a:avLst/>
          </a:prstGeom>
          <a:ln w="38100" cap="flat">
            <a:solidFill>
              <a:srgbClr val="FF3131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22" name="AutoShape 22"/>
          <p:cNvSpPr/>
          <p:nvPr/>
        </p:nvSpPr>
        <p:spPr>
          <a:xfrm>
            <a:off x="1010395" y="2759404"/>
            <a:ext cx="3908385" cy="0"/>
          </a:xfrm>
          <a:prstGeom prst="line">
            <a:avLst/>
          </a:prstGeom>
          <a:ln w="38100" cap="flat">
            <a:solidFill>
              <a:srgbClr val="FF3131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23" name="AutoShape 23"/>
          <p:cNvSpPr/>
          <p:nvPr/>
        </p:nvSpPr>
        <p:spPr>
          <a:xfrm>
            <a:off x="1164019" y="4128461"/>
            <a:ext cx="2966951" cy="0"/>
          </a:xfrm>
          <a:prstGeom prst="line">
            <a:avLst/>
          </a:prstGeom>
          <a:ln w="38100" cap="flat">
            <a:solidFill>
              <a:srgbClr val="FF3131"/>
            </a:solidFill>
            <a:prstDash val="solid"/>
            <a:headEnd type="none" w="sm" len="sm"/>
            <a:tailEnd type="none" w="sm" len="sm"/>
          </a:ln>
        </p:spPr>
      </p:sp>
      <p:grpSp>
        <p:nvGrpSpPr>
          <p:cNvPr id="24" name="Group 24"/>
          <p:cNvGrpSpPr/>
          <p:nvPr/>
        </p:nvGrpSpPr>
        <p:grpSpPr>
          <a:xfrm>
            <a:off x="8939235" y="1054926"/>
            <a:ext cx="2493425" cy="1060007"/>
            <a:chOff x="0" y="0"/>
            <a:chExt cx="4986850" cy="2120014"/>
          </a:xfrm>
        </p:grpSpPr>
        <p:grpSp>
          <p:nvGrpSpPr>
            <p:cNvPr id="25" name="Group 25"/>
            <p:cNvGrpSpPr/>
            <p:nvPr/>
          </p:nvGrpSpPr>
          <p:grpSpPr>
            <a:xfrm>
              <a:off x="0" y="0"/>
              <a:ext cx="4986850" cy="2120014"/>
              <a:chOff x="0" y="0"/>
              <a:chExt cx="985057" cy="418768"/>
            </a:xfrm>
          </p:grpSpPr>
          <p:sp>
            <p:nvSpPr>
              <p:cNvPr id="26" name="Freeform 26"/>
              <p:cNvSpPr/>
              <p:nvPr/>
            </p:nvSpPr>
            <p:spPr>
              <a:xfrm>
                <a:off x="0" y="0"/>
                <a:ext cx="985057" cy="418768"/>
              </a:xfrm>
              <a:custGeom>
                <a:avLst/>
                <a:gdLst/>
                <a:ahLst/>
                <a:cxnLst/>
                <a:rect l="l" t="t" r="r" b="b"/>
                <a:pathLst>
                  <a:path w="985057" h="418768">
                    <a:moveTo>
                      <a:pt x="206996" y="0"/>
                    </a:moveTo>
                    <a:lnTo>
                      <a:pt x="778061" y="0"/>
                    </a:lnTo>
                    <a:cubicBezTo>
                      <a:pt x="892382" y="0"/>
                      <a:pt x="985057" y="92675"/>
                      <a:pt x="985057" y="206996"/>
                    </a:cubicBezTo>
                    <a:lnTo>
                      <a:pt x="985057" y="211772"/>
                    </a:lnTo>
                    <a:cubicBezTo>
                      <a:pt x="985057" y="326093"/>
                      <a:pt x="892382" y="418768"/>
                      <a:pt x="778061" y="418768"/>
                    </a:cubicBezTo>
                    <a:lnTo>
                      <a:pt x="206996" y="418768"/>
                    </a:lnTo>
                    <a:cubicBezTo>
                      <a:pt x="92675" y="418768"/>
                      <a:pt x="0" y="326093"/>
                      <a:pt x="0" y="211772"/>
                    </a:cubicBezTo>
                    <a:lnTo>
                      <a:pt x="0" y="206996"/>
                    </a:lnTo>
                    <a:cubicBezTo>
                      <a:pt x="0" y="92675"/>
                      <a:pt x="92675" y="0"/>
                      <a:pt x="206996" y="0"/>
                    </a:cubicBezTo>
                    <a:close/>
                  </a:path>
                </a:pathLst>
              </a:custGeom>
              <a:solidFill>
                <a:srgbClr val="F8B9C3"/>
              </a:solidFill>
              <a:ln w="38100" cap="rnd">
                <a:solidFill>
                  <a:srgbClr val="000000"/>
                </a:solidFill>
                <a:prstDash val="solid"/>
                <a:round/>
              </a:ln>
            </p:spPr>
          </p:sp>
          <p:sp>
            <p:nvSpPr>
              <p:cNvPr id="27" name="TextBox 27"/>
              <p:cNvSpPr txBox="1"/>
              <p:nvPr/>
            </p:nvSpPr>
            <p:spPr>
              <a:xfrm>
                <a:off x="0" y="-47625"/>
                <a:ext cx="985057" cy="466393"/>
              </a:xfrm>
              <a:prstGeom prst="rect">
                <a:avLst/>
              </a:prstGeom>
            </p:spPr>
            <p:txBody>
              <a:bodyPr lIns="33867" tIns="33867" rIns="33867" bIns="33867" rtlCol="0" anchor="ctr"/>
              <a:lstStyle/>
              <a:p>
                <a:pPr algn="ctr" defTabSz="609630">
                  <a:lnSpc>
                    <a:spcPts val="1867"/>
                  </a:lnSpc>
                </a:pPr>
                <a:endParaRPr sz="1200">
                  <a:solidFill>
                    <a:prstClr val="black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p:grpSp>
        <p:sp>
          <p:nvSpPr>
            <p:cNvPr id="28" name="TextBox 28"/>
            <p:cNvSpPr txBox="1"/>
            <p:nvPr/>
          </p:nvSpPr>
          <p:spPr>
            <a:xfrm>
              <a:off x="587370" y="147304"/>
              <a:ext cx="4117342" cy="184666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 defTabSz="609630">
                <a:lnSpc>
                  <a:spcPts val="3594"/>
                </a:lnSpc>
              </a:pPr>
              <a:r>
                <a:rPr lang="en-US" sz="2567">
                  <a:solidFill>
                    <a:srgbClr val="231F2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Về vị trí: Đứng đầu câu</a:t>
              </a:r>
            </a:p>
          </p:txBody>
        </p:sp>
      </p:grpSp>
      <p:grpSp>
        <p:nvGrpSpPr>
          <p:cNvPr id="29" name="Group 29"/>
          <p:cNvGrpSpPr/>
          <p:nvPr/>
        </p:nvGrpSpPr>
        <p:grpSpPr>
          <a:xfrm>
            <a:off x="8669555" y="3017411"/>
            <a:ext cx="3390821" cy="2039153"/>
            <a:chOff x="0" y="0"/>
            <a:chExt cx="6781642" cy="4078307"/>
          </a:xfrm>
        </p:grpSpPr>
        <p:grpSp>
          <p:nvGrpSpPr>
            <p:cNvPr id="30" name="Group 30"/>
            <p:cNvGrpSpPr/>
            <p:nvPr/>
          </p:nvGrpSpPr>
          <p:grpSpPr>
            <a:xfrm>
              <a:off x="0" y="0"/>
              <a:ext cx="6781642" cy="4078307"/>
              <a:chOff x="0" y="0"/>
              <a:chExt cx="1339584" cy="805592"/>
            </a:xfrm>
          </p:grpSpPr>
          <p:sp>
            <p:nvSpPr>
              <p:cNvPr id="31" name="Freeform 31"/>
              <p:cNvSpPr/>
              <p:nvPr/>
            </p:nvSpPr>
            <p:spPr>
              <a:xfrm>
                <a:off x="0" y="0"/>
                <a:ext cx="1339584" cy="805592"/>
              </a:xfrm>
              <a:custGeom>
                <a:avLst/>
                <a:gdLst/>
                <a:ahLst/>
                <a:cxnLst/>
                <a:rect l="l" t="t" r="r" b="b"/>
                <a:pathLst>
                  <a:path w="1339584" h="805592">
                    <a:moveTo>
                      <a:pt x="152213" y="0"/>
                    </a:moveTo>
                    <a:lnTo>
                      <a:pt x="1187370" y="0"/>
                    </a:lnTo>
                    <a:cubicBezTo>
                      <a:pt x="1271435" y="0"/>
                      <a:pt x="1339584" y="68148"/>
                      <a:pt x="1339584" y="152213"/>
                    </a:cubicBezTo>
                    <a:lnTo>
                      <a:pt x="1339584" y="653378"/>
                    </a:lnTo>
                    <a:cubicBezTo>
                      <a:pt x="1339584" y="737443"/>
                      <a:pt x="1271435" y="805592"/>
                      <a:pt x="1187370" y="805592"/>
                    </a:cubicBezTo>
                    <a:lnTo>
                      <a:pt x="152213" y="805592"/>
                    </a:lnTo>
                    <a:cubicBezTo>
                      <a:pt x="68148" y="805592"/>
                      <a:pt x="0" y="737443"/>
                      <a:pt x="0" y="653378"/>
                    </a:cubicBezTo>
                    <a:lnTo>
                      <a:pt x="0" y="152213"/>
                    </a:lnTo>
                    <a:cubicBezTo>
                      <a:pt x="0" y="68148"/>
                      <a:pt x="68148" y="0"/>
                      <a:pt x="152213" y="0"/>
                    </a:cubicBezTo>
                    <a:close/>
                  </a:path>
                </a:pathLst>
              </a:custGeom>
              <a:solidFill>
                <a:srgbClr val="58CBC3"/>
              </a:solidFill>
              <a:ln w="38100" cap="rnd">
                <a:solidFill>
                  <a:srgbClr val="000000"/>
                </a:solidFill>
                <a:prstDash val="solid"/>
                <a:round/>
              </a:ln>
            </p:spPr>
          </p:sp>
          <p:sp>
            <p:nvSpPr>
              <p:cNvPr id="32" name="TextBox 32"/>
              <p:cNvSpPr txBox="1"/>
              <p:nvPr/>
            </p:nvSpPr>
            <p:spPr>
              <a:xfrm>
                <a:off x="0" y="-47625"/>
                <a:ext cx="1339584" cy="853217"/>
              </a:xfrm>
              <a:prstGeom prst="rect">
                <a:avLst/>
              </a:prstGeom>
            </p:spPr>
            <p:txBody>
              <a:bodyPr lIns="33867" tIns="33867" rIns="33867" bIns="33867" rtlCol="0" anchor="ctr"/>
              <a:lstStyle/>
              <a:p>
                <a:pPr algn="ctr" defTabSz="609630">
                  <a:lnSpc>
                    <a:spcPts val="1867"/>
                  </a:lnSpc>
                </a:pPr>
                <a:endParaRPr sz="1200">
                  <a:solidFill>
                    <a:prstClr val="black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p:grpSp>
        <p:sp>
          <p:nvSpPr>
            <p:cNvPr id="33" name="TextBox 33"/>
            <p:cNvSpPr txBox="1"/>
            <p:nvPr/>
          </p:nvSpPr>
          <p:spPr>
            <a:xfrm>
              <a:off x="516670" y="177800"/>
              <a:ext cx="5955234" cy="369331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just" defTabSz="609630">
                <a:lnSpc>
                  <a:spcPts val="3594"/>
                </a:lnSpc>
              </a:pPr>
              <a:r>
                <a:rPr lang="en-US" sz="2567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Về dấu hiệu ngăn cách với chủ ngữ và vị ngữ: ngăn cách bằng dấu phẩy</a:t>
              </a:r>
            </a:p>
          </p:txBody>
        </p:sp>
      </p:grpSp>
      <p:grpSp>
        <p:nvGrpSpPr>
          <p:cNvPr id="34" name="Group 34"/>
          <p:cNvGrpSpPr/>
          <p:nvPr/>
        </p:nvGrpSpPr>
        <p:grpSpPr>
          <a:xfrm>
            <a:off x="6261862" y="2470956"/>
            <a:ext cx="2225950" cy="546455"/>
            <a:chOff x="0" y="0"/>
            <a:chExt cx="4451901" cy="1092911"/>
          </a:xfrm>
        </p:grpSpPr>
        <p:grpSp>
          <p:nvGrpSpPr>
            <p:cNvPr id="35" name="Group 35"/>
            <p:cNvGrpSpPr/>
            <p:nvPr/>
          </p:nvGrpSpPr>
          <p:grpSpPr>
            <a:xfrm>
              <a:off x="0" y="0"/>
              <a:ext cx="4451901" cy="1092911"/>
              <a:chOff x="0" y="0"/>
              <a:chExt cx="879388" cy="215884"/>
            </a:xfrm>
          </p:grpSpPr>
          <p:sp>
            <p:nvSpPr>
              <p:cNvPr id="36" name="Freeform 36"/>
              <p:cNvSpPr/>
              <p:nvPr/>
            </p:nvSpPr>
            <p:spPr>
              <a:xfrm>
                <a:off x="0" y="0"/>
                <a:ext cx="879388" cy="215884"/>
              </a:xfrm>
              <a:custGeom>
                <a:avLst/>
                <a:gdLst/>
                <a:ahLst/>
                <a:cxnLst/>
                <a:rect l="l" t="t" r="r" b="b"/>
                <a:pathLst>
                  <a:path w="879388" h="215884">
                    <a:moveTo>
                      <a:pt x="107942" y="0"/>
                    </a:moveTo>
                    <a:lnTo>
                      <a:pt x="771446" y="0"/>
                    </a:lnTo>
                    <a:cubicBezTo>
                      <a:pt x="831061" y="0"/>
                      <a:pt x="879388" y="48327"/>
                      <a:pt x="879388" y="107942"/>
                    </a:cubicBezTo>
                    <a:lnTo>
                      <a:pt x="879388" y="107942"/>
                    </a:lnTo>
                    <a:cubicBezTo>
                      <a:pt x="879388" y="167556"/>
                      <a:pt x="831061" y="215884"/>
                      <a:pt x="771446" y="215884"/>
                    </a:cubicBezTo>
                    <a:lnTo>
                      <a:pt x="107942" y="215884"/>
                    </a:lnTo>
                    <a:cubicBezTo>
                      <a:pt x="48327" y="215884"/>
                      <a:pt x="0" y="167556"/>
                      <a:pt x="0" y="107942"/>
                    </a:cubicBezTo>
                    <a:lnTo>
                      <a:pt x="0" y="107942"/>
                    </a:lnTo>
                    <a:cubicBezTo>
                      <a:pt x="0" y="48327"/>
                      <a:pt x="48327" y="0"/>
                      <a:pt x="107942" y="0"/>
                    </a:cubicBezTo>
                    <a:close/>
                  </a:path>
                </a:pathLst>
              </a:custGeom>
              <a:solidFill>
                <a:srgbClr val="F8788D"/>
              </a:solidFill>
              <a:ln w="38100" cap="rnd">
                <a:solidFill>
                  <a:srgbClr val="000000"/>
                </a:solidFill>
                <a:prstDash val="solid"/>
                <a:round/>
              </a:ln>
            </p:spPr>
          </p:sp>
          <p:sp>
            <p:nvSpPr>
              <p:cNvPr id="37" name="TextBox 37"/>
              <p:cNvSpPr txBox="1"/>
              <p:nvPr/>
            </p:nvSpPr>
            <p:spPr>
              <a:xfrm>
                <a:off x="0" y="-47625"/>
                <a:ext cx="879388" cy="263509"/>
              </a:xfrm>
              <a:prstGeom prst="rect">
                <a:avLst/>
              </a:prstGeom>
            </p:spPr>
            <p:txBody>
              <a:bodyPr lIns="33867" tIns="33867" rIns="33867" bIns="33867" rtlCol="0" anchor="ctr"/>
              <a:lstStyle/>
              <a:p>
                <a:pPr algn="ctr" defTabSz="609630">
                  <a:lnSpc>
                    <a:spcPts val="1867"/>
                  </a:lnSpc>
                </a:pPr>
                <a:endParaRPr sz="1200">
                  <a:solidFill>
                    <a:prstClr val="black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p:grpSp>
        <p:sp>
          <p:nvSpPr>
            <p:cNvPr id="38" name="TextBox 38"/>
            <p:cNvSpPr txBox="1"/>
            <p:nvPr/>
          </p:nvSpPr>
          <p:spPr>
            <a:xfrm>
              <a:off x="599142" y="84600"/>
              <a:ext cx="3571667" cy="92333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just" defTabSz="609630">
                <a:lnSpc>
                  <a:spcPts val="3594"/>
                </a:lnSpc>
              </a:pPr>
              <a:r>
                <a:rPr lang="en-US" sz="2567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THỜI GIAN</a:t>
              </a:r>
            </a:p>
          </p:txBody>
        </p:sp>
      </p:grpSp>
      <p:grpSp>
        <p:nvGrpSpPr>
          <p:cNvPr id="39" name="Group 39"/>
          <p:cNvGrpSpPr/>
          <p:nvPr/>
        </p:nvGrpSpPr>
        <p:grpSpPr>
          <a:xfrm>
            <a:off x="6261862" y="3923798"/>
            <a:ext cx="2225950" cy="546455"/>
            <a:chOff x="0" y="0"/>
            <a:chExt cx="4451901" cy="1092911"/>
          </a:xfrm>
        </p:grpSpPr>
        <p:grpSp>
          <p:nvGrpSpPr>
            <p:cNvPr id="40" name="Group 40"/>
            <p:cNvGrpSpPr/>
            <p:nvPr/>
          </p:nvGrpSpPr>
          <p:grpSpPr>
            <a:xfrm>
              <a:off x="0" y="0"/>
              <a:ext cx="4451901" cy="1092911"/>
              <a:chOff x="0" y="0"/>
              <a:chExt cx="879388" cy="215884"/>
            </a:xfrm>
          </p:grpSpPr>
          <p:sp>
            <p:nvSpPr>
              <p:cNvPr id="41" name="Freeform 41"/>
              <p:cNvSpPr/>
              <p:nvPr/>
            </p:nvSpPr>
            <p:spPr>
              <a:xfrm>
                <a:off x="0" y="0"/>
                <a:ext cx="879388" cy="215884"/>
              </a:xfrm>
              <a:custGeom>
                <a:avLst/>
                <a:gdLst/>
                <a:ahLst/>
                <a:cxnLst/>
                <a:rect l="l" t="t" r="r" b="b"/>
                <a:pathLst>
                  <a:path w="879388" h="215884">
                    <a:moveTo>
                      <a:pt x="107942" y="0"/>
                    </a:moveTo>
                    <a:lnTo>
                      <a:pt x="771446" y="0"/>
                    </a:lnTo>
                    <a:cubicBezTo>
                      <a:pt x="831061" y="0"/>
                      <a:pt x="879388" y="48327"/>
                      <a:pt x="879388" y="107942"/>
                    </a:cubicBezTo>
                    <a:lnTo>
                      <a:pt x="879388" y="107942"/>
                    </a:lnTo>
                    <a:cubicBezTo>
                      <a:pt x="879388" y="167556"/>
                      <a:pt x="831061" y="215884"/>
                      <a:pt x="771446" y="215884"/>
                    </a:cubicBezTo>
                    <a:lnTo>
                      <a:pt x="107942" y="215884"/>
                    </a:lnTo>
                    <a:cubicBezTo>
                      <a:pt x="48327" y="215884"/>
                      <a:pt x="0" y="167556"/>
                      <a:pt x="0" y="107942"/>
                    </a:cubicBezTo>
                    <a:lnTo>
                      <a:pt x="0" y="107942"/>
                    </a:lnTo>
                    <a:cubicBezTo>
                      <a:pt x="0" y="48327"/>
                      <a:pt x="48327" y="0"/>
                      <a:pt x="107942" y="0"/>
                    </a:cubicBezTo>
                    <a:close/>
                  </a:path>
                </a:pathLst>
              </a:custGeom>
              <a:solidFill>
                <a:srgbClr val="38B6FF"/>
              </a:solidFill>
              <a:ln w="38100" cap="rnd">
                <a:solidFill>
                  <a:srgbClr val="000000"/>
                </a:solidFill>
                <a:prstDash val="solid"/>
                <a:round/>
              </a:ln>
            </p:spPr>
          </p:sp>
          <p:sp>
            <p:nvSpPr>
              <p:cNvPr id="42" name="TextBox 42"/>
              <p:cNvSpPr txBox="1"/>
              <p:nvPr/>
            </p:nvSpPr>
            <p:spPr>
              <a:xfrm>
                <a:off x="0" y="-47625"/>
                <a:ext cx="879388" cy="263509"/>
              </a:xfrm>
              <a:prstGeom prst="rect">
                <a:avLst/>
              </a:prstGeom>
            </p:spPr>
            <p:txBody>
              <a:bodyPr lIns="33867" tIns="33867" rIns="33867" bIns="33867" rtlCol="0" anchor="ctr"/>
              <a:lstStyle/>
              <a:p>
                <a:pPr algn="ctr" defTabSz="609630">
                  <a:lnSpc>
                    <a:spcPts val="1867"/>
                  </a:lnSpc>
                </a:pPr>
                <a:endParaRPr sz="1200">
                  <a:solidFill>
                    <a:prstClr val="black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p:grpSp>
        <p:sp>
          <p:nvSpPr>
            <p:cNvPr id="43" name="TextBox 43"/>
            <p:cNvSpPr txBox="1"/>
            <p:nvPr/>
          </p:nvSpPr>
          <p:spPr>
            <a:xfrm>
              <a:off x="599142" y="84600"/>
              <a:ext cx="3571667" cy="92333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just" defTabSz="609630">
                <a:lnSpc>
                  <a:spcPts val="3594"/>
                </a:lnSpc>
              </a:pPr>
              <a:r>
                <a:rPr lang="en-US" sz="2567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NƠI CHỐN</a:t>
              </a:r>
            </a:p>
          </p:txBody>
        </p:sp>
      </p:grpSp>
      <p:grpSp>
        <p:nvGrpSpPr>
          <p:cNvPr id="44" name="Group 44"/>
          <p:cNvGrpSpPr/>
          <p:nvPr/>
        </p:nvGrpSpPr>
        <p:grpSpPr>
          <a:xfrm>
            <a:off x="6261862" y="1113046"/>
            <a:ext cx="2225950" cy="546455"/>
            <a:chOff x="0" y="0"/>
            <a:chExt cx="4451901" cy="1092911"/>
          </a:xfrm>
        </p:grpSpPr>
        <p:grpSp>
          <p:nvGrpSpPr>
            <p:cNvPr id="45" name="Group 45"/>
            <p:cNvGrpSpPr/>
            <p:nvPr/>
          </p:nvGrpSpPr>
          <p:grpSpPr>
            <a:xfrm>
              <a:off x="0" y="0"/>
              <a:ext cx="4451901" cy="1092911"/>
              <a:chOff x="0" y="0"/>
              <a:chExt cx="879388" cy="215884"/>
            </a:xfrm>
          </p:grpSpPr>
          <p:sp>
            <p:nvSpPr>
              <p:cNvPr id="46" name="Freeform 46"/>
              <p:cNvSpPr/>
              <p:nvPr/>
            </p:nvSpPr>
            <p:spPr>
              <a:xfrm>
                <a:off x="0" y="0"/>
                <a:ext cx="879388" cy="215884"/>
              </a:xfrm>
              <a:custGeom>
                <a:avLst/>
                <a:gdLst/>
                <a:ahLst/>
                <a:cxnLst/>
                <a:rect l="l" t="t" r="r" b="b"/>
                <a:pathLst>
                  <a:path w="879388" h="215884">
                    <a:moveTo>
                      <a:pt x="107942" y="0"/>
                    </a:moveTo>
                    <a:lnTo>
                      <a:pt x="771446" y="0"/>
                    </a:lnTo>
                    <a:cubicBezTo>
                      <a:pt x="831061" y="0"/>
                      <a:pt x="879388" y="48327"/>
                      <a:pt x="879388" y="107942"/>
                    </a:cubicBezTo>
                    <a:lnTo>
                      <a:pt x="879388" y="107942"/>
                    </a:lnTo>
                    <a:cubicBezTo>
                      <a:pt x="879388" y="167556"/>
                      <a:pt x="831061" y="215884"/>
                      <a:pt x="771446" y="215884"/>
                    </a:cubicBezTo>
                    <a:lnTo>
                      <a:pt x="107942" y="215884"/>
                    </a:lnTo>
                    <a:cubicBezTo>
                      <a:pt x="48327" y="215884"/>
                      <a:pt x="0" y="167556"/>
                      <a:pt x="0" y="107942"/>
                    </a:cubicBezTo>
                    <a:lnTo>
                      <a:pt x="0" y="107942"/>
                    </a:lnTo>
                    <a:cubicBezTo>
                      <a:pt x="0" y="48327"/>
                      <a:pt x="48327" y="0"/>
                      <a:pt x="107942" y="0"/>
                    </a:cubicBezTo>
                    <a:close/>
                  </a:path>
                </a:pathLst>
              </a:custGeom>
              <a:solidFill>
                <a:srgbClr val="FEC556"/>
              </a:solidFill>
              <a:ln w="38100" cap="rnd">
                <a:solidFill>
                  <a:srgbClr val="000000"/>
                </a:solidFill>
                <a:prstDash val="solid"/>
                <a:round/>
              </a:ln>
            </p:spPr>
          </p:sp>
          <p:sp>
            <p:nvSpPr>
              <p:cNvPr id="47" name="TextBox 47"/>
              <p:cNvSpPr txBox="1"/>
              <p:nvPr/>
            </p:nvSpPr>
            <p:spPr>
              <a:xfrm>
                <a:off x="0" y="-47625"/>
                <a:ext cx="879388" cy="263509"/>
              </a:xfrm>
              <a:prstGeom prst="rect">
                <a:avLst/>
              </a:prstGeom>
            </p:spPr>
            <p:txBody>
              <a:bodyPr lIns="33867" tIns="33867" rIns="33867" bIns="33867" rtlCol="0" anchor="ctr"/>
              <a:lstStyle/>
              <a:p>
                <a:pPr algn="ctr" defTabSz="609630">
                  <a:lnSpc>
                    <a:spcPts val="1867"/>
                  </a:lnSpc>
                </a:pPr>
                <a:endParaRPr sz="1200">
                  <a:solidFill>
                    <a:prstClr val="black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p:grpSp>
        <p:sp>
          <p:nvSpPr>
            <p:cNvPr id="48" name="TextBox 48"/>
            <p:cNvSpPr txBox="1"/>
            <p:nvPr/>
          </p:nvSpPr>
          <p:spPr>
            <a:xfrm>
              <a:off x="599142" y="84600"/>
              <a:ext cx="3571667" cy="92333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just" defTabSz="609630">
                <a:lnSpc>
                  <a:spcPts val="3594"/>
                </a:lnSpc>
              </a:pPr>
              <a:r>
                <a:rPr lang="en-US" sz="2567" dirty="0">
                  <a:solidFill>
                    <a:srgbClr val="231F2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MỤC ĐÍCH</a:t>
              </a:r>
            </a:p>
          </p:txBody>
        </p:sp>
      </p:grpSp>
      <p:pic>
        <p:nvPicPr>
          <p:cNvPr id="50" name="Picture 49">
            <a:extLst>
              <a:ext uri="{FF2B5EF4-FFF2-40B4-BE49-F238E27FC236}">
                <a16:creationId xmlns:a16="http://schemas.microsoft.com/office/drawing/2014/main" id="{CF9FD6AA-88E4-715E-56FD-E53EEFC5B16D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049300" y="5246550"/>
            <a:ext cx="8315665" cy="151803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68</TotalTime>
  <Words>722</Words>
  <Application>Microsoft Office PowerPoint</Application>
  <PresentationFormat>Widescreen</PresentationFormat>
  <Paragraphs>74</Paragraphs>
  <Slides>17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17</vt:i4>
      </vt:variant>
    </vt:vector>
  </HeadingPairs>
  <TitlesOfParts>
    <vt:vector size="26" baseType="lpstr">
      <vt:lpstr>Arial</vt:lpstr>
      <vt:lpstr>Calibri</vt:lpstr>
      <vt:lpstr>Calibri Light</vt:lpstr>
      <vt:lpstr>Cambria</vt:lpstr>
      <vt:lpstr>Cambria Bold</vt:lpstr>
      <vt:lpstr>Times New Roman</vt:lpstr>
      <vt:lpstr>Wedges</vt:lpstr>
      <vt:lpstr>Office Theme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Admin</cp:lastModifiedBy>
  <cp:revision>19</cp:revision>
  <dcterms:created xsi:type="dcterms:W3CDTF">2024-01-01T13:08:15Z</dcterms:created>
  <dcterms:modified xsi:type="dcterms:W3CDTF">2024-02-15T06:17:12Z</dcterms:modified>
</cp:coreProperties>
</file>