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8288000" cy="10287000"/>
  <p:notesSz cx="6858000" cy="9144000"/>
  <p:embeddedFontLst>
    <p:embeddedFont>
      <p:font typeface="#9Slide05 Angelline" panose="020B060402020202020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Mango AC" panose="020B0604020202020204" charset="0"/>
      <p:regular r:id="rId21"/>
    </p:embeddedFont>
    <p:embeddedFont>
      <p:font typeface="#9Slide07 SVNErika Ormig" panose="020B06090503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#9Slide07 HoneyCrea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5536-517C-D504-5C3B-8AD009B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9C7C8-3B36-F01B-BBC8-91CF813A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CE9D8-6D50-92B7-4435-0974D8D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416CD-CFEF-00E3-9B97-DF58EAF3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28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B575-97BD-2E4F-864B-6BF9A836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2FA9C-AE92-541A-D884-3049F08F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6DC2-84A6-1460-1DEF-64BA65F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042D-47C9-C17B-ACC2-2DD66C0B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563F-F106-619F-F229-5CF9EA04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0D1E-21BB-44A4-074D-711C307E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89DD-0AC0-E3F3-D2BC-CB333FB8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794A-E75F-2588-2396-50A62ED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B5B6-096B-8B22-29F5-B5B45B02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1AA3-4C39-FB41-5405-331401B9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5D30-ABBD-5E95-8743-7254BDAB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47457-3F1A-834C-77CF-C2EB931E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45AA1-E8C0-FB72-A64A-6DE6FCFC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EA88-5598-A1F1-1617-E6AE0622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5F44-A841-68E7-4B1E-9C3271C4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17C3-2055-E16C-963A-6C8AC66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C59C-CF33-6526-AC22-8622084A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00C07-4B4F-D2DD-A7C2-8E346981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A3821-FD0B-5A51-1545-457A1B1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8F1D6-7FD1-C3CB-074C-6FBD4756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CC37-D624-38FD-3DD2-E96AB9D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776C-37D3-BCE6-AAA5-4D6E99F5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6644-C314-E9AE-E6D1-1641C3D7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A6C13-63FE-E0E1-0BD3-14819806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E58B1-73F0-7D65-B614-6585CBC9E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CA0A5-686A-C854-9143-AEFFDD0C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2F349-3BE3-205D-2FBD-7C664DA6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C7D6E-3119-548C-49ED-A8062B8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24DC2-BB10-4CC1-A59F-5E09EB7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01F8-6EBD-B48A-BB86-AEFAA48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27CF-D399-4976-2208-CBA77E59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C86E2-BAA7-9DA7-E7B3-6D58C1B5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3EF1B-9C18-5B0D-1C33-B6267BB8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6794C-EC32-7A3C-C472-272FF804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8ACE3-C0DD-4BAC-A7A0-7DD64002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DEC14-6ABC-200D-13EA-6C38783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410C-727F-7ECE-15A4-AF1CF30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02E2-E942-1A37-DB4B-5115A52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62B88-3D67-73F3-C820-D763B7E8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FE22D-2A96-26A2-3BF2-67A010A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F22A-2656-B2A1-5D2B-B582B68C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F7DAD-FE1A-8BF9-6868-2E42824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2B65-77B6-4EB4-1C3F-C0178F32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A6B95-52BF-B32E-8E96-CF91F5099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A8A30-2D18-85E0-AC5D-F79DE2CB9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BA1E5-0BA7-381D-C3E5-DAF39FE2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73462-2EEF-6EAA-690B-44081F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7EA6-1E56-EA5C-1B47-1B92884D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5B50-4593-156B-CC9F-2A2AE964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FC503-0BC4-803E-8666-0B24FB6B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4D36-FC98-4C0F-157F-CB3467BD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B97F-2469-32EC-B361-0D84637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A3F8-2627-D400-E386-C4C1402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DED43-8F0F-D3E4-C43E-C8E864BE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65C1F-B927-7B82-BA85-76391C5F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5BBD-CCF2-9CAD-6F9C-733D63F5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43F0-3BE9-E9CA-D5D3-BD6453ED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3B88-1AC7-BC4C-0C70-C49C92C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20C9D-190A-A80B-EDF6-E401C55B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5A9E-55FC-357F-FDE3-82F6F68D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8D1-60B0-EDBB-84FF-DB69DA516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5508-9647-46F4-9466-8735308AA69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062A8-1208-A053-E5EC-C52898F3E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0057-5771-6D51-5951-FDF43AE0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svg"/><Relationship Id="rId7" Type="http://schemas.openxmlformats.org/officeDocument/2006/relationships/image" Target="../media/image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0310" y="3147588"/>
            <a:ext cx="5282310" cy="7227041"/>
          </a:xfrm>
          <a:custGeom>
            <a:avLst/>
            <a:gdLst/>
            <a:ahLst/>
            <a:cxnLst/>
            <a:rect l="l" t="t" r="r" b="b"/>
            <a:pathLst>
              <a:path w="5282310" h="7227041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7859" y="3147588"/>
            <a:ext cx="4822407" cy="7227041"/>
          </a:xfrm>
          <a:custGeom>
            <a:avLst/>
            <a:gdLst/>
            <a:ahLst/>
            <a:cxnLst/>
            <a:rect l="l" t="t" r="r" b="b"/>
            <a:pathLst>
              <a:path w="4822407" h="7227041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552700"/>
            <a:ext cx="12536896" cy="5924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6531722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6780" y="3111587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4962" y="1136173"/>
            <a:ext cx="10812366" cy="7758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278</Words>
  <Application>Microsoft Office PowerPoint</Application>
  <PresentationFormat>Custom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#9Slide05 Angelline</vt:lpstr>
      <vt:lpstr>Cambria</vt:lpstr>
      <vt:lpstr>Mango AC</vt:lpstr>
      <vt:lpstr>#9Slide07 SVNErika Ormig</vt:lpstr>
      <vt:lpstr>Calibri (MS)</vt:lpstr>
      <vt:lpstr>Calibri</vt:lpstr>
      <vt:lpstr>Calibri Light</vt:lpstr>
      <vt:lpstr>#9Slide07 HoneyCream</vt:lpstr>
      <vt:lpstr>Arial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Admin</cp:lastModifiedBy>
  <cp:revision>10</cp:revision>
  <dcterms:created xsi:type="dcterms:W3CDTF">2006-08-16T00:00:00Z</dcterms:created>
  <dcterms:modified xsi:type="dcterms:W3CDTF">2024-02-15T06:35:03Z</dcterms:modified>
  <dc:identifier>DAF6md6L9dE</dc:identifier>
</cp:coreProperties>
</file>