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2"/>
  </p:notesMasterIdLst>
  <p:sldIdLst>
    <p:sldId id="256" r:id="rId3"/>
    <p:sldId id="257" r:id="rId4"/>
    <p:sldId id="307" r:id="rId5"/>
    <p:sldId id="451" r:id="rId6"/>
    <p:sldId id="262" r:id="rId7"/>
    <p:sldId id="264" r:id="rId8"/>
    <p:sldId id="444" r:id="rId9"/>
    <p:sldId id="443" r:id="rId10"/>
    <p:sldId id="261" r:id="rId11"/>
    <p:sldId id="269" r:id="rId12"/>
    <p:sldId id="445" r:id="rId13"/>
    <p:sldId id="276" r:id="rId14"/>
    <p:sldId id="450" r:id="rId15"/>
    <p:sldId id="278" r:id="rId16"/>
    <p:sldId id="277" r:id="rId17"/>
    <p:sldId id="280" r:id="rId18"/>
    <p:sldId id="448" r:id="rId19"/>
    <p:sldId id="259" r:id="rId20"/>
    <p:sldId id="452" r:id="rId2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B"/>
    <a:srgbClr val="008041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28" autoAdjust="0"/>
    <p:restoredTop sz="94660"/>
  </p:normalViewPr>
  <p:slideViewPr>
    <p:cSldViewPr snapToGrid="0">
      <p:cViewPr varScale="1">
        <p:scale>
          <a:sx n="44" d="100"/>
          <a:sy n="44" d="100"/>
        </p:scale>
        <p:origin x="91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90DA9-BF0E-4C7C-8ADE-D3E42A54D1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930864A-0ED1-4B5C-8A1C-A711CF319D7C}" type="par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54EEB9D-61B4-48DC-B825-404FDA7C7DC3}" type="sib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16D860A0-FF02-4DD3-AF04-D5D07A943379}" type="pres">
      <dgm:prSet presAssocID="{BA5B4EB8-BE4D-4BB7-89FB-BE77B2497534}" presName="Name0" presStyleCnt="0">
        <dgm:presLayoutVars>
          <dgm:chMax val="7"/>
          <dgm:chPref val="7"/>
          <dgm:dir/>
        </dgm:presLayoutVars>
      </dgm:prSet>
      <dgm:spPr/>
    </dgm:pt>
    <dgm:pt modelId="{8CC95EA3-B559-43CC-8DE9-DB26042376BD}" type="pres">
      <dgm:prSet presAssocID="{BA5B4EB8-BE4D-4BB7-89FB-BE77B2497534}" presName="Name1" presStyleCnt="0"/>
      <dgm:spPr/>
    </dgm:pt>
    <dgm:pt modelId="{44F0DC9C-0B4E-4801-A101-8C9C493E160F}" type="pres">
      <dgm:prSet presAssocID="{BA5B4EB8-BE4D-4BB7-89FB-BE77B2497534}" presName="cycle" presStyleCnt="0"/>
      <dgm:spPr/>
    </dgm:pt>
    <dgm:pt modelId="{10543D7B-0898-46CC-83FD-7CB346BDC634}" type="pres">
      <dgm:prSet presAssocID="{BA5B4EB8-BE4D-4BB7-89FB-BE77B2497534}" presName="srcNode" presStyleLbl="node1" presStyleIdx="0" presStyleCnt="2"/>
      <dgm:spPr/>
    </dgm:pt>
    <dgm:pt modelId="{50D81355-1E00-4231-8DD3-C24249B1966B}" type="pres">
      <dgm:prSet presAssocID="{BA5B4EB8-BE4D-4BB7-89FB-BE77B2497534}" presName="conn" presStyleLbl="parChTrans1D2" presStyleIdx="0" presStyleCnt="1"/>
      <dgm:spPr/>
    </dgm:pt>
    <dgm:pt modelId="{8DC2C8C4-FA8A-42BB-8682-ADFD5A6D7EA4}" type="pres">
      <dgm:prSet presAssocID="{BA5B4EB8-BE4D-4BB7-89FB-BE77B2497534}" presName="extraNode" presStyleLbl="node1" presStyleIdx="0" presStyleCnt="2"/>
      <dgm:spPr/>
    </dgm:pt>
    <dgm:pt modelId="{745B72A8-6C93-434B-B4FB-8BF46BF3A369}" type="pres">
      <dgm:prSet presAssocID="{BA5B4EB8-BE4D-4BB7-89FB-BE77B2497534}" presName="dstNode" presStyleLbl="node1" presStyleIdx="0" presStyleCnt="2"/>
      <dgm:spPr/>
    </dgm:pt>
    <dgm:pt modelId="{A6C54084-5017-44D9-AA3F-F65D286B82EF}" type="pres">
      <dgm:prSet presAssocID="{F3090DA9-BF0E-4C7C-8ADE-D3E42A54D1A7}" presName="text_1" presStyleLbl="node1" presStyleIdx="0" presStyleCnt="2">
        <dgm:presLayoutVars>
          <dgm:bulletEnabled val="1"/>
        </dgm:presLayoutVars>
      </dgm:prSet>
      <dgm:spPr/>
    </dgm:pt>
    <dgm:pt modelId="{4973F7D3-DB8E-4A63-A5F1-F764C996F86A}" type="pres">
      <dgm:prSet presAssocID="{F3090DA9-BF0E-4C7C-8ADE-D3E42A54D1A7}" presName="accent_1" presStyleCnt="0"/>
      <dgm:spPr/>
    </dgm:pt>
    <dgm:pt modelId="{2E9F69CF-2D15-4995-A528-5333C9EBC4D5}" type="pres">
      <dgm:prSet presAssocID="{F3090DA9-BF0E-4C7C-8ADE-D3E42A54D1A7}" presName="accentRepeatNode" presStyleLbl="solidFgAcc1" presStyleIdx="0" presStyleCnt="2"/>
      <dgm:spPr/>
    </dgm:pt>
    <dgm:pt modelId="{81D6893D-B20B-456B-89CB-98664A78D7D1}" type="pres">
      <dgm:prSet presAssocID="{532335F7-33BA-4478-8129-79E37B3705A7}" presName="text_2" presStyleLbl="node1" presStyleIdx="1" presStyleCnt="2">
        <dgm:presLayoutVars>
          <dgm:bulletEnabled val="1"/>
        </dgm:presLayoutVars>
      </dgm:prSet>
      <dgm:spPr/>
    </dgm:pt>
    <dgm:pt modelId="{0BFFD143-2BD5-4611-92DA-FFE5DD90FC68}" type="pres">
      <dgm:prSet presAssocID="{532335F7-33BA-4478-8129-79E37B3705A7}" presName="accent_2" presStyleCnt="0"/>
      <dgm:spPr/>
    </dgm:pt>
    <dgm:pt modelId="{4494E3BD-3ABE-408C-B71C-4D7924F38AA0}" type="pres">
      <dgm:prSet presAssocID="{532335F7-33BA-4478-8129-79E37B3705A7}" presName="accentRepeatNode" presStyleLbl="solidFgAcc1" presStyleIdx="1" presStyleCnt="2"/>
      <dgm:spPr/>
    </dgm:pt>
  </dgm:ptLst>
  <dgm:cxnLst>
    <dgm:cxn modelId="{8B557B4D-B94B-4BEE-8750-0D6CF460259C}" type="presOf" srcId="{BA5B4EB8-BE4D-4BB7-89FB-BE77B2497534}" destId="{16D860A0-FF02-4DD3-AF04-D5D07A943379}" srcOrd="0" destOrd="0" presId="urn:microsoft.com/office/officeart/2008/layout/VerticalCurvedList"/>
    <dgm:cxn modelId="{8D1E2D75-E7AA-41B0-8231-185C04E8A3A8}" type="presOf" srcId="{F3090DA9-BF0E-4C7C-8ADE-D3E42A54D1A7}" destId="{A6C54084-5017-44D9-AA3F-F65D286B82EF}" srcOrd="0" destOrd="0" presId="urn:microsoft.com/office/officeart/2008/layout/VerticalCurvedList"/>
    <dgm:cxn modelId="{AC8AFC76-03F9-4215-90E9-F69091A41F91}" type="presOf" srcId="{954EEB9D-61B4-48DC-B825-404FDA7C7DC3}" destId="{50D81355-1E00-4231-8DD3-C24249B1966B}" srcOrd="0" destOrd="0" presId="urn:microsoft.com/office/officeart/2008/layout/VerticalCurvedList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AF8D8BC4-58D8-468B-9E33-82F529C9EEB8}" srcId="{BA5B4EB8-BE4D-4BB7-89FB-BE77B2497534}" destId="{F3090DA9-BF0E-4C7C-8ADE-D3E42A54D1A7}" srcOrd="0" destOrd="0" parTransId="{7930864A-0ED1-4B5C-8A1C-A711CF319D7C}" sibTransId="{954EEB9D-61B4-48DC-B825-404FDA7C7DC3}"/>
    <dgm:cxn modelId="{7E475FD0-A7C2-4FB3-8EB2-B438D776EBD0}" type="presOf" srcId="{532335F7-33BA-4478-8129-79E37B3705A7}" destId="{81D6893D-B20B-456B-89CB-98664A78D7D1}" srcOrd="0" destOrd="0" presId="urn:microsoft.com/office/officeart/2008/layout/VerticalCurvedList"/>
    <dgm:cxn modelId="{67998645-193C-4ED3-8DC9-0CC158FF03FF}" type="presParOf" srcId="{16D860A0-FF02-4DD3-AF04-D5D07A943379}" destId="{8CC95EA3-B559-43CC-8DE9-DB26042376BD}" srcOrd="0" destOrd="0" presId="urn:microsoft.com/office/officeart/2008/layout/VerticalCurvedList"/>
    <dgm:cxn modelId="{46873B8A-D9E7-4A84-8FB0-0B45AF55B7EE}" type="presParOf" srcId="{8CC95EA3-B559-43CC-8DE9-DB26042376BD}" destId="{44F0DC9C-0B4E-4801-A101-8C9C493E160F}" srcOrd="0" destOrd="0" presId="urn:microsoft.com/office/officeart/2008/layout/VerticalCurvedList"/>
    <dgm:cxn modelId="{D4AE4037-C106-486C-8E0D-EFF1F2163BAC}" type="presParOf" srcId="{44F0DC9C-0B4E-4801-A101-8C9C493E160F}" destId="{10543D7B-0898-46CC-83FD-7CB346BDC634}" srcOrd="0" destOrd="0" presId="urn:microsoft.com/office/officeart/2008/layout/VerticalCurvedList"/>
    <dgm:cxn modelId="{0B788222-AF0D-4FE9-BF35-0DE7EE1650AD}" type="presParOf" srcId="{44F0DC9C-0B4E-4801-A101-8C9C493E160F}" destId="{50D81355-1E00-4231-8DD3-C24249B1966B}" srcOrd="1" destOrd="0" presId="urn:microsoft.com/office/officeart/2008/layout/VerticalCurvedList"/>
    <dgm:cxn modelId="{653648B5-D80B-44E9-A7F8-676BEA3E2596}" type="presParOf" srcId="{44F0DC9C-0B4E-4801-A101-8C9C493E160F}" destId="{8DC2C8C4-FA8A-42BB-8682-ADFD5A6D7EA4}" srcOrd="2" destOrd="0" presId="urn:microsoft.com/office/officeart/2008/layout/VerticalCurvedList"/>
    <dgm:cxn modelId="{617553D3-BCA4-4FA0-BA34-1F4ED0DFA7D7}" type="presParOf" srcId="{44F0DC9C-0B4E-4801-A101-8C9C493E160F}" destId="{745B72A8-6C93-434B-B4FB-8BF46BF3A369}" srcOrd="3" destOrd="0" presId="urn:microsoft.com/office/officeart/2008/layout/VerticalCurvedList"/>
    <dgm:cxn modelId="{54931572-1C8A-4E5D-B2CD-52B8BEFC6CA5}" type="presParOf" srcId="{8CC95EA3-B559-43CC-8DE9-DB26042376BD}" destId="{A6C54084-5017-44D9-AA3F-F65D286B82EF}" srcOrd="1" destOrd="0" presId="urn:microsoft.com/office/officeart/2008/layout/VerticalCurvedList"/>
    <dgm:cxn modelId="{B294D337-C737-48B2-842E-AD3B02BE5C15}" type="presParOf" srcId="{8CC95EA3-B559-43CC-8DE9-DB26042376BD}" destId="{4973F7D3-DB8E-4A63-A5F1-F764C996F86A}" srcOrd="2" destOrd="0" presId="urn:microsoft.com/office/officeart/2008/layout/VerticalCurvedList"/>
    <dgm:cxn modelId="{85500DA8-78EC-4CD1-89AB-E54CBEA47214}" type="presParOf" srcId="{4973F7D3-DB8E-4A63-A5F1-F764C996F86A}" destId="{2E9F69CF-2D15-4995-A528-5333C9EBC4D5}" srcOrd="0" destOrd="0" presId="urn:microsoft.com/office/officeart/2008/layout/VerticalCurvedList"/>
    <dgm:cxn modelId="{761AD94F-F73F-47CC-B218-6C08010F6A5C}" type="presParOf" srcId="{8CC95EA3-B559-43CC-8DE9-DB26042376BD}" destId="{81D6893D-B20B-456B-89CB-98664A78D7D1}" srcOrd="3" destOrd="0" presId="urn:microsoft.com/office/officeart/2008/layout/VerticalCurvedList"/>
    <dgm:cxn modelId="{5D22757B-EF0C-4710-B19D-63FC93675023}" type="presParOf" srcId="{8CC95EA3-B559-43CC-8DE9-DB26042376BD}" destId="{0BFFD143-2BD5-4611-92DA-FFE5DD90FC68}" srcOrd="4" destOrd="0" presId="urn:microsoft.com/office/officeart/2008/layout/VerticalCurvedList"/>
    <dgm:cxn modelId="{C46F5A72-F0D9-400A-8DEF-30D6189A9091}" type="presParOf" srcId="{0BFFD143-2BD5-4611-92DA-FFE5DD90FC68}" destId="{4494E3BD-3ABE-408C-B71C-4D7924F38A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81355-1E00-4231-8DD3-C24249B1966B}">
      <dsp:nvSpPr>
        <dsp:cNvPr id="0" name=""/>
        <dsp:cNvSpPr/>
      </dsp:nvSpPr>
      <dsp:spPr>
        <a:xfrm>
          <a:off x="-4946452" y="-763620"/>
          <a:ext cx="5935498" cy="5935498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54084-5017-44D9-AA3F-F65D286B82EF}">
      <dsp:nvSpPr>
        <dsp:cNvPr id="0" name=""/>
        <dsp:cNvSpPr/>
      </dsp:nvSpPr>
      <dsp:spPr>
        <a:xfrm>
          <a:off x="810348" y="629763"/>
          <a:ext cx="9924347" cy="12593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629763"/>
        <a:ext cx="9924347" cy="1259351"/>
      </dsp:txXfrm>
    </dsp:sp>
    <dsp:sp modelId="{2E9F69CF-2D15-4995-A528-5333C9EBC4D5}">
      <dsp:nvSpPr>
        <dsp:cNvPr id="0" name=""/>
        <dsp:cNvSpPr/>
      </dsp:nvSpPr>
      <dsp:spPr>
        <a:xfrm>
          <a:off x="23253" y="47234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6893D-B20B-456B-89CB-98664A78D7D1}">
      <dsp:nvSpPr>
        <dsp:cNvPr id="0" name=""/>
        <dsp:cNvSpPr/>
      </dsp:nvSpPr>
      <dsp:spPr>
        <a:xfrm>
          <a:off x="810348" y="2519143"/>
          <a:ext cx="9924347" cy="125935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2519143"/>
        <a:ext cx="9924347" cy="1259351"/>
      </dsp:txXfrm>
    </dsp:sp>
    <dsp:sp modelId="{4494E3BD-3ABE-408C-B71C-4D7924F38AA0}">
      <dsp:nvSpPr>
        <dsp:cNvPr id="0" name=""/>
        <dsp:cNvSpPr/>
      </dsp:nvSpPr>
      <dsp:spPr>
        <a:xfrm>
          <a:off x="23253" y="236172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36483B-8820-EC48-275F-43C2750C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A8BC44-37BC-8E35-5CBF-3B41A9A0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9FFC0D-EB63-056A-B66C-F47B441D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1039-E847-41C1-9D56-89DD08EEF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2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95451C-99A4-5F0E-D65E-6329E650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BD10AD-26B0-34F2-5C59-1997C340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813DFE-58AA-24E6-03AE-9BD4666C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27DA2-040E-48D3-859B-094681CEA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1C93AE-5B15-56C1-7F99-048D9901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DD2EB6-6C9A-6CFB-8CC8-DAB5158C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4CFEF-A638-E29D-2AA1-187ACB66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31B3E-8D51-4134-BA52-68652B18C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5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0470-9DCE-B46D-4CCA-659F8804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4077E-0E14-DAB0-2266-5F359D8E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C6E2-1884-5BA8-03E8-3DB72E38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68662-4D69-4F0A-BC23-E91653A0D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78D5E-8646-1078-8894-9045214E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985A6-1F49-8884-1161-32C84B0B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5A1DA-5565-6C02-97CB-D1667BB3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00C16-1A7D-459F-B692-2D7F1329D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1191B-B04F-4D9A-8FBC-DC448CA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E6ACC-BB58-F5C2-9E68-CF9F93EE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9466-45FC-3E20-F421-0F1CA1DA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9548-1A6A-48D0-BF53-0D2DF98756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F2D53-1D6A-2FEC-4D2F-E071C78A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2C81F-BB70-8288-121B-5F046477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D4B23-3594-28F3-CBE2-5397A477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08F8E-E187-4219-BCE1-B3C14077A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67DB-C695-83B3-5B1C-2B701054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D8406-2991-B6DD-6041-EBA4FECE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FCDE3-501D-6598-AB40-E013ABDF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24949-1505-4884-9C85-CBA1C0FD1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9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E894DA-31F8-824F-391B-AB3FC0A7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8008CF-1EB3-2B2F-6BE2-E188F7CF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3ACBEB-56B7-D020-44B5-F5728830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033AF-330C-4AEC-80BC-EFA8EDA0D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4D3FE9-8426-A5FC-1942-F7C3FD2E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3F2B22-99F2-1930-6B0D-CC9D9967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F6925-9B4B-5189-6FD8-FE0C9466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EAE9-7CD2-445B-B543-592142730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8709FC-DAAF-C43E-BB70-745ED09D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852DB3-FB00-36F4-8B25-EBD81877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445483-7049-0D74-B66D-BE2D8667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CC42-CE42-42F1-9CED-7E8A9B578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7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799" y="2942122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88" y="2942122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-19082170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23916405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2" y="-19082170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0" y="23916405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8CE464F-2A83-6398-B58C-A9C2AE2C97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7F85D5-FAE8-9621-0AA9-45EA610038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082C-D4FF-4E30-89DA-1997976F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D521-A216-4370-9100-3F911F760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8447-69D0-4A14-951E-FB84706FD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6B09285-C2DF-40A2-A053-58B2BDDCF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9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4018101"/>
            <a:ext cx="2597318" cy="2839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E15A9-3BC7-ED20-F3DE-E4AECF84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31" y="2824301"/>
            <a:ext cx="10822949" cy="1193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02AFCE-51EB-154C-D69F-8A540CC78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67" y="983242"/>
            <a:ext cx="10850702" cy="2712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08FA6F-57BE-354F-9FCF-0DB30ABA7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87AB5-9804-6789-9C78-4715E4B13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8" y="4547164"/>
            <a:ext cx="4784112" cy="2174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1C1AA-DEFC-8D11-E978-D4DD4070F6CC}"/>
              </a:ext>
            </a:extLst>
          </p:cNvPr>
          <p:cNvSpPr txBox="1"/>
          <p:nvPr/>
        </p:nvSpPr>
        <p:spPr>
          <a:xfrm>
            <a:off x="2531444" y="1962807"/>
            <a:ext cx="9220799" cy="1846659"/>
          </a:xfrm>
          <a:custGeom>
            <a:avLst/>
            <a:gdLst>
              <a:gd name="connsiteX0" fmla="*/ 0 w 9220799"/>
              <a:gd name="connsiteY0" fmla="*/ 0 h 1261884"/>
              <a:gd name="connsiteX1" fmla="*/ 750836 w 9220799"/>
              <a:gd name="connsiteY1" fmla="*/ 0 h 1261884"/>
              <a:gd name="connsiteX2" fmla="*/ 1501673 w 9220799"/>
              <a:gd name="connsiteY2" fmla="*/ 0 h 1261884"/>
              <a:gd name="connsiteX3" fmla="*/ 2252509 w 9220799"/>
              <a:gd name="connsiteY3" fmla="*/ 0 h 1261884"/>
              <a:gd name="connsiteX4" fmla="*/ 3095554 w 9220799"/>
              <a:gd name="connsiteY4" fmla="*/ 0 h 1261884"/>
              <a:gd name="connsiteX5" fmla="*/ 3846390 w 9220799"/>
              <a:gd name="connsiteY5" fmla="*/ 0 h 1261884"/>
              <a:gd name="connsiteX6" fmla="*/ 4320603 w 9220799"/>
              <a:gd name="connsiteY6" fmla="*/ 0 h 1261884"/>
              <a:gd name="connsiteX7" fmla="*/ 4887023 w 9220799"/>
              <a:gd name="connsiteY7" fmla="*/ 0 h 1261884"/>
              <a:gd name="connsiteX8" fmla="*/ 5361236 w 9220799"/>
              <a:gd name="connsiteY8" fmla="*/ 0 h 1261884"/>
              <a:gd name="connsiteX9" fmla="*/ 5835449 w 9220799"/>
              <a:gd name="connsiteY9" fmla="*/ 0 h 1261884"/>
              <a:gd name="connsiteX10" fmla="*/ 6309661 w 9220799"/>
              <a:gd name="connsiteY10" fmla="*/ 0 h 1261884"/>
              <a:gd name="connsiteX11" fmla="*/ 7152706 w 9220799"/>
              <a:gd name="connsiteY11" fmla="*/ 0 h 1261884"/>
              <a:gd name="connsiteX12" fmla="*/ 7719126 w 9220799"/>
              <a:gd name="connsiteY12" fmla="*/ 0 h 1261884"/>
              <a:gd name="connsiteX13" fmla="*/ 8469963 w 9220799"/>
              <a:gd name="connsiteY13" fmla="*/ 0 h 1261884"/>
              <a:gd name="connsiteX14" fmla="*/ 9220799 w 9220799"/>
              <a:gd name="connsiteY14" fmla="*/ 0 h 1261884"/>
              <a:gd name="connsiteX15" fmla="*/ 9220799 w 9220799"/>
              <a:gd name="connsiteY15" fmla="*/ 656180 h 1261884"/>
              <a:gd name="connsiteX16" fmla="*/ 9220799 w 9220799"/>
              <a:gd name="connsiteY16" fmla="*/ 1261884 h 1261884"/>
              <a:gd name="connsiteX17" fmla="*/ 8654378 w 9220799"/>
              <a:gd name="connsiteY17" fmla="*/ 1261884 h 1261884"/>
              <a:gd name="connsiteX18" fmla="*/ 7903542 w 9220799"/>
              <a:gd name="connsiteY18" fmla="*/ 1261884 h 1261884"/>
              <a:gd name="connsiteX19" fmla="*/ 7060498 w 9220799"/>
              <a:gd name="connsiteY19" fmla="*/ 1261884 h 1261884"/>
              <a:gd name="connsiteX20" fmla="*/ 6678493 w 9220799"/>
              <a:gd name="connsiteY20" fmla="*/ 1261884 h 1261884"/>
              <a:gd name="connsiteX21" fmla="*/ 5835449 w 9220799"/>
              <a:gd name="connsiteY21" fmla="*/ 1261884 h 1261884"/>
              <a:gd name="connsiteX22" fmla="*/ 5453444 w 9220799"/>
              <a:gd name="connsiteY22" fmla="*/ 1261884 h 1261884"/>
              <a:gd name="connsiteX23" fmla="*/ 4979231 w 9220799"/>
              <a:gd name="connsiteY23" fmla="*/ 1261884 h 1261884"/>
              <a:gd name="connsiteX24" fmla="*/ 4228395 w 9220799"/>
              <a:gd name="connsiteY24" fmla="*/ 1261884 h 1261884"/>
              <a:gd name="connsiteX25" fmla="*/ 3661974 w 9220799"/>
              <a:gd name="connsiteY25" fmla="*/ 1261884 h 1261884"/>
              <a:gd name="connsiteX26" fmla="*/ 3095554 w 9220799"/>
              <a:gd name="connsiteY26" fmla="*/ 1261884 h 1261884"/>
              <a:gd name="connsiteX27" fmla="*/ 2529133 w 9220799"/>
              <a:gd name="connsiteY27" fmla="*/ 1261884 h 1261884"/>
              <a:gd name="connsiteX28" fmla="*/ 1962713 w 9220799"/>
              <a:gd name="connsiteY28" fmla="*/ 1261884 h 1261884"/>
              <a:gd name="connsiteX29" fmla="*/ 1211876 w 9220799"/>
              <a:gd name="connsiteY29" fmla="*/ 1261884 h 1261884"/>
              <a:gd name="connsiteX30" fmla="*/ 0 w 9220799"/>
              <a:gd name="connsiteY30" fmla="*/ 1261884 h 1261884"/>
              <a:gd name="connsiteX31" fmla="*/ 0 w 9220799"/>
              <a:gd name="connsiteY31" fmla="*/ 668799 h 1261884"/>
              <a:gd name="connsiteX32" fmla="*/ 0 w 9220799"/>
              <a:gd name="connsiteY32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20799" h="1261884" fill="none" extrusionOk="0">
                <a:moveTo>
                  <a:pt x="0" y="0"/>
                </a:moveTo>
                <a:cubicBezTo>
                  <a:pt x="296549" y="30565"/>
                  <a:pt x="383578" y="-13558"/>
                  <a:pt x="750836" y="0"/>
                </a:cubicBezTo>
                <a:cubicBezTo>
                  <a:pt x="1118094" y="13558"/>
                  <a:pt x="1316938" y="-8072"/>
                  <a:pt x="1501673" y="0"/>
                </a:cubicBezTo>
                <a:cubicBezTo>
                  <a:pt x="1686408" y="8072"/>
                  <a:pt x="2021556" y="-35715"/>
                  <a:pt x="2252509" y="0"/>
                </a:cubicBezTo>
                <a:cubicBezTo>
                  <a:pt x="2483462" y="35715"/>
                  <a:pt x="2746906" y="5556"/>
                  <a:pt x="3095554" y="0"/>
                </a:cubicBezTo>
                <a:cubicBezTo>
                  <a:pt x="3444203" y="-5556"/>
                  <a:pt x="3652880" y="5743"/>
                  <a:pt x="3846390" y="0"/>
                </a:cubicBezTo>
                <a:cubicBezTo>
                  <a:pt x="4039900" y="-5743"/>
                  <a:pt x="4154231" y="7130"/>
                  <a:pt x="4320603" y="0"/>
                </a:cubicBezTo>
                <a:cubicBezTo>
                  <a:pt x="4486975" y="-7130"/>
                  <a:pt x="4684946" y="-7108"/>
                  <a:pt x="4887023" y="0"/>
                </a:cubicBezTo>
                <a:cubicBezTo>
                  <a:pt x="5089100" y="7108"/>
                  <a:pt x="5224638" y="19590"/>
                  <a:pt x="5361236" y="0"/>
                </a:cubicBezTo>
                <a:cubicBezTo>
                  <a:pt x="5497834" y="-19590"/>
                  <a:pt x="5618578" y="-19777"/>
                  <a:pt x="5835449" y="0"/>
                </a:cubicBezTo>
                <a:cubicBezTo>
                  <a:pt x="6052320" y="19777"/>
                  <a:pt x="6188789" y="-18702"/>
                  <a:pt x="6309661" y="0"/>
                </a:cubicBezTo>
                <a:cubicBezTo>
                  <a:pt x="6430533" y="18702"/>
                  <a:pt x="6925067" y="-41718"/>
                  <a:pt x="7152706" y="0"/>
                </a:cubicBezTo>
                <a:cubicBezTo>
                  <a:pt x="7380345" y="41718"/>
                  <a:pt x="7461996" y="1298"/>
                  <a:pt x="7719126" y="0"/>
                </a:cubicBezTo>
                <a:cubicBezTo>
                  <a:pt x="7976256" y="-1298"/>
                  <a:pt x="8221135" y="-6232"/>
                  <a:pt x="8469963" y="0"/>
                </a:cubicBezTo>
                <a:cubicBezTo>
                  <a:pt x="8718791" y="6232"/>
                  <a:pt x="8965228" y="-11988"/>
                  <a:pt x="9220799" y="0"/>
                </a:cubicBezTo>
                <a:cubicBezTo>
                  <a:pt x="9249555" y="297327"/>
                  <a:pt x="9233537" y="367484"/>
                  <a:pt x="9220799" y="656180"/>
                </a:cubicBezTo>
                <a:cubicBezTo>
                  <a:pt x="9208061" y="944876"/>
                  <a:pt x="9194565" y="1028338"/>
                  <a:pt x="9220799" y="1261884"/>
                </a:cubicBezTo>
                <a:cubicBezTo>
                  <a:pt x="9025117" y="1260623"/>
                  <a:pt x="8922359" y="1263049"/>
                  <a:pt x="8654378" y="1261884"/>
                </a:cubicBezTo>
                <a:cubicBezTo>
                  <a:pt x="8386397" y="1260719"/>
                  <a:pt x="8125943" y="1232878"/>
                  <a:pt x="7903542" y="1261884"/>
                </a:cubicBezTo>
                <a:cubicBezTo>
                  <a:pt x="7681141" y="1290890"/>
                  <a:pt x="7479452" y="1226923"/>
                  <a:pt x="7060498" y="1261884"/>
                </a:cubicBezTo>
                <a:cubicBezTo>
                  <a:pt x="6641544" y="1296845"/>
                  <a:pt x="6860661" y="1263182"/>
                  <a:pt x="6678493" y="1261884"/>
                </a:cubicBezTo>
                <a:cubicBezTo>
                  <a:pt x="6496326" y="1260586"/>
                  <a:pt x="6185845" y="1301644"/>
                  <a:pt x="5835449" y="1261884"/>
                </a:cubicBezTo>
                <a:cubicBezTo>
                  <a:pt x="5485053" y="1222124"/>
                  <a:pt x="5628826" y="1250883"/>
                  <a:pt x="5453444" y="1261884"/>
                </a:cubicBezTo>
                <a:cubicBezTo>
                  <a:pt x="5278063" y="1272885"/>
                  <a:pt x="5131905" y="1271293"/>
                  <a:pt x="4979231" y="1261884"/>
                </a:cubicBezTo>
                <a:cubicBezTo>
                  <a:pt x="4826557" y="1252475"/>
                  <a:pt x="4513017" y="1296212"/>
                  <a:pt x="4228395" y="1261884"/>
                </a:cubicBezTo>
                <a:cubicBezTo>
                  <a:pt x="3943773" y="1227556"/>
                  <a:pt x="3816100" y="1274938"/>
                  <a:pt x="3661974" y="1261884"/>
                </a:cubicBezTo>
                <a:cubicBezTo>
                  <a:pt x="3507848" y="1248830"/>
                  <a:pt x="3329595" y="1261449"/>
                  <a:pt x="3095554" y="1261884"/>
                </a:cubicBezTo>
                <a:cubicBezTo>
                  <a:pt x="2861513" y="1262319"/>
                  <a:pt x="2737806" y="1250981"/>
                  <a:pt x="2529133" y="1261884"/>
                </a:cubicBezTo>
                <a:cubicBezTo>
                  <a:pt x="2320460" y="1272787"/>
                  <a:pt x="2169003" y="1242012"/>
                  <a:pt x="1962713" y="1261884"/>
                </a:cubicBezTo>
                <a:cubicBezTo>
                  <a:pt x="1756423" y="1281756"/>
                  <a:pt x="1401380" y="1259592"/>
                  <a:pt x="1211876" y="1261884"/>
                </a:cubicBezTo>
                <a:cubicBezTo>
                  <a:pt x="1022372" y="1264176"/>
                  <a:pt x="455042" y="1207278"/>
                  <a:pt x="0" y="1261884"/>
                </a:cubicBezTo>
                <a:cubicBezTo>
                  <a:pt x="971" y="968544"/>
                  <a:pt x="705" y="910499"/>
                  <a:pt x="0" y="668799"/>
                </a:cubicBezTo>
                <a:cubicBezTo>
                  <a:pt x="-705" y="427099"/>
                  <a:pt x="3507" y="268081"/>
                  <a:pt x="0" y="0"/>
                </a:cubicBezTo>
                <a:close/>
              </a:path>
              <a:path w="9220799" h="1261884" stroke="0" extrusionOk="0">
                <a:moveTo>
                  <a:pt x="0" y="0"/>
                </a:moveTo>
                <a:cubicBezTo>
                  <a:pt x="238291" y="-36430"/>
                  <a:pt x="535132" y="40037"/>
                  <a:pt x="843044" y="0"/>
                </a:cubicBezTo>
                <a:cubicBezTo>
                  <a:pt x="1150956" y="-40037"/>
                  <a:pt x="1300139" y="17050"/>
                  <a:pt x="1501673" y="0"/>
                </a:cubicBezTo>
                <a:cubicBezTo>
                  <a:pt x="1703207" y="-17050"/>
                  <a:pt x="2015200" y="24818"/>
                  <a:pt x="2160301" y="0"/>
                </a:cubicBezTo>
                <a:cubicBezTo>
                  <a:pt x="2305402" y="-24818"/>
                  <a:pt x="2491825" y="20372"/>
                  <a:pt x="2634514" y="0"/>
                </a:cubicBezTo>
                <a:cubicBezTo>
                  <a:pt x="2777203" y="-20372"/>
                  <a:pt x="2984601" y="-1690"/>
                  <a:pt x="3108727" y="0"/>
                </a:cubicBezTo>
                <a:cubicBezTo>
                  <a:pt x="3232853" y="1690"/>
                  <a:pt x="3730858" y="32973"/>
                  <a:pt x="3951771" y="0"/>
                </a:cubicBezTo>
                <a:cubicBezTo>
                  <a:pt x="4172684" y="-32973"/>
                  <a:pt x="4317349" y="1225"/>
                  <a:pt x="4610400" y="0"/>
                </a:cubicBezTo>
                <a:cubicBezTo>
                  <a:pt x="4903451" y="-1225"/>
                  <a:pt x="5023405" y="16883"/>
                  <a:pt x="5176820" y="0"/>
                </a:cubicBezTo>
                <a:cubicBezTo>
                  <a:pt x="5330235" y="-16883"/>
                  <a:pt x="5752682" y="-15010"/>
                  <a:pt x="5927656" y="0"/>
                </a:cubicBezTo>
                <a:cubicBezTo>
                  <a:pt x="6102630" y="15010"/>
                  <a:pt x="6201579" y="-11208"/>
                  <a:pt x="6309661" y="0"/>
                </a:cubicBezTo>
                <a:cubicBezTo>
                  <a:pt x="6417744" y="11208"/>
                  <a:pt x="6676648" y="15990"/>
                  <a:pt x="6876082" y="0"/>
                </a:cubicBezTo>
                <a:cubicBezTo>
                  <a:pt x="7075516" y="-15990"/>
                  <a:pt x="7122422" y="12714"/>
                  <a:pt x="7258086" y="0"/>
                </a:cubicBezTo>
                <a:cubicBezTo>
                  <a:pt x="7393750" y="-12714"/>
                  <a:pt x="7509972" y="9661"/>
                  <a:pt x="7640091" y="0"/>
                </a:cubicBezTo>
                <a:cubicBezTo>
                  <a:pt x="7770210" y="-9661"/>
                  <a:pt x="7982627" y="-9054"/>
                  <a:pt x="8114303" y="0"/>
                </a:cubicBezTo>
                <a:cubicBezTo>
                  <a:pt x="8245979" y="9054"/>
                  <a:pt x="8775868" y="12404"/>
                  <a:pt x="9220799" y="0"/>
                </a:cubicBezTo>
                <a:cubicBezTo>
                  <a:pt x="9193038" y="183171"/>
                  <a:pt x="9210528" y="430331"/>
                  <a:pt x="9220799" y="593085"/>
                </a:cubicBezTo>
                <a:cubicBezTo>
                  <a:pt x="9231070" y="755839"/>
                  <a:pt x="9213336" y="1069309"/>
                  <a:pt x="9220799" y="1261884"/>
                </a:cubicBezTo>
                <a:cubicBezTo>
                  <a:pt x="8930907" y="1235907"/>
                  <a:pt x="8728982" y="1268956"/>
                  <a:pt x="8562171" y="1261884"/>
                </a:cubicBezTo>
                <a:cubicBezTo>
                  <a:pt x="8395360" y="1254812"/>
                  <a:pt x="7951966" y="1282531"/>
                  <a:pt x="7719126" y="1261884"/>
                </a:cubicBezTo>
                <a:cubicBezTo>
                  <a:pt x="7486286" y="1241237"/>
                  <a:pt x="7431302" y="1290123"/>
                  <a:pt x="7152706" y="1261884"/>
                </a:cubicBezTo>
                <a:cubicBezTo>
                  <a:pt x="6874110" y="1233645"/>
                  <a:pt x="6506900" y="1245765"/>
                  <a:pt x="6309661" y="1261884"/>
                </a:cubicBezTo>
                <a:cubicBezTo>
                  <a:pt x="6112423" y="1278003"/>
                  <a:pt x="5823501" y="1295798"/>
                  <a:pt x="5466617" y="1261884"/>
                </a:cubicBezTo>
                <a:cubicBezTo>
                  <a:pt x="5109733" y="1227970"/>
                  <a:pt x="4978847" y="1266868"/>
                  <a:pt x="4715780" y="1261884"/>
                </a:cubicBezTo>
                <a:cubicBezTo>
                  <a:pt x="4452713" y="1256900"/>
                  <a:pt x="4371576" y="1245370"/>
                  <a:pt x="4149360" y="1261884"/>
                </a:cubicBezTo>
                <a:cubicBezTo>
                  <a:pt x="3927144" y="1278398"/>
                  <a:pt x="3482275" y="1238855"/>
                  <a:pt x="3306315" y="1261884"/>
                </a:cubicBezTo>
                <a:cubicBezTo>
                  <a:pt x="3130355" y="1284913"/>
                  <a:pt x="2919344" y="1229624"/>
                  <a:pt x="2555479" y="1261884"/>
                </a:cubicBezTo>
                <a:cubicBezTo>
                  <a:pt x="2191614" y="1294144"/>
                  <a:pt x="2285511" y="1266145"/>
                  <a:pt x="2173474" y="1261884"/>
                </a:cubicBezTo>
                <a:cubicBezTo>
                  <a:pt x="2061438" y="1257623"/>
                  <a:pt x="1807616" y="1245357"/>
                  <a:pt x="1514846" y="1261884"/>
                </a:cubicBezTo>
                <a:cubicBezTo>
                  <a:pt x="1222076" y="1278411"/>
                  <a:pt x="1147673" y="1249419"/>
                  <a:pt x="856217" y="1261884"/>
                </a:cubicBezTo>
                <a:cubicBezTo>
                  <a:pt x="564761" y="1274349"/>
                  <a:pt x="376709" y="1301271"/>
                  <a:pt x="0" y="1261884"/>
                </a:cubicBezTo>
                <a:cubicBezTo>
                  <a:pt x="27338" y="1105098"/>
                  <a:pt x="22163" y="921158"/>
                  <a:pt x="0" y="668799"/>
                </a:cubicBezTo>
                <a:cubicBezTo>
                  <a:pt x="-22163" y="416441"/>
                  <a:pt x="10222" y="32620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800" b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Tây Nguyên tiếp giáp với các nước: Lào, Cam – pu – chia; tiếp giáp với các vùng: Duyên hải miền Trung, Nam Bộ.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925F80-6563-ACCA-455F-A96763D046D3}"/>
              </a:ext>
            </a:extLst>
          </p:cNvPr>
          <p:cNvGrpSpPr/>
          <p:nvPr/>
        </p:nvGrpSpPr>
        <p:grpSpPr>
          <a:xfrm>
            <a:off x="1848941" y="225854"/>
            <a:ext cx="9980508" cy="1208675"/>
            <a:chOff x="1354221" y="122093"/>
            <a:chExt cx="9589396" cy="1060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A1AFBE-CA66-7A30-2286-93C6457711F8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AF45529B-5F5A-1FDB-D141-E14BA249AF94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9">
                <a:extLst>
                  <a:ext uri="{FF2B5EF4-FFF2-40B4-BE49-F238E27FC236}">
                    <a16:creationId xmlns:a16="http://schemas.microsoft.com/office/drawing/2014/main" id="{9588227F-8CBE-C71F-6C46-C254BCAB81C2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2E1E3-383B-EB98-12A0-1E3E8C17CF10}"/>
                </a:ext>
              </a:extLst>
            </p:cNvPr>
            <p:cNvSpPr txBox="1"/>
            <p:nvPr/>
          </p:nvSpPr>
          <p:spPr>
            <a:xfrm>
              <a:off x="1525109" y="174718"/>
              <a:ext cx="9321800" cy="94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Kể tên các vùng và quốc gia</a:t>
              </a:r>
              <a:endParaRPr lang="en-US" sz="32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TM Showcard" panose="02040603050506020204" pitchFamily="18" charset="0"/>
              </a:endParaRPr>
            </a:p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tiếp giápvới vùng Tây Nguyên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4229C5-63E2-A74B-EC32-103565BF46A3}"/>
              </a:ext>
            </a:extLst>
          </p:cNvPr>
          <p:cNvSpPr txBox="1"/>
          <p:nvPr/>
        </p:nvSpPr>
        <p:spPr>
          <a:xfrm>
            <a:off x="3701302" y="4044258"/>
            <a:ext cx="7808400" cy="1261884"/>
          </a:xfrm>
          <a:custGeom>
            <a:avLst/>
            <a:gdLst>
              <a:gd name="connsiteX0" fmla="*/ 0 w 7808400"/>
              <a:gd name="connsiteY0" fmla="*/ 0 h 1261884"/>
              <a:gd name="connsiteX1" fmla="*/ 494532 w 7808400"/>
              <a:gd name="connsiteY1" fmla="*/ 0 h 1261884"/>
              <a:gd name="connsiteX2" fmla="*/ 1145232 w 7808400"/>
              <a:gd name="connsiteY2" fmla="*/ 0 h 1261884"/>
              <a:gd name="connsiteX3" fmla="*/ 1795932 w 7808400"/>
              <a:gd name="connsiteY3" fmla="*/ 0 h 1261884"/>
              <a:gd name="connsiteX4" fmla="*/ 2368548 w 7808400"/>
              <a:gd name="connsiteY4" fmla="*/ 0 h 1261884"/>
              <a:gd name="connsiteX5" fmla="*/ 3097332 w 7808400"/>
              <a:gd name="connsiteY5" fmla="*/ 0 h 1261884"/>
              <a:gd name="connsiteX6" fmla="*/ 3826116 w 7808400"/>
              <a:gd name="connsiteY6" fmla="*/ 0 h 1261884"/>
              <a:gd name="connsiteX7" fmla="*/ 4554900 w 7808400"/>
              <a:gd name="connsiteY7" fmla="*/ 0 h 1261884"/>
              <a:gd name="connsiteX8" fmla="*/ 5361768 w 7808400"/>
              <a:gd name="connsiteY8" fmla="*/ 0 h 1261884"/>
              <a:gd name="connsiteX9" fmla="*/ 6090552 w 7808400"/>
              <a:gd name="connsiteY9" fmla="*/ 0 h 1261884"/>
              <a:gd name="connsiteX10" fmla="*/ 6585084 w 7808400"/>
              <a:gd name="connsiteY10" fmla="*/ 0 h 1261884"/>
              <a:gd name="connsiteX11" fmla="*/ 7157700 w 7808400"/>
              <a:gd name="connsiteY11" fmla="*/ 0 h 1261884"/>
              <a:gd name="connsiteX12" fmla="*/ 7808400 w 7808400"/>
              <a:gd name="connsiteY12" fmla="*/ 0 h 1261884"/>
              <a:gd name="connsiteX13" fmla="*/ 7808400 w 7808400"/>
              <a:gd name="connsiteY13" fmla="*/ 605704 h 1261884"/>
              <a:gd name="connsiteX14" fmla="*/ 7808400 w 7808400"/>
              <a:gd name="connsiteY14" fmla="*/ 1261884 h 1261884"/>
              <a:gd name="connsiteX15" fmla="*/ 7079616 w 7808400"/>
              <a:gd name="connsiteY15" fmla="*/ 1261884 h 1261884"/>
              <a:gd name="connsiteX16" fmla="*/ 6350832 w 7808400"/>
              <a:gd name="connsiteY16" fmla="*/ 1261884 h 1261884"/>
              <a:gd name="connsiteX17" fmla="*/ 5778216 w 7808400"/>
              <a:gd name="connsiteY17" fmla="*/ 1261884 h 1261884"/>
              <a:gd name="connsiteX18" fmla="*/ 5361768 w 7808400"/>
              <a:gd name="connsiteY18" fmla="*/ 1261884 h 1261884"/>
              <a:gd name="connsiteX19" fmla="*/ 4867236 w 7808400"/>
              <a:gd name="connsiteY19" fmla="*/ 1261884 h 1261884"/>
              <a:gd name="connsiteX20" fmla="*/ 4372704 w 7808400"/>
              <a:gd name="connsiteY20" fmla="*/ 1261884 h 1261884"/>
              <a:gd name="connsiteX21" fmla="*/ 3956256 w 7808400"/>
              <a:gd name="connsiteY21" fmla="*/ 1261884 h 1261884"/>
              <a:gd name="connsiteX22" fmla="*/ 3227472 w 7808400"/>
              <a:gd name="connsiteY22" fmla="*/ 1261884 h 1261884"/>
              <a:gd name="connsiteX23" fmla="*/ 2420604 w 7808400"/>
              <a:gd name="connsiteY23" fmla="*/ 1261884 h 1261884"/>
              <a:gd name="connsiteX24" fmla="*/ 2004156 w 7808400"/>
              <a:gd name="connsiteY24" fmla="*/ 1261884 h 1261884"/>
              <a:gd name="connsiteX25" fmla="*/ 1197288 w 7808400"/>
              <a:gd name="connsiteY25" fmla="*/ 1261884 h 1261884"/>
              <a:gd name="connsiteX26" fmla="*/ 780840 w 7808400"/>
              <a:gd name="connsiteY26" fmla="*/ 1261884 h 1261884"/>
              <a:gd name="connsiteX27" fmla="*/ 0 w 7808400"/>
              <a:gd name="connsiteY27" fmla="*/ 1261884 h 1261884"/>
              <a:gd name="connsiteX28" fmla="*/ 0 w 7808400"/>
              <a:gd name="connsiteY28" fmla="*/ 618323 h 1261884"/>
              <a:gd name="connsiteX29" fmla="*/ 0 w 7808400"/>
              <a:gd name="connsiteY29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8400" h="1261884" fill="none" extrusionOk="0">
                <a:moveTo>
                  <a:pt x="0" y="0"/>
                </a:moveTo>
                <a:cubicBezTo>
                  <a:pt x="243415" y="23699"/>
                  <a:pt x="312906" y="20308"/>
                  <a:pt x="494532" y="0"/>
                </a:cubicBezTo>
                <a:cubicBezTo>
                  <a:pt x="676158" y="-20308"/>
                  <a:pt x="863821" y="3658"/>
                  <a:pt x="1145232" y="0"/>
                </a:cubicBezTo>
                <a:cubicBezTo>
                  <a:pt x="1426643" y="-3658"/>
                  <a:pt x="1548884" y="27047"/>
                  <a:pt x="1795932" y="0"/>
                </a:cubicBezTo>
                <a:cubicBezTo>
                  <a:pt x="2042980" y="-27047"/>
                  <a:pt x="2185031" y="-5149"/>
                  <a:pt x="2368548" y="0"/>
                </a:cubicBezTo>
                <a:cubicBezTo>
                  <a:pt x="2552065" y="5149"/>
                  <a:pt x="2903974" y="21184"/>
                  <a:pt x="3097332" y="0"/>
                </a:cubicBezTo>
                <a:cubicBezTo>
                  <a:pt x="3290690" y="-21184"/>
                  <a:pt x="3585035" y="12024"/>
                  <a:pt x="3826116" y="0"/>
                </a:cubicBezTo>
                <a:cubicBezTo>
                  <a:pt x="4067197" y="-12024"/>
                  <a:pt x="4344483" y="-18534"/>
                  <a:pt x="4554900" y="0"/>
                </a:cubicBezTo>
                <a:cubicBezTo>
                  <a:pt x="4765317" y="18534"/>
                  <a:pt x="5105117" y="29415"/>
                  <a:pt x="5361768" y="0"/>
                </a:cubicBezTo>
                <a:cubicBezTo>
                  <a:pt x="5618419" y="-29415"/>
                  <a:pt x="5923980" y="-5668"/>
                  <a:pt x="6090552" y="0"/>
                </a:cubicBezTo>
                <a:cubicBezTo>
                  <a:pt x="6257124" y="5668"/>
                  <a:pt x="6411619" y="24706"/>
                  <a:pt x="6585084" y="0"/>
                </a:cubicBezTo>
                <a:cubicBezTo>
                  <a:pt x="6758549" y="-24706"/>
                  <a:pt x="6907178" y="2108"/>
                  <a:pt x="7157700" y="0"/>
                </a:cubicBezTo>
                <a:cubicBezTo>
                  <a:pt x="7408222" y="-2108"/>
                  <a:pt x="7665609" y="-18659"/>
                  <a:pt x="7808400" y="0"/>
                </a:cubicBezTo>
                <a:cubicBezTo>
                  <a:pt x="7816198" y="260586"/>
                  <a:pt x="7795354" y="479961"/>
                  <a:pt x="7808400" y="605704"/>
                </a:cubicBezTo>
                <a:cubicBezTo>
                  <a:pt x="7821446" y="731447"/>
                  <a:pt x="7791603" y="1085277"/>
                  <a:pt x="7808400" y="1261884"/>
                </a:cubicBezTo>
                <a:cubicBezTo>
                  <a:pt x="7638711" y="1266908"/>
                  <a:pt x="7429666" y="1244259"/>
                  <a:pt x="7079616" y="1261884"/>
                </a:cubicBezTo>
                <a:cubicBezTo>
                  <a:pt x="6729566" y="1279509"/>
                  <a:pt x="6513000" y="1277063"/>
                  <a:pt x="6350832" y="1261884"/>
                </a:cubicBezTo>
                <a:cubicBezTo>
                  <a:pt x="6188664" y="1246705"/>
                  <a:pt x="5900565" y="1235965"/>
                  <a:pt x="5778216" y="1261884"/>
                </a:cubicBezTo>
                <a:cubicBezTo>
                  <a:pt x="5655867" y="1287803"/>
                  <a:pt x="5450791" y="1277372"/>
                  <a:pt x="5361768" y="1261884"/>
                </a:cubicBezTo>
                <a:cubicBezTo>
                  <a:pt x="5272745" y="1246396"/>
                  <a:pt x="5011633" y="1262923"/>
                  <a:pt x="4867236" y="1261884"/>
                </a:cubicBezTo>
                <a:cubicBezTo>
                  <a:pt x="4722839" y="1260845"/>
                  <a:pt x="4535566" y="1275169"/>
                  <a:pt x="4372704" y="1261884"/>
                </a:cubicBezTo>
                <a:cubicBezTo>
                  <a:pt x="4209842" y="1248599"/>
                  <a:pt x="4144878" y="1258671"/>
                  <a:pt x="3956256" y="1261884"/>
                </a:cubicBezTo>
                <a:cubicBezTo>
                  <a:pt x="3767634" y="1265097"/>
                  <a:pt x="3381018" y="1252398"/>
                  <a:pt x="3227472" y="1261884"/>
                </a:cubicBezTo>
                <a:cubicBezTo>
                  <a:pt x="3073926" y="1271370"/>
                  <a:pt x="2623015" y="1227026"/>
                  <a:pt x="2420604" y="1261884"/>
                </a:cubicBezTo>
                <a:cubicBezTo>
                  <a:pt x="2218193" y="1296742"/>
                  <a:pt x="2197755" y="1279839"/>
                  <a:pt x="2004156" y="1261884"/>
                </a:cubicBezTo>
                <a:cubicBezTo>
                  <a:pt x="1810557" y="1243929"/>
                  <a:pt x="1498773" y="1285808"/>
                  <a:pt x="1197288" y="1261884"/>
                </a:cubicBezTo>
                <a:cubicBezTo>
                  <a:pt x="895803" y="1237960"/>
                  <a:pt x="930294" y="1274082"/>
                  <a:pt x="780840" y="1261884"/>
                </a:cubicBezTo>
                <a:cubicBezTo>
                  <a:pt x="631386" y="1249686"/>
                  <a:pt x="219880" y="1225322"/>
                  <a:pt x="0" y="1261884"/>
                </a:cubicBezTo>
                <a:cubicBezTo>
                  <a:pt x="-20272" y="966143"/>
                  <a:pt x="-31129" y="748848"/>
                  <a:pt x="0" y="618323"/>
                </a:cubicBezTo>
                <a:cubicBezTo>
                  <a:pt x="31129" y="487798"/>
                  <a:pt x="-6995" y="264032"/>
                  <a:pt x="0" y="0"/>
                </a:cubicBezTo>
                <a:close/>
              </a:path>
              <a:path w="7808400" h="1261884" stroke="0" extrusionOk="0">
                <a:moveTo>
                  <a:pt x="0" y="0"/>
                </a:moveTo>
                <a:cubicBezTo>
                  <a:pt x="257311" y="-24186"/>
                  <a:pt x="412626" y="4755"/>
                  <a:pt x="806868" y="0"/>
                </a:cubicBezTo>
                <a:cubicBezTo>
                  <a:pt x="1201110" y="-4755"/>
                  <a:pt x="1181278" y="-8189"/>
                  <a:pt x="1457568" y="0"/>
                </a:cubicBezTo>
                <a:cubicBezTo>
                  <a:pt x="1733858" y="8189"/>
                  <a:pt x="1899590" y="24590"/>
                  <a:pt x="2108268" y="0"/>
                </a:cubicBezTo>
                <a:cubicBezTo>
                  <a:pt x="2316946" y="-24590"/>
                  <a:pt x="2371897" y="-16988"/>
                  <a:pt x="2602800" y="0"/>
                </a:cubicBezTo>
                <a:cubicBezTo>
                  <a:pt x="2833703" y="16988"/>
                  <a:pt x="2910565" y="1342"/>
                  <a:pt x="3097332" y="0"/>
                </a:cubicBezTo>
                <a:cubicBezTo>
                  <a:pt x="3284099" y="-1342"/>
                  <a:pt x="3664580" y="-39036"/>
                  <a:pt x="3904200" y="0"/>
                </a:cubicBezTo>
                <a:cubicBezTo>
                  <a:pt x="4143820" y="39036"/>
                  <a:pt x="4293500" y="-12343"/>
                  <a:pt x="4554900" y="0"/>
                </a:cubicBezTo>
                <a:cubicBezTo>
                  <a:pt x="4816300" y="12343"/>
                  <a:pt x="4980317" y="-10324"/>
                  <a:pt x="5127516" y="0"/>
                </a:cubicBezTo>
                <a:cubicBezTo>
                  <a:pt x="5274715" y="10324"/>
                  <a:pt x="5530418" y="23281"/>
                  <a:pt x="5856300" y="0"/>
                </a:cubicBezTo>
                <a:cubicBezTo>
                  <a:pt x="6182182" y="-23281"/>
                  <a:pt x="6086296" y="17866"/>
                  <a:pt x="6272748" y="0"/>
                </a:cubicBezTo>
                <a:cubicBezTo>
                  <a:pt x="6459200" y="-17866"/>
                  <a:pt x="6627142" y="12473"/>
                  <a:pt x="6845364" y="0"/>
                </a:cubicBezTo>
                <a:cubicBezTo>
                  <a:pt x="7063586" y="-12473"/>
                  <a:pt x="7399722" y="25472"/>
                  <a:pt x="7808400" y="0"/>
                </a:cubicBezTo>
                <a:cubicBezTo>
                  <a:pt x="7788720" y="147765"/>
                  <a:pt x="7808559" y="419150"/>
                  <a:pt x="7808400" y="593085"/>
                </a:cubicBezTo>
                <a:cubicBezTo>
                  <a:pt x="7808241" y="767020"/>
                  <a:pt x="7841182" y="945337"/>
                  <a:pt x="7808400" y="1261884"/>
                </a:cubicBezTo>
                <a:cubicBezTo>
                  <a:pt x="7720012" y="1279168"/>
                  <a:pt x="7526698" y="1252207"/>
                  <a:pt x="7391952" y="1261884"/>
                </a:cubicBezTo>
                <a:cubicBezTo>
                  <a:pt x="7257206" y="1271561"/>
                  <a:pt x="6885637" y="1230306"/>
                  <a:pt x="6741252" y="1261884"/>
                </a:cubicBezTo>
                <a:cubicBezTo>
                  <a:pt x="6596867" y="1293462"/>
                  <a:pt x="6492286" y="1281459"/>
                  <a:pt x="6324804" y="1261884"/>
                </a:cubicBezTo>
                <a:cubicBezTo>
                  <a:pt x="6157322" y="1242309"/>
                  <a:pt x="6111122" y="1241928"/>
                  <a:pt x="5908356" y="1261884"/>
                </a:cubicBezTo>
                <a:cubicBezTo>
                  <a:pt x="5705590" y="1281840"/>
                  <a:pt x="5415241" y="1233859"/>
                  <a:pt x="5101488" y="1261884"/>
                </a:cubicBezTo>
                <a:cubicBezTo>
                  <a:pt x="4787735" y="1289909"/>
                  <a:pt x="4742832" y="1237208"/>
                  <a:pt x="4528872" y="1261884"/>
                </a:cubicBezTo>
                <a:cubicBezTo>
                  <a:pt x="4314912" y="1286560"/>
                  <a:pt x="4066971" y="1242682"/>
                  <a:pt x="3722004" y="1261884"/>
                </a:cubicBezTo>
                <a:cubicBezTo>
                  <a:pt x="3377037" y="1281086"/>
                  <a:pt x="3253909" y="1302036"/>
                  <a:pt x="2915136" y="1261884"/>
                </a:cubicBezTo>
                <a:cubicBezTo>
                  <a:pt x="2576363" y="1221732"/>
                  <a:pt x="2487921" y="1290002"/>
                  <a:pt x="2186352" y="1261884"/>
                </a:cubicBezTo>
                <a:cubicBezTo>
                  <a:pt x="1884783" y="1233766"/>
                  <a:pt x="1877104" y="1257810"/>
                  <a:pt x="1613736" y="1261884"/>
                </a:cubicBezTo>
                <a:cubicBezTo>
                  <a:pt x="1350368" y="1265958"/>
                  <a:pt x="1148986" y="1232731"/>
                  <a:pt x="806868" y="1261884"/>
                </a:cubicBezTo>
                <a:cubicBezTo>
                  <a:pt x="464750" y="1291037"/>
                  <a:pt x="168041" y="1239511"/>
                  <a:pt x="0" y="1261884"/>
                </a:cubicBezTo>
                <a:cubicBezTo>
                  <a:pt x="-11104" y="1004408"/>
                  <a:pt x="13136" y="900751"/>
                  <a:pt x="0" y="668799"/>
                </a:cubicBezTo>
                <a:cubicBezTo>
                  <a:pt x="-13136" y="436847"/>
                  <a:pt x="8350" y="15915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 là vùng duy nhất của nước ta không giáp biển.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3FC7E-89D6-8DF5-131A-00AE001BB30A}"/>
              </a:ext>
            </a:extLst>
          </p:cNvPr>
          <p:cNvSpPr txBox="1"/>
          <p:nvPr/>
        </p:nvSpPr>
        <p:spPr>
          <a:xfrm>
            <a:off x="189978" y="1739137"/>
            <a:ext cx="120020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13800" b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. Đặc điểm thiên nhiên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3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152401" y="2975978"/>
            <a:ext cx="5867889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141567" y="5683910"/>
              <a:ext cx="6655778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Kể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bản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đồ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endParaRPr lang="en-VN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152401" y="4477830"/>
            <a:ext cx="5867889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4" y="8613049"/>
              <a:ext cx="665936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Cho biết độ cao trung bình của các cao nguyên đó.</a:t>
              </a:r>
              <a:endParaRPr lang="en-VN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275217" y="730059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52401" y="1423175"/>
            <a:ext cx="6729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4072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133802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365577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497" y="64881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2763" y="71438"/>
            <a:ext cx="4496011" cy="66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298504" y="3110880"/>
            <a:ext cx="5715589" cy="2792972"/>
            <a:chOff x="457049" y="5597576"/>
            <a:chExt cx="8573384" cy="4189458"/>
          </a:xfrm>
        </p:grpSpPr>
        <p:grpSp>
          <p:nvGrpSpPr>
            <p:cNvPr id="12" name="Group 12"/>
            <p:cNvGrpSpPr/>
            <p:nvPr/>
          </p:nvGrpSpPr>
          <p:grpSpPr>
            <a:xfrm>
              <a:off x="457049" y="5597576"/>
              <a:ext cx="8573384" cy="4189458"/>
              <a:chOff x="-521874" y="-222250"/>
              <a:chExt cx="3093178" cy="15115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521874" y="-222250"/>
                <a:ext cx="3093178" cy="1511508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6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75454" y="5914222"/>
              <a:ext cx="7911345" cy="3555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5000"/>
                </a:lnSpc>
                <a:spcAft>
                  <a:spcPts val="533"/>
                </a:spcAft>
                <a:tabLst>
                  <a:tab pos="170189" algn="l"/>
                </a:tabLst>
              </a:pPr>
              <a:r>
                <a:rPr lang="pt-BR" sz="2933" dirty="0">
                  <a:latin typeface="Cambria" panose="02040503050406030204" pitchFamily="18" charset="0"/>
                  <a:ea typeface="Times New Roman" panose="02020603050405020304" pitchFamily="18" charset="0"/>
                </a:rPr>
                <a:t>Cao nguyên xếp theo chiều từ Bắc xuống Nam: Kon Tum, Pleiku, Đắk Lắk, Mơ Nông, Lâm Viên, Di Linh.</a:t>
              </a:r>
              <a:endParaRPr lang="en-VN" sz="2933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269020" y="864961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6C8D-43E1-AD4E-A388-7135D312F258}"/>
              </a:ext>
            </a:extLst>
          </p:cNvPr>
          <p:cNvSpPr txBox="1"/>
          <p:nvPr/>
        </p:nvSpPr>
        <p:spPr>
          <a:xfrm>
            <a:off x="391066" y="1587811"/>
            <a:ext cx="605391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933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3677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798286" y="3733830"/>
            <a:ext cx="4809803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098353" y="5716259"/>
              <a:ext cx="6454218" cy="1413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hay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thấp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2400" dirty="0">
                  <a:latin typeface="Cambria" panose="02040503050406030204" pitchFamily="18" charset="0"/>
                </a:rPr>
                <a:t> </a:t>
              </a:r>
              <a:endParaRPr lang="en-VN" sz="24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855EFDB-FD1B-FA46-BFB7-E7026010DBE0}"/>
              </a:ext>
            </a:extLst>
          </p:cNvPr>
          <p:cNvSpPr txBox="1"/>
          <p:nvPr/>
        </p:nvSpPr>
        <p:spPr>
          <a:xfrm>
            <a:off x="955902" y="755937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03A2D9-401E-CE4A-8C5B-710049912D4F}"/>
              </a:ext>
            </a:extLst>
          </p:cNvPr>
          <p:cNvSpPr txBox="1"/>
          <p:nvPr/>
        </p:nvSpPr>
        <p:spPr>
          <a:xfrm>
            <a:off x="8020725" y="1435349"/>
            <a:ext cx="3293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6335486" y="3711939"/>
            <a:ext cx="4809803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5" y="8753732"/>
              <a:ext cx="66593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2400" dirty="0"/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57BCD1-F102-A345-A43E-D6B4AD22AE98}"/>
              </a:ext>
            </a:extLst>
          </p:cNvPr>
          <p:cNvGrpSpPr/>
          <p:nvPr/>
        </p:nvGrpSpPr>
        <p:grpSpPr>
          <a:xfrm>
            <a:off x="3210922" y="5064632"/>
            <a:ext cx="4885513" cy="1161623"/>
            <a:chOff x="1815729" y="8535994"/>
            <a:chExt cx="7328270" cy="1742434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82CCC83F-6F21-6348-A07E-482E372B3C22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472753E5-FF2B-3840-AC17-9FE03DB29A18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B2264F06-0E0C-B44C-9903-F862438D03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A6FA73-6119-E740-9E89-57D1EB8A2F40}"/>
                </a:ext>
              </a:extLst>
            </p:cNvPr>
            <p:cNvSpPr txBox="1"/>
            <p:nvPr/>
          </p:nvSpPr>
          <p:spPr>
            <a:xfrm>
              <a:off x="2094764" y="8597258"/>
              <a:ext cx="7049235" cy="155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10" indent="-190510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9C9CFB-5401-F249-A3E2-F4B74128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8" y="1432098"/>
            <a:ext cx="7194472" cy="20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1993" y="1600200"/>
            <a:ext cx="3058043" cy="4672010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10381" y="411002"/>
            <a:ext cx="2503223" cy="6091914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99671" y="1096802"/>
            <a:ext cx="2221421" cy="5406114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99389"/>
            <a:ext cx="12407784" cy="2007805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524472" y="670792"/>
            <a:ext cx="8037849" cy="5776207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013" y="1600200"/>
            <a:ext cx="6532374" cy="3556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  <a:spcAft>
                <a:spcPts val="533"/>
              </a:spcAft>
              <a:tabLst>
                <a:tab pos="170189" algn="l"/>
              </a:tabLst>
            </a:pP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VN" sz="4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VN" sz="4400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8681081" y="3225800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01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553AD-F667-C5AD-414E-961E2CE2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" y="989071"/>
            <a:ext cx="5551122" cy="4527809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A03FF8B5-3E3C-F5B9-46C9-F8692A7EA4BE}"/>
              </a:ext>
            </a:extLst>
          </p:cNvPr>
          <p:cNvSpPr/>
          <p:nvPr/>
        </p:nvSpPr>
        <p:spPr>
          <a:xfrm>
            <a:off x="5299568" y="1608129"/>
            <a:ext cx="6638431" cy="2506671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lý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2CE939D-F19B-8645-8EDD-E267128DB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1" y="3347296"/>
            <a:ext cx="3810577" cy="351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0E7AAA-246D-6C83-4342-EE88F065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00" y="992292"/>
            <a:ext cx="12739199" cy="365209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BEF1F8D-AABC-FF46-A405-E7E854514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116" y="4023359"/>
            <a:ext cx="2977563" cy="2977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FD7E37-D2D4-DF40-2FBB-DF33C8FF494F}"/>
              </a:ext>
            </a:extLst>
          </p:cNvPr>
          <p:cNvSpPr txBox="1"/>
          <p:nvPr/>
        </p:nvSpPr>
        <p:spPr>
          <a:xfrm>
            <a:off x="211015" y="864961"/>
            <a:ext cx="11465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1: Vị trí địa lí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Tây Nguyên là vùng duy nhất của nước ta không giáp biển.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Tây Nguyên tiếp giáp với các nước: Lào, Cam-pu-chia; tiếp giáp với các vùng: Duyên hải miền Trung, Nam Bộ.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 động 2: Đặc điểm thiên nhiên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VN" sz="3600" dirty="0">
                <a:latin typeface="Cambria" panose="02040503050406030204" pitchFamily="18" charset="0"/>
              </a:rPr>
              <a:t>a) Địa hình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C6AF1-C86F-9A7C-B2EB-A4B4ABD03257}"/>
              </a:ext>
            </a:extLst>
          </p:cNvPr>
          <p:cNvSpPr txBox="1"/>
          <p:nvPr/>
        </p:nvSpPr>
        <p:spPr>
          <a:xfrm>
            <a:off x="5430712" y="264796"/>
            <a:ext cx="3637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GHI VỞ</a:t>
            </a:r>
            <a:endParaRPr lang="en-VN" sz="5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0" y="4313816"/>
            <a:ext cx="3054544" cy="2544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A3FE4-8C0A-ACF1-2221-627C1E332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800" y="495300"/>
            <a:ext cx="5653578" cy="4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1B0AB08-3DC2-59EA-BDA9-60FB0B21F0C2}"/>
              </a:ext>
            </a:extLst>
          </p:cNvPr>
          <p:cNvSpPr/>
          <p:nvPr/>
        </p:nvSpPr>
        <p:spPr>
          <a:xfrm>
            <a:off x="652608" y="244902"/>
            <a:ext cx="10358292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75F08-A9E6-A273-C239-B31FBD42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0" y="2032001"/>
            <a:ext cx="12198164" cy="4091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DAA98-DCFE-8168-0621-E94073EDF56C}"/>
              </a:ext>
            </a:extLst>
          </p:cNvPr>
          <p:cNvSpPr txBox="1"/>
          <p:nvPr/>
        </p:nvSpPr>
        <p:spPr>
          <a:xfrm>
            <a:off x="-111846" y="306956"/>
            <a:ext cx="1188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Các hình 1,2 gợi cho em biết những gì về </a:t>
            </a:r>
          </a:p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thiên nhiên Tây Bắc</a:t>
            </a:r>
            <a:endParaRPr lang="en-SG" sz="4600" b="1" dirty="0">
              <a:solidFill>
                <a:srgbClr val="002060"/>
              </a:solidFill>
              <a:latin typeface="Camb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71568-5DCE-05C6-B2FB-D2B8E2FA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3" y="243152"/>
            <a:ext cx="12675655" cy="221063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C2F00A-278E-D9DD-ECFE-07BFC1F4B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783879"/>
              </p:ext>
            </p:extLst>
          </p:nvPr>
        </p:nvGraphicFramePr>
        <p:xfrm>
          <a:off x="1357851" y="2304561"/>
          <a:ext cx="10757949" cy="440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3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17BCA-55C9-5DCB-DE49-83184B21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867327"/>
            <a:ext cx="7344894" cy="553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ED7B3-7BDC-6656-C601-AD8665DAF7AF}"/>
              </a:ext>
            </a:extLst>
          </p:cNvPr>
          <p:cNvSpPr txBox="1"/>
          <p:nvPr/>
        </p:nvSpPr>
        <p:spPr>
          <a:xfrm>
            <a:off x="1071017" y="507335"/>
            <a:ext cx="98552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1.VỊ</a:t>
            </a: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TRÍ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ĐỊA LÍ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0 L -1.875E-6 -0.07222 " pathEditMode="relative" rAng="0" ptsTypes="AA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6EB3528-7CB4-B271-7683-2D77D0B99F7E}"/>
              </a:ext>
            </a:extLst>
          </p:cNvPr>
          <p:cNvSpPr/>
          <p:nvPr/>
        </p:nvSpPr>
        <p:spPr>
          <a:xfrm>
            <a:off x="5075975" y="1587281"/>
            <a:ext cx="7116026" cy="2355858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Chỉ trên bản đồ địa lí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 trí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vùng Tây Nguyên.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2A0EE9-091F-75CA-BFD2-E8882B0A1C5C}"/>
              </a:ext>
            </a:extLst>
          </p:cNvPr>
          <p:cNvGrpSpPr/>
          <p:nvPr/>
        </p:nvGrpSpPr>
        <p:grpSpPr>
          <a:xfrm>
            <a:off x="6061747" y="398060"/>
            <a:ext cx="5367516" cy="1138751"/>
            <a:chOff x="1317502" y="35831"/>
            <a:chExt cx="9626115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6D0D6C-5E4B-4B08-B6DE-288C6FBAE322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D1514C0C-2C0D-8A4C-214F-BB7C95980F0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41896914-E79F-0B9E-C5AF-6638E111994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BE6E3A-404C-37CA-AE1A-73D23FBE3577}"/>
                </a:ext>
              </a:extLst>
            </p:cNvPr>
            <p:cNvSpPr txBox="1"/>
            <p:nvPr/>
          </p:nvSpPr>
          <p:spPr>
            <a:xfrm>
              <a:off x="1450929" y="294793"/>
              <a:ext cx="9321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VỊ TRÍ ĐỊA LÍ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F00D1AD-A8EA-F46C-4FD9-EA817579F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0983" y="4380535"/>
            <a:ext cx="2506280" cy="2477465"/>
          </a:xfrm>
          <a:prstGeom prst="rect">
            <a:avLst/>
          </a:prstGeom>
        </p:spPr>
      </p:pic>
      <p:pic>
        <p:nvPicPr>
          <p:cNvPr id="9" name="Picture 2" descr="02">
            <a:extLst>
              <a:ext uri="{FF2B5EF4-FFF2-40B4-BE49-F238E27FC236}">
                <a16:creationId xmlns:a16="http://schemas.microsoft.com/office/drawing/2014/main" id="{F38DAD2B-2A3B-2574-2815-6195AD6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54737" y="190500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1618B800-8041-580A-48B9-A264FB99C381}"/>
              </a:ext>
            </a:extLst>
          </p:cNvPr>
          <p:cNvSpPr>
            <a:spLocks/>
          </p:cNvSpPr>
          <p:nvPr/>
        </p:nvSpPr>
        <p:spPr bwMode="auto">
          <a:xfrm>
            <a:off x="2572487" y="3429000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9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0796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252571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64754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địa lí tự nhiên Việt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0276"/>
            <a:ext cx="4496011" cy="6677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6C60825-2BF1-0203-70E2-BF4E20E8E269}"/>
              </a:ext>
            </a:extLst>
          </p:cNvPr>
          <p:cNvSpPr/>
          <p:nvPr/>
        </p:nvSpPr>
        <p:spPr>
          <a:xfrm>
            <a:off x="0" y="0"/>
            <a:ext cx="12192000" cy="183326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F8BE9-A208-0B67-2714-DDC5A2854128}"/>
              </a:ext>
            </a:extLst>
          </p:cNvPr>
          <p:cNvSpPr txBox="1"/>
          <p:nvPr/>
        </p:nvSpPr>
        <p:spPr>
          <a:xfrm>
            <a:off x="0" y="0"/>
            <a:ext cx="13995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AFFE4-CBF1-87AE-F80B-CBE42F13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90" y="1877922"/>
            <a:ext cx="3519409" cy="49800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8AE503-B19E-E7A9-21D0-D703F798C48D}"/>
              </a:ext>
            </a:extLst>
          </p:cNvPr>
          <p:cNvSpPr/>
          <p:nvPr/>
        </p:nvSpPr>
        <p:spPr>
          <a:xfrm rot="20981647">
            <a:off x="5976152" y="1890854"/>
            <a:ext cx="848205" cy="3758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2081BB-A336-0B56-DEBE-92B544241DA0}"/>
              </a:ext>
            </a:extLst>
          </p:cNvPr>
          <p:cNvSpPr/>
          <p:nvPr/>
        </p:nvSpPr>
        <p:spPr>
          <a:xfrm rot="1000716">
            <a:off x="4328276" y="1658134"/>
            <a:ext cx="631825" cy="1188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994C65-FF23-0E86-764A-B97BDBCAA53A}"/>
              </a:ext>
            </a:extLst>
          </p:cNvPr>
          <p:cNvSpPr/>
          <p:nvPr/>
        </p:nvSpPr>
        <p:spPr>
          <a:xfrm>
            <a:off x="3993448" y="2844265"/>
            <a:ext cx="1066800" cy="2082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616A18-ED8D-A265-71B0-29DA8C12D57A}"/>
              </a:ext>
            </a:extLst>
          </p:cNvPr>
          <p:cNvSpPr/>
          <p:nvPr/>
        </p:nvSpPr>
        <p:spPr>
          <a:xfrm rot="5400000">
            <a:off x="4071375" y="5044643"/>
            <a:ext cx="881062" cy="84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503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Cambria</vt:lpstr>
      <vt:lpstr>Cambrial</vt:lpstr>
      <vt:lpstr>Tahoma</vt:lpstr>
      <vt:lpstr>Times New Roman</vt:lpstr>
      <vt:lpstr>UTM Showcard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wufan</dc:creator>
  <cp:lastModifiedBy>Dell</cp:lastModifiedBy>
  <cp:revision>153</cp:revision>
  <dcterms:created xsi:type="dcterms:W3CDTF">2022-01-05T09:39:01Z</dcterms:created>
  <dcterms:modified xsi:type="dcterms:W3CDTF">2024-02-19T03:05:34Z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