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1C0B28-396F-4977-A2F9-D92AFB2EF00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EC85BD2A-0E23-40F7-8E0D-8BD89B1439BC}">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1. </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Trình bày được sự cần thiết phải phối hợp thức ăn, ăn nhiều rau, hoa quả và uống nước mỗi ngày.</a:t>
          </a:r>
        </a:p>
      </dgm:t>
    </dgm:pt>
    <dgm:pt modelId="{CB6201D9-5393-4C65-8B99-4E3D4178ACA1}" type="par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6D115758-CA29-4C3C-A230-1CB646BE057E}" type="sibTrans" cxnId="{FE63FADB-8025-49B0-B3BE-C896B6818C50}">
      <dgm:prSet/>
      <dgm:spPr/>
      <dgm:t>
        <a:bodyPr/>
        <a:lstStyle/>
        <a:p>
          <a:endParaRPr lang="en-US">
            <a:latin typeface="Cambria" panose="02040503050406030204" pitchFamily="18" charset="0"/>
            <a:ea typeface="Cambria" panose="02040503050406030204" pitchFamily="18" charset="0"/>
          </a:endParaRPr>
        </a:p>
      </dgm:t>
    </dgm:pt>
    <dgm:pt modelId="{33558EFD-450D-46A8-A02F-37AF2BC57EE2}">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2.</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Nêu được ở mức độ đơn giản về chế độ ăn uống cân bằng.</a:t>
          </a:r>
        </a:p>
      </dgm:t>
    </dgm:pt>
    <dgm:pt modelId="{4F8E0D8D-8C5C-4D63-8B72-72CD602B436E}" type="par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15A36152-6D1B-4297-9D5D-9EFCA4F77A6E}" type="sibTrans" cxnId="{1D632E0A-7330-44E4-8955-E26227BE0545}">
      <dgm:prSet/>
      <dgm:spPr/>
      <dgm:t>
        <a:bodyPr/>
        <a:lstStyle/>
        <a:p>
          <a:endParaRPr lang="en-US">
            <a:latin typeface="Cambria" panose="02040503050406030204" pitchFamily="18" charset="0"/>
            <a:ea typeface="Cambria" panose="02040503050406030204" pitchFamily="18" charset="0"/>
          </a:endParaRPr>
        </a:p>
      </dgm:t>
    </dgm:pt>
    <dgm:pt modelId="{079B82D9-5FBE-4A03-95E1-2CFC9DB5961F}">
      <dgm:prSet phldrT="[Text]" custT="1"/>
      <dgm:spPr/>
      <dgm:t>
        <a:bodyPr/>
        <a:lstStyle/>
        <a:p>
          <a:r>
            <a:rPr lang="en-US" sz="3600">
              <a:latin typeface="Cambria" panose="02040503050406030204" pitchFamily="18" charset="0"/>
              <a:ea typeface="Cambria" panose="02040503050406030204" pitchFamily="18" charset="0"/>
              <a:cs typeface="Calibri" panose="020F0502020204030204" pitchFamily="34" charset="0"/>
            </a:rPr>
            <a:t>3.</a:t>
          </a:r>
          <a:r>
            <a:rPr lang="vi-VN" sz="3600">
              <a:effectLst/>
              <a:latin typeface="Cambria" panose="02040503050406030204" pitchFamily="18" charset="0"/>
              <a:ea typeface="Cambria" panose="02040503050406030204" pitchFamily="18" charset="0"/>
              <a:cs typeface="Calibri" panose="020F0502020204030204" pitchFamily="34" charset="0"/>
            </a:rPr>
            <a:t> </a:t>
          </a:r>
          <a:r>
            <a:rPr lang="en-US" sz="3600">
              <a:latin typeface="Cambria" panose="02040503050406030204" pitchFamily="18" charset="0"/>
              <a:ea typeface="Cambria" panose="02040503050406030204" pitchFamily="18" charset="0"/>
            </a:rPr>
            <a:t>Nhận xét được bữa ăn có cân bằng, lành mạnh không dựa vào Tháp dinh dưỡng của trẻ em và đối chiếu với thực tế bữa ăn trong ngày ở nhà, ở trường.</a:t>
          </a:r>
        </a:p>
      </dgm:t>
    </dgm:pt>
    <dgm:pt modelId="{108F687C-2235-40CA-A7EA-D72F91F6FEDF}" type="par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9BCA15A3-8F1D-47F8-8EE8-10161E4DDE5D}" type="sibTrans" cxnId="{6195AA6B-44FF-45D8-AC7A-37364E26808F}">
      <dgm:prSet/>
      <dgm:spPr/>
      <dgm:t>
        <a:bodyPr/>
        <a:lstStyle/>
        <a:p>
          <a:endParaRPr lang="en-US">
            <a:latin typeface="Cambria" panose="02040503050406030204" pitchFamily="18" charset="0"/>
            <a:ea typeface="Cambria" panose="02040503050406030204" pitchFamily="18" charset="0"/>
          </a:endParaRPr>
        </a:p>
      </dgm:t>
    </dgm:pt>
    <dgm:pt modelId="{30C5089C-CCFC-466F-9046-6E6F3E1AE25C}" type="pres">
      <dgm:prSet presAssocID="{8A1C0B28-396F-4977-A2F9-D92AFB2EF001}" presName="linear" presStyleCnt="0">
        <dgm:presLayoutVars>
          <dgm:dir/>
          <dgm:animLvl val="lvl"/>
          <dgm:resizeHandles val="exact"/>
        </dgm:presLayoutVars>
      </dgm:prSet>
      <dgm:spPr/>
      <dgm:t>
        <a:bodyPr/>
        <a:lstStyle/>
        <a:p>
          <a:endParaRPr lang="en-US"/>
        </a:p>
      </dgm:t>
    </dgm:pt>
    <dgm:pt modelId="{7633689B-5644-4D59-AC84-DD6D0E0CBC61}" type="pres">
      <dgm:prSet presAssocID="{EC85BD2A-0E23-40F7-8E0D-8BD89B1439BC}" presName="parentLin" presStyleCnt="0"/>
      <dgm:spPr/>
    </dgm:pt>
    <dgm:pt modelId="{0CEAFE80-A975-45D4-9FA5-37B37FB6D3F6}" type="pres">
      <dgm:prSet presAssocID="{EC85BD2A-0E23-40F7-8E0D-8BD89B1439BC}" presName="parentLeftMargin" presStyleLbl="node1" presStyleIdx="0" presStyleCnt="3"/>
      <dgm:spPr/>
      <dgm:t>
        <a:bodyPr/>
        <a:lstStyle/>
        <a:p>
          <a:endParaRPr lang="en-US"/>
        </a:p>
      </dgm:t>
    </dgm:pt>
    <dgm:pt modelId="{6186CEA9-CC3C-4F68-B32B-C71E1A85396A}" type="pres">
      <dgm:prSet presAssocID="{EC85BD2A-0E23-40F7-8E0D-8BD89B1439BC}" presName="parentText" presStyleLbl="node1" presStyleIdx="0" presStyleCnt="3" custScaleX="142857">
        <dgm:presLayoutVars>
          <dgm:chMax val="0"/>
          <dgm:bulletEnabled val="1"/>
        </dgm:presLayoutVars>
      </dgm:prSet>
      <dgm:spPr/>
      <dgm:t>
        <a:bodyPr/>
        <a:lstStyle/>
        <a:p>
          <a:endParaRPr lang="en-US"/>
        </a:p>
      </dgm:t>
    </dgm:pt>
    <dgm:pt modelId="{19D5A685-E7E0-4019-8E2F-79513C8C6D85}" type="pres">
      <dgm:prSet presAssocID="{EC85BD2A-0E23-40F7-8E0D-8BD89B1439BC}" presName="negativeSpace" presStyleCnt="0"/>
      <dgm:spPr/>
    </dgm:pt>
    <dgm:pt modelId="{1FB28C24-DE8E-451D-8910-A9DC6EA327E1}" type="pres">
      <dgm:prSet presAssocID="{EC85BD2A-0E23-40F7-8E0D-8BD89B1439BC}" presName="childText" presStyleLbl="conFgAcc1" presStyleIdx="0" presStyleCnt="3">
        <dgm:presLayoutVars>
          <dgm:bulletEnabled val="1"/>
        </dgm:presLayoutVars>
      </dgm:prSet>
      <dgm:spPr/>
    </dgm:pt>
    <dgm:pt modelId="{47BC7957-5D60-443B-B689-FE727F9D0B11}" type="pres">
      <dgm:prSet presAssocID="{6D115758-CA29-4C3C-A230-1CB646BE057E}" presName="spaceBetweenRectangles" presStyleCnt="0"/>
      <dgm:spPr/>
    </dgm:pt>
    <dgm:pt modelId="{4109EDEF-CCAC-4EEB-A394-3ACE4AA0CACE}" type="pres">
      <dgm:prSet presAssocID="{33558EFD-450D-46A8-A02F-37AF2BC57EE2}" presName="parentLin" presStyleCnt="0"/>
      <dgm:spPr/>
    </dgm:pt>
    <dgm:pt modelId="{55804C71-7348-4FAB-8E06-15F90043867F}" type="pres">
      <dgm:prSet presAssocID="{33558EFD-450D-46A8-A02F-37AF2BC57EE2}" presName="parentLeftMargin" presStyleLbl="node1" presStyleIdx="0" presStyleCnt="3"/>
      <dgm:spPr/>
      <dgm:t>
        <a:bodyPr/>
        <a:lstStyle/>
        <a:p>
          <a:endParaRPr lang="en-US"/>
        </a:p>
      </dgm:t>
    </dgm:pt>
    <dgm:pt modelId="{99D85783-49FC-4054-8DE9-18DFF6B7DC02}" type="pres">
      <dgm:prSet presAssocID="{33558EFD-450D-46A8-A02F-37AF2BC57EE2}" presName="parentText" presStyleLbl="node1" presStyleIdx="1" presStyleCnt="3" custScaleX="142857">
        <dgm:presLayoutVars>
          <dgm:chMax val="0"/>
          <dgm:bulletEnabled val="1"/>
        </dgm:presLayoutVars>
      </dgm:prSet>
      <dgm:spPr/>
      <dgm:t>
        <a:bodyPr/>
        <a:lstStyle/>
        <a:p>
          <a:endParaRPr lang="en-US"/>
        </a:p>
      </dgm:t>
    </dgm:pt>
    <dgm:pt modelId="{8C2F500F-2DC3-4D70-848F-A0600BC0AB39}" type="pres">
      <dgm:prSet presAssocID="{33558EFD-450D-46A8-A02F-37AF2BC57EE2}" presName="negativeSpace" presStyleCnt="0"/>
      <dgm:spPr/>
    </dgm:pt>
    <dgm:pt modelId="{F9D60197-8E53-4363-A261-2A9D874A2B07}" type="pres">
      <dgm:prSet presAssocID="{33558EFD-450D-46A8-A02F-37AF2BC57EE2}" presName="childText" presStyleLbl="conFgAcc1" presStyleIdx="1" presStyleCnt="3">
        <dgm:presLayoutVars>
          <dgm:bulletEnabled val="1"/>
        </dgm:presLayoutVars>
      </dgm:prSet>
      <dgm:spPr/>
    </dgm:pt>
    <dgm:pt modelId="{8D313AFC-E965-4CE8-8D3E-C5F36509ABC0}" type="pres">
      <dgm:prSet presAssocID="{15A36152-6D1B-4297-9D5D-9EFCA4F77A6E}" presName="spaceBetweenRectangles" presStyleCnt="0"/>
      <dgm:spPr/>
    </dgm:pt>
    <dgm:pt modelId="{1AF9B188-7001-4959-8FFC-D73760591E8A}" type="pres">
      <dgm:prSet presAssocID="{079B82D9-5FBE-4A03-95E1-2CFC9DB5961F}" presName="parentLin" presStyleCnt="0"/>
      <dgm:spPr/>
    </dgm:pt>
    <dgm:pt modelId="{6C413DD9-1E8F-4455-A7ED-2AFAEA0DCB97}" type="pres">
      <dgm:prSet presAssocID="{079B82D9-5FBE-4A03-95E1-2CFC9DB5961F}" presName="parentLeftMargin" presStyleLbl="node1" presStyleIdx="1" presStyleCnt="3"/>
      <dgm:spPr/>
      <dgm:t>
        <a:bodyPr/>
        <a:lstStyle/>
        <a:p>
          <a:endParaRPr lang="en-US"/>
        </a:p>
      </dgm:t>
    </dgm:pt>
    <dgm:pt modelId="{3386A82D-F8D5-4BB8-B90B-976C2ADD3C62}" type="pres">
      <dgm:prSet presAssocID="{079B82D9-5FBE-4A03-95E1-2CFC9DB5961F}" presName="parentText" presStyleLbl="node1" presStyleIdx="2" presStyleCnt="3" custScaleX="142857">
        <dgm:presLayoutVars>
          <dgm:chMax val="0"/>
          <dgm:bulletEnabled val="1"/>
        </dgm:presLayoutVars>
      </dgm:prSet>
      <dgm:spPr/>
      <dgm:t>
        <a:bodyPr/>
        <a:lstStyle/>
        <a:p>
          <a:endParaRPr lang="en-US"/>
        </a:p>
      </dgm:t>
    </dgm:pt>
    <dgm:pt modelId="{68ED28B3-3C39-45D3-B4D6-FD3DDC55B8A0}" type="pres">
      <dgm:prSet presAssocID="{079B82D9-5FBE-4A03-95E1-2CFC9DB5961F}" presName="negativeSpace" presStyleCnt="0"/>
      <dgm:spPr/>
    </dgm:pt>
    <dgm:pt modelId="{01B18C28-2D5D-4004-9F79-FE77D478D49C}" type="pres">
      <dgm:prSet presAssocID="{079B82D9-5FBE-4A03-95E1-2CFC9DB5961F}" presName="childText" presStyleLbl="conFgAcc1" presStyleIdx="2" presStyleCnt="3">
        <dgm:presLayoutVars>
          <dgm:bulletEnabled val="1"/>
        </dgm:presLayoutVars>
      </dgm:prSet>
      <dgm:spPr/>
    </dgm:pt>
  </dgm:ptLst>
  <dgm:cxnLst>
    <dgm:cxn modelId="{C7A5FC96-B7ED-4AB6-9551-360679273421}" type="presOf" srcId="{079B82D9-5FBE-4A03-95E1-2CFC9DB5961F}" destId="{3386A82D-F8D5-4BB8-B90B-976C2ADD3C62}" srcOrd="1" destOrd="0" presId="urn:microsoft.com/office/officeart/2005/8/layout/list1"/>
    <dgm:cxn modelId="{044E50F3-C188-4D04-B355-BD0B66C1F495}" type="presOf" srcId="{079B82D9-5FBE-4A03-95E1-2CFC9DB5961F}" destId="{6C413DD9-1E8F-4455-A7ED-2AFAEA0DCB97}" srcOrd="0" destOrd="0" presId="urn:microsoft.com/office/officeart/2005/8/layout/list1"/>
    <dgm:cxn modelId="{FE63FADB-8025-49B0-B3BE-C896B6818C50}" srcId="{8A1C0B28-396F-4977-A2F9-D92AFB2EF001}" destId="{EC85BD2A-0E23-40F7-8E0D-8BD89B1439BC}" srcOrd="0" destOrd="0" parTransId="{CB6201D9-5393-4C65-8B99-4E3D4178ACA1}" sibTransId="{6D115758-CA29-4C3C-A230-1CB646BE057E}"/>
    <dgm:cxn modelId="{8060EC7F-3F18-4330-8711-000B48271ADD}" type="presOf" srcId="{EC85BD2A-0E23-40F7-8E0D-8BD89B1439BC}" destId="{0CEAFE80-A975-45D4-9FA5-37B37FB6D3F6}" srcOrd="0" destOrd="0" presId="urn:microsoft.com/office/officeart/2005/8/layout/list1"/>
    <dgm:cxn modelId="{9A36BF55-C1B8-406C-BEDA-335F7D22ED76}" type="presOf" srcId="{33558EFD-450D-46A8-A02F-37AF2BC57EE2}" destId="{55804C71-7348-4FAB-8E06-15F90043867F}" srcOrd="0" destOrd="0" presId="urn:microsoft.com/office/officeart/2005/8/layout/list1"/>
    <dgm:cxn modelId="{95F25FAB-30CF-42AA-850F-C57A19843096}" type="presOf" srcId="{33558EFD-450D-46A8-A02F-37AF2BC57EE2}" destId="{99D85783-49FC-4054-8DE9-18DFF6B7DC02}" srcOrd="1" destOrd="0" presId="urn:microsoft.com/office/officeart/2005/8/layout/list1"/>
    <dgm:cxn modelId="{74FD9F51-F380-48E0-8EA5-62F4DC374637}" type="presOf" srcId="{EC85BD2A-0E23-40F7-8E0D-8BD89B1439BC}" destId="{6186CEA9-CC3C-4F68-B32B-C71E1A85396A}" srcOrd="1" destOrd="0" presId="urn:microsoft.com/office/officeart/2005/8/layout/list1"/>
    <dgm:cxn modelId="{6195AA6B-44FF-45D8-AC7A-37364E26808F}" srcId="{8A1C0B28-396F-4977-A2F9-D92AFB2EF001}" destId="{079B82D9-5FBE-4A03-95E1-2CFC9DB5961F}" srcOrd="2" destOrd="0" parTransId="{108F687C-2235-40CA-A7EA-D72F91F6FEDF}" sibTransId="{9BCA15A3-8F1D-47F8-8EE8-10161E4DDE5D}"/>
    <dgm:cxn modelId="{1D632E0A-7330-44E4-8955-E26227BE0545}" srcId="{8A1C0B28-396F-4977-A2F9-D92AFB2EF001}" destId="{33558EFD-450D-46A8-A02F-37AF2BC57EE2}" srcOrd="1" destOrd="0" parTransId="{4F8E0D8D-8C5C-4D63-8B72-72CD602B436E}" sibTransId="{15A36152-6D1B-4297-9D5D-9EFCA4F77A6E}"/>
    <dgm:cxn modelId="{101F82F4-34C4-44FA-8976-B301F2D30FFD}" type="presOf" srcId="{8A1C0B28-396F-4977-A2F9-D92AFB2EF001}" destId="{30C5089C-CCFC-466F-9046-6E6F3E1AE25C}" srcOrd="0" destOrd="0" presId="urn:microsoft.com/office/officeart/2005/8/layout/list1"/>
    <dgm:cxn modelId="{EE50D9CE-E9BC-442B-A2CD-474D94122FC6}" type="presParOf" srcId="{30C5089C-CCFC-466F-9046-6E6F3E1AE25C}" destId="{7633689B-5644-4D59-AC84-DD6D0E0CBC61}" srcOrd="0" destOrd="0" presId="urn:microsoft.com/office/officeart/2005/8/layout/list1"/>
    <dgm:cxn modelId="{D247AF93-14DA-4396-8267-7A6B5E6675C1}" type="presParOf" srcId="{7633689B-5644-4D59-AC84-DD6D0E0CBC61}" destId="{0CEAFE80-A975-45D4-9FA5-37B37FB6D3F6}" srcOrd="0" destOrd="0" presId="urn:microsoft.com/office/officeart/2005/8/layout/list1"/>
    <dgm:cxn modelId="{762CFD00-D5FC-4564-8946-4F628B1BD1FC}" type="presParOf" srcId="{7633689B-5644-4D59-AC84-DD6D0E0CBC61}" destId="{6186CEA9-CC3C-4F68-B32B-C71E1A85396A}" srcOrd="1" destOrd="0" presId="urn:microsoft.com/office/officeart/2005/8/layout/list1"/>
    <dgm:cxn modelId="{6E0D49A9-38D8-41A0-9914-0928C551065C}" type="presParOf" srcId="{30C5089C-CCFC-466F-9046-6E6F3E1AE25C}" destId="{19D5A685-E7E0-4019-8E2F-79513C8C6D85}" srcOrd="1" destOrd="0" presId="urn:microsoft.com/office/officeart/2005/8/layout/list1"/>
    <dgm:cxn modelId="{57AC32C1-885C-4B2B-B354-828392729C7B}" type="presParOf" srcId="{30C5089C-CCFC-466F-9046-6E6F3E1AE25C}" destId="{1FB28C24-DE8E-451D-8910-A9DC6EA327E1}" srcOrd="2" destOrd="0" presId="urn:microsoft.com/office/officeart/2005/8/layout/list1"/>
    <dgm:cxn modelId="{6B3BC9CC-6182-4F16-8966-1EF704922489}" type="presParOf" srcId="{30C5089C-CCFC-466F-9046-6E6F3E1AE25C}" destId="{47BC7957-5D60-443B-B689-FE727F9D0B11}" srcOrd="3" destOrd="0" presId="urn:microsoft.com/office/officeart/2005/8/layout/list1"/>
    <dgm:cxn modelId="{98747ED2-0238-4BD1-9DD5-D2DC054F9290}" type="presParOf" srcId="{30C5089C-CCFC-466F-9046-6E6F3E1AE25C}" destId="{4109EDEF-CCAC-4EEB-A394-3ACE4AA0CACE}" srcOrd="4" destOrd="0" presId="urn:microsoft.com/office/officeart/2005/8/layout/list1"/>
    <dgm:cxn modelId="{EA949C20-DFC2-469A-BFB4-403A60DDAA1B}" type="presParOf" srcId="{4109EDEF-CCAC-4EEB-A394-3ACE4AA0CACE}" destId="{55804C71-7348-4FAB-8E06-15F90043867F}" srcOrd="0" destOrd="0" presId="urn:microsoft.com/office/officeart/2005/8/layout/list1"/>
    <dgm:cxn modelId="{C0E757B9-4C7A-4D6F-99FF-43175613E451}" type="presParOf" srcId="{4109EDEF-CCAC-4EEB-A394-3ACE4AA0CACE}" destId="{99D85783-49FC-4054-8DE9-18DFF6B7DC02}" srcOrd="1" destOrd="0" presId="urn:microsoft.com/office/officeart/2005/8/layout/list1"/>
    <dgm:cxn modelId="{31C23FAA-FE31-42EC-A9F6-515E3C479FAF}" type="presParOf" srcId="{30C5089C-CCFC-466F-9046-6E6F3E1AE25C}" destId="{8C2F500F-2DC3-4D70-848F-A0600BC0AB39}" srcOrd="5" destOrd="0" presId="urn:microsoft.com/office/officeart/2005/8/layout/list1"/>
    <dgm:cxn modelId="{352E44C6-88A1-4D2A-BAC4-D494ED48B5C1}" type="presParOf" srcId="{30C5089C-CCFC-466F-9046-6E6F3E1AE25C}" destId="{F9D60197-8E53-4363-A261-2A9D874A2B07}" srcOrd="6" destOrd="0" presId="urn:microsoft.com/office/officeart/2005/8/layout/list1"/>
    <dgm:cxn modelId="{680CE1F4-95CF-4C6A-B3F8-78A247DBF5A0}" type="presParOf" srcId="{30C5089C-CCFC-466F-9046-6E6F3E1AE25C}" destId="{8D313AFC-E965-4CE8-8D3E-C5F36509ABC0}" srcOrd="7" destOrd="0" presId="urn:microsoft.com/office/officeart/2005/8/layout/list1"/>
    <dgm:cxn modelId="{4D3A4B02-841D-4656-B70D-3E1C94E513CC}" type="presParOf" srcId="{30C5089C-CCFC-466F-9046-6E6F3E1AE25C}" destId="{1AF9B188-7001-4959-8FFC-D73760591E8A}" srcOrd="8" destOrd="0" presId="urn:microsoft.com/office/officeart/2005/8/layout/list1"/>
    <dgm:cxn modelId="{D97867E5-728B-45AA-AE56-775421C8849A}" type="presParOf" srcId="{1AF9B188-7001-4959-8FFC-D73760591E8A}" destId="{6C413DD9-1E8F-4455-A7ED-2AFAEA0DCB97}" srcOrd="0" destOrd="0" presId="urn:microsoft.com/office/officeart/2005/8/layout/list1"/>
    <dgm:cxn modelId="{778EF7FF-E37D-43B3-AEE0-015ECC098B83}" type="presParOf" srcId="{1AF9B188-7001-4959-8FFC-D73760591E8A}" destId="{3386A82D-F8D5-4BB8-B90B-976C2ADD3C62}" srcOrd="1" destOrd="0" presId="urn:microsoft.com/office/officeart/2005/8/layout/list1"/>
    <dgm:cxn modelId="{8ABB1244-ED25-4D22-AE58-ED702513D05E}" type="presParOf" srcId="{30C5089C-CCFC-466F-9046-6E6F3E1AE25C}" destId="{68ED28B3-3C39-45D3-B4D6-FD3DDC55B8A0}" srcOrd="9" destOrd="0" presId="urn:microsoft.com/office/officeart/2005/8/layout/list1"/>
    <dgm:cxn modelId="{5B5B6579-A7D1-4D82-B151-FC72DCF0C64B}" type="presParOf" srcId="{30C5089C-CCFC-466F-9046-6E6F3E1AE25C}" destId="{01B18C28-2D5D-4004-9F79-FE77D478D49C}" srcOrd="10" destOrd="0" presId="urn:microsoft.com/office/officeart/2005/8/layout/list1"/>
  </dgm:cxnLst>
  <dgm:bg>
    <a:solidFill>
      <a:schemeClr val="accent3">
        <a:lumMod val="40000"/>
        <a:lumOff val="60000"/>
      </a:schemeClr>
    </a:solidFill>
  </dgm:bg>
  <dgm:whole/>
  <dgm:extLst>
    <a:ext uri="http://schemas.microsoft.com/office/drawing/2008/diagram">
      <dsp:dataModelExt xmlns:dsp="http://schemas.microsoft.com/office/drawing/2008/diagram" relId="rId2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28C24-DE8E-451D-8910-A9DC6EA327E1}">
      <dsp:nvSpPr>
        <dsp:cNvPr id="0" name=""/>
        <dsp:cNvSpPr/>
      </dsp:nvSpPr>
      <dsp:spPr>
        <a:xfrm>
          <a:off x="0" y="845411"/>
          <a:ext cx="14220278" cy="1411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86CEA9-CC3C-4F68-B32B-C71E1A85396A}">
      <dsp:nvSpPr>
        <dsp:cNvPr id="0" name=""/>
        <dsp:cNvSpPr/>
      </dsp:nvSpPr>
      <dsp:spPr>
        <a:xfrm>
          <a:off x="676990" y="18851"/>
          <a:ext cx="13539801" cy="16531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lvl="0" algn="l" defTabSz="1600200">
            <a:lnSpc>
              <a:spcPct val="90000"/>
            </a:lnSpc>
            <a:spcBef>
              <a:spcPct val="0"/>
            </a:spcBef>
            <a:spcAft>
              <a:spcPct val="35000"/>
            </a:spcAft>
          </a:pPr>
          <a:r>
            <a:rPr lang="en-US" sz="3600" kern="1200">
              <a:latin typeface="Cambria" panose="02040503050406030204" pitchFamily="18" charset="0"/>
              <a:ea typeface="Cambria" panose="02040503050406030204" pitchFamily="18" charset="0"/>
              <a:cs typeface="Calibri" panose="020F0502020204030204" pitchFamily="34" charset="0"/>
            </a:rPr>
            <a:t>1. </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Trình bày được sự cần thiết phải phối hợp thức ăn, ăn nhiều rau, hoa quả và uống nước mỗi ngày.</a:t>
          </a:r>
        </a:p>
      </dsp:txBody>
      <dsp:txXfrm>
        <a:off x="757689" y="99550"/>
        <a:ext cx="13378403" cy="1491722"/>
      </dsp:txXfrm>
    </dsp:sp>
    <dsp:sp modelId="{F9D60197-8E53-4363-A261-2A9D874A2B07}">
      <dsp:nvSpPr>
        <dsp:cNvPr id="0" name=""/>
        <dsp:cNvSpPr/>
      </dsp:nvSpPr>
      <dsp:spPr>
        <a:xfrm>
          <a:off x="0" y="3385572"/>
          <a:ext cx="14220278" cy="1411200"/>
        </a:xfrm>
        <a:prstGeom prst="rect">
          <a:avLst/>
        </a:prstGeom>
        <a:solidFill>
          <a:schemeClr val="lt1">
            <a:alpha val="90000"/>
            <a:hueOff val="0"/>
            <a:satOff val="0"/>
            <a:lumOff val="0"/>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D85783-49FC-4054-8DE9-18DFF6B7DC02}">
      <dsp:nvSpPr>
        <dsp:cNvPr id="0" name=""/>
        <dsp:cNvSpPr/>
      </dsp:nvSpPr>
      <dsp:spPr>
        <a:xfrm>
          <a:off x="676990" y="2559011"/>
          <a:ext cx="13539801" cy="1653120"/>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lvl="0" algn="l" defTabSz="1600200">
            <a:lnSpc>
              <a:spcPct val="90000"/>
            </a:lnSpc>
            <a:spcBef>
              <a:spcPct val="0"/>
            </a:spcBef>
            <a:spcAft>
              <a:spcPct val="35000"/>
            </a:spcAft>
          </a:pPr>
          <a:r>
            <a:rPr lang="en-US" sz="3600" kern="1200">
              <a:latin typeface="Cambria" panose="02040503050406030204" pitchFamily="18" charset="0"/>
              <a:ea typeface="Cambria" panose="02040503050406030204" pitchFamily="18" charset="0"/>
              <a:cs typeface="Calibri" panose="020F0502020204030204" pitchFamily="34" charset="0"/>
            </a:rPr>
            <a:t>2.</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Nêu được ở mức độ đơn giản về chế độ ăn uống cân bằng.</a:t>
          </a:r>
        </a:p>
      </dsp:txBody>
      <dsp:txXfrm>
        <a:off x="757689" y="2639710"/>
        <a:ext cx="13378403" cy="1491722"/>
      </dsp:txXfrm>
    </dsp:sp>
    <dsp:sp modelId="{01B18C28-2D5D-4004-9F79-FE77D478D49C}">
      <dsp:nvSpPr>
        <dsp:cNvPr id="0" name=""/>
        <dsp:cNvSpPr/>
      </dsp:nvSpPr>
      <dsp:spPr>
        <a:xfrm>
          <a:off x="0" y="5925732"/>
          <a:ext cx="14220278" cy="1411200"/>
        </a:xfrm>
        <a:prstGeom prst="rect">
          <a:avLst/>
        </a:prstGeom>
        <a:solidFill>
          <a:schemeClr val="lt1">
            <a:alpha val="90000"/>
            <a:hueOff val="0"/>
            <a:satOff val="0"/>
            <a:lumOff val="0"/>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86A82D-F8D5-4BB8-B90B-976C2ADD3C62}">
      <dsp:nvSpPr>
        <dsp:cNvPr id="0" name=""/>
        <dsp:cNvSpPr/>
      </dsp:nvSpPr>
      <dsp:spPr>
        <a:xfrm>
          <a:off x="676990" y="5099172"/>
          <a:ext cx="13539801" cy="165312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6245" tIns="0" rIns="376245" bIns="0" numCol="1" spcCol="1270" anchor="ctr" anchorCtr="0">
          <a:noAutofit/>
        </a:bodyPr>
        <a:lstStyle/>
        <a:p>
          <a:pPr lvl="0" algn="l" defTabSz="1600200">
            <a:lnSpc>
              <a:spcPct val="90000"/>
            </a:lnSpc>
            <a:spcBef>
              <a:spcPct val="0"/>
            </a:spcBef>
            <a:spcAft>
              <a:spcPct val="35000"/>
            </a:spcAft>
          </a:pPr>
          <a:r>
            <a:rPr lang="en-US" sz="3600" kern="1200">
              <a:latin typeface="Cambria" panose="02040503050406030204" pitchFamily="18" charset="0"/>
              <a:ea typeface="Cambria" panose="02040503050406030204" pitchFamily="18" charset="0"/>
              <a:cs typeface="Calibri" panose="020F0502020204030204" pitchFamily="34" charset="0"/>
            </a:rPr>
            <a:t>3.</a:t>
          </a:r>
          <a:r>
            <a:rPr lang="vi-VN" sz="3600" kern="1200">
              <a:effectLst/>
              <a:latin typeface="Cambria" panose="02040503050406030204" pitchFamily="18" charset="0"/>
              <a:ea typeface="Cambria" panose="02040503050406030204" pitchFamily="18" charset="0"/>
              <a:cs typeface="Calibri" panose="020F0502020204030204" pitchFamily="34" charset="0"/>
            </a:rPr>
            <a:t> </a:t>
          </a:r>
          <a:r>
            <a:rPr lang="en-US" sz="3600" kern="1200">
              <a:latin typeface="Cambria" panose="02040503050406030204" pitchFamily="18" charset="0"/>
              <a:ea typeface="Cambria" panose="02040503050406030204" pitchFamily="18" charset="0"/>
            </a:rPr>
            <a:t>Nhận xét được bữa ăn có cân bằng, lành mạnh không dựa vào Tháp dinh dưỡng của trẻ em và đối chiếu với thực tế bữa ăn trong ngày ở nhà, ở trường.</a:t>
          </a:r>
        </a:p>
      </dsp:txBody>
      <dsp:txXfrm>
        <a:off x="757689" y="5179871"/>
        <a:ext cx="13378403" cy="149172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4927EA-8177-4207-9BF1-3BC9E1083791}" type="datetimeFigureOut">
              <a:rPr lang="en-US" smtClean="0"/>
              <a:t>2/23/2024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9373A9-45B8-4EB8-9D4C-B71F136B4A9C}" type="slidenum">
              <a:rPr lang="en-US" smtClean="0"/>
              <a:t>‹#›</a:t>
            </a:fld>
            <a:endParaRPr lang="en-US"/>
          </a:p>
        </p:txBody>
      </p:sp>
    </p:spTree>
    <p:extLst>
      <p:ext uri="{BB962C8B-B14F-4D97-AF65-F5344CB8AC3E}">
        <p14:creationId xmlns:p14="http://schemas.microsoft.com/office/powerpoint/2010/main" val="3793105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A3CE68-4DC3-4344-A0EF-59B091DA238E}" type="slidenum">
              <a:rPr lang="en-US" smtClean="0"/>
              <a:t>19</a:t>
            </a:fld>
            <a:endParaRPr lang="en-US"/>
          </a:p>
        </p:txBody>
      </p:sp>
    </p:spTree>
    <p:extLst>
      <p:ext uri="{BB962C8B-B14F-4D97-AF65-F5344CB8AC3E}">
        <p14:creationId xmlns:p14="http://schemas.microsoft.com/office/powerpoint/2010/main" val="42940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8897E95-E0B2-4B3C-82CF-20AC37E614F9}"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4062307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97E95-E0B2-4B3C-82CF-20AC37E614F9}"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31475083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97E95-E0B2-4B3C-82CF-20AC37E614F9}"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232746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8897E95-E0B2-4B3C-82CF-20AC37E614F9}"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1212720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8897E95-E0B2-4B3C-82CF-20AC37E614F9}" type="datetimeFigureOut">
              <a:rPr lang="en-US" smtClean="0"/>
              <a:t>2/23/2024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2245242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8897E95-E0B2-4B3C-82CF-20AC37E614F9}"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3438673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8897E95-E0B2-4B3C-82CF-20AC37E614F9}" type="datetimeFigureOut">
              <a:rPr lang="en-US" smtClean="0"/>
              <a:t>2/23/2024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29627348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8897E95-E0B2-4B3C-82CF-20AC37E614F9}" type="datetimeFigureOut">
              <a:rPr lang="en-US" smtClean="0"/>
              <a:t>2/23/2024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1745126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897E95-E0B2-4B3C-82CF-20AC37E614F9}" type="datetimeFigureOut">
              <a:rPr lang="en-US" smtClean="0"/>
              <a:t>2/23/2024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477575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897E95-E0B2-4B3C-82CF-20AC37E614F9}"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2441225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88897E95-E0B2-4B3C-82CF-20AC37E614F9}" type="datetimeFigureOut">
              <a:rPr lang="en-US" smtClean="0"/>
              <a:t>2/23/2024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9E8988-CDEA-40AC-A665-F8D17FBD88E1}" type="slidenum">
              <a:rPr lang="en-US" smtClean="0"/>
              <a:t>‹#›</a:t>
            </a:fld>
            <a:endParaRPr lang="en-US"/>
          </a:p>
        </p:txBody>
      </p:sp>
    </p:spTree>
    <p:extLst>
      <p:ext uri="{BB962C8B-B14F-4D97-AF65-F5344CB8AC3E}">
        <p14:creationId xmlns:p14="http://schemas.microsoft.com/office/powerpoint/2010/main" val="13262086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97E95-E0B2-4B3C-82CF-20AC37E614F9}" type="datetimeFigureOut">
              <a:rPr lang="en-US" smtClean="0"/>
              <a:t>2/23/2024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E8988-CDEA-40AC-A665-F8D17FBD88E1}" type="slidenum">
              <a:rPr lang="en-US" smtClean="0"/>
              <a:t>‹#›</a:t>
            </a:fld>
            <a:endParaRPr lang="en-US"/>
          </a:p>
        </p:txBody>
      </p:sp>
    </p:spTree>
    <p:extLst>
      <p:ext uri="{BB962C8B-B14F-4D97-AF65-F5344CB8AC3E}">
        <p14:creationId xmlns:p14="http://schemas.microsoft.com/office/powerpoint/2010/main" val="34585434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7.png"/><Relationship Id="rId18" Type="http://schemas.openxmlformats.org/officeDocument/2006/relationships/image" Target="../media/image10.png"/><Relationship Id="rId3" Type="http://schemas.openxmlformats.org/officeDocument/2006/relationships/image" Target="../media/image2.png"/><Relationship Id="rId21" Type="http://schemas.openxmlformats.org/officeDocument/2006/relationships/image" Target="../media/image13.png"/><Relationship Id="rId7" Type="http://schemas.openxmlformats.org/officeDocument/2006/relationships/image" Target="../media/image4.png"/><Relationship Id="rId12" Type="http://schemas.openxmlformats.org/officeDocument/2006/relationships/image" Target="../media/image13.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23" Type="http://schemas.openxmlformats.org/officeDocument/2006/relationships/image" Target="../media/image15.png"/><Relationship Id="rId10" Type="http://schemas.openxmlformats.org/officeDocument/2006/relationships/image" Target="../media/image11.svg"/><Relationship Id="rId19" Type="http://schemas.openxmlformats.org/officeDocument/2006/relationships/image" Target="../media/image11.png"/><Relationship Id="rId4" Type="http://schemas.openxmlformats.org/officeDocument/2006/relationships/image" Target="../media/image5.svg"/><Relationship Id="rId9" Type="http://schemas.openxmlformats.org/officeDocument/2006/relationships/image" Target="../media/image5.png"/><Relationship Id="rId14" Type="http://schemas.openxmlformats.org/officeDocument/2006/relationships/image" Target="../media/image15.svg"/><Relationship Id="rId22"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126.svg"/><Relationship Id="rId13" Type="http://schemas.openxmlformats.org/officeDocument/2006/relationships/image" Target="../media/image46.png"/><Relationship Id="rId18" Type="http://schemas.openxmlformats.org/officeDocument/2006/relationships/image" Target="../media/image130.svg"/><Relationship Id="rId3" Type="http://schemas.openxmlformats.org/officeDocument/2006/relationships/image" Target="../media/image71.jpeg"/><Relationship Id="rId21" Type="http://schemas.openxmlformats.org/officeDocument/2006/relationships/image" Target="../media/image76.png"/><Relationship Id="rId7" Type="http://schemas.openxmlformats.org/officeDocument/2006/relationships/image" Target="../media/image73.png"/><Relationship Id="rId12" Type="http://schemas.openxmlformats.org/officeDocument/2006/relationships/image" Target="../media/image105.svg"/><Relationship Id="rId17" Type="http://schemas.openxmlformats.org/officeDocument/2006/relationships/image" Target="../media/image75.png"/><Relationship Id="rId2" Type="http://schemas.openxmlformats.org/officeDocument/2006/relationships/image" Target="../media/image1.jpeg"/><Relationship Id="rId16" Type="http://schemas.openxmlformats.org/officeDocument/2006/relationships/image" Target="../media/image55.svg"/><Relationship Id="rId20" Type="http://schemas.openxmlformats.org/officeDocument/2006/relationships/image" Target="../media/image7.svg"/><Relationship Id="rId1" Type="http://schemas.openxmlformats.org/officeDocument/2006/relationships/slideLayout" Target="../slideLayouts/slideLayout7.xml"/><Relationship Id="rId6" Type="http://schemas.openxmlformats.org/officeDocument/2006/relationships/image" Target="../media/image124.svg"/><Relationship Id="rId11" Type="http://schemas.openxmlformats.org/officeDocument/2006/relationships/image" Target="../media/image59.png"/><Relationship Id="rId5" Type="http://schemas.openxmlformats.org/officeDocument/2006/relationships/image" Target="../media/image72.png"/><Relationship Id="rId15" Type="http://schemas.openxmlformats.org/officeDocument/2006/relationships/image" Target="../media/image30.png"/><Relationship Id="rId10" Type="http://schemas.openxmlformats.org/officeDocument/2006/relationships/image" Target="../media/image128.svg"/><Relationship Id="rId19" Type="http://schemas.openxmlformats.org/officeDocument/2006/relationships/image" Target="../media/image3.png"/><Relationship Id="rId4" Type="http://schemas.openxmlformats.org/officeDocument/2006/relationships/image" Target="../media/image33.png"/><Relationship Id="rId9" Type="http://schemas.openxmlformats.org/officeDocument/2006/relationships/image" Target="../media/image74.png"/><Relationship Id="rId14" Type="http://schemas.openxmlformats.org/officeDocument/2006/relationships/image" Target="../media/image84.svg"/></Relationships>
</file>

<file path=ppt/slides/_rels/slide1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18" Type="http://schemas.openxmlformats.org/officeDocument/2006/relationships/image" Target="../media/image11.svg"/><Relationship Id="rId3" Type="http://schemas.openxmlformats.org/officeDocument/2006/relationships/image" Target="../media/image77.jpeg"/><Relationship Id="rId21" Type="http://schemas.openxmlformats.org/officeDocument/2006/relationships/image" Target="../media/image83.png"/><Relationship Id="rId7" Type="http://schemas.openxmlformats.org/officeDocument/2006/relationships/image" Target="../media/image16.png"/><Relationship Id="rId12" Type="http://schemas.openxmlformats.org/officeDocument/2006/relationships/image" Target="../media/image32.svg"/><Relationship Id="rId17" Type="http://schemas.openxmlformats.org/officeDocument/2006/relationships/image" Target="../media/image5.png"/><Relationship Id="rId2" Type="http://schemas.openxmlformats.org/officeDocument/2006/relationships/image" Target="../media/image1.jpeg"/><Relationship Id="rId16" Type="http://schemas.openxmlformats.org/officeDocument/2006/relationships/image" Target="../media/image137.svg"/><Relationship Id="rId20" Type="http://schemas.openxmlformats.org/officeDocument/2006/relationships/image" Target="../media/image139.svg"/><Relationship Id="rId1" Type="http://schemas.openxmlformats.org/officeDocument/2006/relationships/slideLayout" Target="../slideLayouts/slideLayout7.xml"/><Relationship Id="rId6" Type="http://schemas.openxmlformats.org/officeDocument/2006/relationships/image" Target="../media/image80.jpeg"/><Relationship Id="rId11" Type="http://schemas.openxmlformats.org/officeDocument/2006/relationships/image" Target="../media/image18.png"/><Relationship Id="rId5" Type="http://schemas.openxmlformats.org/officeDocument/2006/relationships/image" Target="../media/image79.jpeg"/><Relationship Id="rId15" Type="http://schemas.openxmlformats.org/officeDocument/2006/relationships/image" Target="../media/image81.png"/><Relationship Id="rId10" Type="http://schemas.openxmlformats.org/officeDocument/2006/relationships/image" Target="../media/image28.svg"/><Relationship Id="rId19" Type="http://schemas.openxmlformats.org/officeDocument/2006/relationships/image" Target="../media/image82.png"/><Relationship Id="rId4" Type="http://schemas.openxmlformats.org/officeDocument/2006/relationships/image" Target="../media/image78.jpeg"/><Relationship Id="rId9" Type="http://schemas.openxmlformats.org/officeDocument/2006/relationships/image" Target="../media/image23.png"/><Relationship Id="rId14" Type="http://schemas.openxmlformats.org/officeDocument/2006/relationships/image" Target="../media/image57.svg"/></Relationships>
</file>

<file path=ppt/slides/_rels/slide12.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7.png"/><Relationship Id="rId18" Type="http://schemas.openxmlformats.org/officeDocument/2006/relationships/image" Target="../media/image13.svg"/><Relationship Id="rId26" Type="http://schemas.openxmlformats.org/officeDocument/2006/relationships/image" Target="../media/image88.jpeg"/><Relationship Id="rId3" Type="http://schemas.openxmlformats.org/officeDocument/2006/relationships/image" Target="../media/image73.png"/><Relationship Id="rId21" Type="http://schemas.openxmlformats.org/officeDocument/2006/relationships/image" Target="../media/image50.png"/><Relationship Id="rId7" Type="http://schemas.openxmlformats.org/officeDocument/2006/relationships/image" Target="../media/image2.png"/><Relationship Id="rId12" Type="http://schemas.openxmlformats.org/officeDocument/2006/relationships/image" Target="../media/image82.svg"/><Relationship Id="rId17" Type="http://schemas.openxmlformats.org/officeDocument/2006/relationships/image" Target="../media/image6.png"/><Relationship Id="rId25" Type="http://schemas.openxmlformats.org/officeDocument/2006/relationships/image" Target="../media/image87.jpeg"/><Relationship Id="rId2" Type="http://schemas.openxmlformats.org/officeDocument/2006/relationships/image" Target="../media/image1.jpeg"/><Relationship Id="rId16" Type="http://schemas.openxmlformats.org/officeDocument/2006/relationships/image" Target="../media/image107.svg"/><Relationship Id="rId20" Type="http://schemas.openxmlformats.org/officeDocument/2006/relationships/image" Target="../media/image144.svg"/><Relationship Id="rId1" Type="http://schemas.openxmlformats.org/officeDocument/2006/relationships/slideLayout" Target="../slideLayouts/slideLayout7.xml"/><Relationship Id="rId6" Type="http://schemas.openxmlformats.org/officeDocument/2006/relationships/image" Target="../media/image142.svg"/><Relationship Id="rId11" Type="http://schemas.openxmlformats.org/officeDocument/2006/relationships/image" Target="../media/image45.png"/><Relationship Id="rId24" Type="http://schemas.openxmlformats.org/officeDocument/2006/relationships/image" Target="../media/image146.svg"/><Relationship Id="rId5" Type="http://schemas.openxmlformats.org/officeDocument/2006/relationships/image" Target="../media/image84.png"/><Relationship Id="rId15" Type="http://schemas.openxmlformats.org/officeDocument/2006/relationships/image" Target="../media/image60.png"/><Relationship Id="rId23" Type="http://schemas.openxmlformats.org/officeDocument/2006/relationships/image" Target="../media/image86.png"/><Relationship Id="rId10" Type="http://schemas.openxmlformats.org/officeDocument/2006/relationships/image" Target="../media/image7.svg"/><Relationship Id="rId19" Type="http://schemas.openxmlformats.org/officeDocument/2006/relationships/image" Target="../media/image85.png"/><Relationship Id="rId4" Type="http://schemas.openxmlformats.org/officeDocument/2006/relationships/image" Target="../media/image126.svg"/><Relationship Id="rId9" Type="http://schemas.openxmlformats.org/officeDocument/2006/relationships/image" Target="../media/image3.png"/><Relationship Id="rId14" Type="http://schemas.openxmlformats.org/officeDocument/2006/relationships/image" Target="../media/image15.svg"/><Relationship Id="rId22" Type="http://schemas.openxmlformats.org/officeDocument/2006/relationships/image" Target="../media/image92.svg"/><Relationship Id="rId27" Type="http://schemas.openxmlformats.org/officeDocument/2006/relationships/image" Target="../media/image89.png"/></Relationships>
</file>

<file path=ppt/slides/_rels/slide13.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24.png"/><Relationship Id="rId7" Type="http://schemas.openxmlformats.org/officeDocument/2006/relationships/image" Target="../media/image35.png"/><Relationship Id="rId12" Type="http://schemas.openxmlformats.org/officeDocument/2006/relationships/image" Target="../media/image9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65.svg"/><Relationship Id="rId11" Type="http://schemas.openxmlformats.org/officeDocument/2006/relationships/image" Target="../media/image90.png"/><Relationship Id="rId5" Type="http://schemas.openxmlformats.org/officeDocument/2006/relationships/image" Target="../media/image36.png"/><Relationship Id="rId10" Type="http://schemas.openxmlformats.org/officeDocument/2006/relationships/image" Target="../media/image97.svg"/><Relationship Id="rId4" Type="http://schemas.openxmlformats.org/officeDocument/2006/relationships/image" Target="../media/image43.svg"/><Relationship Id="rId9" Type="http://schemas.openxmlformats.org/officeDocument/2006/relationships/image" Target="../media/image54.png"/></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svg"/><Relationship Id="rId18" Type="http://schemas.openxmlformats.org/officeDocument/2006/relationships/image" Target="../media/image34.png"/><Relationship Id="rId3" Type="http://schemas.openxmlformats.org/officeDocument/2006/relationships/image" Target="../media/image43.svg"/><Relationship Id="rId21" Type="http://schemas.openxmlformats.org/officeDocument/2006/relationships/image" Target="../media/image63.svg"/><Relationship Id="rId7" Type="http://schemas.openxmlformats.org/officeDocument/2006/relationships/image" Target="../media/image47.svg"/><Relationship Id="rId12" Type="http://schemas.openxmlformats.org/officeDocument/2006/relationships/image" Target="../media/image29.png"/><Relationship Id="rId17" Type="http://schemas.openxmlformats.org/officeDocument/2006/relationships/image" Target="../media/image57.sv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1.svg"/><Relationship Id="rId24" Type="http://schemas.openxmlformats.org/officeDocument/2006/relationships/image" Target="../media/image92.pn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65.svg"/><Relationship Id="rId10" Type="http://schemas.openxmlformats.org/officeDocument/2006/relationships/image" Target="../media/image28.png"/><Relationship Id="rId19" Type="http://schemas.openxmlformats.org/officeDocument/2006/relationships/image" Target="../media/image61.svg"/><Relationship Id="rId4" Type="http://schemas.openxmlformats.org/officeDocument/2006/relationships/image" Target="../media/image25.png"/><Relationship Id="rId9" Type="http://schemas.openxmlformats.org/officeDocument/2006/relationships/image" Target="../media/image49.svg"/><Relationship Id="rId14" Type="http://schemas.openxmlformats.org/officeDocument/2006/relationships/image" Target="../media/image30.png"/><Relationship Id="rId22"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53.svg"/><Relationship Id="rId18" Type="http://schemas.openxmlformats.org/officeDocument/2006/relationships/image" Target="../media/image34.png"/><Relationship Id="rId3" Type="http://schemas.openxmlformats.org/officeDocument/2006/relationships/image" Target="../media/image43.svg"/><Relationship Id="rId21" Type="http://schemas.openxmlformats.org/officeDocument/2006/relationships/image" Target="../media/image63.svg"/><Relationship Id="rId7" Type="http://schemas.openxmlformats.org/officeDocument/2006/relationships/image" Target="../media/image47.svg"/><Relationship Id="rId12" Type="http://schemas.openxmlformats.org/officeDocument/2006/relationships/image" Target="../media/image29.png"/><Relationship Id="rId17" Type="http://schemas.openxmlformats.org/officeDocument/2006/relationships/image" Target="../media/image57.svg"/><Relationship Id="rId25" Type="http://schemas.openxmlformats.org/officeDocument/2006/relationships/image" Target="../media/image88.jpeg"/><Relationship Id="rId2" Type="http://schemas.openxmlformats.org/officeDocument/2006/relationships/image" Target="../media/image24.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51.svg"/><Relationship Id="rId24" Type="http://schemas.openxmlformats.org/officeDocument/2006/relationships/image" Target="../media/image87.jpeg"/><Relationship Id="rId5" Type="http://schemas.openxmlformats.org/officeDocument/2006/relationships/image" Target="../media/image45.svg"/><Relationship Id="rId15" Type="http://schemas.openxmlformats.org/officeDocument/2006/relationships/image" Target="../media/image55.svg"/><Relationship Id="rId23" Type="http://schemas.openxmlformats.org/officeDocument/2006/relationships/image" Target="../media/image65.svg"/><Relationship Id="rId10" Type="http://schemas.openxmlformats.org/officeDocument/2006/relationships/image" Target="../media/image28.png"/><Relationship Id="rId19" Type="http://schemas.openxmlformats.org/officeDocument/2006/relationships/image" Target="../media/image61.svg"/><Relationship Id="rId4" Type="http://schemas.openxmlformats.org/officeDocument/2006/relationships/image" Target="../media/image25.png"/><Relationship Id="rId9" Type="http://schemas.openxmlformats.org/officeDocument/2006/relationships/image" Target="../media/image49.svg"/><Relationship Id="rId14" Type="http://schemas.openxmlformats.org/officeDocument/2006/relationships/image" Target="../media/image30.png"/><Relationship Id="rId22"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139.svg"/><Relationship Id="rId3" Type="http://schemas.openxmlformats.org/officeDocument/2006/relationships/image" Target="../media/image31.pn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88.jpeg"/><Relationship Id="rId5" Type="http://schemas.openxmlformats.org/officeDocument/2006/relationships/image" Target="../media/image81.png"/><Relationship Id="rId10" Type="http://schemas.openxmlformats.org/officeDocument/2006/relationships/image" Target="../media/image87.jpeg"/><Relationship Id="rId4" Type="http://schemas.openxmlformats.org/officeDocument/2006/relationships/image" Target="../media/image57.sv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4.png"/><Relationship Id="rId18" Type="http://schemas.openxmlformats.org/officeDocument/2006/relationships/image" Target="../media/image17.svg"/><Relationship Id="rId26" Type="http://schemas.openxmlformats.org/officeDocument/2006/relationships/image" Target="../media/image96.png"/><Relationship Id="rId3" Type="http://schemas.openxmlformats.org/officeDocument/2006/relationships/image" Target="../media/image44.png"/><Relationship Id="rId21" Type="http://schemas.openxmlformats.org/officeDocument/2006/relationships/image" Target="../media/image36.png"/><Relationship Id="rId7" Type="http://schemas.openxmlformats.org/officeDocument/2006/relationships/image" Target="../media/image26.png"/><Relationship Id="rId12" Type="http://schemas.openxmlformats.org/officeDocument/2006/relationships/image" Target="../media/image72.svg"/><Relationship Id="rId17" Type="http://schemas.openxmlformats.org/officeDocument/2006/relationships/image" Target="../media/image8.png"/><Relationship Id="rId25" Type="http://schemas.openxmlformats.org/officeDocument/2006/relationships/image" Target="../media/image95.png"/><Relationship Id="rId2" Type="http://schemas.openxmlformats.org/officeDocument/2006/relationships/image" Target="../media/image1.jpeg"/><Relationship Id="rId16" Type="http://schemas.openxmlformats.org/officeDocument/2006/relationships/image" Target="../media/image154.svg"/><Relationship Id="rId20" Type="http://schemas.openxmlformats.org/officeDocument/2006/relationships/image" Target="../media/image156.svg"/><Relationship Id="rId1" Type="http://schemas.openxmlformats.org/officeDocument/2006/relationships/slideLayout" Target="../slideLayouts/slideLayout7.xml"/><Relationship Id="rId6" Type="http://schemas.openxmlformats.org/officeDocument/2006/relationships/image" Target="../media/image128.svg"/><Relationship Id="rId11" Type="http://schemas.openxmlformats.org/officeDocument/2006/relationships/image" Target="../media/image40.png"/><Relationship Id="rId24" Type="http://schemas.openxmlformats.org/officeDocument/2006/relationships/image" Target="../media/image78.svg"/><Relationship Id="rId5" Type="http://schemas.openxmlformats.org/officeDocument/2006/relationships/image" Target="../media/image74.png"/><Relationship Id="rId15" Type="http://schemas.openxmlformats.org/officeDocument/2006/relationships/image" Target="../media/image93.png"/><Relationship Id="rId23" Type="http://schemas.openxmlformats.org/officeDocument/2006/relationships/image" Target="../media/image43.png"/><Relationship Id="rId10" Type="http://schemas.openxmlformats.org/officeDocument/2006/relationships/image" Target="../media/image142.svg"/><Relationship Id="rId19" Type="http://schemas.openxmlformats.org/officeDocument/2006/relationships/image" Target="../media/image94.png"/><Relationship Id="rId4" Type="http://schemas.openxmlformats.org/officeDocument/2006/relationships/image" Target="../media/image80.svg"/><Relationship Id="rId9" Type="http://schemas.openxmlformats.org/officeDocument/2006/relationships/image" Target="../media/image84.png"/><Relationship Id="rId14" Type="http://schemas.openxmlformats.org/officeDocument/2006/relationships/image" Target="../media/image9.svg"/><Relationship Id="rId22" Type="http://schemas.openxmlformats.org/officeDocument/2006/relationships/image" Target="../media/image65.svg"/><Relationship Id="rId27" Type="http://schemas.openxmlformats.org/officeDocument/2006/relationships/image" Target="../media/image9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34.svg"/><Relationship Id="rId18" Type="http://schemas.openxmlformats.org/officeDocument/2006/relationships/image" Target="../media/image98.png"/><Relationship Id="rId3" Type="http://schemas.openxmlformats.org/officeDocument/2006/relationships/image" Target="../media/image1.jpeg"/><Relationship Id="rId7" Type="http://schemas.openxmlformats.org/officeDocument/2006/relationships/image" Target="../media/image28.svg"/><Relationship Id="rId12" Type="http://schemas.openxmlformats.org/officeDocument/2006/relationships/image" Target="../media/image19.png"/><Relationship Id="rId17" Type="http://schemas.openxmlformats.org/officeDocument/2006/relationships/image" Target="../media/image38.svg"/><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32.svg"/><Relationship Id="rId5" Type="http://schemas.openxmlformats.org/officeDocument/2006/relationships/image" Target="../media/image26.svg"/><Relationship Id="rId15" Type="http://schemas.openxmlformats.org/officeDocument/2006/relationships/image" Target="../media/image36.svg"/><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30.sv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21.png"/><Relationship Id="rId18" Type="http://schemas.openxmlformats.org/officeDocument/2006/relationships/diagramQuickStyle" Target="../diagrams/quickStyle1.xml"/><Relationship Id="rId3" Type="http://schemas.openxmlformats.org/officeDocument/2006/relationships/image" Target="../media/image16.png"/><Relationship Id="rId21" Type="http://schemas.openxmlformats.org/officeDocument/2006/relationships/image" Target="../media/image23.png"/><Relationship Id="rId7" Type="http://schemas.openxmlformats.org/officeDocument/2006/relationships/image" Target="../media/image18.png"/><Relationship Id="rId12" Type="http://schemas.openxmlformats.org/officeDocument/2006/relationships/image" Target="../media/image36.svg"/><Relationship Id="rId17" Type="http://schemas.openxmlformats.org/officeDocument/2006/relationships/diagramLayout" Target="../diagrams/layout1.xml"/><Relationship Id="rId2" Type="http://schemas.openxmlformats.org/officeDocument/2006/relationships/image" Target="../media/image1.jpeg"/><Relationship Id="rId16" Type="http://schemas.openxmlformats.org/officeDocument/2006/relationships/diagramData" Target="../diagrams/data1.xml"/><Relationship Id="rId20" Type="http://schemas.microsoft.com/office/2007/relationships/diagramDrawing" Target="../diagrams/drawing1.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2.png"/><Relationship Id="rId10" Type="http://schemas.openxmlformats.org/officeDocument/2006/relationships/image" Target="../media/image34.svg"/><Relationship Id="rId19" Type="http://schemas.openxmlformats.org/officeDocument/2006/relationships/diagramColors" Target="../diagrams/colors1.xml"/><Relationship Id="rId4" Type="http://schemas.openxmlformats.org/officeDocument/2006/relationships/image" Target="../media/image26.svg"/><Relationship Id="rId9" Type="http://schemas.openxmlformats.org/officeDocument/2006/relationships/image" Target="../media/image19.png"/><Relationship Id="rId14" Type="http://schemas.openxmlformats.org/officeDocument/2006/relationships/image" Target="../media/image38.svg"/><Relationship Id="rId22" Type="http://schemas.openxmlformats.org/officeDocument/2006/relationships/image" Target="../media/image28.svg"/></Relationships>
</file>

<file path=ppt/slides/_rels/slide3.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24.png"/><Relationship Id="rId21"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51.svg"/><Relationship Id="rId17" Type="http://schemas.openxmlformats.org/officeDocument/2006/relationships/image" Target="../media/image31.png"/><Relationship Id="rId25" Type="http://schemas.openxmlformats.org/officeDocument/2006/relationships/image" Target="../media/image36.png"/><Relationship Id="rId2" Type="http://schemas.openxmlformats.org/officeDocument/2006/relationships/image" Target="../media/image1.jpeg"/><Relationship Id="rId16" Type="http://schemas.openxmlformats.org/officeDocument/2006/relationships/image" Target="../media/image55.sv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28.png"/><Relationship Id="rId24" Type="http://schemas.openxmlformats.org/officeDocument/2006/relationships/image" Target="../media/image63.sv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5.png"/><Relationship Id="rId10" Type="http://schemas.openxmlformats.org/officeDocument/2006/relationships/image" Target="../media/image49.svg"/><Relationship Id="rId19" Type="http://schemas.openxmlformats.org/officeDocument/2006/relationships/image" Target="../media/image32.png"/><Relationship Id="rId4" Type="http://schemas.openxmlformats.org/officeDocument/2006/relationships/image" Target="../media/image43.svg"/><Relationship Id="rId9" Type="http://schemas.openxmlformats.org/officeDocument/2006/relationships/image" Target="../media/image27.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37.png"/></Relationships>
</file>

<file path=ppt/slides/_rels/slide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42.png"/><Relationship Id="rId18" Type="http://schemas.openxmlformats.org/officeDocument/2006/relationships/image" Target="../media/image80.svg"/><Relationship Id="rId26" Type="http://schemas.openxmlformats.org/officeDocument/2006/relationships/image" Target="../media/image86.svg"/><Relationship Id="rId3" Type="http://schemas.openxmlformats.org/officeDocument/2006/relationships/image" Target="../media/image38.png"/><Relationship Id="rId21" Type="http://schemas.openxmlformats.org/officeDocument/2006/relationships/image" Target="../media/image45.png"/><Relationship Id="rId34" Type="http://schemas.openxmlformats.org/officeDocument/2006/relationships/image" Target="../media/image92.svg"/><Relationship Id="rId7" Type="http://schemas.openxmlformats.org/officeDocument/2006/relationships/image" Target="../media/image40.png"/><Relationship Id="rId12" Type="http://schemas.openxmlformats.org/officeDocument/2006/relationships/image" Target="../media/image11.svg"/><Relationship Id="rId17" Type="http://schemas.openxmlformats.org/officeDocument/2006/relationships/image" Target="../media/image44.png"/><Relationship Id="rId25" Type="http://schemas.openxmlformats.org/officeDocument/2006/relationships/image" Target="../media/image47.png"/><Relationship Id="rId33" Type="http://schemas.openxmlformats.org/officeDocument/2006/relationships/image" Target="../media/image50.png"/><Relationship Id="rId2" Type="http://schemas.openxmlformats.org/officeDocument/2006/relationships/image" Target="../media/image1.jpeg"/><Relationship Id="rId16" Type="http://schemas.openxmlformats.org/officeDocument/2006/relationships/image" Target="../media/image78.svg"/><Relationship Id="rId20" Type="http://schemas.openxmlformats.org/officeDocument/2006/relationships/image" Target="../media/image9.svg"/><Relationship Id="rId29"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5.png"/><Relationship Id="rId24" Type="http://schemas.openxmlformats.org/officeDocument/2006/relationships/image" Target="../media/image84.svg"/><Relationship Id="rId32" Type="http://schemas.openxmlformats.org/officeDocument/2006/relationships/image" Target="../media/image55.svg"/><Relationship Id="rId5" Type="http://schemas.openxmlformats.org/officeDocument/2006/relationships/image" Target="../media/image39.png"/><Relationship Id="rId15" Type="http://schemas.openxmlformats.org/officeDocument/2006/relationships/image" Target="../media/image43.png"/><Relationship Id="rId23" Type="http://schemas.openxmlformats.org/officeDocument/2006/relationships/image" Target="../media/image46.png"/><Relationship Id="rId28" Type="http://schemas.openxmlformats.org/officeDocument/2006/relationships/image" Target="../media/image88.svg"/><Relationship Id="rId10" Type="http://schemas.openxmlformats.org/officeDocument/2006/relationships/image" Target="../media/image74.svg"/><Relationship Id="rId19" Type="http://schemas.openxmlformats.org/officeDocument/2006/relationships/image" Target="../media/image4.png"/><Relationship Id="rId31" Type="http://schemas.openxmlformats.org/officeDocument/2006/relationships/image" Target="../media/image30.png"/><Relationship Id="rId4" Type="http://schemas.openxmlformats.org/officeDocument/2006/relationships/image" Target="../media/image68.svg"/><Relationship Id="rId9" Type="http://schemas.openxmlformats.org/officeDocument/2006/relationships/image" Target="../media/image41.png"/><Relationship Id="rId14" Type="http://schemas.openxmlformats.org/officeDocument/2006/relationships/image" Target="../media/image76.svg"/><Relationship Id="rId22" Type="http://schemas.openxmlformats.org/officeDocument/2006/relationships/image" Target="../media/image82.svg"/><Relationship Id="rId27" Type="http://schemas.openxmlformats.org/officeDocument/2006/relationships/image" Target="../media/image48.png"/><Relationship Id="rId30" Type="http://schemas.openxmlformats.org/officeDocument/2006/relationships/image" Target="../media/image90.svg"/></Relationships>
</file>

<file path=ppt/slides/_rels/slide5.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29.png"/><Relationship Id="rId18" Type="http://schemas.openxmlformats.org/officeDocument/2006/relationships/image" Target="../media/image57.svg"/><Relationship Id="rId26" Type="http://schemas.openxmlformats.org/officeDocument/2006/relationships/image" Target="../media/image65.svg"/><Relationship Id="rId3" Type="http://schemas.openxmlformats.org/officeDocument/2006/relationships/image" Target="../media/image24.png"/><Relationship Id="rId21" Type="http://schemas.openxmlformats.org/officeDocument/2006/relationships/image" Target="../media/image34.png"/><Relationship Id="rId7" Type="http://schemas.openxmlformats.org/officeDocument/2006/relationships/image" Target="../media/image26.png"/><Relationship Id="rId12" Type="http://schemas.openxmlformats.org/officeDocument/2006/relationships/image" Target="../media/image51.svg"/><Relationship Id="rId17" Type="http://schemas.openxmlformats.org/officeDocument/2006/relationships/image" Target="../media/image31.png"/><Relationship Id="rId25" Type="http://schemas.openxmlformats.org/officeDocument/2006/relationships/image" Target="../media/image36.png"/><Relationship Id="rId2" Type="http://schemas.openxmlformats.org/officeDocument/2006/relationships/image" Target="../media/image1.jpeg"/><Relationship Id="rId16" Type="http://schemas.openxmlformats.org/officeDocument/2006/relationships/image" Target="../media/image55.svg"/><Relationship Id="rId20"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28.png"/><Relationship Id="rId24" Type="http://schemas.openxmlformats.org/officeDocument/2006/relationships/image" Target="../media/image63.svg"/><Relationship Id="rId5" Type="http://schemas.openxmlformats.org/officeDocument/2006/relationships/image" Target="../media/image25.png"/><Relationship Id="rId15" Type="http://schemas.openxmlformats.org/officeDocument/2006/relationships/image" Target="../media/image30.png"/><Relationship Id="rId23" Type="http://schemas.openxmlformats.org/officeDocument/2006/relationships/image" Target="../media/image35.png"/><Relationship Id="rId10" Type="http://schemas.openxmlformats.org/officeDocument/2006/relationships/image" Target="../media/image49.svg"/><Relationship Id="rId19" Type="http://schemas.openxmlformats.org/officeDocument/2006/relationships/image" Target="../media/image32.png"/><Relationship Id="rId4" Type="http://schemas.openxmlformats.org/officeDocument/2006/relationships/image" Target="../media/image43.svg"/><Relationship Id="rId9" Type="http://schemas.openxmlformats.org/officeDocument/2006/relationships/image" Target="../media/image27.png"/><Relationship Id="rId14" Type="http://schemas.openxmlformats.org/officeDocument/2006/relationships/image" Target="../media/image53.svg"/><Relationship Id="rId22" Type="http://schemas.openxmlformats.org/officeDocument/2006/relationships/image" Target="../media/image61.svg"/><Relationship Id="rId27"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42.png"/><Relationship Id="rId18" Type="http://schemas.openxmlformats.org/officeDocument/2006/relationships/image" Target="../media/image80.svg"/><Relationship Id="rId26" Type="http://schemas.openxmlformats.org/officeDocument/2006/relationships/image" Target="../media/image86.svg"/><Relationship Id="rId3" Type="http://schemas.openxmlformats.org/officeDocument/2006/relationships/image" Target="../media/image38.png"/><Relationship Id="rId21" Type="http://schemas.openxmlformats.org/officeDocument/2006/relationships/image" Target="../media/image45.png"/><Relationship Id="rId34" Type="http://schemas.openxmlformats.org/officeDocument/2006/relationships/image" Target="../media/image92.svg"/><Relationship Id="rId7" Type="http://schemas.openxmlformats.org/officeDocument/2006/relationships/image" Target="../media/image40.png"/><Relationship Id="rId12" Type="http://schemas.openxmlformats.org/officeDocument/2006/relationships/image" Target="../media/image11.svg"/><Relationship Id="rId17" Type="http://schemas.openxmlformats.org/officeDocument/2006/relationships/image" Target="../media/image44.png"/><Relationship Id="rId25" Type="http://schemas.openxmlformats.org/officeDocument/2006/relationships/image" Target="../media/image47.png"/><Relationship Id="rId33" Type="http://schemas.openxmlformats.org/officeDocument/2006/relationships/image" Target="../media/image50.png"/><Relationship Id="rId2" Type="http://schemas.openxmlformats.org/officeDocument/2006/relationships/image" Target="../media/image1.jpeg"/><Relationship Id="rId16" Type="http://schemas.openxmlformats.org/officeDocument/2006/relationships/image" Target="../media/image78.svg"/><Relationship Id="rId20" Type="http://schemas.openxmlformats.org/officeDocument/2006/relationships/image" Target="../media/image9.svg"/><Relationship Id="rId29" Type="http://schemas.openxmlformats.org/officeDocument/2006/relationships/image" Target="../media/image49.pn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5.png"/><Relationship Id="rId24" Type="http://schemas.openxmlformats.org/officeDocument/2006/relationships/image" Target="../media/image84.svg"/><Relationship Id="rId32" Type="http://schemas.openxmlformats.org/officeDocument/2006/relationships/image" Target="../media/image55.svg"/><Relationship Id="rId5" Type="http://schemas.openxmlformats.org/officeDocument/2006/relationships/image" Target="../media/image39.png"/><Relationship Id="rId15" Type="http://schemas.openxmlformats.org/officeDocument/2006/relationships/image" Target="../media/image43.png"/><Relationship Id="rId23" Type="http://schemas.openxmlformats.org/officeDocument/2006/relationships/image" Target="../media/image46.png"/><Relationship Id="rId28" Type="http://schemas.openxmlformats.org/officeDocument/2006/relationships/image" Target="../media/image88.svg"/><Relationship Id="rId10" Type="http://schemas.openxmlformats.org/officeDocument/2006/relationships/image" Target="../media/image74.svg"/><Relationship Id="rId19" Type="http://schemas.openxmlformats.org/officeDocument/2006/relationships/image" Target="../media/image4.png"/><Relationship Id="rId31" Type="http://schemas.openxmlformats.org/officeDocument/2006/relationships/image" Target="../media/image30.png"/><Relationship Id="rId4" Type="http://schemas.openxmlformats.org/officeDocument/2006/relationships/image" Target="../media/image68.svg"/><Relationship Id="rId9" Type="http://schemas.openxmlformats.org/officeDocument/2006/relationships/image" Target="../media/image41.png"/><Relationship Id="rId14" Type="http://schemas.openxmlformats.org/officeDocument/2006/relationships/image" Target="../media/image76.svg"/><Relationship Id="rId22" Type="http://schemas.openxmlformats.org/officeDocument/2006/relationships/image" Target="../media/image82.svg"/><Relationship Id="rId27" Type="http://schemas.openxmlformats.org/officeDocument/2006/relationships/image" Target="../media/image48.png"/><Relationship Id="rId30" Type="http://schemas.openxmlformats.org/officeDocument/2006/relationships/image" Target="../media/image90.svg"/><Relationship Id="rId35" Type="http://schemas.openxmlformats.org/officeDocument/2006/relationships/image" Target="../media/image52.png"/></Relationships>
</file>

<file path=ppt/slides/_rels/slide7.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56.png"/><Relationship Id="rId3" Type="http://schemas.openxmlformats.org/officeDocument/2006/relationships/image" Target="../media/image34.png"/><Relationship Id="rId7" Type="http://schemas.openxmlformats.org/officeDocument/2006/relationships/image" Target="../media/image54.png"/><Relationship Id="rId12" Type="http://schemas.openxmlformats.org/officeDocument/2006/relationships/image" Target="../media/image17.svg"/><Relationship Id="rId2" Type="http://schemas.openxmlformats.org/officeDocument/2006/relationships/image" Target="../media/image1.jpeg"/><Relationship Id="rId16"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8.png"/><Relationship Id="rId5" Type="http://schemas.openxmlformats.org/officeDocument/2006/relationships/image" Target="../media/image53.png"/><Relationship Id="rId15" Type="http://schemas.openxmlformats.org/officeDocument/2006/relationships/image" Target="../media/image35.png"/><Relationship Id="rId10" Type="http://schemas.openxmlformats.org/officeDocument/2006/relationships/image" Target="../media/image99.svg"/><Relationship Id="rId4" Type="http://schemas.openxmlformats.org/officeDocument/2006/relationships/image" Target="../media/image61.svg"/><Relationship Id="rId9" Type="http://schemas.openxmlformats.org/officeDocument/2006/relationships/image" Target="../media/image55.png"/><Relationship Id="rId14" Type="http://schemas.openxmlformats.org/officeDocument/2006/relationships/image" Target="../media/image101.svg"/></Relationships>
</file>

<file path=ppt/slides/_rels/slide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35.png"/><Relationship Id="rId3" Type="http://schemas.openxmlformats.org/officeDocument/2006/relationships/image" Target="../media/image34.png"/><Relationship Id="rId7" Type="http://schemas.openxmlformats.org/officeDocument/2006/relationships/image" Target="../media/image54.png"/><Relationship Id="rId12" Type="http://schemas.openxmlformats.org/officeDocument/2006/relationships/image" Target="../media/image101.svg"/><Relationship Id="rId2" Type="http://schemas.openxmlformats.org/officeDocument/2006/relationships/image" Target="../media/image1.jpeg"/><Relationship Id="rId16"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56.png"/><Relationship Id="rId5"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17.svg"/><Relationship Id="rId4" Type="http://schemas.openxmlformats.org/officeDocument/2006/relationships/image" Target="../media/image61.svg"/><Relationship Id="rId9" Type="http://schemas.openxmlformats.org/officeDocument/2006/relationships/image" Target="../media/image8.png"/><Relationship Id="rId14" Type="http://schemas.openxmlformats.org/officeDocument/2006/relationships/image" Target="../media/image63.svg"/></Relationships>
</file>

<file path=ppt/slides/_rels/slide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63.jpeg"/><Relationship Id="rId18" Type="http://schemas.openxmlformats.org/officeDocument/2006/relationships/image" Target="../media/image67.png"/><Relationship Id="rId26" Type="http://schemas.openxmlformats.org/officeDocument/2006/relationships/image" Target="../media/image69.png"/><Relationship Id="rId3" Type="http://schemas.openxmlformats.org/officeDocument/2006/relationships/image" Target="../media/image59.png"/><Relationship Id="rId21" Type="http://schemas.openxmlformats.org/officeDocument/2006/relationships/image" Target="../media/image26.svg"/><Relationship Id="rId7" Type="http://schemas.openxmlformats.org/officeDocument/2006/relationships/image" Target="../media/image17.png"/><Relationship Id="rId12" Type="http://schemas.openxmlformats.org/officeDocument/2006/relationships/image" Target="../media/image62.png"/><Relationship Id="rId17" Type="http://schemas.openxmlformats.org/officeDocument/2006/relationships/image" Target="../media/image66.jpeg"/><Relationship Id="rId25" Type="http://schemas.openxmlformats.org/officeDocument/2006/relationships/image" Target="../media/image118.svg"/><Relationship Id="rId2" Type="http://schemas.openxmlformats.org/officeDocument/2006/relationships/image" Target="../media/image1.jpeg"/><Relationship Id="rId16" Type="http://schemas.openxmlformats.org/officeDocument/2006/relationships/image" Target="../media/image113.svg"/><Relationship Id="rId20"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07.svg"/><Relationship Id="rId11" Type="http://schemas.openxmlformats.org/officeDocument/2006/relationships/image" Target="../media/image61.jpeg"/><Relationship Id="rId24" Type="http://schemas.openxmlformats.org/officeDocument/2006/relationships/image" Target="../media/image68.png"/><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49.svg"/><Relationship Id="rId28" Type="http://schemas.openxmlformats.org/officeDocument/2006/relationships/image" Target="../media/image70.png"/><Relationship Id="rId10" Type="http://schemas.openxmlformats.org/officeDocument/2006/relationships/image" Target="../media/image57.svg"/><Relationship Id="rId19" Type="http://schemas.openxmlformats.org/officeDocument/2006/relationships/image" Target="../media/image116.svg"/><Relationship Id="rId4" Type="http://schemas.openxmlformats.org/officeDocument/2006/relationships/image" Target="../media/image105.svg"/><Relationship Id="rId9" Type="http://schemas.openxmlformats.org/officeDocument/2006/relationships/image" Target="../media/image31.png"/><Relationship Id="rId14" Type="http://schemas.openxmlformats.org/officeDocument/2006/relationships/image" Target="../media/image64.jpeg"/><Relationship Id="rId22" Type="http://schemas.openxmlformats.org/officeDocument/2006/relationships/image" Target="../media/image27.png"/><Relationship Id="rId27" Type="http://schemas.openxmlformats.org/officeDocument/2006/relationships/image" Target="../media/image12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716722" flipH="1">
            <a:off x="10234041" y="4563423"/>
            <a:ext cx="2544318" cy="2743200"/>
          </a:xfrm>
          <a:custGeom>
            <a:avLst/>
            <a:gdLst/>
            <a:ahLst/>
            <a:cxnLst/>
            <a:rect l="l" t="t" r="r" b="b"/>
            <a:pathLst>
              <a:path w="3816477" h="4114800">
                <a:moveTo>
                  <a:pt x="3816477" y="0"/>
                </a:moveTo>
                <a:lnTo>
                  <a:pt x="0" y="0"/>
                </a:lnTo>
                <a:lnTo>
                  <a:pt x="0" y="4114800"/>
                </a:lnTo>
                <a:lnTo>
                  <a:pt x="3816477" y="4114800"/>
                </a:lnTo>
                <a:lnTo>
                  <a:pt x="3816477"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6718374" y="5521597"/>
            <a:ext cx="3259323" cy="2147079"/>
          </a:xfrm>
          <a:custGeom>
            <a:avLst/>
            <a:gdLst/>
            <a:ahLst/>
            <a:cxnLst/>
            <a:rect l="l" t="t" r="r" b="b"/>
            <a:pathLst>
              <a:path w="4888984" h="3220618">
                <a:moveTo>
                  <a:pt x="0" y="0"/>
                </a:moveTo>
                <a:lnTo>
                  <a:pt x="4888984" y="0"/>
                </a:lnTo>
                <a:lnTo>
                  <a:pt x="4888984" y="3220618"/>
                </a:lnTo>
                <a:lnTo>
                  <a:pt x="0" y="322061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6"/>
          <p:cNvSpPr/>
          <p:nvPr/>
        </p:nvSpPr>
        <p:spPr>
          <a:xfrm rot="-3208545">
            <a:off x="10588909" y="-226166"/>
            <a:ext cx="2287316" cy="2027134"/>
          </a:xfrm>
          <a:custGeom>
            <a:avLst/>
            <a:gdLst/>
            <a:ahLst/>
            <a:cxnLst/>
            <a:rect l="l" t="t" r="r" b="b"/>
            <a:pathLst>
              <a:path w="3430974" h="3040701">
                <a:moveTo>
                  <a:pt x="0" y="0"/>
                </a:moveTo>
                <a:lnTo>
                  <a:pt x="3430974" y="0"/>
                </a:lnTo>
                <a:lnTo>
                  <a:pt x="3430974" y="3040700"/>
                </a:lnTo>
                <a:lnTo>
                  <a:pt x="0" y="30407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7"/>
          <p:cNvSpPr/>
          <p:nvPr/>
        </p:nvSpPr>
        <p:spPr>
          <a:xfrm rot="5400000">
            <a:off x="-574191" y="-414455"/>
            <a:ext cx="1781229" cy="2071197"/>
          </a:xfrm>
          <a:custGeom>
            <a:avLst/>
            <a:gdLst/>
            <a:ahLst/>
            <a:cxnLst/>
            <a:rect l="l" t="t" r="r" b="b"/>
            <a:pathLst>
              <a:path w="2671843" h="3106795">
                <a:moveTo>
                  <a:pt x="0" y="0"/>
                </a:moveTo>
                <a:lnTo>
                  <a:pt x="2671843" y="0"/>
                </a:lnTo>
                <a:lnTo>
                  <a:pt x="2671843" y="3106795"/>
                </a:lnTo>
                <a:lnTo>
                  <a:pt x="0" y="310679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8"/>
          <p:cNvSpPr/>
          <p:nvPr/>
        </p:nvSpPr>
        <p:spPr>
          <a:xfrm rot="2213172">
            <a:off x="5690910" y="5175614"/>
            <a:ext cx="810182" cy="2624071"/>
          </a:xfrm>
          <a:custGeom>
            <a:avLst/>
            <a:gdLst/>
            <a:ahLst/>
            <a:cxnLst/>
            <a:rect l="l" t="t" r="r" b="b"/>
            <a:pathLst>
              <a:path w="1215273" h="3936106">
                <a:moveTo>
                  <a:pt x="0" y="0"/>
                </a:moveTo>
                <a:lnTo>
                  <a:pt x="1215272" y="0"/>
                </a:lnTo>
                <a:lnTo>
                  <a:pt x="1215272" y="3936106"/>
                </a:lnTo>
                <a:lnTo>
                  <a:pt x="0" y="393610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9"/>
          <p:cNvSpPr/>
          <p:nvPr/>
        </p:nvSpPr>
        <p:spPr>
          <a:xfrm>
            <a:off x="9613246" y="3861550"/>
            <a:ext cx="1086870" cy="1902617"/>
          </a:xfrm>
          <a:custGeom>
            <a:avLst/>
            <a:gdLst/>
            <a:ahLst/>
            <a:cxnLst/>
            <a:rect l="l" t="t" r="r" b="b"/>
            <a:pathLst>
              <a:path w="1630305" h="2853926">
                <a:moveTo>
                  <a:pt x="0" y="0"/>
                </a:moveTo>
                <a:lnTo>
                  <a:pt x="1630305" y="0"/>
                </a:lnTo>
                <a:lnTo>
                  <a:pt x="1630305" y="2853926"/>
                </a:lnTo>
                <a:lnTo>
                  <a:pt x="0" y="2853926"/>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0" name="Freeform 10"/>
          <p:cNvSpPr/>
          <p:nvPr/>
        </p:nvSpPr>
        <p:spPr>
          <a:xfrm rot="8100000">
            <a:off x="1248057" y="-372528"/>
            <a:ext cx="1600607" cy="1544586"/>
          </a:xfrm>
          <a:custGeom>
            <a:avLst/>
            <a:gdLst/>
            <a:ahLst/>
            <a:cxnLst/>
            <a:rect l="l" t="t" r="r" b="b"/>
            <a:pathLst>
              <a:path w="2400911" h="2316879">
                <a:moveTo>
                  <a:pt x="0" y="0"/>
                </a:moveTo>
                <a:lnTo>
                  <a:pt x="2400912" y="0"/>
                </a:lnTo>
                <a:lnTo>
                  <a:pt x="2400912" y="2316879"/>
                </a:lnTo>
                <a:lnTo>
                  <a:pt x="0" y="231687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1" name="Freeform 11"/>
          <p:cNvSpPr/>
          <p:nvPr/>
        </p:nvSpPr>
        <p:spPr>
          <a:xfrm rot="-8100000" flipH="1">
            <a:off x="9066126" y="-372528"/>
            <a:ext cx="1600607" cy="1544586"/>
          </a:xfrm>
          <a:custGeom>
            <a:avLst/>
            <a:gdLst/>
            <a:ahLst/>
            <a:cxnLst/>
            <a:rect l="l" t="t" r="r" b="b"/>
            <a:pathLst>
              <a:path w="2400911" h="2316879">
                <a:moveTo>
                  <a:pt x="2400911" y="0"/>
                </a:moveTo>
                <a:lnTo>
                  <a:pt x="0" y="0"/>
                </a:lnTo>
                <a:lnTo>
                  <a:pt x="0" y="2316879"/>
                </a:lnTo>
                <a:lnTo>
                  <a:pt x="2400911" y="2316879"/>
                </a:lnTo>
                <a:lnTo>
                  <a:pt x="2400911"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a:off x="10381109" y="1511758"/>
            <a:ext cx="3354699" cy="3061163"/>
          </a:xfrm>
          <a:custGeom>
            <a:avLst/>
            <a:gdLst/>
            <a:ahLst/>
            <a:cxnLst/>
            <a:rect l="l" t="t" r="r" b="b"/>
            <a:pathLst>
              <a:path w="5032048" h="4591744">
                <a:moveTo>
                  <a:pt x="0" y="0"/>
                </a:moveTo>
                <a:lnTo>
                  <a:pt x="5032048" y="0"/>
                </a:lnTo>
                <a:lnTo>
                  <a:pt x="5032048" y="4591744"/>
                </a:lnTo>
                <a:lnTo>
                  <a:pt x="0" y="4591744"/>
                </a:lnTo>
                <a:lnTo>
                  <a:pt x="0" y="0"/>
                </a:lnTo>
                <a:close/>
              </a:path>
            </a:pathLst>
          </a:custGeom>
          <a:blipFill>
            <a:blip r:embed="rId17"/>
            <a:stretch>
              <a:fillRect/>
            </a:stretch>
          </a:blipFill>
        </p:spPr>
      </p:sp>
      <p:sp>
        <p:nvSpPr>
          <p:cNvPr id="13" name="Freeform 13"/>
          <p:cNvSpPr/>
          <p:nvPr/>
        </p:nvSpPr>
        <p:spPr>
          <a:xfrm>
            <a:off x="316423" y="4772401"/>
            <a:ext cx="3630156" cy="3430497"/>
          </a:xfrm>
          <a:custGeom>
            <a:avLst/>
            <a:gdLst/>
            <a:ahLst/>
            <a:cxnLst/>
            <a:rect l="l" t="t" r="r" b="b"/>
            <a:pathLst>
              <a:path w="5445234" h="5145746">
                <a:moveTo>
                  <a:pt x="0" y="0"/>
                </a:moveTo>
                <a:lnTo>
                  <a:pt x="5445235" y="0"/>
                </a:lnTo>
                <a:lnTo>
                  <a:pt x="5445235" y="5145747"/>
                </a:lnTo>
                <a:lnTo>
                  <a:pt x="0" y="5145747"/>
                </a:lnTo>
                <a:lnTo>
                  <a:pt x="0" y="0"/>
                </a:lnTo>
                <a:close/>
              </a:path>
            </a:pathLst>
          </a:custGeom>
          <a:blipFill>
            <a:blip r:embed="rId18"/>
            <a:stretch>
              <a:fillRect/>
            </a:stretch>
          </a:blipFill>
        </p:spPr>
      </p:sp>
      <p:sp>
        <p:nvSpPr>
          <p:cNvPr id="14" name="Freeform 14"/>
          <p:cNvSpPr/>
          <p:nvPr/>
        </p:nvSpPr>
        <p:spPr>
          <a:xfrm rot="-2130251">
            <a:off x="-1332213" y="1784167"/>
            <a:ext cx="3613125" cy="2917599"/>
          </a:xfrm>
          <a:custGeom>
            <a:avLst/>
            <a:gdLst/>
            <a:ahLst/>
            <a:cxnLst/>
            <a:rect l="l" t="t" r="r" b="b"/>
            <a:pathLst>
              <a:path w="5419688" h="4376398">
                <a:moveTo>
                  <a:pt x="0" y="0"/>
                </a:moveTo>
                <a:lnTo>
                  <a:pt x="5419688" y="0"/>
                </a:lnTo>
                <a:lnTo>
                  <a:pt x="5419688" y="4376399"/>
                </a:lnTo>
                <a:lnTo>
                  <a:pt x="0" y="4376399"/>
                </a:lnTo>
                <a:lnTo>
                  <a:pt x="0" y="0"/>
                </a:lnTo>
                <a:close/>
              </a:path>
            </a:pathLst>
          </a:custGeom>
          <a:blipFill>
            <a:blip r:embed="rId19"/>
            <a:stretch>
              <a:fillRect/>
            </a:stretch>
          </a:blipFill>
        </p:spPr>
      </p:sp>
      <p:pic>
        <p:nvPicPr>
          <p:cNvPr id="17" name="Picture 16"/>
          <p:cNvPicPr>
            <a:picLocks noChangeAspect="1"/>
          </p:cNvPicPr>
          <p:nvPr/>
        </p:nvPicPr>
        <p:blipFill>
          <a:blip r:embed="rId20"/>
          <a:stretch>
            <a:fillRect/>
          </a:stretch>
        </p:blipFill>
        <p:spPr>
          <a:xfrm>
            <a:off x="1455725" y="509560"/>
            <a:ext cx="10074466" cy="5152117"/>
          </a:xfrm>
          <a:prstGeom prst="rect">
            <a:avLst/>
          </a:prstGeom>
        </p:spPr>
      </p:pic>
      <p:pic>
        <p:nvPicPr>
          <p:cNvPr id="18" name="Picture 17"/>
          <p:cNvPicPr>
            <a:picLocks noChangeAspect="1"/>
          </p:cNvPicPr>
          <p:nvPr/>
        </p:nvPicPr>
        <p:blipFill>
          <a:blip r:embed="rId21"/>
          <a:stretch>
            <a:fillRect/>
          </a:stretch>
        </p:blipFill>
        <p:spPr>
          <a:xfrm>
            <a:off x="3511415" y="391092"/>
            <a:ext cx="4966639" cy="857578"/>
          </a:xfrm>
          <a:prstGeom prst="rect">
            <a:avLst/>
          </a:prstGeom>
        </p:spPr>
      </p:pic>
      <p:pic>
        <p:nvPicPr>
          <p:cNvPr id="20" name="Picture 19"/>
          <p:cNvPicPr>
            <a:picLocks noChangeAspect="1"/>
          </p:cNvPicPr>
          <p:nvPr/>
        </p:nvPicPr>
        <p:blipFill>
          <a:blip r:embed="rId22"/>
          <a:stretch>
            <a:fillRect/>
          </a:stretch>
        </p:blipFill>
        <p:spPr>
          <a:xfrm>
            <a:off x="6725831" y="4744485"/>
            <a:ext cx="2906012" cy="1243692"/>
          </a:xfrm>
          <a:prstGeom prst="rect">
            <a:avLst/>
          </a:prstGeom>
        </p:spPr>
      </p:pic>
      <p:pic>
        <p:nvPicPr>
          <p:cNvPr id="3" name="Picture 2"/>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388866" y="-111755"/>
            <a:ext cx="1892985" cy="1892985"/>
          </a:xfrm>
          <a:prstGeom prst="rect">
            <a:avLst/>
          </a:prstGeom>
        </p:spPr>
      </p:pic>
    </p:spTree>
    <p:extLst>
      <p:ext uri="{BB962C8B-B14F-4D97-AF65-F5344CB8AC3E}">
        <p14:creationId xmlns:p14="http://schemas.microsoft.com/office/powerpoint/2010/main" val="381140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7470008" y="2772605"/>
            <a:ext cx="4036193" cy="3399595"/>
            <a:chOff x="0" y="0"/>
            <a:chExt cx="8072386" cy="6799190"/>
          </a:xfrm>
        </p:grpSpPr>
        <p:grpSp>
          <p:nvGrpSpPr>
            <p:cNvPr id="4" name="Group 4"/>
            <p:cNvGrpSpPr/>
            <p:nvPr/>
          </p:nvGrpSpPr>
          <p:grpSpPr>
            <a:xfrm>
              <a:off x="0" y="0"/>
              <a:ext cx="8072386" cy="6799190"/>
              <a:chOff x="0" y="0"/>
              <a:chExt cx="9917397" cy="8353202"/>
            </a:xfrm>
          </p:grpSpPr>
          <p:sp>
            <p:nvSpPr>
              <p:cNvPr id="5" name="Freeform 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6" name="Group 6"/>
            <p:cNvGrpSpPr/>
            <p:nvPr/>
          </p:nvGrpSpPr>
          <p:grpSpPr>
            <a:xfrm>
              <a:off x="458598" y="1248623"/>
              <a:ext cx="7204986" cy="5243152"/>
              <a:chOff x="0" y="0"/>
              <a:chExt cx="3290570" cy="3295650"/>
            </a:xfrm>
          </p:grpSpPr>
          <p:sp>
            <p:nvSpPr>
              <p:cNvPr id="7" name="Freeform 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8" name="Group 8"/>
            <p:cNvGrpSpPr/>
            <p:nvPr/>
          </p:nvGrpSpPr>
          <p:grpSpPr>
            <a:xfrm>
              <a:off x="458598" y="591574"/>
              <a:ext cx="262418" cy="262418"/>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0" name="TextBox 10"/>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11" name="Group 11"/>
            <p:cNvGrpSpPr/>
            <p:nvPr/>
          </p:nvGrpSpPr>
          <p:grpSpPr>
            <a:xfrm>
              <a:off x="458598" y="1859233"/>
              <a:ext cx="262418" cy="262418"/>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3" name="TextBox 13"/>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14" name="Group 14"/>
            <p:cNvGrpSpPr/>
            <p:nvPr/>
          </p:nvGrpSpPr>
          <p:grpSpPr>
            <a:xfrm>
              <a:off x="458598" y="5662209"/>
              <a:ext cx="262418" cy="262418"/>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6" name="TextBox 16"/>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17" name="Group 17"/>
            <p:cNvGrpSpPr/>
            <p:nvPr/>
          </p:nvGrpSpPr>
          <p:grpSpPr>
            <a:xfrm>
              <a:off x="458598" y="4394551"/>
              <a:ext cx="262418" cy="262418"/>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19" name="TextBox 19"/>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20" name="Group 20"/>
            <p:cNvGrpSpPr/>
            <p:nvPr/>
          </p:nvGrpSpPr>
          <p:grpSpPr>
            <a:xfrm>
              <a:off x="458598" y="3126892"/>
              <a:ext cx="262418" cy="262418"/>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22" name="TextBox 22"/>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grpSp>
        <p:nvGrpSpPr>
          <p:cNvPr id="23" name="Group 23"/>
          <p:cNvGrpSpPr/>
          <p:nvPr/>
        </p:nvGrpSpPr>
        <p:grpSpPr>
          <a:xfrm>
            <a:off x="3201223" y="2772605"/>
            <a:ext cx="4036193" cy="3399595"/>
            <a:chOff x="0" y="0"/>
            <a:chExt cx="8072386" cy="6799190"/>
          </a:xfrm>
        </p:grpSpPr>
        <p:grpSp>
          <p:nvGrpSpPr>
            <p:cNvPr id="24" name="Group 24"/>
            <p:cNvGrpSpPr/>
            <p:nvPr/>
          </p:nvGrpSpPr>
          <p:grpSpPr>
            <a:xfrm>
              <a:off x="0" y="0"/>
              <a:ext cx="8072386" cy="6799190"/>
              <a:chOff x="0" y="0"/>
              <a:chExt cx="9917397" cy="8353202"/>
            </a:xfrm>
          </p:grpSpPr>
          <p:sp>
            <p:nvSpPr>
              <p:cNvPr id="25" name="Freeform 25"/>
              <p:cNvSpPr/>
              <p:nvPr/>
            </p:nvSpPr>
            <p:spPr>
              <a:xfrm>
                <a:off x="0" y="-2540"/>
                <a:ext cx="9917397" cy="8355742"/>
              </a:xfrm>
              <a:custGeom>
                <a:avLst/>
                <a:gdLst/>
                <a:ahLst/>
                <a:cxnLst/>
                <a:rect l="l" t="t" r="r" b="b"/>
                <a:pathLst>
                  <a:path w="9917397" h="8355742">
                    <a:moveTo>
                      <a:pt x="9914857" y="1722302"/>
                    </a:moveTo>
                    <a:lnTo>
                      <a:pt x="9917397" y="1664596"/>
                    </a:lnTo>
                    <a:lnTo>
                      <a:pt x="9911047" y="1679022"/>
                    </a:lnTo>
                    <a:lnTo>
                      <a:pt x="9911047" y="1587655"/>
                    </a:lnTo>
                    <a:cubicBezTo>
                      <a:pt x="9911047" y="1582846"/>
                      <a:pt x="9909777" y="1568420"/>
                      <a:pt x="9908507" y="1549184"/>
                    </a:cubicBezTo>
                    <a:lnTo>
                      <a:pt x="9908507" y="1539567"/>
                    </a:lnTo>
                    <a:lnTo>
                      <a:pt x="9907237" y="1539567"/>
                    </a:lnTo>
                    <a:cubicBezTo>
                      <a:pt x="9905967" y="1520332"/>
                      <a:pt x="9902157" y="1520332"/>
                      <a:pt x="9900887" y="1520332"/>
                    </a:cubicBezTo>
                    <a:cubicBezTo>
                      <a:pt x="9900887" y="1366449"/>
                      <a:pt x="9902157" y="1207759"/>
                      <a:pt x="9903427" y="1053877"/>
                    </a:cubicBezTo>
                    <a:cubicBezTo>
                      <a:pt x="9903427" y="1010597"/>
                      <a:pt x="9904697" y="972127"/>
                      <a:pt x="9904697" y="928848"/>
                    </a:cubicBezTo>
                    <a:lnTo>
                      <a:pt x="9908507" y="928848"/>
                    </a:lnTo>
                    <a:lnTo>
                      <a:pt x="9908507" y="847090"/>
                    </a:lnTo>
                    <a:lnTo>
                      <a:pt x="9912317" y="847090"/>
                    </a:lnTo>
                    <a:lnTo>
                      <a:pt x="9912317" y="816610"/>
                    </a:lnTo>
                    <a:cubicBezTo>
                      <a:pt x="9914857" y="781050"/>
                      <a:pt x="9917397" y="726440"/>
                      <a:pt x="9914857" y="692150"/>
                    </a:cubicBezTo>
                    <a:cubicBezTo>
                      <a:pt x="9916127" y="674370"/>
                      <a:pt x="9913587" y="652780"/>
                      <a:pt x="9912317" y="641350"/>
                    </a:cubicBezTo>
                    <a:lnTo>
                      <a:pt x="9913587" y="641350"/>
                    </a:lnTo>
                    <a:lnTo>
                      <a:pt x="9909777" y="542290"/>
                    </a:lnTo>
                    <a:lnTo>
                      <a:pt x="9911047" y="541020"/>
                    </a:lnTo>
                    <a:lnTo>
                      <a:pt x="9911047" y="537210"/>
                    </a:lnTo>
                    <a:cubicBezTo>
                      <a:pt x="9911047" y="502920"/>
                      <a:pt x="9909777" y="468630"/>
                      <a:pt x="9909777" y="431800"/>
                    </a:cubicBezTo>
                    <a:cubicBezTo>
                      <a:pt x="9907237" y="361950"/>
                      <a:pt x="9905967" y="290830"/>
                      <a:pt x="9912317" y="213360"/>
                    </a:cubicBezTo>
                    <a:lnTo>
                      <a:pt x="9912317" y="207010"/>
                    </a:lnTo>
                    <a:cubicBezTo>
                      <a:pt x="9911047" y="191770"/>
                      <a:pt x="9911047" y="176530"/>
                      <a:pt x="9911047" y="158750"/>
                    </a:cubicBezTo>
                    <a:lnTo>
                      <a:pt x="9911047" y="80010"/>
                    </a:lnTo>
                    <a:lnTo>
                      <a:pt x="9916127" y="59690"/>
                    </a:lnTo>
                    <a:lnTo>
                      <a:pt x="9916127" y="8890"/>
                    </a:lnTo>
                    <a:lnTo>
                      <a:pt x="9909777" y="8890"/>
                    </a:lnTo>
                    <a:cubicBezTo>
                      <a:pt x="9871677" y="8890"/>
                      <a:pt x="9815797" y="7620"/>
                      <a:pt x="9800557" y="7620"/>
                    </a:cubicBezTo>
                    <a:cubicBezTo>
                      <a:pt x="9772617" y="7620"/>
                      <a:pt x="9757377" y="7620"/>
                      <a:pt x="9749757" y="8890"/>
                    </a:cubicBezTo>
                    <a:cubicBezTo>
                      <a:pt x="9716737" y="0"/>
                      <a:pt x="9637997" y="1270"/>
                      <a:pt x="9561797" y="3810"/>
                    </a:cubicBezTo>
                    <a:cubicBezTo>
                      <a:pt x="9523697" y="5080"/>
                      <a:pt x="9486867" y="5080"/>
                      <a:pt x="9461467" y="3810"/>
                    </a:cubicBezTo>
                    <a:lnTo>
                      <a:pt x="9457657" y="3810"/>
                    </a:lnTo>
                    <a:lnTo>
                      <a:pt x="9455117" y="10160"/>
                    </a:lnTo>
                    <a:cubicBezTo>
                      <a:pt x="9404317" y="10160"/>
                      <a:pt x="9354787" y="11430"/>
                      <a:pt x="9290017" y="13970"/>
                    </a:cubicBezTo>
                    <a:lnTo>
                      <a:pt x="9278587" y="13970"/>
                    </a:lnTo>
                    <a:lnTo>
                      <a:pt x="9279857" y="16510"/>
                    </a:lnTo>
                    <a:lnTo>
                      <a:pt x="9246837" y="16510"/>
                    </a:lnTo>
                    <a:lnTo>
                      <a:pt x="9246837" y="21590"/>
                    </a:lnTo>
                    <a:cubicBezTo>
                      <a:pt x="9223977" y="21590"/>
                      <a:pt x="9199847" y="20320"/>
                      <a:pt x="9173177" y="19050"/>
                    </a:cubicBezTo>
                    <a:cubicBezTo>
                      <a:pt x="9150317" y="17780"/>
                      <a:pt x="9127457" y="17780"/>
                      <a:pt x="9104597" y="16510"/>
                    </a:cubicBezTo>
                    <a:lnTo>
                      <a:pt x="9104597" y="15240"/>
                    </a:lnTo>
                    <a:cubicBezTo>
                      <a:pt x="9096977" y="13970"/>
                      <a:pt x="9088087" y="13970"/>
                      <a:pt x="9080467" y="12700"/>
                    </a:cubicBezTo>
                    <a:lnTo>
                      <a:pt x="9079197" y="44450"/>
                    </a:lnTo>
                    <a:lnTo>
                      <a:pt x="9075387" y="44450"/>
                    </a:lnTo>
                    <a:lnTo>
                      <a:pt x="9075387" y="13970"/>
                    </a:lnTo>
                    <a:cubicBezTo>
                      <a:pt x="8892546" y="10160"/>
                      <a:pt x="8648760" y="12700"/>
                      <a:pt x="8410921" y="15240"/>
                    </a:cubicBezTo>
                    <a:cubicBezTo>
                      <a:pt x="8167136" y="17780"/>
                      <a:pt x="7935244" y="20320"/>
                      <a:pt x="7721189" y="16510"/>
                    </a:cubicBezTo>
                    <a:cubicBezTo>
                      <a:pt x="7620108" y="17780"/>
                      <a:pt x="7542810" y="17780"/>
                      <a:pt x="7477405" y="16510"/>
                    </a:cubicBezTo>
                    <a:lnTo>
                      <a:pt x="7477405" y="15240"/>
                    </a:lnTo>
                    <a:lnTo>
                      <a:pt x="7275241" y="12700"/>
                    </a:lnTo>
                    <a:lnTo>
                      <a:pt x="7275241" y="16510"/>
                    </a:lnTo>
                    <a:cubicBezTo>
                      <a:pt x="7209836" y="16510"/>
                      <a:pt x="7138484" y="17780"/>
                      <a:pt x="7061187" y="17780"/>
                    </a:cubicBezTo>
                    <a:lnTo>
                      <a:pt x="7013619" y="12700"/>
                    </a:lnTo>
                    <a:lnTo>
                      <a:pt x="6983889" y="12700"/>
                    </a:lnTo>
                    <a:cubicBezTo>
                      <a:pt x="6906592" y="11430"/>
                      <a:pt x="6870916" y="11430"/>
                      <a:pt x="6859023" y="19050"/>
                    </a:cubicBezTo>
                    <a:lnTo>
                      <a:pt x="6859023" y="21590"/>
                    </a:lnTo>
                    <a:cubicBezTo>
                      <a:pt x="6829293" y="22860"/>
                      <a:pt x="6799564" y="22860"/>
                      <a:pt x="6775780" y="24130"/>
                    </a:cubicBezTo>
                    <a:cubicBezTo>
                      <a:pt x="6716320" y="19050"/>
                      <a:pt x="6639023" y="20320"/>
                      <a:pt x="6549834" y="20320"/>
                    </a:cubicBezTo>
                    <a:cubicBezTo>
                      <a:pt x="6460644" y="21590"/>
                      <a:pt x="6365509" y="21590"/>
                      <a:pt x="6300103" y="16510"/>
                    </a:cubicBezTo>
                    <a:lnTo>
                      <a:pt x="6294157" y="15240"/>
                    </a:lnTo>
                    <a:lnTo>
                      <a:pt x="6282265" y="15240"/>
                    </a:lnTo>
                    <a:cubicBezTo>
                      <a:pt x="6252535" y="16510"/>
                      <a:pt x="6133616" y="17780"/>
                      <a:pt x="6020642" y="19050"/>
                    </a:cubicBezTo>
                    <a:cubicBezTo>
                      <a:pt x="5913615" y="20320"/>
                      <a:pt x="5794695" y="21590"/>
                      <a:pt x="5699559" y="22860"/>
                    </a:cubicBezTo>
                    <a:cubicBezTo>
                      <a:pt x="5681722" y="20320"/>
                      <a:pt x="5646046" y="19050"/>
                      <a:pt x="5604425" y="19050"/>
                    </a:cubicBezTo>
                    <a:cubicBezTo>
                      <a:pt x="5467667" y="20320"/>
                      <a:pt x="5313071" y="21590"/>
                      <a:pt x="5122800" y="21590"/>
                    </a:cubicBezTo>
                    <a:lnTo>
                      <a:pt x="5116855" y="20320"/>
                    </a:lnTo>
                    <a:lnTo>
                      <a:pt x="5087126" y="21590"/>
                    </a:lnTo>
                    <a:cubicBezTo>
                      <a:pt x="4962260" y="21590"/>
                      <a:pt x="4837394" y="20320"/>
                      <a:pt x="4712529" y="20320"/>
                    </a:cubicBezTo>
                    <a:lnTo>
                      <a:pt x="4712529" y="17780"/>
                    </a:lnTo>
                    <a:cubicBezTo>
                      <a:pt x="4676853" y="19050"/>
                      <a:pt x="4641178" y="19050"/>
                      <a:pt x="4611448" y="20320"/>
                    </a:cubicBezTo>
                    <a:lnTo>
                      <a:pt x="4563880" y="20320"/>
                    </a:lnTo>
                    <a:cubicBezTo>
                      <a:pt x="4272528" y="19050"/>
                      <a:pt x="3969283" y="17780"/>
                      <a:pt x="3660092" y="17780"/>
                    </a:cubicBezTo>
                    <a:lnTo>
                      <a:pt x="3648201" y="17780"/>
                    </a:lnTo>
                    <a:lnTo>
                      <a:pt x="3630363" y="22860"/>
                    </a:lnTo>
                    <a:lnTo>
                      <a:pt x="3630363" y="27940"/>
                    </a:lnTo>
                    <a:lnTo>
                      <a:pt x="3618471" y="27940"/>
                    </a:lnTo>
                    <a:lnTo>
                      <a:pt x="3249820" y="16510"/>
                    </a:lnTo>
                    <a:cubicBezTo>
                      <a:pt x="3196307" y="16510"/>
                      <a:pt x="3166577" y="19050"/>
                      <a:pt x="3130901" y="20320"/>
                    </a:cubicBezTo>
                    <a:cubicBezTo>
                      <a:pt x="3077388" y="22860"/>
                      <a:pt x="3029820" y="26670"/>
                      <a:pt x="2875225" y="21590"/>
                    </a:cubicBezTo>
                    <a:lnTo>
                      <a:pt x="2875225" y="24130"/>
                    </a:lnTo>
                    <a:lnTo>
                      <a:pt x="2500629" y="24130"/>
                    </a:lnTo>
                    <a:cubicBezTo>
                      <a:pt x="2066573" y="24130"/>
                      <a:pt x="1567112" y="24130"/>
                      <a:pt x="1180624" y="19050"/>
                    </a:cubicBezTo>
                    <a:lnTo>
                      <a:pt x="1020082" y="17780"/>
                    </a:lnTo>
                    <a:lnTo>
                      <a:pt x="1085488" y="24130"/>
                    </a:lnTo>
                    <a:lnTo>
                      <a:pt x="1049812" y="24130"/>
                    </a:lnTo>
                    <a:cubicBezTo>
                      <a:pt x="89521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6333"/>
                      <a:pt x="6350" y="914421"/>
                      <a:pt x="6350" y="1126009"/>
                    </a:cubicBezTo>
                    <a:lnTo>
                      <a:pt x="10160" y="1126009"/>
                    </a:lnTo>
                    <a:lnTo>
                      <a:pt x="10160" y="1150053"/>
                    </a:lnTo>
                    <a:lnTo>
                      <a:pt x="19050" y="1154862"/>
                    </a:lnTo>
                    <a:lnTo>
                      <a:pt x="19050" y="1222185"/>
                    </a:lnTo>
                    <a:lnTo>
                      <a:pt x="12700" y="1222185"/>
                    </a:lnTo>
                    <a:lnTo>
                      <a:pt x="16510" y="1414537"/>
                    </a:lnTo>
                    <a:lnTo>
                      <a:pt x="16510" y="1443390"/>
                    </a:lnTo>
                    <a:cubicBezTo>
                      <a:pt x="13970" y="1621317"/>
                      <a:pt x="10160" y="1804051"/>
                      <a:pt x="16510" y="1929080"/>
                    </a:cubicBezTo>
                    <a:cubicBezTo>
                      <a:pt x="16510" y="1938698"/>
                      <a:pt x="16510" y="1943507"/>
                      <a:pt x="15240" y="1948316"/>
                    </a:cubicBezTo>
                    <a:lnTo>
                      <a:pt x="12700" y="1953124"/>
                    </a:lnTo>
                    <a:lnTo>
                      <a:pt x="12700" y="1972360"/>
                    </a:lnTo>
                    <a:cubicBezTo>
                      <a:pt x="13970" y="2020448"/>
                      <a:pt x="13970" y="2092580"/>
                      <a:pt x="15240" y="2169521"/>
                    </a:cubicBezTo>
                    <a:cubicBezTo>
                      <a:pt x="16510" y="2323403"/>
                      <a:pt x="19050" y="2496520"/>
                      <a:pt x="21590" y="2578270"/>
                    </a:cubicBezTo>
                    <a:cubicBezTo>
                      <a:pt x="21590" y="2587888"/>
                      <a:pt x="20320" y="2597505"/>
                      <a:pt x="20320" y="2602314"/>
                    </a:cubicBezTo>
                    <a:cubicBezTo>
                      <a:pt x="20320" y="2607123"/>
                      <a:pt x="19050" y="2611932"/>
                      <a:pt x="19050" y="2616741"/>
                    </a:cubicBezTo>
                    <a:lnTo>
                      <a:pt x="21590" y="2616741"/>
                    </a:lnTo>
                    <a:lnTo>
                      <a:pt x="21590" y="2621549"/>
                    </a:lnTo>
                    <a:cubicBezTo>
                      <a:pt x="15240" y="2732152"/>
                      <a:pt x="17780" y="2962975"/>
                      <a:pt x="20320" y="3169754"/>
                    </a:cubicBezTo>
                    <a:cubicBezTo>
                      <a:pt x="21590" y="3323637"/>
                      <a:pt x="24130" y="3515988"/>
                      <a:pt x="20320" y="3554459"/>
                    </a:cubicBezTo>
                    <a:lnTo>
                      <a:pt x="16510" y="3554459"/>
                    </a:lnTo>
                    <a:lnTo>
                      <a:pt x="17780" y="3924737"/>
                    </a:lnTo>
                    <a:lnTo>
                      <a:pt x="11430" y="3924737"/>
                    </a:lnTo>
                    <a:cubicBezTo>
                      <a:pt x="11430" y="3968017"/>
                      <a:pt x="10160" y="4006487"/>
                      <a:pt x="10160" y="4044958"/>
                    </a:cubicBezTo>
                    <a:lnTo>
                      <a:pt x="8890" y="4040149"/>
                    </a:lnTo>
                    <a:lnTo>
                      <a:pt x="10160" y="4097855"/>
                    </a:lnTo>
                    <a:lnTo>
                      <a:pt x="10160" y="4112282"/>
                    </a:lnTo>
                    <a:lnTo>
                      <a:pt x="13970" y="4472943"/>
                    </a:lnTo>
                    <a:lnTo>
                      <a:pt x="21590" y="4472943"/>
                    </a:lnTo>
                    <a:cubicBezTo>
                      <a:pt x="22860" y="4496987"/>
                      <a:pt x="22860" y="4521031"/>
                      <a:pt x="24130" y="4540266"/>
                    </a:cubicBezTo>
                    <a:lnTo>
                      <a:pt x="22860" y="4535457"/>
                    </a:lnTo>
                    <a:lnTo>
                      <a:pt x="21590" y="4612398"/>
                    </a:lnTo>
                    <a:cubicBezTo>
                      <a:pt x="20320" y="4689339"/>
                      <a:pt x="20320" y="4751853"/>
                      <a:pt x="20320" y="4809559"/>
                    </a:cubicBezTo>
                    <a:cubicBezTo>
                      <a:pt x="17780" y="4838412"/>
                      <a:pt x="15240" y="4867265"/>
                      <a:pt x="13970" y="4900927"/>
                    </a:cubicBezTo>
                    <a:lnTo>
                      <a:pt x="12700" y="4915353"/>
                    </a:lnTo>
                    <a:lnTo>
                      <a:pt x="12700" y="4924971"/>
                    </a:lnTo>
                    <a:cubicBezTo>
                      <a:pt x="13970" y="4929780"/>
                      <a:pt x="15240" y="4949015"/>
                      <a:pt x="16510" y="5035573"/>
                    </a:cubicBezTo>
                    <a:cubicBezTo>
                      <a:pt x="16510" y="5150985"/>
                      <a:pt x="19050" y="5247161"/>
                      <a:pt x="22860" y="5396234"/>
                    </a:cubicBezTo>
                    <a:lnTo>
                      <a:pt x="12700" y="5535690"/>
                    </a:lnTo>
                    <a:cubicBezTo>
                      <a:pt x="8890" y="5588587"/>
                      <a:pt x="8890" y="5603014"/>
                      <a:pt x="8890" y="5627058"/>
                    </a:cubicBezTo>
                    <a:cubicBezTo>
                      <a:pt x="8890" y="5646293"/>
                      <a:pt x="8890" y="5675146"/>
                      <a:pt x="5080" y="5756895"/>
                    </a:cubicBezTo>
                    <a:lnTo>
                      <a:pt x="8890" y="5761704"/>
                    </a:lnTo>
                    <a:cubicBezTo>
                      <a:pt x="10160" y="5790557"/>
                      <a:pt x="10160" y="5901160"/>
                      <a:pt x="10160" y="5973292"/>
                    </a:cubicBezTo>
                    <a:cubicBezTo>
                      <a:pt x="10160" y="6117556"/>
                      <a:pt x="10160" y="6170453"/>
                      <a:pt x="12700" y="6184880"/>
                    </a:cubicBezTo>
                    <a:cubicBezTo>
                      <a:pt x="10160" y="6252203"/>
                      <a:pt x="8890" y="6314718"/>
                      <a:pt x="8890" y="6382041"/>
                    </a:cubicBezTo>
                    <a:cubicBezTo>
                      <a:pt x="7620" y="6458982"/>
                      <a:pt x="7620" y="6540732"/>
                      <a:pt x="2540" y="6641717"/>
                    </a:cubicBezTo>
                    <a:lnTo>
                      <a:pt x="0" y="6699423"/>
                    </a:lnTo>
                    <a:lnTo>
                      <a:pt x="6350" y="6684996"/>
                    </a:lnTo>
                    <a:lnTo>
                      <a:pt x="6350" y="6776364"/>
                    </a:lnTo>
                    <a:cubicBezTo>
                      <a:pt x="6350" y="6781173"/>
                      <a:pt x="7620" y="6795598"/>
                      <a:pt x="8890" y="6814834"/>
                    </a:cubicBezTo>
                    <a:lnTo>
                      <a:pt x="8890" y="6824452"/>
                    </a:lnTo>
                    <a:lnTo>
                      <a:pt x="10160" y="6824452"/>
                    </a:lnTo>
                    <a:cubicBezTo>
                      <a:pt x="11430" y="6843687"/>
                      <a:pt x="15240" y="6843687"/>
                      <a:pt x="16510" y="6843687"/>
                    </a:cubicBezTo>
                    <a:cubicBezTo>
                      <a:pt x="16510" y="6997570"/>
                      <a:pt x="15240" y="7156259"/>
                      <a:pt x="13970" y="7310142"/>
                    </a:cubicBezTo>
                    <a:cubicBezTo>
                      <a:pt x="13970" y="7353422"/>
                      <a:pt x="12700" y="7391892"/>
                      <a:pt x="12700" y="7435171"/>
                    </a:cubicBezTo>
                    <a:lnTo>
                      <a:pt x="8890" y="7435171"/>
                    </a:lnTo>
                    <a:lnTo>
                      <a:pt x="8890" y="7508652"/>
                    </a:lnTo>
                    <a:lnTo>
                      <a:pt x="6350" y="7508652"/>
                    </a:lnTo>
                    <a:lnTo>
                      <a:pt x="6350" y="7539131"/>
                    </a:lnTo>
                    <a:cubicBezTo>
                      <a:pt x="3810" y="7574692"/>
                      <a:pt x="1270" y="7629302"/>
                      <a:pt x="3810" y="7663592"/>
                    </a:cubicBezTo>
                    <a:cubicBezTo>
                      <a:pt x="2540" y="7681371"/>
                      <a:pt x="5080" y="7702961"/>
                      <a:pt x="6350" y="7714392"/>
                    </a:cubicBezTo>
                    <a:lnTo>
                      <a:pt x="5080" y="7714392"/>
                    </a:lnTo>
                    <a:lnTo>
                      <a:pt x="8890" y="7813452"/>
                    </a:lnTo>
                    <a:lnTo>
                      <a:pt x="7620" y="7814721"/>
                    </a:lnTo>
                    <a:lnTo>
                      <a:pt x="7620" y="7818531"/>
                    </a:lnTo>
                    <a:cubicBezTo>
                      <a:pt x="7620" y="7852821"/>
                      <a:pt x="8890" y="7887111"/>
                      <a:pt x="8890" y="7923942"/>
                    </a:cubicBezTo>
                    <a:cubicBezTo>
                      <a:pt x="11430" y="7993792"/>
                      <a:pt x="12700" y="8064911"/>
                      <a:pt x="6350" y="8142381"/>
                    </a:cubicBezTo>
                    <a:lnTo>
                      <a:pt x="6350" y="8148731"/>
                    </a:lnTo>
                    <a:cubicBezTo>
                      <a:pt x="7620" y="8163971"/>
                      <a:pt x="7620" y="8179211"/>
                      <a:pt x="7620" y="8196992"/>
                    </a:cubicBezTo>
                    <a:lnTo>
                      <a:pt x="7620" y="8275731"/>
                    </a:lnTo>
                    <a:lnTo>
                      <a:pt x="2540" y="8296052"/>
                    </a:lnTo>
                    <a:lnTo>
                      <a:pt x="2540" y="8346852"/>
                    </a:lnTo>
                    <a:lnTo>
                      <a:pt x="8890" y="8346852"/>
                    </a:lnTo>
                    <a:cubicBezTo>
                      <a:pt x="46990" y="8346852"/>
                      <a:pt x="102870" y="8348121"/>
                      <a:pt x="118110" y="8348121"/>
                    </a:cubicBezTo>
                    <a:cubicBezTo>
                      <a:pt x="146050" y="8348121"/>
                      <a:pt x="161290" y="8348121"/>
                      <a:pt x="168910" y="8346852"/>
                    </a:cubicBezTo>
                    <a:cubicBezTo>
                      <a:pt x="189230" y="8351931"/>
                      <a:pt x="227330" y="8353202"/>
                      <a:pt x="271780" y="8353202"/>
                    </a:cubicBezTo>
                    <a:cubicBezTo>
                      <a:pt x="298450" y="8353202"/>
                      <a:pt x="327660" y="8353202"/>
                      <a:pt x="356870" y="8351931"/>
                    </a:cubicBezTo>
                    <a:cubicBezTo>
                      <a:pt x="394970" y="8350661"/>
                      <a:pt x="431800" y="8350661"/>
                      <a:pt x="457200" y="8351931"/>
                    </a:cubicBezTo>
                    <a:lnTo>
                      <a:pt x="461010" y="8351931"/>
                    </a:lnTo>
                    <a:lnTo>
                      <a:pt x="463550" y="8345581"/>
                    </a:lnTo>
                    <a:cubicBezTo>
                      <a:pt x="514350" y="8345581"/>
                      <a:pt x="563880" y="8344311"/>
                      <a:pt x="628650" y="8341771"/>
                    </a:cubicBezTo>
                    <a:lnTo>
                      <a:pt x="640080" y="8341771"/>
                    </a:lnTo>
                    <a:lnTo>
                      <a:pt x="638810" y="8339231"/>
                    </a:lnTo>
                    <a:lnTo>
                      <a:pt x="671830" y="8339231"/>
                    </a:lnTo>
                    <a:lnTo>
                      <a:pt x="671830" y="8334152"/>
                    </a:lnTo>
                    <a:cubicBezTo>
                      <a:pt x="694690" y="8334152"/>
                      <a:pt x="718820" y="8335421"/>
                      <a:pt x="745490" y="8336692"/>
                    </a:cubicBezTo>
                    <a:cubicBezTo>
                      <a:pt x="763270" y="8337961"/>
                      <a:pt x="781050" y="8337961"/>
                      <a:pt x="798830" y="8339231"/>
                    </a:cubicBezTo>
                    <a:lnTo>
                      <a:pt x="798830" y="8350661"/>
                    </a:lnTo>
                    <a:lnTo>
                      <a:pt x="1168731" y="8350661"/>
                    </a:lnTo>
                    <a:cubicBezTo>
                      <a:pt x="1281705" y="8350661"/>
                      <a:pt x="1388732" y="8349392"/>
                      <a:pt x="1501706" y="8348121"/>
                    </a:cubicBezTo>
                    <a:cubicBezTo>
                      <a:pt x="1745490" y="8345581"/>
                      <a:pt x="1977383" y="8343042"/>
                      <a:pt x="2191438" y="8346852"/>
                    </a:cubicBezTo>
                    <a:cubicBezTo>
                      <a:pt x="2292520" y="8345581"/>
                      <a:pt x="2369817" y="8345581"/>
                      <a:pt x="2435223" y="8346852"/>
                    </a:cubicBezTo>
                    <a:lnTo>
                      <a:pt x="2435223" y="8348121"/>
                    </a:lnTo>
                    <a:lnTo>
                      <a:pt x="2476845" y="8348121"/>
                    </a:lnTo>
                    <a:lnTo>
                      <a:pt x="2631440" y="8350661"/>
                    </a:lnTo>
                    <a:lnTo>
                      <a:pt x="2631440" y="8346852"/>
                    </a:lnTo>
                    <a:cubicBezTo>
                      <a:pt x="2696845" y="8346852"/>
                      <a:pt x="2768197" y="8345581"/>
                      <a:pt x="2845495" y="8345581"/>
                    </a:cubicBezTo>
                    <a:lnTo>
                      <a:pt x="2899008" y="8351931"/>
                    </a:lnTo>
                    <a:lnTo>
                      <a:pt x="2934684" y="8351931"/>
                    </a:lnTo>
                    <a:cubicBezTo>
                      <a:pt x="3011982" y="8353202"/>
                      <a:pt x="3047657" y="8353202"/>
                      <a:pt x="3059550" y="8345581"/>
                    </a:cubicBezTo>
                    <a:lnTo>
                      <a:pt x="3059550" y="8343042"/>
                    </a:lnTo>
                    <a:cubicBezTo>
                      <a:pt x="3089279" y="8341771"/>
                      <a:pt x="3119009" y="8341771"/>
                      <a:pt x="3142793" y="8340502"/>
                    </a:cubicBezTo>
                    <a:cubicBezTo>
                      <a:pt x="3202253" y="8345581"/>
                      <a:pt x="3279550" y="8344311"/>
                      <a:pt x="3368740" y="8344311"/>
                    </a:cubicBezTo>
                    <a:cubicBezTo>
                      <a:pt x="3457929" y="8343042"/>
                      <a:pt x="3553065" y="8343042"/>
                      <a:pt x="3618470" y="8348121"/>
                    </a:cubicBezTo>
                    <a:lnTo>
                      <a:pt x="3624417" y="8349392"/>
                    </a:lnTo>
                    <a:lnTo>
                      <a:pt x="3636308" y="8349392"/>
                    </a:lnTo>
                    <a:cubicBezTo>
                      <a:pt x="3666038" y="8348121"/>
                      <a:pt x="3784958" y="8346852"/>
                      <a:pt x="3897931" y="8345581"/>
                    </a:cubicBezTo>
                    <a:cubicBezTo>
                      <a:pt x="4004958" y="8344311"/>
                      <a:pt x="4123878" y="8343042"/>
                      <a:pt x="4219013" y="8341771"/>
                    </a:cubicBezTo>
                    <a:cubicBezTo>
                      <a:pt x="4236851" y="8344311"/>
                      <a:pt x="4278473" y="8345581"/>
                      <a:pt x="4314149" y="8345581"/>
                    </a:cubicBezTo>
                    <a:cubicBezTo>
                      <a:pt x="4450906" y="8344311"/>
                      <a:pt x="4605501" y="8343042"/>
                      <a:pt x="4795772" y="8343042"/>
                    </a:cubicBezTo>
                    <a:lnTo>
                      <a:pt x="4801719" y="8344311"/>
                    </a:lnTo>
                    <a:lnTo>
                      <a:pt x="4831449" y="8343042"/>
                    </a:lnTo>
                    <a:cubicBezTo>
                      <a:pt x="4956313" y="8343042"/>
                      <a:pt x="5081179" y="8344311"/>
                      <a:pt x="5206044" y="8344311"/>
                    </a:cubicBezTo>
                    <a:lnTo>
                      <a:pt x="5206044" y="8346852"/>
                    </a:lnTo>
                    <a:lnTo>
                      <a:pt x="5307126" y="8344311"/>
                    </a:lnTo>
                    <a:lnTo>
                      <a:pt x="5354693" y="8344311"/>
                    </a:lnTo>
                    <a:cubicBezTo>
                      <a:pt x="5646046" y="8345581"/>
                      <a:pt x="5949290" y="8346852"/>
                      <a:pt x="6258481" y="8346852"/>
                    </a:cubicBezTo>
                    <a:lnTo>
                      <a:pt x="6270373" y="8346852"/>
                    </a:lnTo>
                    <a:lnTo>
                      <a:pt x="6288211" y="8341771"/>
                    </a:lnTo>
                    <a:lnTo>
                      <a:pt x="6288211" y="8336692"/>
                    </a:lnTo>
                    <a:lnTo>
                      <a:pt x="6300103" y="8336692"/>
                    </a:lnTo>
                    <a:lnTo>
                      <a:pt x="6668753" y="8348121"/>
                    </a:lnTo>
                    <a:cubicBezTo>
                      <a:pt x="6722266" y="8348121"/>
                      <a:pt x="6751996" y="8345581"/>
                      <a:pt x="6787672" y="8344311"/>
                    </a:cubicBezTo>
                    <a:cubicBezTo>
                      <a:pt x="6841186" y="8341771"/>
                      <a:pt x="6888753" y="8337961"/>
                      <a:pt x="7043348" y="8343042"/>
                    </a:cubicBezTo>
                    <a:lnTo>
                      <a:pt x="7043348" y="8340502"/>
                    </a:lnTo>
                    <a:lnTo>
                      <a:pt x="7411999" y="8340502"/>
                    </a:lnTo>
                    <a:cubicBezTo>
                      <a:pt x="7846054" y="8340502"/>
                      <a:pt x="8345515" y="8340502"/>
                      <a:pt x="8732003" y="8345581"/>
                    </a:cubicBezTo>
                    <a:lnTo>
                      <a:pt x="8892545" y="8346852"/>
                    </a:lnTo>
                    <a:lnTo>
                      <a:pt x="8827139" y="8340502"/>
                    </a:lnTo>
                    <a:lnTo>
                      <a:pt x="8862815" y="8340502"/>
                    </a:lnTo>
                    <a:cubicBezTo>
                      <a:pt x="9011464" y="8343042"/>
                      <a:pt x="9067767" y="8344311"/>
                      <a:pt x="9075387" y="8340502"/>
                    </a:cubicBezTo>
                    <a:lnTo>
                      <a:pt x="9075387" y="8341771"/>
                    </a:lnTo>
                    <a:cubicBezTo>
                      <a:pt x="9076657" y="8341771"/>
                      <a:pt x="9076657" y="8341771"/>
                      <a:pt x="9077927" y="8340502"/>
                    </a:cubicBezTo>
                    <a:cubicBezTo>
                      <a:pt x="9079197" y="8340502"/>
                      <a:pt x="9080467" y="8341771"/>
                      <a:pt x="9083007" y="8341771"/>
                    </a:cubicBezTo>
                    <a:lnTo>
                      <a:pt x="9083007" y="8348121"/>
                    </a:lnTo>
                    <a:cubicBezTo>
                      <a:pt x="9118567" y="8346852"/>
                      <a:pt x="9147777" y="8346852"/>
                      <a:pt x="9173177" y="8348121"/>
                    </a:cubicBezTo>
                    <a:cubicBezTo>
                      <a:pt x="9202387" y="8349392"/>
                      <a:pt x="9229057" y="8349392"/>
                      <a:pt x="9256997" y="8346852"/>
                    </a:cubicBezTo>
                    <a:cubicBezTo>
                      <a:pt x="9258267" y="8348121"/>
                      <a:pt x="9259537" y="8350661"/>
                      <a:pt x="9263347" y="8351931"/>
                    </a:cubicBezTo>
                    <a:lnTo>
                      <a:pt x="9265887" y="8351931"/>
                    </a:lnTo>
                    <a:cubicBezTo>
                      <a:pt x="9269697" y="8351931"/>
                      <a:pt x="9272237" y="8350661"/>
                      <a:pt x="9274777" y="8350661"/>
                    </a:cubicBezTo>
                    <a:lnTo>
                      <a:pt x="9274777" y="8355742"/>
                    </a:lnTo>
                    <a:cubicBezTo>
                      <a:pt x="9343357" y="8355742"/>
                      <a:pt x="9364947" y="8348121"/>
                      <a:pt x="9375107" y="8341771"/>
                    </a:cubicBezTo>
                    <a:cubicBezTo>
                      <a:pt x="9429717" y="8343042"/>
                      <a:pt x="9477977" y="8345581"/>
                      <a:pt x="9524967" y="8349392"/>
                    </a:cubicBezTo>
                    <a:lnTo>
                      <a:pt x="9524967" y="8344311"/>
                    </a:lnTo>
                    <a:lnTo>
                      <a:pt x="9542747" y="8344311"/>
                    </a:lnTo>
                    <a:lnTo>
                      <a:pt x="9542747" y="8340502"/>
                    </a:lnTo>
                    <a:lnTo>
                      <a:pt x="9617677" y="8340502"/>
                    </a:lnTo>
                    <a:lnTo>
                      <a:pt x="9664667" y="8343042"/>
                    </a:lnTo>
                    <a:lnTo>
                      <a:pt x="9665937" y="8343042"/>
                    </a:lnTo>
                    <a:cubicBezTo>
                      <a:pt x="9676097" y="8339231"/>
                      <a:pt x="9710387" y="8339231"/>
                      <a:pt x="9742137" y="8339231"/>
                    </a:cubicBezTo>
                    <a:cubicBezTo>
                      <a:pt x="9770077" y="8339231"/>
                      <a:pt x="9795477" y="8339231"/>
                      <a:pt x="9806907" y="8336692"/>
                    </a:cubicBezTo>
                    <a:lnTo>
                      <a:pt x="9870407" y="8336692"/>
                    </a:lnTo>
                    <a:lnTo>
                      <a:pt x="9870407" y="8330342"/>
                    </a:lnTo>
                    <a:lnTo>
                      <a:pt x="9886917" y="8330342"/>
                    </a:lnTo>
                    <a:lnTo>
                      <a:pt x="9886917" y="8323992"/>
                    </a:lnTo>
                    <a:cubicBezTo>
                      <a:pt x="9886917" y="8313831"/>
                      <a:pt x="9886917" y="8302402"/>
                      <a:pt x="9888187" y="8289702"/>
                    </a:cubicBezTo>
                    <a:lnTo>
                      <a:pt x="9888187" y="8277002"/>
                    </a:lnTo>
                    <a:cubicBezTo>
                      <a:pt x="9888187" y="8266842"/>
                      <a:pt x="9888187" y="8259221"/>
                      <a:pt x="9889457" y="8250331"/>
                    </a:cubicBezTo>
                    <a:lnTo>
                      <a:pt x="9890727" y="8233821"/>
                    </a:lnTo>
                    <a:cubicBezTo>
                      <a:pt x="9894537" y="8170321"/>
                      <a:pt x="9893267" y="8156352"/>
                      <a:pt x="9893267" y="8142381"/>
                    </a:cubicBezTo>
                    <a:cubicBezTo>
                      <a:pt x="9891997" y="8128411"/>
                      <a:pt x="9891997" y="8115711"/>
                      <a:pt x="9895807" y="8053482"/>
                    </a:cubicBezTo>
                    <a:lnTo>
                      <a:pt x="9897077" y="8035702"/>
                    </a:lnTo>
                    <a:lnTo>
                      <a:pt x="9885647" y="8048402"/>
                    </a:lnTo>
                    <a:cubicBezTo>
                      <a:pt x="9884377" y="8035702"/>
                      <a:pt x="9886917" y="8007761"/>
                      <a:pt x="9888187" y="7986171"/>
                    </a:cubicBezTo>
                    <a:cubicBezTo>
                      <a:pt x="9890727" y="7953152"/>
                      <a:pt x="9894537" y="7915052"/>
                      <a:pt x="9891997" y="7880761"/>
                    </a:cubicBezTo>
                    <a:lnTo>
                      <a:pt x="9900887" y="7908702"/>
                    </a:lnTo>
                    <a:lnTo>
                      <a:pt x="9899617" y="7861711"/>
                    </a:lnTo>
                    <a:cubicBezTo>
                      <a:pt x="9899617" y="7846471"/>
                      <a:pt x="9898347" y="7829961"/>
                      <a:pt x="9898347" y="7813452"/>
                    </a:cubicBezTo>
                    <a:cubicBezTo>
                      <a:pt x="9900887" y="7800752"/>
                      <a:pt x="9903427" y="7788052"/>
                      <a:pt x="9904697" y="7777892"/>
                    </a:cubicBezTo>
                    <a:lnTo>
                      <a:pt x="9909777" y="7777892"/>
                    </a:lnTo>
                    <a:cubicBezTo>
                      <a:pt x="9913587" y="7725821"/>
                      <a:pt x="9912317" y="7722011"/>
                      <a:pt x="9908507" y="7718202"/>
                    </a:cubicBezTo>
                    <a:cubicBezTo>
                      <a:pt x="9907237" y="7716932"/>
                      <a:pt x="9904697" y="7715661"/>
                      <a:pt x="9903427" y="7715661"/>
                    </a:cubicBezTo>
                    <a:cubicBezTo>
                      <a:pt x="9902157" y="7713121"/>
                      <a:pt x="9900887" y="7706771"/>
                      <a:pt x="9900887" y="7690261"/>
                    </a:cubicBezTo>
                    <a:cubicBezTo>
                      <a:pt x="9902157" y="7690261"/>
                      <a:pt x="9903427" y="7690261"/>
                      <a:pt x="9905967" y="7688992"/>
                    </a:cubicBezTo>
                    <a:cubicBezTo>
                      <a:pt x="9911047" y="7686452"/>
                      <a:pt x="9912317" y="7680102"/>
                      <a:pt x="9912317" y="7653432"/>
                    </a:cubicBezTo>
                    <a:cubicBezTo>
                      <a:pt x="9913587" y="7643271"/>
                      <a:pt x="9912317" y="7617871"/>
                      <a:pt x="9909777" y="7586121"/>
                    </a:cubicBezTo>
                    <a:cubicBezTo>
                      <a:pt x="9908507" y="7565802"/>
                      <a:pt x="9907237" y="7542942"/>
                      <a:pt x="9905967" y="7520082"/>
                    </a:cubicBezTo>
                    <a:lnTo>
                      <a:pt x="9905967" y="7497221"/>
                    </a:lnTo>
                    <a:cubicBezTo>
                      <a:pt x="9911047" y="7483259"/>
                      <a:pt x="9912317" y="7420745"/>
                      <a:pt x="9911047" y="7238010"/>
                    </a:cubicBezTo>
                    <a:lnTo>
                      <a:pt x="9907237" y="7238010"/>
                    </a:lnTo>
                    <a:lnTo>
                      <a:pt x="9907237" y="7213966"/>
                    </a:lnTo>
                    <a:lnTo>
                      <a:pt x="9898347" y="7209157"/>
                    </a:lnTo>
                    <a:lnTo>
                      <a:pt x="9898347" y="7141834"/>
                    </a:lnTo>
                    <a:lnTo>
                      <a:pt x="9904697" y="7141834"/>
                    </a:lnTo>
                    <a:lnTo>
                      <a:pt x="9900887" y="6949481"/>
                    </a:lnTo>
                    <a:lnTo>
                      <a:pt x="9900887" y="6920628"/>
                    </a:lnTo>
                    <a:cubicBezTo>
                      <a:pt x="9903427" y="6742702"/>
                      <a:pt x="9907237" y="6559967"/>
                      <a:pt x="9900887" y="6434938"/>
                    </a:cubicBezTo>
                    <a:cubicBezTo>
                      <a:pt x="9900887" y="6425321"/>
                      <a:pt x="9900887" y="6420512"/>
                      <a:pt x="9902157" y="6415703"/>
                    </a:cubicBezTo>
                    <a:lnTo>
                      <a:pt x="9904697" y="6410894"/>
                    </a:lnTo>
                    <a:lnTo>
                      <a:pt x="9904697" y="6391659"/>
                    </a:lnTo>
                    <a:cubicBezTo>
                      <a:pt x="9903427" y="6343570"/>
                      <a:pt x="9903427" y="6271438"/>
                      <a:pt x="9902157" y="6194498"/>
                    </a:cubicBezTo>
                    <a:cubicBezTo>
                      <a:pt x="9900887" y="6040616"/>
                      <a:pt x="9898347" y="5867498"/>
                      <a:pt x="9895807" y="5785749"/>
                    </a:cubicBezTo>
                    <a:cubicBezTo>
                      <a:pt x="9895807" y="5776131"/>
                      <a:pt x="9897077" y="5766513"/>
                      <a:pt x="9897077" y="5761705"/>
                    </a:cubicBezTo>
                    <a:cubicBezTo>
                      <a:pt x="9897077" y="5756895"/>
                      <a:pt x="9897077" y="5752087"/>
                      <a:pt x="9898347" y="5752087"/>
                    </a:cubicBezTo>
                    <a:lnTo>
                      <a:pt x="9893267" y="5742469"/>
                    </a:lnTo>
                    <a:lnTo>
                      <a:pt x="9899617" y="5747278"/>
                    </a:lnTo>
                    <a:lnTo>
                      <a:pt x="9900887" y="5742469"/>
                    </a:lnTo>
                    <a:lnTo>
                      <a:pt x="9900887" y="5737660"/>
                    </a:lnTo>
                    <a:cubicBezTo>
                      <a:pt x="9907237" y="5627058"/>
                      <a:pt x="9904697" y="5396234"/>
                      <a:pt x="9902157" y="5189456"/>
                    </a:cubicBezTo>
                    <a:cubicBezTo>
                      <a:pt x="9900887" y="5035573"/>
                      <a:pt x="9898347" y="4843221"/>
                      <a:pt x="9902157" y="4804750"/>
                    </a:cubicBezTo>
                    <a:lnTo>
                      <a:pt x="9905967" y="4804750"/>
                    </a:lnTo>
                    <a:lnTo>
                      <a:pt x="9904697" y="4434472"/>
                    </a:lnTo>
                    <a:lnTo>
                      <a:pt x="9911047" y="4434472"/>
                    </a:lnTo>
                    <a:cubicBezTo>
                      <a:pt x="9911047" y="4396001"/>
                      <a:pt x="9912317" y="4352722"/>
                      <a:pt x="9912317" y="4314252"/>
                    </a:cubicBezTo>
                    <a:lnTo>
                      <a:pt x="9913587" y="4323869"/>
                    </a:lnTo>
                    <a:lnTo>
                      <a:pt x="9912317" y="4261355"/>
                    </a:lnTo>
                    <a:lnTo>
                      <a:pt x="9912317" y="4251737"/>
                    </a:lnTo>
                    <a:lnTo>
                      <a:pt x="9908507" y="3891076"/>
                    </a:lnTo>
                    <a:lnTo>
                      <a:pt x="9900887" y="3891076"/>
                    </a:lnTo>
                    <a:cubicBezTo>
                      <a:pt x="9899617" y="3867032"/>
                      <a:pt x="9899617" y="3842988"/>
                      <a:pt x="9898347" y="3823753"/>
                    </a:cubicBezTo>
                    <a:lnTo>
                      <a:pt x="9899617" y="3828562"/>
                    </a:lnTo>
                    <a:lnTo>
                      <a:pt x="9900887" y="3751621"/>
                    </a:lnTo>
                    <a:cubicBezTo>
                      <a:pt x="9902157" y="3674680"/>
                      <a:pt x="9902157" y="3612165"/>
                      <a:pt x="9902157" y="3554460"/>
                    </a:cubicBezTo>
                    <a:cubicBezTo>
                      <a:pt x="9904697" y="3525607"/>
                      <a:pt x="9907237" y="3496754"/>
                      <a:pt x="9908507" y="3463092"/>
                    </a:cubicBezTo>
                    <a:lnTo>
                      <a:pt x="9909777" y="3448666"/>
                    </a:lnTo>
                    <a:lnTo>
                      <a:pt x="9905967" y="3439048"/>
                    </a:lnTo>
                    <a:cubicBezTo>
                      <a:pt x="9905967" y="3434239"/>
                      <a:pt x="9903427" y="3415004"/>
                      <a:pt x="9902157" y="3328446"/>
                    </a:cubicBezTo>
                    <a:cubicBezTo>
                      <a:pt x="9902157" y="3213034"/>
                      <a:pt x="9899617" y="3121666"/>
                      <a:pt x="9895807" y="2967785"/>
                    </a:cubicBezTo>
                    <a:lnTo>
                      <a:pt x="9905967" y="2828329"/>
                    </a:lnTo>
                    <a:cubicBezTo>
                      <a:pt x="9909777" y="2775432"/>
                      <a:pt x="9909777" y="2761005"/>
                      <a:pt x="9909777" y="2736961"/>
                    </a:cubicBezTo>
                    <a:cubicBezTo>
                      <a:pt x="9909777" y="2717726"/>
                      <a:pt x="9909777" y="2688873"/>
                      <a:pt x="9913587" y="2607123"/>
                    </a:cubicBezTo>
                    <a:lnTo>
                      <a:pt x="9909777" y="2602314"/>
                    </a:lnTo>
                    <a:cubicBezTo>
                      <a:pt x="9908507" y="2573462"/>
                      <a:pt x="9908507" y="2462859"/>
                      <a:pt x="9908507" y="2390727"/>
                    </a:cubicBezTo>
                    <a:cubicBezTo>
                      <a:pt x="9908507" y="2246462"/>
                      <a:pt x="9908507" y="2193565"/>
                      <a:pt x="9905967" y="2179139"/>
                    </a:cubicBezTo>
                    <a:cubicBezTo>
                      <a:pt x="9908507" y="2111816"/>
                      <a:pt x="9909777" y="2049301"/>
                      <a:pt x="9909777" y="1981978"/>
                    </a:cubicBezTo>
                    <a:cubicBezTo>
                      <a:pt x="9909777" y="1905037"/>
                      <a:pt x="9909777" y="1823287"/>
                      <a:pt x="9914857" y="1722302"/>
                    </a:cubicBezTo>
                    <a:close/>
                    <a:moveTo>
                      <a:pt x="27940" y="495300"/>
                    </a:moveTo>
                    <a:lnTo>
                      <a:pt x="27940" y="488950"/>
                    </a:lnTo>
                    <a:lnTo>
                      <a:pt x="29210" y="488950"/>
                    </a:lnTo>
                    <a:cubicBezTo>
                      <a:pt x="27940" y="491490"/>
                      <a:pt x="27940" y="492760"/>
                      <a:pt x="27940" y="495300"/>
                    </a:cubicBezTo>
                    <a:close/>
                    <a:moveTo>
                      <a:pt x="38100" y="7738521"/>
                    </a:moveTo>
                    <a:cubicBezTo>
                      <a:pt x="38100" y="7734711"/>
                      <a:pt x="36830" y="7732171"/>
                      <a:pt x="36830" y="7729632"/>
                    </a:cubicBezTo>
                    <a:lnTo>
                      <a:pt x="38100" y="7729632"/>
                    </a:lnTo>
                    <a:lnTo>
                      <a:pt x="38100" y="7738521"/>
                    </a:lnTo>
                    <a:close/>
                    <a:moveTo>
                      <a:pt x="9839927" y="546100"/>
                    </a:moveTo>
                    <a:lnTo>
                      <a:pt x="9841197" y="577850"/>
                    </a:lnTo>
                    <a:lnTo>
                      <a:pt x="9832307" y="563880"/>
                    </a:lnTo>
                    <a:lnTo>
                      <a:pt x="9834847" y="591820"/>
                    </a:lnTo>
                    <a:cubicBezTo>
                      <a:pt x="9839927" y="647700"/>
                      <a:pt x="9838657" y="669290"/>
                      <a:pt x="9837387" y="718820"/>
                    </a:cubicBezTo>
                    <a:lnTo>
                      <a:pt x="9836117" y="741680"/>
                    </a:lnTo>
                    <a:lnTo>
                      <a:pt x="9833577" y="762000"/>
                    </a:lnTo>
                    <a:cubicBezTo>
                      <a:pt x="9831037" y="786130"/>
                      <a:pt x="9831037" y="817880"/>
                      <a:pt x="9832307" y="843280"/>
                    </a:cubicBezTo>
                    <a:lnTo>
                      <a:pt x="9828497" y="843280"/>
                    </a:lnTo>
                    <a:lnTo>
                      <a:pt x="9828497" y="957700"/>
                    </a:lnTo>
                    <a:lnTo>
                      <a:pt x="9832307" y="957700"/>
                    </a:lnTo>
                    <a:lnTo>
                      <a:pt x="9837387" y="1226994"/>
                    </a:lnTo>
                    <a:lnTo>
                      <a:pt x="9832307" y="1226994"/>
                    </a:lnTo>
                    <a:cubicBezTo>
                      <a:pt x="9832307" y="1251038"/>
                      <a:pt x="9832307" y="1270273"/>
                      <a:pt x="9833577" y="1294317"/>
                    </a:cubicBezTo>
                    <a:lnTo>
                      <a:pt x="9824687" y="1294317"/>
                    </a:lnTo>
                    <a:lnTo>
                      <a:pt x="9824687" y="1303935"/>
                    </a:lnTo>
                    <a:lnTo>
                      <a:pt x="9829767" y="1688640"/>
                    </a:lnTo>
                    <a:cubicBezTo>
                      <a:pt x="9828497" y="1703066"/>
                      <a:pt x="9828497" y="1727110"/>
                      <a:pt x="9827227" y="1760772"/>
                    </a:cubicBezTo>
                    <a:cubicBezTo>
                      <a:pt x="9825957" y="1789625"/>
                      <a:pt x="9824687" y="1832904"/>
                      <a:pt x="9823417" y="1842522"/>
                    </a:cubicBezTo>
                    <a:lnTo>
                      <a:pt x="9822147" y="1842522"/>
                    </a:lnTo>
                    <a:cubicBezTo>
                      <a:pt x="9820877" y="1948316"/>
                      <a:pt x="9822147" y="2073345"/>
                      <a:pt x="9824687" y="2207992"/>
                    </a:cubicBezTo>
                    <a:cubicBezTo>
                      <a:pt x="9827227" y="2361874"/>
                      <a:pt x="9829767" y="2525373"/>
                      <a:pt x="9827227" y="2679255"/>
                    </a:cubicBezTo>
                    <a:lnTo>
                      <a:pt x="9827227" y="2688873"/>
                    </a:lnTo>
                    <a:cubicBezTo>
                      <a:pt x="9828497" y="2703299"/>
                      <a:pt x="9828497" y="2741770"/>
                      <a:pt x="9829767" y="2789858"/>
                    </a:cubicBezTo>
                    <a:cubicBezTo>
                      <a:pt x="9829767" y="2866799"/>
                      <a:pt x="9828497" y="2938931"/>
                      <a:pt x="9828497" y="3015872"/>
                    </a:cubicBezTo>
                    <a:cubicBezTo>
                      <a:pt x="9827227" y="3203416"/>
                      <a:pt x="9824687" y="3400577"/>
                      <a:pt x="9829767" y="3636209"/>
                    </a:cubicBezTo>
                    <a:lnTo>
                      <a:pt x="9820877" y="3823753"/>
                    </a:lnTo>
                    <a:lnTo>
                      <a:pt x="9820877" y="3828561"/>
                    </a:lnTo>
                    <a:cubicBezTo>
                      <a:pt x="9820877" y="3900694"/>
                      <a:pt x="9822147" y="3924737"/>
                      <a:pt x="9828497" y="3929547"/>
                    </a:cubicBezTo>
                    <a:cubicBezTo>
                      <a:pt x="9831037" y="3929547"/>
                      <a:pt x="9832307" y="3929547"/>
                      <a:pt x="9834847" y="3919929"/>
                    </a:cubicBezTo>
                    <a:cubicBezTo>
                      <a:pt x="9834847" y="3943973"/>
                      <a:pt x="9834847" y="3968017"/>
                      <a:pt x="9836117" y="4006487"/>
                    </a:cubicBezTo>
                    <a:cubicBezTo>
                      <a:pt x="9837387" y="4107473"/>
                      <a:pt x="9836117" y="4145943"/>
                      <a:pt x="9836117" y="4165178"/>
                    </a:cubicBezTo>
                    <a:cubicBezTo>
                      <a:pt x="9834847" y="4165178"/>
                      <a:pt x="9833577" y="4165178"/>
                      <a:pt x="9831037" y="4169987"/>
                    </a:cubicBezTo>
                    <a:cubicBezTo>
                      <a:pt x="9827227" y="4179605"/>
                      <a:pt x="9825957" y="4198840"/>
                      <a:pt x="9825957" y="4222884"/>
                    </a:cubicBezTo>
                    <a:lnTo>
                      <a:pt x="9827227" y="4256546"/>
                    </a:lnTo>
                    <a:cubicBezTo>
                      <a:pt x="9831037" y="4362340"/>
                      <a:pt x="9834847" y="4501795"/>
                      <a:pt x="9834847" y="4660486"/>
                    </a:cubicBezTo>
                    <a:lnTo>
                      <a:pt x="9833577" y="4660486"/>
                    </a:lnTo>
                    <a:lnTo>
                      <a:pt x="9833577" y="4636442"/>
                    </a:lnTo>
                    <a:cubicBezTo>
                      <a:pt x="9832307" y="4535457"/>
                      <a:pt x="9831037" y="4525839"/>
                      <a:pt x="9824687" y="4525839"/>
                    </a:cubicBezTo>
                    <a:cubicBezTo>
                      <a:pt x="9817067" y="4525839"/>
                      <a:pt x="9817067" y="4545075"/>
                      <a:pt x="9814527" y="4631633"/>
                    </a:cubicBezTo>
                    <a:lnTo>
                      <a:pt x="9813257" y="4646059"/>
                    </a:lnTo>
                    <a:lnTo>
                      <a:pt x="9817067" y="4655677"/>
                    </a:lnTo>
                    <a:cubicBezTo>
                      <a:pt x="9823417" y="4684530"/>
                      <a:pt x="9823417" y="4900927"/>
                      <a:pt x="9823417" y="5064426"/>
                    </a:cubicBezTo>
                    <a:cubicBezTo>
                      <a:pt x="9823417" y="5348146"/>
                      <a:pt x="9825957" y="5463557"/>
                      <a:pt x="9832307" y="5497219"/>
                    </a:cubicBezTo>
                    <a:lnTo>
                      <a:pt x="9831037" y="5540499"/>
                    </a:lnTo>
                    <a:lnTo>
                      <a:pt x="9828497" y="5540499"/>
                    </a:lnTo>
                    <a:cubicBezTo>
                      <a:pt x="9824687" y="5679954"/>
                      <a:pt x="9827227" y="5732851"/>
                      <a:pt x="9831037" y="5795366"/>
                    </a:cubicBezTo>
                    <a:cubicBezTo>
                      <a:pt x="9834847" y="5853072"/>
                      <a:pt x="9838657" y="5920395"/>
                      <a:pt x="9837387" y="6093512"/>
                    </a:cubicBezTo>
                    <a:cubicBezTo>
                      <a:pt x="9836117" y="6156027"/>
                      <a:pt x="9836117" y="6199306"/>
                      <a:pt x="9834847" y="6218541"/>
                    </a:cubicBezTo>
                    <a:lnTo>
                      <a:pt x="9831037" y="6218541"/>
                    </a:lnTo>
                    <a:lnTo>
                      <a:pt x="9834847" y="6487835"/>
                    </a:lnTo>
                    <a:lnTo>
                      <a:pt x="9834847" y="6502261"/>
                    </a:lnTo>
                    <a:lnTo>
                      <a:pt x="9832307" y="6502261"/>
                    </a:lnTo>
                    <a:lnTo>
                      <a:pt x="9833577" y="6795598"/>
                    </a:lnTo>
                    <a:lnTo>
                      <a:pt x="9828497" y="6761937"/>
                    </a:lnTo>
                    <a:lnTo>
                      <a:pt x="9833577" y="6882157"/>
                    </a:lnTo>
                    <a:cubicBezTo>
                      <a:pt x="9834847" y="6915819"/>
                      <a:pt x="9837387" y="6973525"/>
                      <a:pt x="9838657" y="7026422"/>
                    </a:cubicBezTo>
                    <a:lnTo>
                      <a:pt x="9834847" y="7079319"/>
                    </a:lnTo>
                    <a:cubicBezTo>
                      <a:pt x="9825957" y="7189921"/>
                      <a:pt x="9827227" y="7242818"/>
                      <a:pt x="9828497" y="7324568"/>
                    </a:cubicBezTo>
                    <a:cubicBezTo>
                      <a:pt x="9829767" y="7358230"/>
                      <a:pt x="9829767" y="7396700"/>
                      <a:pt x="9831037" y="7449597"/>
                    </a:cubicBezTo>
                    <a:lnTo>
                      <a:pt x="9825957" y="7499761"/>
                    </a:lnTo>
                    <a:cubicBezTo>
                      <a:pt x="9824687" y="7503571"/>
                      <a:pt x="9824687" y="7506111"/>
                      <a:pt x="9823417" y="7509921"/>
                    </a:cubicBezTo>
                    <a:lnTo>
                      <a:pt x="9831037" y="7509921"/>
                    </a:lnTo>
                    <a:lnTo>
                      <a:pt x="9831037" y="7520081"/>
                    </a:lnTo>
                    <a:lnTo>
                      <a:pt x="9825957" y="7520081"/>
                    </a:lnTo>
                    <a:cubicBezTo>
                      <a:pt x="9823417" y="7532781"/>
                      <a:pt x="9822147" y="7554371"/>
                      <a:pt x="9820877" y="7582311"/>
                    </a:cubicBezTo>
                    <a:cubicBezTo>
                      <a:pt x="9819607" y="7602631"/>
                      <a:pt x="9819607" y="7624221"/>
                      <a:pt x="9817067" y="7649621"/>
                    </a:cubicBezTo>
                    <a:lnTo>
                      <a:pt x="9829767" y="7650892"/>
                    </a:lnTo>
                    <a:cubicBezTo>
                      <a:pt x="9831037" y="7648352"/>
                      <a:pt x="9831037" y="7642002"/>
                      <a:pt x="9832307" y="7635652"/>
                    </a:cubicBezTo>
                    <a:lnTo>
                      <a:pt x="9836117" y="7635652"/>
                    </a:lnTo>
                    <a:cubicBezTo>
                      <a:pt x="9836117" y="7643271"/>
                      <a:pt x="9837387" y="7652161"/>
                      <a:pt x="9838657" y="7661052"/>
                    </a:cubicBezTo>
                    <a:cubicBezTo>
                      <a:pt x="9833577" y="7667402"/>
                      <a:pt x="9833577" y="7685181"/>
                      <a:pt x="9834847" y="7723281"/>
                    </a:cubicBezTo>
                    <a:lnTo>
                      <a:pt x="9834847" y="7733442"/>
                    </a:lnTo>
                    <a:lnTo>
                      <a:pt x="9825957" y="7730902"/>
                    </a:lnTo>
                    <a:lnTo>
                      <a:pt x="9825957" y="7741061"/>
                    </a:lnTo>
                    <a:cubicBezTo>
                      <a:pt x="9827227" y="7771542"/>
                      <a:pt x="9829767" y="7780431"/>
                      <a:pt x="9832307" y="7791861"/>
                    </a:cubicBezTo>
                    <a:cubicBezTo>
                      <a:pt x="9833577" y="7796942"/>
                      <a:pt x="9834847" y="7803292"/>
                      <a:pt x="9836117" y="7812181"/>
                    </a:cubicBezTo>
                    <a:cubicBezTo>
                      <a:pt x="9834847" y="7859171"/>
                      <a:pt x="9829767" y="7871871"/>
                      <a:pt x="9824687" y="7882031"/>
                    </a:cubicBezTo>
                    <a:lnTo>
                      <a:pt x="9823417" y="7884571"/>
                    </a:lnTo>
                    <a:lnTo>
                      <a:pt x="9823417" y="7887111"/>
                    </a:lnTo>
                    <a:cubicBezTo>
                      <a:pt x="9823417" y="7916321"/>
                      <a:pt x="9823417" y="7920131"/>
                      <a:pt x="9829767" y="7921402"/>
                    </a:cubicBezTo>
                    <a:cubicBezTo>
                      <a:pt x="9832307" y="7921402"/>
                      <a:pt x="9833577" y="7921402"/>
                      <a:pt x="9834847" y="7920131"/>
                    </a:cubicBezTo>
                    <a:lnTo>
                      <a:pt x="9834847" y="7927752"/>
                    </a:lnTo>
                    <a:cubicBezTo>
                      <a:pt x="9832307" y="7993792"/>
                      <a:pt x="9834847" y="8042052"/>
                      <a:pt x="9838657" y="8115711"/>
                    </a:cubicBezTo>
                    <a:lnTo>
                      <a:pt x="9839927" y="8128411"/>
                    </a:lnTo>
                    <a:cubicBezTo>
                      <a:pt x="9833577" y="8128411"/>
                      <a:pt x="9833577" y="8134761"/>
                      <a:pt x="9832307" y="8137302"/>
                    </a:cubicBezTo>
                    <a:lnTo>
                      <a:pt x="9832307" y="8138571"/>
                    </a:lnTo>
                    <a:lnTo>
                      <a:pt x="9836117" y="8163971"/>
                    </a:lnTo>
                    <a:lnTo>
                      <a:pt x="9833577" y="8160161"/>
                    </a:lnTo>
                    <a:lnTo>
                      <a:pt x="9834847" y="8188102"/>
                    </a:lnTo>
                    <a:cubicBezTo>
                      <a:pt x="9836117" y="8204611"/>
                      <a:pt x="9837387" y="8208421"/>
                      <a:pt x="9839927" y="8212231"/>
                    </a:cubicBezTo>
                    <a:cubicBezTo>
                      <a:pt x="9841197" y="8214771"/>
                      <a:pt x="9843737" y="8217311"/>
                      <a:pt x="9845007" y="8247792"/>
                    </a:cubicBezTo>
                    <a:lnTo>
                      <a:pt x="9845007" y="8250331"/>
                    </a:lnTo>
                    <a:cubicBezTo>
                      <a:pt x="9847547" y="8256681"/>
                      <a:pt x="9846277" y="8271921"/>
                      <a:pt x="9845007" y="8282081"/>
                    </a:cubicBezTo>
                    <a:lnTo>
                      <a:pt x="9831037" y="8280811"/>
                    </a:lnTo>
                    <a:lnTo>
                      <a:pt x="9805637" y="8278271"/>
                    </a:lnTo>
                    <a:cubicBezTo>
                      <a:pt x="9785317" y="8277002"/>
                      <a:pt x="9766267" y="8278271"/>
                      <a:pt x="9751027" y="8279542"/>
                    </a:cubicBezTo>
                    <a:lnTo>
                      <a:pt x="9751027" y="8275731"/>
                    </a:lnTo>
                    <a:lnTo>
                      <a:pt x="9745947" y="8273192"/>
                    </a:lnTo>
                    <a:lnTo>
                      <a:pt x="9698957" y="8277002"/>
                    </a:lnTo>
                    <a:cubicBezTo>
                      <a:pt x="9654507" y="8279542"/>
                      <a:pt x="9646887" y="8280811"/>
                      <a:pt x="9601167" y="8285892"/>
                    </a:cubicBezTo>
                    <a:cubicBezTo>
                      <a:pt x="9574497" y="8283352"/>
                      <a:pt x="9547827" y="8282081"/>
                      <a:pt x="9521157" y="8282081"/>
                    </a:cubicBezTo>
                    <a:lnTo>
                      <a:pt x="9507187" y="8282081"/>
                    </a:lnTo>
                    <a:cubicBezTo>
                      <a:pt x="9497027" y="8280811"/>
                      <a:pt x="9484327" y="8279542"/>
                      <a:pt x="9467817" y="8279542"/>
                    </a:cubicBezTo>
                    <a:lnTo>
                      <a:pt x="9467817" y="8282081"/>
                    </a:lnTo>
                    <a:lnTo>
                      <a:pt x="9465277" y="8282081"/>
                    </a:lnTo>
                    <a:cubicBezTo>
                      <a:pt x="9464007" y="8280811"/>
                      <a:pt x="9462737" y="8280811"/>
                      <a:pt x="9461467" y="8279542"/>
                    </a:cubicBezTo>
                    <a:lnTo>
                      <a:pt x="9458927" y="8279542"/>
                    </a:lnTo>
                    <a:cubicBezTo>
                      <a:pt x="9447497" y="8282081"/>
                      <a:pt x="9434797" y="8283352"/>
                      <a:pt x="9419557" y="8284621"/>
                    </a:cubicBezTo>
                    <a:lnTo>
                      <a:pt x="9401777" y="8277002"/>
                    </a:lnTo>
                    <a:lnTo>
                      <a:pt x="9395427" y="8282081"/>
                    </a:lnTo>
                    <a:lnTo>
                      <a:pt x="9279857" y="8277002"/>
                    </a:lnTo>
                    <a:cubicBezTo>
                      <a:pt x="9262077" y="8279542"/>
                      <a:pt x="9244297" y="8280811"/>
                      <a:pt x="9227787" y="8283352"/>
                    </a:cubicBezTo>
                    <a:cubicBezTo>
                      <a:pt x="9202387" y="8283352"/>
                      <a:pt x="9178257" y="8282081"/>
                      <a:pt x="9152857" y="8282081"/>
                    </a:cubicBezTo>
                    <a:lnTo>
                      <a:pt x="9152857" y="8277002"/>
                    </a:lnTo>
                    <a:lnTo>
                      <a:pt x="9102057" y="8280811"/>
                    </a:lnTo>
                    <a:cubicBezTo>
                      <a:pt x="9093167" y="8280811"/>
                      <a:pt x="9085547" y="8280811"/>
                      <a:pt x="9075387" y="8279542"/>
                    </a:cubicBezTo>
                    <a:lnTo>
                      <a:pt x="9075387" y="8278271"/>
                    </a:lnTo>
                    <a:cubicBezTo>
                      <a:pt x="8981735" y="8274461"/>
                      <a:pt x="8815249" y="8273192"/>
                      <a:pt x="8619031" y="8273192"/>
                    </a:cubicBezTo>
                    <a:lnTo>
                      <a:pt x="8482274" y="8273192"/>
                    </a:lnTo>
                    <a:lnTo>
                      <a:pt x="8535788" y="8278271"/>
                    </a:lnTo>
                    <a:cubicBezTo>
                      <a:pt x="8500112" y="8278271"/>
                      <a:pt x="8476328" y="8277002"/>
                      <a:pt x="8446598" y="8277002"/>
                    </a:cubicBezTo>
                    <a:cubicBezTo>
                      <a:pt x="8428761" y="8277002"/>
                      <a:pt x="8410922" y="8275731"/>
                      <a:pt x="8393085" y="8275731"/>
                    </a:cubicBezTo>
                    <a:lnTo>
                      <a:pt x="8381192" y="8275731"/>
                    </a:lnTo>
                    <a:cubicBezTo>
                      <a:pt x="8363355" y="8277002"/>
                      <a:pt x="8339571" y="8278271"/>
                      <a:pt x="8327679" y="8280811"/>
                    </a:cubicBezTo>
                    <a:lnTo>
                      <a:pt x="8327679" y="8279542"/>
                    </a:lnTo>
                    <a:cubicBezTo>
                      <a:pt x="8190922" y="8275731"/>
                      <a:pt x="8095786" y="8277002"/>
                      <a:pt x="8018488" y="8280811"/>
                    </a:cubicBezTo>
                    <a:lnTo>
                      <a:pt x="8006597" y="8280811"/>
                    </a:lnTo>
                    <a:cubicBezTo>
                      <a:pt x="7721190" y="8280811"/>
                      <a:pt x="7400108" y="8280811"/>
                      <a:pt x="7328757" y="8273192"/>
                    </a:cubicBezTo>
                    <a:lnTo>
                      <a:pt x="7316863" y="8273192"/>
                    </a:lnTo>
                    <a:cubicBezTo>
                      <a:pt x="7215782" y="8273192"/>
                      <a:pt x="7186053" y="8273192"/>
                      <a:pt x="7180107" y="8279542"/>
                    </a:cubicBezTo>
                    <a:lnTo>
                      <a:pt x="7132539" y="8279542"/>
                    </a:lnTo>
                    <a:lnTo>
                      <a:pt x="7055241" y="8275731"/>
                    </a:lnTo>
                    <a:lnTo>
                      <a:pt x="6983890" y="8280811"/>
                    </a:lnTo>
                    <a:cubicBezTo>
                      <a:pt x="6948214" y="8280811"/>
                      <a:pt x="6912539" y="8280811"/>
                      <a:pt x="6888754" y="8279542"/>
                    </a:cubicBezTo>
                    <a:lnTo>
                      <a:pt x="6888754" y="8270652"/>
                    </a:lnTo>
                    <a:cubicBezTo>
                      <a:pt x="6740105" y="8268111"/>
                      <a:pt x="6520104" y="8269381"/>
                      <a:pt x="6359563" y="8270652"/>
                    </a:cubicBezTo>
                    <a:cubicBezTo>
                      <a:pt x="6288212" y="8270652"/>
                      <a:pt x="6222806" y="8271921"/>
                      <a:pt x="6187130" y="8271921"/>
                    </a:cubicBezTo>
                    <a:lnTo>
                      <a:pt x="6187130" y="8274461"/>
                    </a:lnTo>
                    <a:lnTo>
                      <a:pt x="5699560" y="8274461"/>
                    </a:lnTo>
                    <a:lnTo>
                      <a:pt x="5699560" y="8271921"/>
                    </a:lnTo>
                    <a:cubicBezTo>
                      <a:pt x="5681723" y="8273192"/>
                      <a:pt x="5663885" y="8273192"/>
                      <a:pt x="5651993" y="8274461"/>
                    </a:cubicBezTo>
                    <a:lnTo>
                      <a:pt x="5491452" y="8274461"/>
                    </a:lnTo>
                    <a:cubicBezTo>
                      <a:pt x="5069288" y="8274461"/>
                      <a:pt x="4629286" y="8274461"/>
                      <a:pt x="4242798" y="8278271"/>
                    </a:cubicBezTo>
                    <a:lnTo>
                      <a:pt x="4219015" y="8278271"/>
                    </a:lnTo>
                    <a:cubicBezTo>
                      <a:pt x="4177392" y="8278271"/>
                      <a:pt x="4141717" y="8279542"/>
                      <a:pt x="4100095" y="8279542"/>
                    </a:cubicBezTo>
                    <a:lnTo>
                      <a:pt x="3897932" y="8282081"/>
                    </a:lnTo>
                    <a:lnTo>
                      <a:pt x="3939554" y="8284621"/>
                    </a:lnTo>
                    <a:lnTo>
                      <a:pt x="3850364" y="8284621"/>
                    </a:lnTo>
                    <a:cubicBezTo>
                      <a:pt x="3820634" y="8280811"/>
                      <a:pt x="3767121" y="8278271"/>
                      <a:pt x="3731445" y="8275731"/>
                    </a:cubicBezTo>
                    <a:lnTo>
                      <a:pt x="3725499" y="8282081"/>
                    </a:lnTo>
                    <a:lnTo>
                      <a:pt x="3719553" y="8277002"/>
                    </a:lnTo>
                    <a:cubicBezTo>
                      <a:pt x="3701715" y="8278271"/>
                      <a:pt x="3588742" y="8277002"/>
                      <a:pt x="3493606" y="8277002"/>
                    </a:cubicBezTo>
                    <a:lnTo>
                      <a:pt x="3220092" y="8277002"/>
                    </a:lnTo>
                    <a:lnTo>
                      <a:pt x="3220092" y="8280811"/>
                    </a:lnTo>
                    <a:cubicBezTo>
                      <a:pt x="3196308" y="8280811"/>
                      <a:pt x="3178470" y="8280811"/>
                      <a:pt x="3154686" y="8282081"/>
                    </a:cubicBezTo>
                    <a:lnTo>
                      <a:pt x="3148740" y="8282081"/>
                    </a:lnTo>
                    <a:cubicBezTo>
                      <a:pt x="3083334" y="8283352"/>
                      <a:pt x="3011983" y="8284621"/>
                      <a:pt x="2928739" y="8285892"/>
                    </a:cubicBezTo>
                    <a:cubicBezTo>
                      <a:pt x="2934685" y="8284621"/>
                      <a:pt x="2934685" y="8283352"/>
                      <a:pt x="2940631" y="8282081"/>
                    </a:cubicBezTo>
                    <a:cubicBezTo>
                      <a:pt x="2946577" y="8275731"/>
                      <a:pt x="2910901" y="8271921"/>
                      <a:pt x="2893063" y="8270652"/>
                    </a:cubicBezTo>
                    <a:lnTo>
                      <a:pt x="2881171" y="8270652"/>
                    </a:lnTo>
                    <a:cubicBezTo>
                      <a:pt x="2720630" y="8269381"/>
                      <a:pt x="2690900" y="8270652"/>
                      <a:pt x="2667117" y="8274461"/>
                    </a:cubicBezTo>
                    <a:cubicBezTo>
                      <a:pt x="2661170" y="8275731"/>
                      <a:pt x="2643333" y="8277002"/>
                      <a:pt x="2512521" y="8275731"/>
                    </a:cubicBezTo>
                    <a:lnTo>
                      <a:pt x="2500629" y="8275731"/>
                    </a:lnTo>
                    <a:cubicBezTo>
                      <a:pt x="2482791" y="8277002"/>
                      <a:pt x="2470900" y="8278271"/>
                      <a:pt x="2464954" y="8279542"/>
                    </a:cubicBezTo>
                    <a:cubicBezTo>
                      <a:pt x="2310359" y="8280811"/>
                      <a:pt x="2256845" y="8282081"/>
                      <a:pt x="2215223" y="8283352"/>
                    </a:cubicBezTo>
                    <a:lnTo>
                      <a:pt x="2066573" y="8280811"/>
                    </a:lnTo>
                    <a:cubicBezTo>
                      <a:pt x="2013060" y="8279542"/>
                      <a:pt x="1983330" y="8279542"/>
                      <a:pt x="1965492" y="8278271"/>
                    </a:cubicBezTo>
                    <a:lnTo>
                      <a:pt x="1965492" y="8269381"/>
                    </a:lnTo>
                    <a:lnTo>
                      <a:pt x="1257922" y="8266842"/>
                    </a:lnTo>
                    <a:lnTo>
                      <a:pt x="1275760" y="8271921"/>
                    </a:lnTo>
                    <a:cubicBezTo>
                      <a:pt x="1228192" y="8273192"/>
                      <a:pt x="1133057" y="8275731"/>
                      <a:pt x="1067651" y="8275731"/>
                    </a:cubicBezTo>
                    <a:cubicBezTo>
                      <a:pt x="1037921" y="8275731"/>
                      <a:pt x="1008191" y="8277002"/>
                      <a:pt x="984407" y="8277002"/>
                    </a:cubicBezTo>
                    <a:lnTo>
                      <a:pt x="840740" y="8277002"/>
                    </a:lnTo>
                    <a:lnTo>
                      <a:pt x="840740" y="8273192"/>
                    </a:lnTo>
                    <a:lnTo>
                      <a:pt x="836930" y="8274461"/>
                    </a:lnTo>
                    <a:cubicBezTo>
                      <a:pt x="830580" y="8275731"/>
                      <a:pt x="805180" y="8277002"/>
                      <a:pt x="778510" y="8278271"/>
                    </a:cubicBezTo>
                    <a:lnTo>
                      <a:pt x="778510" y="8273192"/>
                    </a:lnTo>
                    <a:cubicBezTo>
                      <a:pt x="754380" y="8271921"/>
                      <a:pt x="734060" y="8273192"/>
                      <a:pt x="713740" y="8275731"/>
                    </a:cubicBezTo>
                    <a:cubicBezTo>
                      <a:pt x="687070" y="8278271"/>
                      <a:pt x="660400" y="8280811"/>
                      <a:pt x="623570" y="8275731"/>
                    </a:cubicBezTo>
                    <a:cubicBezTo>
                      <a:pt x="614680" y="8275731"/>
                      <a:pt x="601980" y="8273192"/>
                      <a:pt x="589280" y="8271921"/>
                    </a:cubicBezTo>
                    <a:cubicBezTo>
                      <a:pt x="561340" y="8268111"/>
                      <a:pt x="551180" y="8266842"/>
                      <a:pt x="546100" y="8271921"/>
                    </a:cubicBezTo>
                    <a:lnTo>
                      <a:pt x="544830" y="8273192"/>
                    </a:lnTo>
                    <a:cubicBezTo>
                      <a:pt x="537210" y="8273192"/>
                      <a:pt x="529590" y="8273192"/>
                      <a:pt x="520700" y="8274461"/>
                    </a:cubicBezTo>
                    <a:cubicBezTo>
                      <a:pt x="497840" y="8275731"/>
                      <a:pt x="474980" y="8277002"/>
                      <a:pt x="448310" y="8273192"/>
                    </a:cubicBezTo>
                    <a:lnTo>
                      <a:pt x="445770" y="8273192"/>
                    </a:lnTo>
                    <a:cubicBezTo>
                      <a:pt x="444500" y="8273192"/>
                      <a:pt x="443230" y="8273192"/>
                      <a:pt x="443230" y="8274461"/>
                    </a:cubicBezTo>
                    <a:lnTo>
                      <a:pt x="429260" y="8271921"/>
                    </a:lnTo>
                    <a:cubicBezTo>
                      <a:pt x="416560" y="8269381"/>
                      <a:pt x="393700" y="8270652"/>
                      <a:pt x="373380" y="8271921"/>
                    </a:cubicBezTo>
                    <a:cubicBezTo>
                      <a:pt x="363220" y="8271921"/>
                      <a:pt x="351790" y="8273192"/>
                      <a:pt x="346710" y="8273192"/>
                    </a:cubicBezTo>
                    <a:lnTo>
                      <a:pt x="345440" y="8268111"/>
                    </a:lnTo>
                    <a:cubicBezTo>
                      <a:pt x="323850" y="8274461"/>
                      <a:pt x="297180" y="8274461"/>
                      <a:pt x="266700" y="8273192"/>
                    </a:cubicBezTo>
                    <a:cubicBezTo>
                      <a:pt x="242570" y="8271921"/>
                      <a:pt x="214630" y="8271921"/>
                      <a:pt x="185420" y="8274461"/>
                    </a:cubicBezTo>
                    <a:lnTo>
                      <a:pt x="189230" y="8269381"/>
                    </a:lnTo>
                    <a:lnTo>
                      <a:pt x="166370" y="8271921"/>
                    </a:lnTo>
                    <a:cubicBezTo>
                      <a:pt x="163830" y="8271921"/>
                      <a:pt x="161290" y="8271921"/>
                      <a:pt x="157480" y="8273192"/>
                    </a:cubicBezTo>
                    <a:lnTo>
                      <a:pt x="156210" y="8266842"/>
                    </a:lnTo>
                    <a:cubicBezTo>
                      <a:pt x="139700" y="8268111"/>
                      <a:pt x="123190" y="8269381"/>
                      <a:pt x="101600" y="8268111"/>
                    </a:cubicBezTo>
                    <a:lnTo>
                      <a:pt x="97790" y="8268111"/>
                    </a:lnTo>
                    <a:lnTo>
                      <a:pt x="87630" y="8266842"/>
                    </a:lnTo>
                    <a:lnTo>
                      <a:pt x="87630" y="8246521"/>
                    </a:lnTo>
                    <a:lnTo>
                      <a:pt x="74930" y="8246521"/>
                    </a:lnTo>
                    <a:lnTo>
                      <a:pt x="74930" y="8240171"/>
                    </a:lnTo>
                    <a:cubicBezTo>
                      <a:pt x="76200" y="8226202"/>
                      <a:pt x="77470" y="8217311"/>
                      <a:pt x="80010" y="8207152"/>
                    </a:cubicBezTo>
                    <a:lnTo>
                      <a:pt x="80010" y="8204611"/>
                    </a:lnTo>
                    <a:cubicBezTo>
                      <a:pt x="85090" y="8180481"/>
                      <a:pt x="88900" y="8153811"/>
                      <a:pt x="87630" y="8083961"/>
                    </a:cubicBezTo>
                    <a:lnTo>
                      <a:pt x="83820" y="8083961"/>
                    </a:lnTo>
                    <a:cubicBezTo>
                      <a:pt x="85090" y="8062371"/>
                      <a:pt x="86360" y="8044592"/>
                      <a:pt x="88900" y="8034431"/>
                    </a:cubicBezTo>
                    <a:cubicBezTo>
                      <a:pt x="88900" y="7986171"/>
                      <a:pt x="87630" y="7983631"/>
                      <a:pt x="81280" y="7983631"/>
                    </a:cubicBezTo>
                    <a:cubicBezTo>
                      <a:pt x="81280" y="7970931"/>
                      <a:pt x="80010" y="7960771"/>
                      <a:pt x="77470" y="7948071"/>
                    </a:cubicBezTo>
                    <a:cubicBezTo>
                      <a:pt x="76200" y="7937911"/>
                      <a:pt x="73660" y="7926481"/>
                      <a:pt x="73660" y="7912511"/>
                    </a:cubicBezTo>
                    <a:lnTo>
                      <a:pt x="78740" y="7912511"/>
                    </a:lnTo>
                    <a:lnTo>
                      <a:pt x="78740" y="7906161"/>
                    </a:lnTo>
                    <a:cubicBezTo>
                      <a:pt x="81280" y="7842661"/>
                      <a:pt x="77470" y="7835042"/>
                      <a:pt x="73660" y="7827421"/>
                    </a:cubicBezTo>
                    <a:cubicBezTo>
                      <a:pt x="72390" y="7824881"/>
                      <a:pt x="71120" y="7821071"/>
                      <a:pt x="69850" y="7810911"/>
                    </a:cubicBezTo>
                    <a:lnTo>
                      <a:pt x="78740" y="7809642"/>
                    </a:lnTo>
                    <a:lnTo>
                      <a:pt x="77470" y="7777892"/>
                    </a:lnTo>
                    <a:lnTo>
                      <a:pt x="86360" y="7791861"/>
                    </a:lnTo>
                    <a:lnTo>
                      <a:pt x="83820" y="7763921"/>
                    </a:lnTo>
                    <a:cubicBezTo>
                      <a:pt x="78740" y="7708042"/>
                      <a:pt x="80010" y="7686452"/>
                      <a:pt x="81280" y="7636921"/>
                    </a:cubicBezTo>
                    <a:lnTo>
                      <a:pt x="82550" y="7614061"/>
                    </a:lnTo>
                    <a:lnTo>
                      <a:pt x="85090" y="7593742"/>
                    </a:lnTo>
                    <a:cubicBezTo>
                      <a:pt x="87630" y="7569611"/>
                      <a:pt x="87630" y="7539131"/>
                      <a:pt x="86360" y="7513731"/>
                    </a:cubicBezTo>
                    <a:lnTo>
                      <a:pt x="88900" y="7513731"/>
                    </a:lnTo>
                    <a:cubicBezTo>
                      <a:pt x="87630" y="7507381"/>
                      <a:pt x="87630" y="7502302"/>
                      <a:pt x="87630" y="7497221"/>
                    </a:cubicBezTo>
                    <a:lnTo>
                      <a:pt x="87630" y="7401509"/>
                    </a:lnTo>
                    <a:lnTo>
                      <a:pt x="83820" y="7401509"/>
                    </a:lnTo>
                    <a:lnTo>
                      <a:pt x="78740" y="7132216"/>
                    </a:lnTo>
                    <a:lnTo>
                      <a:pt x="83820" y="7132216"/>
                    </a:lnTo>
                    <a:cubicBezTo>
                      <a:pt x="83820" y="7108171"/>
                      <a:pt x="83820" y="7088936"/>
                      <a:pt x="82550" y="7064893"/>
                    </a:cubicBezTo>
                    <a:lnTo>
                      <a:pt x="91440" y="7064893"/>
                    </a:lnTo>
                    <a:lnTo>
                      <a:pt x="91440" y="7055275"/>
                    </a:lnTo>
                    <a:lnTo>
                      <a:pt x="86360" y="6670570"/>
                    </a:lnTo>
                    <a:cubicBezTo>
                      <a:pt x="87630" y="6656143"/>
                      <a:pt x="87630" y="6632099"/>
                      <a:pt x="88900" y="6598437"/>
                    </a:cubicBezTo>
                    <a:cubicBezTo>
                      <a:pt x="90170" y="6569585"/>
                      <a:pt x="91440" y="6526305"/>
                      <a:pt x="92710" y="6516688"/>
                    </a:cubicBezTo>
                    <a:lnTo>
                      <a:pt x="93980" y="6516688"/>
                    </a:lnTo>
                    <a:cubicBezTo>
                      <a:pt x="95250" y="6410893"/>
                      <a:pt x="92710" y="6285865"/>
                      <a:pt x="91440" y="6151218"/>
                    </a:cubicBezTo>
                    <a:cubicBezTo>
                      <a:pt x="88900" y="5997336"/>
                      <a:pt x="86360" y="5833836"/>
                      <a:pt x="88900" y="5675146"/>
                    </a:cubicBezTo>
                    <a:lnTo>
                      <a:pt x="88900" y="5665528"/>
                    </a:lnTo>
                    <a:cubicBezTo>
                      <a:pt x="87630" y="5651102"/>
                      <a:pt x="87630" y="5612631"/>
                      <a:pt x="86360" y="5564543"/>
                    </a:cubicBezTo>
                    <a:cubicBezTo>
                      <a:pt x="86360" y="5487602"/>
                      <a:pt x="87630" y="5415470"/>
                      <a:pt x="87630" y="5338529"/>
                    </a:cubicBezTo>
                    <a:cubicBezTo>
                      <a:pt x="88900" y="5150985"/>
                      <a:pt x="91440" y="4953824"/>
                      <a:pt x="86360" y="4713383"/>
                    </a:cubicBezTo>
                    <a:lnTo>
                      <a:pt x="95250" y="4525839"/>
                    </a:lnTo>
                    <a:lnTo>
                      <a:pt x="95250" y="4521031"/>
                    </a:lnTo>
                    <a:cubicBezTo>
                      <a:pt x="95250" y="4448898"/>
                      <a:pt x="93980" y="4424855"/>
                      <a:pt x="87630" y="4420046"/>
                    </a:cubicBezTo>
                    <a:cubicBezTo>
                      <a:pt x="85090" y="4420046"/>
                      <a:pt x="83820" y="4420046"/>
                      <a:pt x="81280" y="4429663"/>
                    </a:cubicBezTo>
                    <a:cubicBezTo>
                      <a:pt x="81280" y="4405619"/>
                      <a:pt x="81280" y="4381575"/>
                      <a:pt x="80010" y="4343104"/>
                    </a:cubicBezTo>
                    <a:cubicBezTo>
                      <a:pt x="78740" y="4242120"/>
                      <a:pt x="80010" y="4203649"/>
                      <a:pt x="80010" y="4184414"/>
                    </a:cubicBezTo>
                    <a:cubicBezTo>
                      <a:pt x="81280" y="4184414"/>
                      <a:pt x="82550" y="4184414"/>
                      <a:pt x="85090" y="4179605"/>
                    </a:cubicBezTo>
                    <a:cubicBezTo>
                      <a:pt x="88900" y="4169987"/>
                      <a:pt x="90170" y="4150752"/>
                      <a:pt x="90170" y="4126708"/>
                    </a:cubicBezTo>
                    <a:lnTo>
                      <a:pt x="90170" y="4121899"/>
                    </a:lnTo>
                    <a:lnTo>
                      <a:pt x="88900" y="4097855"/>
                    </a:lnTo>
                    <a:cubicBezTo>
                      <a:pt x="85090" y="3992061"/>
                      <a:pt x="81280" y="3852605"/>
                      <a:pt x="81280" y="3693915"/>
                    </a:cubicBezTo>
                    <a:lnTo>
                      <a:pt x="82550" y="3693915"/>
                    </a:lnTo>
                    <a:lnTo>
                      <a:pt x="82550" y="3717959"/>
                    </a:lnTo>
                    <a:cubicBezTo>
                      <a:pt x="83820" y="3818944"/>
                      <a:pt x="85090" y="3828561"/>
                      <a:pt x="91440" y="3828561"/>
                    </a:cubicBezTo>
                    <a:cubicBezTo>
                      <a:pt x="99060" y="3828561"/>
                      <a:pt x="99060" y="3809326"/>
                      <a:pt x="101600" y="3722768"/>
                    </a:cubicBezTo>
                    <a:lnTo>
                      <a:pt x="102870" y="3708341"/>
                    </a:lnTo>
                    <a:lnTo>
                      <a:pt x="99060" y="3698724"/>
                    </a:lnTo>
                    <a:cubicBezTo>
                      <a:pt x="92710" y="3669871"/>
                      <a:pt x="92710" y="3453474"/>
                      <a:pt x="92710" y="3289975"/>
                    </a:cubicBezTo>
                    <a:cubicBezTo>
                      <a:pt x="92710" y="3006254"/>
                      <a:pt x="90170" y="2890843"/>
                      <a:pt x="83820" y="2857181"/>
                    </a:cubicBezTo>
                    <a:lnTo>
                      <a:pt x="85090" y="2813902"/>
                    </a:lnTo>
                    <a:lnTo>
                      <a:pt x="87630" y="2813902"/>
                    </a:lnTo>
                    <a:cubicBezTo>
                      <a:pt x="91440" y="2674446"/>
                      <a:pt x="88900" y="2621549"/>
                      <a:pt x="85090" y="2559035"/>
                    </a:cubicBezTo>
                    <a:cubicBezTo>
                      <a:pt x="81280" y="2501329"/>
                      <a:pt x="77470" y="2434006"/>
                      <a:pt x="78740" y="2260888"/>
                    </a:cubicBezTo>
                    <a:cubicBezTo>
                      <a:pt x="80010" y="2198374"/>
                      <a:pt x="80010" y="2155095"/>
                      <a:pt x="81280" y="2135859"/>
                    </a:cubicBezTo>
                    <a:lnTo>
                      <a:pt x="85090" y="2135859"/>
                    </a:lnTo>
                    <a:lnTo>
                      <a:pt x="81280" y="1866566"/>
                    </a:lnTo>
                    <a:lnTo>
                      <a:pt x="81280" y="1852139"/>
                    </a:lnTo>
                    <a:lnTo>
                      <a:pt x="83820" y="1852139"/>
                    </a:lnTo>
                    <a:lnTo>
                      <a:pt x="82550" y="1558802"/>
                    </a:lnTo>
                    <a:lnTo>
                      <a:pt x="87630" y="1592463"/>
                    </a:lnTo>
                    <a:lnTo>
                      <a:pt x="82550" y="1472243"/>
                    </a:lnTo>
                    <a:cubicBezTo>
                      <a:pt x="81280" y="1438582"/>
                      <a:pt x="78740" y="1385685"/>
                      <a:pt x="77470" y="1327979"/>
                    </a:cubicBezTo>
                    <a:lnTo>
                      <a:pt x="81280" y="1275082"/>
                    </a:lnTo>
                    <a:cubicBezTo>
                      <a:pt x="90170" y="1164479"/>
                      <a:pt x="88900" y="1111582"/>
                      <a:pt x="87630" y="1029832"/>
                    </a:cubicBezTo>
                    <a:cubicBezTo>
                      <a:pt x="86360" y="996171"/>
                      <a:pt x="86360" y="957700"/>
                      <a:pt x="85090" y="904803"/>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30893" y="83820"/>
                      <a:pt x="1097380" y="85090"/>
                      <a:pt x="1293597" y="85090"/>
                    </a:cubicBezTo>
                    <a:lnTo>
                      <a:pt x="1430354" y="85090"/>
                    </a:lnTo>
                    <a:lnTo>
                      <a:pt x="1376841" y="80010"/>
                    </a:lnTo>
                    <a:cubicBezTo>
                      <a:pt x="1412516" y="80010"/>
                      <a:pt x="1436301" y="81280"/>
                      <a:pt x="1466030" y="81280"/>
                    </a:cubicBezTo>
                    <a:cubicBezTo>
                      <a:pt x="1483868" y="81280"/>
                      <a:pt x="1501706" y="82550"/>
                      <a:pt x="1519544" y="82550"/>
                    </a:cubicBezTo>
                    <a:lnTo>
                      <a:pt x="1531436" y="82550"/>
                    </a:lnTo>
                    <a:cubicBezTo>
                      <a:pt x="1549274" y="81280"/>
                      <a:pt x="1573057" y="80010"/>
                      <a:pt x="1584949" y="77470"/>
                    </a:cubicBezTo>
                    <a:lnTo>
                      <a:pt x="1584949" y="78740"/>
                    </a:lnTo>
                    <a:cubicBezTo>
                      <a:pt x="1721707" y="83820"/>
                      <a:pt x="1816842" y="82550"/>
                      <a:pt x="1894140" y="78740"/>
                    </a:cubicBezTo>
                    <a:lnTo>
                      <a:pt x="1906032" y="78740"/>
                    </a:lnTo>
                    <a:cubicBezTo>
                      <a:pt x="2191438" y="78740"/>
                      <a:pt x="2512521" y="78740"/>
                      <a:pt x="2583872" y="86360"/>
                    </a:cubicBezTo>
                    <a:lnTo>
                      <a:pt x="2595764" y="86360"/>
                    </a:lnTo>
                    <a:cubicBezTo>
                      <a:pt x="2702792" y="86360"/>
                      <a:pt x="2726575" y="86360"/>
                      <a:pt x="2732521" y="80010"/>
                    </a:cubicBezTo>
                    <a:lnTo>
                      <a:pt x="2780089" y="80010"/>
                    </a:lnTo>
                    <a:lnTo>
                      <a:pt x="2857387" y="83820"/>
                    </a:lnTo>
                    <a:lnTo>
                      <a:pt x="2928738" y="78740"/>
                    </a:lnTo>
                    <a:cubicBezTo>
                      <a:pt x="2964414" y="78740"/>
                      <a:pt x="3000090" y="78740"/>
                      <a:pt x="3023874" y="80010"/>
                    </a:cubicBezTo>
                    <a:lnTo>
                      <a:pt x="3023874" y="88900"/>
                    </a:lnTo>
                    <a:cubicBezTo>
                      <a:pt x="3172523" y="91440"/>
                      <a:pt x="3392524" y="90170"/>
                      <a:pt x="3553065" y="88900"/>
                    </a:cubicBezTo>
                    <a:cubicBezTo>
                      <a:pt x="3624417" y="88900"/>
                      <a:pt x="3689822" y="87630"/>
                      <a:pt x="3725498" y="87630"/>
                    </a:cubicBezTo>
                    <a:lnTo>
                      <a:pt x="3725498" y="85090"/>
                    </a:lnTo>
                    <a:lnTo>
                      <a:pt x="4213068" y="85090"/>
                    </a:lnTo>
                    <a:lnTo>
                      <a:pt x="4213068" y="87630"/>
                    </a:lnTo>
                    <a:cubicBezTo>
                      <a:pt x="4230905" y="86360"/>
                      <a:pt x="4248743" y="86360"/>
                      <a:pt x="4260635" y="85090"/>
                    </a:cubicBezTo>
                    <a:lnTo>
                      <a:pt x="4421177" y="85090"/>
                    </a:lnTo>
                    <a:cubicBezTo>
                      <a:pt x="4843340" y="85090"/>
                      <a:pt x="5283341" y="85090"/>
                      <a:pt x="5669830" y="81280"/>
                    </a:cubicBezTo>
                    <a:lnTo>
                      <a:pt x="5693614" y="81280"/>
                    </a:lnTo>
                    <a:cubicBezTo>
                      <a:pt x="5735236" y="81280"/>
                      <a:pt x="5770912" y="80010"/>
                      <a:pt x="5812534" y="80010"/>
                    </a:cubicBezTo>
                    <a:lnTo>
                      <a:pt x="6014696" y="77470"/>
                    </a:lnTo>
                    <a:lnTo>
                      <a:pt x="5973075" y="74930"/>
                    </a:lnTo>
                    <a:lnTo>
                      <a:pt x="6062264" y="74930"/>
                    </a:lnTo>
                    <a:cubicBezTo>
                      <a:pt x="6091994" y="78740"/>
                      <a:pt x="6145507" y="81280"/>
                      <a:pt x="6181183" y="83820"/>
                    </a:cubicBezTo>
                    <a:lnTo>
                      <a:pt x="6187130" y="77470"/>
                    </a:lnTo>
                    <a:lnTo>
                      <a:pt x="6193075" y="82550"/>
                    </a:lnTo>
                    <a:cubicBezTo>
                      <a:pt x="6210913" y="81280"/>
                      <a:pt x="6323886" y="82550"/>
                      <a:pt x="6419022" y="82550"/>
                    </a:cubicBezTo>
                    <a:lnTo>
                      <a:pt x="6692537" y="82550"/>
                    </a:lnTo>
                    <a:lnTo>
                      <a:pt x="6692537" y="78740"/>
                    </a:lnTo>
                    <a:cubicBezTo>
                      <a:pt x="6716320" y="78740"/>
                      <a:pt x="6734159" y="78740"/>
                      <a:pt x="6757942" y="77470"/>
                    </a:cubicBezTo>
                    <a:lnTo>
                      <a:pt x="6763889" y="77470"/>
                    </a:lnTo>
                    <a:cubicBezTo>
                      <a:pt x="6829293" y="76200"/>
                      <a:pt x="6900646" y="74930"/>
                      <a:pt x="6983889" y="73660"/>
                    </a:cubicBezTo>
                    <a:cubicBezTo>
                      <a:pt x="6977943" y="74930"/>
                      <a:pt x="6977943" y="76200"/>
                      <a:pt x="6971998" y="77470"/>
                    </a:cubicBezTo>
                    <a:cubicBezTo>
                      <a:pt x="6966051" y="83820"/>
                      <a:pt x="7001727" y="87630"/>
                      <a:pt x="7019565" y="88900"/>
                    </a:cubicBezTo>
                    <a:lnTo>
                      <a:pt x="7031457" y="88900"/>
                    </a:lnTo>
                    <a:cubicBezTo>
                      <a:pt x="7191998" y="90170"/>
                      <a:pt x="7221728" y="88900"/>
                      <a:pt x="7245511" y="85090"/>
                    </a:cubicBezTo>
                    <a:cubicBezTo>
                      <a:pt x="7251457" y="83820"/>
                      <a:pt x="7263350" y="82550"/>
                      <a:pt x="7400107" y="83820"/>
                    </a:cubicBezTo>
                    <a:lnTo>
                      <a:pt x="7411999" y="83820"/>
                    </a:lnTo>
                    <a:cubicBezTo>
                      <a:pt x="7429836" y="82550"/>
                      <a:pt x="7441729" y="81280"/>
                      <a:pt x="7447675" y="80010"/>
                    </a:cubicBezTo>
                    <a:cubicBezTo>
                      <a:pt x="7602269" y="78740"/>
                      <a:pt x="7655784" y="77470"/>
                      <a:pt x="7697405" y="76200"/>
                    </a:cubicBezTo>
                    <a:lnTo>
                      <a:pt x="7846054" y="78740"/>
                    </a:lnTo>
                    <a:cubicBezTo>
                      <a:pt x="7899568" y="80010"/>
                      <a:pt x="7929297" y="80010"/>
                      <a:pt x="7947136" y="81280"/>
                    </a:cubicBezTo>
                    <a:lnTo>
                      <a:pt x="7947136" y="90170"/>
                    </a:lnTo>
                    <a:lnTo>
                      <a:pt x="8654707" y="92710"/>
                    </a:lnTo>
                    <a:lnTo>
                      <a:pt x="8630922" y="91440"/>
                    </a:lnTo>
                    <a:cubicBezTo>
                      <a:pt x="8678490" y="90170"/>
                      <a:pt x="8773626" y="87630"/>
                      <a:pt x="8839031" y="87630"/>
                    </a:cubicBezTo>
                    <a:cubicBezTo>
                      <a:pt x="8981735" y="85090"/>
                      <a:pt x="9041195" y="83820"/>
                      <a:pt x="9062687" y="81280"/>
                    </a:cubicBezTo>
                    <a:lnTo>
                      <a:pt x="9072847" y="81280"/>
                    </a:lnTo>
                    <a:lnTo>
                      <a:pt x="9075387" y="85090"/>
                    </a:lnTo>
                    <a:lnTo>
                      <a:pt x="9075387" y="63500"/>
                    </a:lnTo>
                    <a:lnTo>
                      <a:pt x="9077927" y="63500"/>
                    </a:lnTo>
                    <a:lnTo>
                      <a:pt x="9076657" y="85090"/>
                    </a:lnTo>
                    <a:lnTo>
                      <a:pt x="9080467" y="83820"/>
                    </a:lnTo>
                    <a:cubicBezTo>
                      <a:pt x="9086817" y="82550"/>
                      <a:pt x="9112217" y="81280"/>
                      <a:pt x="9138887" y="80010"/>
                    </a:cubicBezTo>
                    <a:lnTo>
                      <a:pt x="9138887" y="85090"/>
                    </a:lnTo>
                    <a:cubicBezTo>
                      <a:pt x="9163017" y="86360"/>
                      <a:pt x="9183337" y="85090"/>
                      <a:pt x="9203657" y="82550"/>
                    </a:cubicBezTo>
                    <a:cubicBezTo>
                      <a:pt x="9230327" y="80010"/>
                      <a:pt x="9256997" y="77470"/>
                      <a:pt x="9293827" y="82550"/>
                    </a:cubicBezTo>
                    <a:cubicBezTo>
                      <a:pt x="9302717" y="82550"/>
                      <a:pt x="9315417" y="85090"/>
                      <a:pt x="9328117" y="86360"/>
                    </a:cubicBezTo>
                    <a:cubicBezTo>
                      <a:pt x="9356057" y="90170"/>
                      <a:pt x="9366217" y="91440"/>
                      <a:pt x="9371297" y="86360"/>
                    </a:cubicBezTo>
                    <a:lnTo>
                      <a:pt x="9372567" y="85090"/>
                    </a:lnTo>
                    <a:cubicBezTo>
                      <a:pt x="9380187" y="85090"/>
                      <a:pt x="9387807" y="85090"/>
                      <a:pt x="9396697" y="83820"/>
                    </a:cubicBezTo>
                    <a:cubicBezTo>
                      <a:pt x="9419557" y="82550"/>
                      <a:pt x="9442417" y="81280"/>
                      <a:pt x="9469087" y="85090"/>
                    </a:cubicBezTo>
                    <a:lnTo>
                      <a:pt x="9471627" y="85090"/>
                    </a:lnTo>
                    <a:cubicBezTo>
                      <a:pt x="9472897" y="85090"/>
                      <a:pt x="9474167" y="85090"/>
                      <a:pt x="9474167" y="83820"/>
                    </a:cubicBezTo>
                    <a:lnTo>
                      <a:pt x="9488137" y="86360"/>
                    </a:lnTo>
                    <a:cubicBezTo>
                      <a:pt x="9500837" y="88900"/>
                      <a:pt x="9523697" y="87630"/>
                      <a:pt x="9544017" y="86360"/>
                    </a:cubicBezTo>
                    <a:cubicBezTo>
                      <a:pt x="9554177" y="86360"/>
                      <a:pt x="9565607" y="85090"/>
                      <a:pt x="9571957" y="85090"/>
                    </a:cubicBezTo>
                    <a:lnTo>
                      <a:pt x="9573227" y="90170"/>
                    </a:lnTo>
                    <a:cubicBezTo>
                      <a:pt x="9594817" y="83820"/>
                      <a:pt x="9621487" y="83820"/>
                      <a:pt x="9651967" y="85090"/>
                    </a:cubicBezTo>
                    <a:cubicBezTo>
                      <a:pt x="9676097" y="86360"/>
                      <a:pt x="9704037" y="86360"/>
                      <a:pt x="9733247" y="83820"/>
                    </a:cubicBezTo>
                    <a:lnTo>
                      <a:pt x="9729437" y="87630"/>
                    </a:lnTo>
                    <a:lnTo>
                      <a:pt x="9752297" y="85090"/>
                    </a:lnTo>
                    <a:cubicBezTo>
                      <a:pt x="9754837" y="85090"/>
                      <a:pt x="9757377" y="85090"/>
                      <a:pt x="9761187" y="83820"/>
                    </a:cubicBezTo>
                    <a:lnTo>
                      <a:pt x="9762457" y="90170"/>
                    </a:lnTo>
                    <a:cubicBezTo>
                      <a:pt x="9778967" y="88900"/>
                      <a:pt x="9795477" y="87630"/>
                      <a:pt x="9817067" y="88900"/>
                    </a:cubicBezTo>
                    <a:lnTo>
                      <a:pt x="9820877" y="88900"/>
                    </a:lnTo>
                    <a:lnTo>
                      <a:pt x="9831037" y="90170"/>
                    </a:lnTo>
                    <a:lnTo>
                      <a:pt x="9831037" y="109220"/>
                    </a:lnTo>
                    <a:lnTo>
                      <a:pt x="9843737" y="109220"/>
                    </a:lnTo>
                    <a:lnTo>
                      <a:pt x="9843737" y="115570"/>
                    </a:lnTo>
                    <a:cubicBezTo>
                      <a:pt x="9842467" y="129540"/>
                      <a:pt x="9841197" y="138430"/>
                      <a:pt x="9838657" y="148590"/>
                    </a:cubicBezTo>
                    <a:lnTo>
                      <a:pt x="9838657" y="151130"/>
                    </a:lnTo>
                    <a:cubicBezTo>
                      <a:pt x="9833577" y="176530"/>
                      <a:pt x="9829767" y="201930"/>
                      <a:pt x="9831037" y="271780"/>
                    </a:cubicBezTo>
                    <a:lnTo>
                      <a:pt x="9834847" y="271780"/>
                    </a:lnTo>
                    <a:cubicBezTo>
                      <a:pt x="9833577" y="293370"/>
                      <a:pt x="9832307" y="311150"/>
                      <a:pt x="9829767" y="321310"/>
                    </a:cubicBezTo>
                    <a:cubicBezTo>
                      <a:pt x="9829767" y="369570"/>
                      <a:pt x="9831037" y="372110"/>
                      <a:pt x="9837387" y="372110"/>
                    </a:cubicBezTo>
                    <a:cubicBezTo>
                      <a:pt x="9837387" y="384810"/>
                      <a:pt x="9838657" y="394970"/>
                      <a:pt x="9841197" y="407670"/>
                    </a:cubicBezTo>
                    <a:cubicBezTo>
                      <a:pt x="9842467" y="417830"/>
                      <a:pt x="9845007" y="429260"/>
                      <a:pt x="9845007" y="443230"/>
                    </a:cubicBezTo>
                    <a:lnTo>
                      <a:pt x="9839927" y="443230"/>
                    </a:lnTo>
                    <a:lnTo>
                      <a:pt x="9839927" y="449580"/>
                    </a:lnTo>
                    <a:cubicBezTo>
                      <a:pt x="9837387" y="513080"/>
                      <a:pt x="9841197" y="520700"/>
                      <a:pt x="9845007" y="528320"/>
                    </a:cubicBezTo>
                    <a:cubicBezTo>
                      <a:pt x="9846277" y="530860"/>
                      <a:pt x="9847547" y="534670"/>
                      <a:pt x="9848817" y="544830"/>
                    </a:cubicBezTo>
                    <a:lnTo>
                      <a:pt x="9839927" y="546100"/>
                    </a:lnTo>
                    <a:close/>
                    <a:moveTo>
                      <a:pt x="9843737" y="756920"/>
                    </a:moveTo>
                    <a:lnTo>
                      <a:pt x="9841197" y="751840"/>
                    </a:lnTo>
                    <a:lnTo>
                      <a:pt x="9842467" y="745490"/>
                    </a:lnTo>
                    <a:cubicBezTo>
                      <a:pt x="9843737" y="750570"/>
                      <a:pt x="9843737" y="754380"/>
                      <a:pt x="9843737" y="756920"/>
                    </a:cubicBezTo>
                    <a:close/>
                    <a:moveTo>
                      <a:pt x="73660" y="7600092"/>
                    </a:moveTo>
                    <a:lnTo>
                      <a:pt x="76200" y="7605171"/>
                    </a:lnTo>
                    <a:lnTo>
                      <a:pt x="74930" y="7611521"/>
                    </a:lnTo>
                    <a:cubicBezTo>
                      <a:pt x="73660" y="7607711"/>
                      <a:pt x="73660" y="7603902"/>
                      <a:pt x="73660" y="7600092"/>
                    </a:cubicBezTo>
                    <a:close/>
                    <a:moveTo>
                      <a:pt x="9879297" y="628650"/>
                    </a:moveTo>
                    <a:lnTo>
                      <a:pt x="9879297" y="619760"/>
                    </a:lnTo>
                    <a:cubicBezTo>
                      <a:pt x="9879297" y="623570"/>
                      <a:pt x="9880567" y="626110"/>
                      <a:pt x="9880567" y="628650"/>
                    </a:cubicBezTo>
                    <a:lnTo>
                      <a:pt x="9879297" y="628650"/>
                    </a:lnTo>
                    <a:close/>
                    <a:moveTo>
                      <a:pt x="9908507" y="2607123"/>
                    </a:moveTo>
                    <a:lnTo>
                      <a:pt x="9904697" y="2602314"/>
                    </a:lnTo>
                    <a:cubicBezTo>
                      <a:pt x="9905967" y="2602314"/>
                      <a:pt x="9907237" y="2607123"/>
                      <a:pt x="9908507" y="2607123"/>
                    </a:cubicBezTo>
                    <a:close/>
                  </a:path>
                </a:pathLst>
              </a:custGeom>
              <a:solidFill>
                <a:srgbClr val="D1C195"/>
              </a:solidFill>
            </p:spPr>
          </p:sp>
        </p:grpSp>
        <p:grpSp>
          <p:nvGrpSpPr>
            <p:cNvPr id="26" name="Group 26"/>
            <p:cNvGrpSpPr/>
            <p:nvPr/>
          </p:nvGrpSpPr>
          <p:grpSpPr>
            <a:xfrm>
              <a:off x="458598" y="1248623"/>
              <a:ext cx="7204986" cy="5243152"/>
              <a:chOff x="0" y="0"/>
              <a:chExt cx="3290570" cy="3295650"/>
            </a:xfrm>
          </p:grpSpPr>
          <p:sp>
            <p:nvSpPr>
              <p:cNvPr id="27" name="Freeform 27"/>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grpSp>
          <p:nvGrpSpPr>
            <p:cNvPr id="28" name="Group 28"/>
            <p:cNvGrpSpPr/>
            <p:nvPr/>
          </p:nvGrpSpPr>
          <p:grpSpPr>
            <a:xfrm>
              <a:off x="458598" y="591574"/>
              <a:ext cx="262418" cy="262418"/>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0" name="TextBox 30"/>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31" name="Group 31"/>
            <p:cNvGrpSpPr/>
            <p:nvPr/>
          </p:nvGrpSpPr>
          <p:grpSpPr>
            <a:xfrm>
              <a:off x="458598" y="1859233"/>
              <a:ext cx="262418" cy="262418"/>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3" name="TextBox 33"/>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34" name="Group 34"/>
            <p:cNvGrpSpPr/>
            <p:nvPr/>
          </p:nvGrpSpPr>
          <p:grpSpPr>
            <a:xfrm>
              <a:off x="458598" y="5662209"/>
              <a:ext cx="262418" cy="262418"/>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6" name="TextBox 36"/>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37" name="Group 37"/>
            <p:cNvGrpSpPr/>
            <p:nvPr/>
          </p:nvGrpSpPr>
          <p:grpSpPr>
            <a:xfrm>
              <a:off x="458598" y="4394551"/>
              <a:ext cx="262418" cy="262418"/>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39" name="TextBox 39"/>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nvGrpSpPr>
            <p:cNvPr id="40" name="Group 40"/>
            <p:cNvGrpSpPr/>
            <p:nvPr/>
          </p:nvGrpSpPr>
          <p:grpSpPr>
            <a:xfrm>
              <a:off x="458598" y="3126892"/>
              <a:ext cx="262418" cy="262418"/>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8C26B"/>
              </a:solidFill>
            </p:spPr>
          </p:sp>
          <p:sp>
            <p:nvSpPr>
              <p:cNvPr id="42" name="TextBox 42"/>
              <p:cNvSpPr txBox="1"/>
              <p:nvPr/>
            </p:nvSpPr>
            <p:spPr>
              <a:xfrm>
                <a:off x="76200" y="57150"/>
                <a:ext cx="660400" cy="679450"/>
              </a:xfrm>
              <a:prstGeom prst="rect">
                <a:avLst/>
              </a:prstGeom>
            </p:spPr>
            <p:txBody>
              <a:bodyPr lIns="33867" tIns="33867" rIns="33867" bIns="33867" rtlCol="0" anchor="ctr"/>
              <a:lstStyle/>
              <a:p>
                <a:pPr algn="ctr">
                  <a:lnSpc>
                    <a:spcPts val="617"/>
                  </a:lnSpc>
                </a:pPr>
                <a:endParaRPr sz="1200"/>
              </a:p>
            </p:txBody>
          </p:sp>
        </p:grpSp>
      </p:grpSp>
      <p:sp>
        <p:nvSpPr>
          <p:cNvPr id="43" name="TextBox 43"/>
          <p:cNvSpPr txBox="1"/>
          <p:nvPr/>
        </p:nvSpPr>
        <p:spPr>
          <a:xfrm>
            <a:off x="1284243" y="256571"/>
            <a:ext cx="5953172" cy="2462597"/>
          </a:xfrm>
          <a:prstGeom prst="rect">
            <a:avLst/>
          </a:prstGeom>
        </p:spPr>
        <p:txBody>
          <a:bodyPr wrap="square" lIns="0" tIns="0" rIns="0" bIns="0" rtlCol="0" anchor="t">
            <a:spAutoFit/>
          </a:bodyPr>
          <a:lstStyle/>
          <a:p>
            <a:pPr algn="just"/>
            <a:r>
              <a:rPr lang="vi-VN" sz="2667" i="1" dirty="0">
                <a:latin typeface="Open Sans" panose="020B0606030504020204" pitchFamily="34" charset="0"/>
                <a:ea typeface="Open Sans" panose="020B0606030504020204" pitchFamily="34" charset="0"/>
                <a:cs typeface="Open Sans" panose="020B0606030504020204" pitchFamily="34" charset="0"/>
              </a:rPr>
              <a:t>Hãy chia sẻ với bạn, điều gì sẽ xảy ra với cơ thể nếu:</a:t>
            </a:r>
          </a:p>
          <a:p>
            <a:pPr algn="just"/>
            <a:r>
              <a:rPr lang="vi-VN" sz="2667" dirty="0">
                <a:latin typeface="Open Sans" panose="020B0606030504020204" pitchFamily="34" charset="0"/>
                <a:ea typeface="Open Sans" panose="020B0606030504020204" pitchFamily="34" charset="0"/>
                <a:cs typeface="Open Sans" panose="020B0606030504020204" pitchFamily="34" charset="0"/>
              </a:rPr>
              <a:t>- Các bữa chỉ ăn thịt, cá mà không ăn rau xanh, quả chín.</a:t>
            </a:r>
          </a:p>
          <a:p>
            <a:pPr algn="just"/>
            <a:r>
              <a:rPr lang="vi-VN" sz="2667" dirty="0">
                <a:latin typeface="Open Sans" panose="020B0606030504020204" pitchFamily="34" charset="0"/>
                <a:ea typeface="Open Sans" panose="020B0606030504020204" pitchFamily="34" charset="0"/>
                <a:cs typeface="Open Sans" panose="020B0606030504020204" pitchFamily="34" charset="0"/>
              </a:rPr>
              <a:t>- Chỉ ăn canh trong bữa cơm mà trong ngày không uống nước.</a:t>
            </a:r>
          </a:p>
        </p:txBody>
      </p:sp>
      <p:grpSp>
        <p:nvGrpSpPr>
          <p:cNvPr id="44" name="Group 44"/>
          <p:cNvGrpSpPr>
            <a:grpSpLocks noChangeAspect="1"/>
          </p:cNvGrpSpPr>
          <p:nvPr/>
        </p:nvGrpSpPr>
        <p:grpSpPr>
          <a:xfrm rot="539977">
            <a:off x="7699371" y="-528444"/>
            <a:ext cx="4495857" cy="3286335"/>
            <a:chOff x="0" y="0"/>
            <a:chExt cx="2435860" cy="1780540"/>
          </a:xfrm>
        </p:grpSpPr>
        <p:sp>
          <p:nvSpPr>
            <p:cNvPr id="45" name="Freeform 45"/>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3"/>
              <a:stretch>
                <a:fillRect l="-30201" t="-13240" r="-8335" b="-14905"/>
              </a:stretch>
            </a:blipFill>
          </p:spPr>
        </p:sp>
        <p:sp>
          <p:nvSpPr>
            <p:cNvPr id="46" name="Freeform 46"/>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4"/>
              <a:stretch>
                <a:fillRect l="-66" r="-66"/>
              </a:stretch>
            </a:blipFill>
          </p:spPr>
        </p:sp>
      </p:grpSp>
      <p:sp>
        <p:nvSpPr>
          <p:cNvPr id="47" name="Freeform 47"/>
          <p:cNvSpPr/>
          <p:nvPr/>
        </p:nvSpPr>
        <p:spPr>
          <a:xfrm rot="-950462">
            <a:off x="10825481" y="5756079"/>
            <a:ext cx="1361439" cy="1141907"/>
          </a:xfrm>
          <a:custGeom>
            <a:avLst/>
            <a:gdLst/>
            <a:ahLst/>
            <a:cxnLst/>
            <a:rect l="l" t="t" r="r" b="b"/>
            <a:pathLst>
              <a:path w="2042158" h="1712860">
                <a:moveTo>
                  <a:pt x="0" y="0"/>
                </a:moveTo>
                <a:lnTo>
                  <a:pt x="2042158" y="0"/>
                </a:lnTo>
                <a:lnTo>
                  <a:pt x="2042158" y="1712860"/>
                </a:lnTo>
                <a:lnTo>
                  <a:pt x="0" y="17128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48" name="Freeform 48"/>
          <p:cNvSpPr/>
          <p:nvPr/>
        </p:nvSpPr>
        <p:spPr>
          <a:xfrm rot="1414536">
            <a:off x="-334507" y="5412517"/>
            <a:ext cx="2490649" cy="2325643"/>
          </a:xfrm>
          <a:custGeom>
            <a:avLst/>
            <a:gdLst/>
            <a:ahLst/>
            <a:cxnLst/>
            <a:rect l="l" t="t" r="r" b="b"/>
            <a:pathLst>
              <a:path w="3735973" h="3488464">
                <a:moveTo>
                  <a:pt x="0" y="0"/>
                </a:moveTo>
                <a:lnTo>
                  <a:pt x="3735972" y="0"/>
                </a:lnTo>
                <a:lnTo>
                  <a:pt x="3735972" y="3488464"/>
                </a:lnTo>
                <a:lnTo>
                  <a:pt x="0" y="348846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49" name="Freeform 49"/>
          <p:cNvSpPr/>
          <p:nvPr/>
        </p:nvSpPr>
        <p:spPr>
          <a:xfrm rot="702539">
            <a:off x="1558861" y="4256107"/>
            <a:ext cx="1427160" cy="1127456"/>
          </a:xfrm>
          <a:custGeom>
            <a:avLst/>
            <a:gdLst/>
            <a:ahLst/>
            <a:cxnLst/>
            <a:rect l="l" t="t" r="r" b="b"/>
            <a:pathLst>
              <a:path w="2140740" h="1691184">
                <a:moveTo>
                  <a:pt x="0" y="0"/>
                </a:moveTo>
                <a:lnTo>
                  <a:pt x="2140740" y="0"/>
                </a:lnTo>
                <a:lnTo>
                  <a:pt x="2140740" y="1691184"/>
                </a:lnTo>
                <a:lnTo>
                  <a:pt x="0" y="169118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50" name="Freeform 50"/>
          <p:cNvSpPr/>
          <p:nvPr/>
        </p:nvSpPr>
        <p:spPr>
          <a:xfrm rot="-2771540">
            <a:off x="146388" y="1456326"/>
            <a:ext cx="1047849" cy="2059655"/>
          </a:xfrm>
          <a:custGeom>
            <a:avLst/>
            <a:gdLst/>
            <a:ahLst/>
            <a:cxnLst/>
            <a:rect l="l" t="t" r="r" b="b"/>
            <a:pathLst>
              <a:path w="1571774" h="3089482">
                <a:moveTo>
                  <a:pt x="0" y="0"/>
                </a:moveTo>
                <a:lnTo>
                  <a:pt x="1571774" y="0"/>
                </a:lnTo>
                <a:lnTo>
                  <a:pt x="1571774" y="3089482"/>
                </a:lnTo>
                <a:lnTo>
                  <a:pt x="0" y="308948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51" name="Freeform 51"/>
          <p:cNvSpPr/>
          <p:nvPr/>
        </p:nvSpPr>
        <p:spPr>
          <a:xfrm rot="-2823897">
            <a:off x="-91418" y="3242542"/>
            <a:ext cx="1077402" cy="1710162"/>
          </a:xfrm>
          <a:custGeom>
            <a:avLst/>
            <a:gdLst/>
            <a:ahLst/>
            <a:cxnLst/>
            <a:rect l="l" t="t" r="r" b="b"/>
            <a:pathLst>
              <a:path w="1616103" h="2565243">
                <a:moveTo>
                  <a:pt x="0" y="0"/>
                </a:moveTo>
                <a:lnTo>
                  <a:pt x="1616103" y="0"/>
                </a:lnTo>
                <a:lnTo>
                  <a:pt x="1616103" y="2565243"/>
                </a:lnTo>
                <a:lnTo>
                  <a:pt x="0" y="256524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52" name="Freeform 52"/>
          <p:cNvSpPr/>
          <p:nvPr/>
        </p:nvSpPr>
        <p:spPr>
          <a:xfrm rot="6701919">
            <a:off x="-457496" y="-478235"/>
            <a:ext cx="1234471" cy="2044673"/>
          </a:xfrm>
          <a:custGeom>
            <a:avLst/>
            <a:gdLst/>
            <a:ahLst/>
            <a:cxnLst/>
            <a:rect l="l" t="t" r="r" b="b"/>
            <a:pathLst>
              <a:path w="1851707" h="3067009">
                <a:moveTo>
                  <a:pt x="0" y="0"/>
                </a:moveTo>
                <a:lnTo>
                  <a:pt x="1851707" y="0"/>
                </a:lnTo>
                <a:lnTo>
                  <a:pt x="1851707" y="3067009"/>
                </a:lnTo>
                <a:lnTo>
                  <a:pt x="0" y="306700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53" name="Freeform 53"/>
          <p:cNvSpPr/>
          <p:nvPr/>
        </p:nvSpPr>
        <p:spPr>
          <a:xfrm rot="-1273920">
            <a:off x="1391847" y="2970981"/>
            <a:ext cx="1250889" cy="828714"/>
          </a:xfrm>
          <a:custGeom>
            <a:avLst/>
            <a:gdLst/>
            <a:ahLst/>
            <a:cxnLst/>
            <a:rect l="l" t="t" r="r" b="b"/>
            <a:pathLst>
              <a:path w="1876334" h="1243071">
                <a:moveTo>
                  <a:pt x="0" y="0"/>
                </a:moveTo>
                <a:lnTo>
                  <a:pt x="1876334" y="0"/>
                </a:lnTo>
                <a:lnTo>
                  <a:pt x="1876334" y="1243071"/>
                </a:lnTo>
                <a:lnTo>
                  <a:pt x="0" y="1243071"/>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54" name="Freeform 54"/>
          <p:cNvSpPr/>
          <p:nvPr/>
        </p:nvSpPr>
        <p:spPr>
          <a:xfrm>
            <a:off x="2680490" y="6088559"/>
            <a:ext cx="1477889" cy="973559"/>
          </a:xfrm>
          <a:custGeom>
            <a:avLst/>
            <a:gdLst/>
            <a:ahLst/>
            <a:cxnLst/>
            <a:rect l="l" t="t" r="r" b="b"/>
            <a:pathLst>
              <a:path w="2216834" h="1460339">
                <a:moveTo>
                  <a:pt x="0" y="0"/>
                </a:moveTo>
                <a:lnTo>
                  <a:pt x="2216833" y="0"/>
                </a:lnTo>
                <a:lnTo>
                  <a:pt x="2216833" y="1460339"/>
                </a:lnTo>
                <a:lnTo>
                  <a:pt x="0" y="1460339"/>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pic>
        <p:nvPicPr>
          <p:cNvPr id="55" name="Picture 54"/>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37908" y="3018537"/>
            <a:ext cx="2661657" cy="1340687"/>
          </a:xfrm>
          <a:prstGeom prst="rect">
            <a:avLst/>
          </a:prstGeom>
        </p:spPr>
      </p:pic>
      <p:sp>
        <p:nvSpPr>
          <p:cNvPr id="56" name="Rectangle 55"/>
          <p:cNvSpPr/>
          <p:nvPr/>
        </p:nvSpPr>
        <p:spPr>
          <a:xfrm>
            <a:off x="3736208" y="2989077"/>
            <a:ext cx="3235587" cy="3046411"/>
          </a:xfrm>
          <a:prstGeom prst="rect">
            <a:avLst/>
          </a:prstGeom>
        </p:spPr>
        <p:txBody>
          <a:bodyPr wrap="square">
            <a:spAutoFit/>
          </a:bodyPr>
          <a:lstStyle/>
          <a:p>
            <a:pPr algn="just"/>
            <a:r>
              <a:rPr lang="vi-VN" sz="2133" dirty="0">
                <a:solidFill>
                  <a:srgbClr val="000000"/>
                </a:solidFill>
                <a:latin typeface="Open Sans" panose="020B0606030504020204" pitchFamily="34" charset="0"/>
              </a:rPr>
              <a:t>- Các bữa chỉ ăn thịt, cá mà không ăn rau xanh, quả chín: Cơ thể sẽ thiếu vi-ta-min, chất khoáng làm cơ thể yếu ớt, mệt mỏi, tiêu hóa kém và thừa chất chất béo không tốt cho cơ thể.</a:t>
            </a:r>
            <a:endParaRPr lang="en-US" sz="2133" dirty="0"/>
          </a:p>
        </p:txBody>
      </p:sp>
      <p:sp>
        <p:nvSpPr>
          <p:cNvPr id="57" name="Rectangle 56"/>
          <p:cNvSpPr/>
          <p:nvPr/>
        </p:nvSpPr>
        <p:spPr>
          <a:xfrm>
            <a:off x="7951618" y="2989078"/>
            <a:ext cx="3102241" cy="2061718"/>
          </a:xfrm>
          <a:prstGeom prst="rect">
            <a:avLst/>
          </a:prstGeom>
        </p:spPr>
        <p:txBody>
          <a:bodyPr wrap="square">
            <a:spAutoFit/>
          </a:bodyPr>
          <a:lstStyle/>
          <a:p>
            <a:pPr algn="just"/>
            <a:r>
              <a:rPr lang="vi-VN" sz="2133" dirty="0">
                <a:solidFill>
                  <a:srgbClr val="000000"/>
                </a:solidFill>
                <a:latin typeface="Open Sans" panose="020B0606030504020204" pitchFamily="34" charset="0"/>
              </a:rPr>
              <a:t>- Chỉ ăn canh trong bữa cơm mà trong ngày không uống nước: cơ thể không có đủ nước để duy trì các hoạt động của cơ thể.</a:t>
            </a:r>
            <a:endParaRPr lang="en-US" sz="2133" dirty="0"/>
          </a:p>
        </p:txBody>
      </p:sp>
    </p:spTree>
    <p:extLst>
      <p:ext uri="{BB962C8B-B14F-4D97-AF65-F5344CB8AC3E}">
        <p14:creationId xmlns:p14="http://schemas.microsoft.com/office/powerpoint/2010/main" val="4120485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500"/>
                                        <p:tgtEl>
                                          <p:spTgt spid="5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6"/>
                                        </p:tgtEl>
                                        <p:attrNameLst>
                                          <p:attrName>style.visibility</p:attrName>
                                        </p:attrNameLst>
                                      </p:cBhvr>
                                      <p:to>
                                        <p:strVal val="visible"/>
                                      </p:to>
                                    </p:set>
                                    <p:animEffect transition="in" filter="randombar(horizontal)">
                                      <p:cBhvr>
                                        <p:cTn id="17" dur="500"/>
                                        <p:tgtEl>
                                          <p:spTgt spid="5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7"/>
                                        </p:tgtEl>
                                        <p:attrNameLst>
                                          <p:attrName>style.visibility</p:attrName>
                                        </p:attrNameLst>
                                      </p:cBhvr>
                                      <p:to>
                                        <p:strVal val="visible"/>
                                      </p:to>
                                    </p:set>
                                    <p:anim calcmode="lin" valueType="num">
                                      <p:cBhvr additive="base">
                                        <p:cTn id="22" dur="500" fill="hold"/>
                                        <p:tgtEl>
                                          <p:spTgt spid="57"/>
                                        </p:tgtEl>
                                        <p:attrNameLst>
                                          <p:attrName>ppt_x</p:attrName>
                                        </p:attrNameLst>
                                      </p:cBhvr>
                                      <p:tavLst>
                                        <p:tav tm="0">
                                          <p:val>
                                            <p:strVal val="#ppt_x"/>
                                          </p:val>
                                        </p:tav>
                                        <p:tav tm="100000">
                                          <p:val>
                                            <p:strVal val="#ppt_x"/>
                                          </p:val>
                                        </p:tav>
                                      </p:tavLst>
                                    </p:anim>
                                    <p:anim calcmode="lin" valueType="num">
                                      <p:cBhvr additive="base">
                                        <p:cTn id="23"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6" grpId="0"/>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663430" y="4374862"/>
            <a:ext cx="2064922" cy="1797338"/>
            <a:chOff x="0" y="0"/>
            <a:chExt cx="4129843" cy="3594675"/>
          </a:xfrm>
        </p:grpSpPr>
        <p:pic>
          <p:nvPicPr>
            <p:cNvPr id="4" name="Picture 4"/>
            <p:cNvPicPr>
              <a:picLocks noChangeAspect="1"/>
            </p:cNvPicPr>
            <p:nvPr/>
          </p:nvPicPr>
          <p:blipFill>
            <a:blip r:embed="rId3"/>
            <a:srcRect l="8027" t="9808" r="7437"/>
            <a:stretch>
              <a:fillRect/>
            </a:stretch>
          </p:blipFill>
          <p:spPr>
            <a:xfrm>
              <a:off x="0" y="0"/>
              <a:ext cx="4129843" cy="3594675"/>
            </a:xfrm>
            <a:prstGeom prst="rect">
              <a:avLst/>
            </a:prstGeom>
          </p:spPr>
        </p:pic>
      </p:grpSp>
      <p:grpSp>
        <p:nvGrpSpPr>
          <p:cNvPr id="5" name="Group 5"/>
          <p:cNvGrpSpPr/>
          <p:nvPr/>
        </p:nvGrpSpPr>
        <p:grpSpPr>
          <a:xfrm>
            <a:off x="2870232" y="3677316"/>
            <a:ext cx="2064922" cy="1797338"/>
            <a:chOff x="0" y="0"/>
            <a:chExt cx="4129843" cy="3594675"/>
          </a:xfrm>
        </p:grpSpPr>
        <p:pic>
          <p:nvPicPr>
            <p:cNvPr id="6" name="Picture 6"/>
            <p:cNvPicPr>
              <a:picLocks noChangeAspect="1"/>
            </p:cNvPicPr>
            <p:nvPr/>
          </p:nvPicPr>
          <p:blipFill>
            <a:blip r:embed="rId4"/>
            <a:srcRect l="20109" t="10581" r="19768" b="10922"/>
            <a:stretch>
              <a:fillRect/>
            </a:stretch>
          </p:blipFill>
          <p:spPr>
            <a:xfrm>
              <a:off x="0" y="0"/>
              <a:ext cx="4129843" cy="3594675"/>
            </a:xfrm>
            <a:prstGeom prst="rect">
              <a:avLst/>
            </a:prstGeom>
          </p:spPr>
        </p:pic>
      </p:grpSp>
      <p:grpSp>
        <p:nvGrpSpPr>
          <p:cNvPr id="7" name="Group 7"/>
          <p:cNvGrpSpPr/>
          <p:nvPr/>
        </p:nvGrpSpPr>
        <p:grpSpPr>
          <a:xfrm>
            <a:off x="5004318" y="4374862"/>
            <a:ext cx="2064922" cy="1797338"/>
            <a:chOff x="0" y="0"/>
            <a:chExt cx="4129843" cy="3594675"/>
          </a:xfrm>
        </p:grpSpPr>
        <p:pic>
          <p:nvPicPr>
            <p:cNvPr id="8" name="Picture 8"/>
            <p:cNvPicPr>
              <a:picLocks noChangeAspect="1"/>
            </p:cNvPicPr>
            <p:nvPr/>
          </p:nvPicPr>
          <p:blipFill>
            <a:blip r:embed="rId5"/>
            <a:srcRect l="48579" t="27382" r="2077" b="8193"/>
            <a:stretch>
              <a:fillRect/>
            </a:stretch>
          </p:blipFill>
          <p:spPr>
            <a:xfrm>
              <a:off x="0" y="0"/>
              <a:ext cx="4129843" cy="3594675"/>
            </a:xfrm>
            <a:prstGeom prst="rect">
              <a:avLst/>
            </a:prstGeom>
          </p:spPr>
        </p:pic>
      </p:grpSp>
      <p:grpSp>
        <p:nvGrpSpPr>
          <p:cNvPr id="9" name="Group 9"/>
          <p:cNvGrpSpPr/>
          <p:nvPr/>
        </p:nvGrpSpPr>
        <p:grpSpPr>
          <a:xfrm>
            <a:off x="7211120" y="3674176"/>
            <a:ext cx="2064922" cy="1797338"/>
            <a:chOff x="0" y="0"/>
            <a:chExt cx="4129843" cy="3594675"/>
          </a:xfrm>
        </p:grpSpPr>
        <p:pic>
          <p:nvPicPr>
            <p:cNvPr id="10" name="Picture 10"/>
            <p:cNvPicPr>
              <a:picLocks noChangeAspect="1"/>
            </p:cNvPicPr>
            <p:nvPr/>
          </p:nvPicPr>
          <p:blipFill>
            <a:blip r:embed="rId6"/>
            <a:srcRect l="18673" t="7971" r="20930" b="13199"/>
            <a:stretch>
              <a:fillRect/>
            </a:stretch>
          </p:blipFill>
          <p:spPr>
            <a:xfrm>
              <a:off x="0" y="0"/>
              <a:ext cx="4129843" cy="3594675"/>
            </a:xfrm>
            <a:prstGeom prst="rect">
              <a:avLst/>
            </a:prstGeom>
          </p:spPr>
        </p:pic>
      </p:grpSp>
      <p:sp>
        <p:nvSpPr>
          <p:cNvPr id="25" name="Freeform 25"/>
          <p:cNvSpPr/>
          <p:nvPr/>
        </p:nvSpPr>
        <p:spPr>
          <a:xfrm rot="-596518">
            <a:off x="7887034" y="-107343"/>
            <a:ext cx="1833120" cy="1008216"/>
          </a:xfrm>
          <a:custGeom>
            <a:avLst/>
            <a:gdLst/>
            <a:ahLst/>
            <a:cxnLst/>
            <a:rect l="l" t="t" r="r" b="b"/>
            <a:pathLst>
              <a:path w="2749680" h="1512324">
                <a:moveTo>
                  <a:pt x="0" y="0"/>
                </a:moveTo>
                <a:lnTo>
                  <a:pt x="2749680" y="0"/>
                </a:lnTo>
                <a:lnTo>
                  <a:pt x="2749680" y="1512323"/>
                </a:lnTo>
                <a:lnTo>
                  <a:pt x="0" y="151232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rot="-1500758">
            <a:off x="9758908" y="5603534"/>
            <a:ext cx="1924961" cy="1641029"/>
          </a:xfrm>
          <a:custGeom>
            <a:avLst/>
            <a:gdLst/>
            <a:ahLst/>
            <a:cxnLst/>
            <a:rect l="l" t="t" r="r" b="b"/>
            <a:pathLst>
              <a:path w="2887442" h="2461544">
                <a:moveTo>
                  <a:pt x="0" y="0"/>
                </a:moveTo>
                <a:lnTo>
                  <a:pt x="2887441" y="0"/>
                </a:lnTo>
                <a:lnTo>
                  <a:pt x="2887441" y="2461544"/>
                </a:lnTo>
                <a:lnTo>
                  <a:pt x="0" y="246154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rot="1509645">
            <a:off x="11345542" y="1902068"/>
            <a:ext cx="922515" cy="1808853"/>
          </a:xfrm>
          <a:custGeom>
            <a:avLst/>
            <a:gdLst/>
            <a:ahLst/>
            <a:cxnLst/>
            <a:rect l="l" t="t" r="r" b="b"/>
            <a:pathLst>
              <a:path w="1383773" h="2713280">
                <a:moveTo>
                  <a:pt x="0" y="0"/>
                </a:moveTo>
                <a:lnTo>
                  <a:pt x="1383773" y="0"/>
                </a:lnTo>
                <a:lnTo>
                  <a:pt x="1383773" y="2713280"/>
                </a:lnTo>
                <a:lnTo>
                  <a:pt x="0" y="271328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8" name="Freeform 28"/>
          <p:cNvSpPr/>
          <p:nvPr/>
        </p:nvSpPr>
        <p:spPr>
          <a:xfrm rot="1097077">
            <a:off x="10256334" y="3955386"/>
            <a:ext cx="1739456" cy="1530721"/>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rot="-1107255">
            <a:off x="10095450" y="1533307"/>
            <a:ext cx="1188377" cy="1416843"/>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0" name="Freeform 30"/>
          <p:cNvSpPr/>
          <p:nvPr/>
        </p:nvSpPr>
        <p:spPr>
          <a:xfrm rot="2336214">
            <a:off x="10723935" y="-430966"/>
            <a:ext cx="1636424" cy="1902819"/>
          </a:xfrm>
          <a:custGeom>
            <a:avLst/>
            <a:gdLst/>
            <a:ahLst/>
            <a:cxnLst/>
            <a:rect l="l" t="t" r="r" b="b"/>
            <a:pathLst>
              <a:path w="2454636" h="2854228">
                <a:moveTo>
                  <a:pt x="0" y="0"/>
                </a:moveTo>
                <a:lnTo>
                  <a:pt x="2454636" y="0"/>
                </a:lnTo>
                <a:lnTo>
                  <a:pt x="2454636" y="2854228"/>
                </a:lnTo>
                <a:lnTo>
                  <a:pt x="0" y="285422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1" name="Freeform 31"/>
          <p:cNvSpPr/>
          <p:nvPr/>
        </p:nvSpPr>
        <p:spPr>
          <a:xfrm rot="3019633">
            <a:off x="9567825" y="686227"/>
            <a:ext cx="735548" cy="1431724"/>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2" name="Rectangle 31"/>
          <p:cNvSpPr/>
          <p:nvPr/>
        </p:nvSpPr>
        <p:spPr>
          <a:xfrm>
            <a:off x="1001750" y="1376567"/>
            <a:ext cx="5094250" cy="2144498"/>
          </a:xfrm>
          <a:prstGeom prst="rect">
            <a:avLst/>
          </a:prstGeom>
        </p:spPr>
        <p:txBody>
          <a:bodyPr wrap="square">
            <a:spAutoFit/>
          </a:bodyPr>
          <a:lstStyle/>
          <a:p>
            <a:pPr algn="just"/>
            <a:r>
              <a:rPr lang="pt-BR" sz="2667" dirty="0">
                <a:latin typeface="Open Sans" panose="020B0606030504020204" pitchFamily="34" charset="0"/>
                <a:ea typeface="Open Sans" panose="020B0606030504020204" pitchFamily="34" charset="0"/>
                <a:cs typeface="Open Sans" panose="020B0606030504020204" pitchFamily="34" charset="0"/>
              </a:rPr>
              <a:t>Chúng ta cần ăn nhiều rau xanh và uống đầy đủ nước mỗi ngày để đảm bảo chất dinh dưỡng và giúp các cơ quan trong cơ thể hoạt động tốt.</a:t>
            </a:r>
            <a:endParaRPr lang="en-US" sz="2667"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21"/>
          <a:stretch>
            <a:fillRect/>
          </a:stretch>
        </p:blipFill>
        <p:spPr>
          <a:xfrm>
            <a:off x="-85520" y="175100"/>
            <a:ext cx="7364606" cy="1568840"/>
          </a:xfrm>
          <a:prstGeom prst="rect">
            <a:avLst/>
          </a:prstGeom>
        </p:spPr>
      </p:pic>
    </p:spTree>
    <p:extLst>
      <p:ext uri="{BB962C8B-B14F-4D97-AF65-F5344CB8AC3E}">
        <p14:creationId xmlns:p14="http://schemas.microsoft.com/office/powerpoint/2010/main" val="312820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randombar(horizontal)">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6" name="Freeform 26"/>
          <p:cNvSpPr/>
          <p:nvPr/>
        </p:nvSpPr>
        <p:spPr>
          <a:xfrm rot="-906444">
            <a:off x="10864102" y="1488913"/>
            <a:ext cx="1809033" cy="1689184"/>
          </a:xfrm>
          <a:custGeom>
            <a:avLst/>
            <a:gdLst/>
            <a:ahLst/>
            <a:cxnLst/>
            <a:rect l="l" t="t" r="r" b="b"/>
            <a:pathLst>
              <a:path w="2713549" h="2533776">
                <a:moveTo>
                  <a:pt x="0" y="0"/>
                </a:moveTo>
                <a:lnTo>
                  <a:pt x="2713548" y="0"/>
                </a:lnTo>
                <a:lnTo>
                  <a:pt x="2713548" y="2533776"/>
                </a:lnTo>
                <a:lnTo>
                  <a:pt x="0" y="253377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7" name="Freeform 27"/>
          <p:cNvSpPr/>
          <p:nvPr/>
        </p:nvSpPr>
        <p:spPr>
          <a:xfrm rot="1853409">
            <a:off x="-545038" y="1664852"/>
            <a:ext cx="1810367" cy="1427927"/>
          </a:xfrm>
          <a:custGeom>
            <a:avLst/>
            <a:gdLst/>
            <a:ahLst/>
            <a:cxnLst/>
            <a:rect l="l" t="t" r="r" b="b"/>
            <a:pathLst>
              <a:path w="2715551" h="2141891">
                <a:moveTo>
                  <a:pt x="0" y="0"/>
                </a:moveTo>
                <a:lnTo>
                  <a:pt x="2715551" y="0"/>
                </a:lnTo>
                <a:lnTo>
                  <a:pt x="2715551" y="2141891"/>
                </a:lnTo>
                <a:lnTo>
                  <a:pt x="0" y="214189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8" name="Freeform 28"/>
          <p:cNvSpPr/>
          <p:nvPr/>
        </p:nvSpPr>
        <p:spPr>
          <a:xfrm rot="-2373300" flipH="1">
            <a:off x="167878" y="-210541"/>
            <a:ext cx="1550262" cy="1671441"/>
          </a:xfrm>
          <a:custGeom>
            <a:avLst/>
            <a:gdLst/>
            <a:ahLst/>
            <a:cxnLst/>
            <a:rect l="l" t="t" r="r" b="b"/>
            <a:pathLst>
              <a:path w="2325393" h="2507162">
                <a:moveTo>
                  <a:pt x="2325393" y="0"/>
                </a:moveTo>
                <a:lnTo>
                  <a:pt x="0" y="0"/>
                </a:lnTo>
                <a:lnTo>
                  <a:pt x="0" y="2507162"/>
                </a:lnTo>
                <a:lnTo>
                  <a:pt x="2325393" y="2507162"/>
                </a:lnTo>
                <a:lnTo>
                  <a:pt x="2325393"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9" name="Freeform 29"/>
          <p:cNvSpPr/>
          <p:nvPr/>
        </p:nvSpPr>
        <p:spPr>
          <a:xfrm rot="-1128984">
            <a:off x="10652124" y="245403"/>
            <a:ext cx="1708153" cy="1125245"/>
          </a:xfrm>
          <a:custGeom>
            <a:avLst/>
            <a:gdLst/>
            <a:ahLst/>
            <a:cxnLst/>
            <a:rect l="l" t="t" r="r" b="b"/>
            <a:pathLst>
              <a:path w="2562229" h="1687868">
                <a:moveTo>
                  <a:pt x="0" y="0"/>
                </a:moveTo>
                <a:lnTo>
                  <a:pt x="2562228" y="0"/>
                </a:lnTo>
                <a:lnTo>
                  <a:pt x="2562228" y="1687868"/>
                </a:lnTo>
                <a:lnTo>
                  <a:pt x="0" y="168786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0" name="Freeform 30"/>
          <p:cNvSpPr/>
          <p:nvPr/>
        </p:nvSpPr>
        <p:spPr>
          <a:xfrm>
            <a:off x="11192836" y="5491952"/>
            <a:ext cx="999164" cy="1889672"/>
          </a:xfrm>
          <a:custGeom>
            <a:avLst/>
            <a:gdLst/>
            <a:ahLst/>
            <a:cxnLst/>
            <a:rect l="l" t="t" r="r" b="b"/>
            <a:pathLst>
              <a:path w="1498746" h="2834508">
                <a:moveTo>
                  <a:pt x="0" y="0"/>
                </a:moveTo>
                <a:lnTo>
                  <a:pt x="1498746" y="0"/>
                </a:lnTo>
                <a:lnTo>
                  <a:pt x="1498746" y="2834508"/>
                </a:lnTo>
                <a:lnTo>
                  <a:pt x="0" y="283450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31" name="Freeform 31"/>
          <p:cNvSpPr/>
          <p:nvPr/>
        </p:nvSpPr>
        <p:spPr>
          <a:xfrm rot="-1128066">
            <a:off x="1129687" y="5942733"/>
            <a:ext cx="861457" cy="1508021"/>
          </a:xfrm>
          <a:custGeom>
            <a:avLst/>
            <a:gdLst/>
            <a:ahLst/>
            <a:cxnLst/>
            <a:rect l="l" t="t" r="r" b="b"/>
            <a:pathLst>
              <a:path w="1292185" h="2262031">
                <a:moveTo>
                  <a:pt x="0" y="0"/>
                </a:moveTo>
                <a:lnTo>
                  <a:pt x="1292185" y="0"/>
                </a:lnTo>
                <a:lnTo>
                  <a:pt x="1292185" y="2262031"/>
                </a:lnTo>
                <a:lnTo>
                  <a:pt x="0" y="226203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2" name="Freeform 32"/>
          <p:cNvSpPr/>
          <p:nvPr/>
        </p:nvSpPr>
        <p:spPr>
          <a:xfrm>
            <a:off x="9979175" y="5999318"/>
            <a:ext cx="1136763" cy="1595457"/>
          </a:xfrm>
          <a:custGeom>
            <a:avLst/>
            <a:gdLst/>
            <a:ahLst/>
            <a:cxnLst/>
            <a:rect l="l" t="t" r="r" b="b"/>
            <a:pathLst>
              <a:path w="1705145" h="2393186">
                <a:moveTo>
                  <a:pt x="0" y="0"/>
                </a:moveTo>
                <a:lnTo>
                  <a:pt x="1705145" y="0"/>
                </a:lnTo>
                <a:lnTo>
                  <a:pt x="1705145" y="2393186"/>
                </a:lnTo>
                <a:lnTo>
                  <a:pt x="0" y="2393186"/>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3" name="Freeform 33"/>
          <p:cNvSpPr/>
          <p:nvPr/>
        </p:nvSpPr>
        <p:spPr>
          <a:xfrm rot="-743405">
            <a:off x="158125" y="5398120"/>
            <a:ext cx="650223" cy="2105985"/>
          </a:xfrm>
          <a:custGeom>
            <a:avLst/>
            <a:gdLst/>
            <a:ahLst/>
            <a:cxnLst/>
            <a:rect l="l" t="t" r="r" b="b"/>
            <a:pathLst>
              <a:path w="975334" h="3158978">
                <a:moveTo>
                  <a:pt x="0" y="0"/>
                </a:moveTo>
                <a:lnTo>
                  <a:pt x="975334" y="0"/>
                </a:lnTo>
                <a:lnTo>
                  <a:pt x="975334" y="3158978"/>
                </a:lnTo>
                <a:lnTo>
                  <a:pt x="0" y="315897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34" name="Freeform 34"/>
          <p:cNvSpPr/>
          <p:nvPr/>
        </p:nvSpPr>
        <p:spPr>
          <a:xfrm rot="2609543">
            <a:off x="1869278" y="-330759"/>
            <a:ext cx="1440973" cy="2033118"/>
          </a:xfrm>
          <a:custGeom>
            <a:avLst/>
            <a:gdLst/>
            <a:ahLst/>
            <a:cxnLst/>
            <a:rect l="l" t="t" r="r" b="b"/>
            <a:pathLst>
              <a:path w="2161459" h="3049677">
                <a:moveTo>
                  <a:pt x="0" y="0"/>
                </a:moveTo>
                <a:lnTo>
                  <a:pt x="2161459" y="0"/>
                </a:lnTo>
                <a:lnTo>
                  <a:pt x="2161459" y="3049678"/>
                </a:lnTo>
                <a:lnTo>
                  <a:pt x="0" y="3049678"/>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35" name="Freeform 35"/>
          <p:cNvSpPr/>
          <p:nvPr/>
        </p:nvSpPr>
        <p:spPr>
          <a:xfrm rot="-3355202">
            <a:off x="9196277" y="-352489"/>
            <a:ext cx="1282478" cy="1903493"/>
          </a:xfrm>
          <a:custGeom>
            <a:avLst/>
            <a:gdLst/>
            <a:ahLst/>
            <a:cxnLst/>
            <a:rect l="l" t="t" r="r" b="b"/>
            <a:pathLst>
              <a:path w="1923717" h="2855239">
                <a:moveTo>
                  <a:pt x="0" y="0"/>
                </a:moveTo>
                <a:lnTo>
                  <a:pt x="1923717" y="0"/>
                </a:lnTo>
                <a:lnTo>
                  <a:pt x="1923717" y="2855240"/>
                </a:lnTo>
                <a:lnTo>
                  <a:pt x="0" y="285524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36" name="Freeform 36"/>
          <p:cNvSpPr/>
          <p:nvPr/>
        </p:nvSpPr>
        <p:spPr>
          <a:xfrm>
            <a:off x="-543627" y="3530035"/>
            <a:ext cx="1303773" cy="1647739"/>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37" name="Freeform 37"/>
          <p:cNvSpPr/>
          <p:nvPr/>
        </p:nvSpPr>
        <p:spPr>
          <a:xfrm>
            <a:off x="11433438" y="3430339"/>
            <a:ext cx="1303773" cy="1647739"/>
          </a:xfrm>
          <a:custGeom>
            <a:avLst/>
            <a:gdLst/>
            <a:ahLst/>
            <a:cxnLst/>
            <a:rect l="l" t="t" r="r" b="b"/>
            <a:pathLst>
              <a:path w="1955660" h="2471608">
                <a:moveTo>
                  <a:pt x="0" y="0"/>
                </a:moveTo>
                <a:lnTo>
                  <a:pt x="1955660" y="0"/>
                </a:lnTo>
                <a:lnTo>
                  <a:pt x="1955660" y="2471608"/>
                </a:lnTo>
                <a:lnTo>
                  <a:pt x="0" y="247160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pic>
        <p:nvPicPr>
          <p:cNvPr id="2056" name="Picture 8" descr="Chất béo là gì? Nguồn gốc và giá trị dinh dưỡng của chất béo"/>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540124" y="2210274"/>
            <a:ext cx="4445000" cy="31426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8" name="Picture 10" descr="Thực phẩm giàu đạm tăng cường hệ miễn dịch - VnExpress Sức khỏe"/>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814080" y="2228313"/>
            <a:ext cx="4435761" cy="312253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7"/>
          <a:stretch>
            <a:fillRect/>
          </a:stretch>
        </p:blipFill>
        <p:spPr>
          <a:xfrm>
            <a:off x="3218691" y="779422"/>
            <a:ext cx="6352583" cy="1568840"/>
          </a:xfrm>
          <a:prstGeom prst="rect">
            <a:avLst/>
          </a:prstGeom>
        </p:spPr>
      </p:pic>
    </p:spTree>
    <p:extLst>
      <p:ext uri="{BB962C8B-B14F-4D97-AF65-F5344CB8AC3E}">
        <p14:creationId xmlns:p14="http://schemas.microsoft.com/office/powerpoint/2010/main" val="138039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100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058"/>
                                        </p:tgtEl>
                                        <p:attrNameLst>
                                          <p:attrName>style.visibility</p:attrName>
                                        </p:attrNameLst>
                                      </p:cBhvr>
                                      <p:to>
                                        <p:strVal val="visible"/>
                                      </p:to>
                                    </p:set>
                                    <p:animEffect transition="in" filter="fade">
                                      <p:cBhvr>
                                        <p:cTn id="13" dur="500"/>
                                        <p:tgtEl>
                                          <p:spTgt spid="2058"/>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2056"/>
                                        </p:tgtEl>
                                        <p:attrNameLst>
                                          <p:attrName>style.visibility</p:attrName>
                                        </p:attrNameLst>
                                      </p:cBhvr>
                                      <p:to>
                                        <p:strVal val="visible"/>
                                      </p:to>
                                    </p:set>
                                    <p:animEffect transition="in" filter="fade">
                                      <p:cBhvr>
                                        <p:cTn id="17" dur="5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4" name="Group 4"/>
          <p:cNvGrpSpPr/>
          <p:nvPr/>
        </p:nvGrpSpPr>
        <p:grpSpPr>
          <a:xfrm>
            <a:off x="5632827" y="1451448"/>
            <a:ext cx="2545244" cy="1852204"/>
            <a:chOff x="0" y="0"/>
            <a:chExt cx="3290570" cy="3295650"/>
          </a:xfrm>
        </p:grpSpPr>
        <p:sp>
          <p:nvSpPr>
            <p:cNvPr id="5" name="Freeform 5"/>
            <p:cNvSpPr/>
            <p:nvPr/>
          </p:nvSpPr>
          <p:spPr>
            <a:xfrm>
              <a:off x="0" y="0"/>
              <a:ext cx="2304463" cy="1472774"/>
            </a:xfrm>
            <a:custGeom>
              <a:avLst/>
              <a:gdLst/>
              <a:ahLst/>
              <a:cxnLst/>
              <a:rect l="l" t="t" r="r" b="b"/>
              <a:pathLst>
                <a:path w="2304463" h="1472774">
                  <a:moveTo>
                    <a:pt x="2304463" y="5170"/>
                  </a:moveTo>
                  <a:lnTo>
                    <a:pt x="0" y="5170"/>
                  </a:lnTo>
                  <a:lnTo>
                    <a:pt x="0" y="0"/>
                  </a:lnTo>
                  <a:lnTo>
                    <a:pt x="2304463" y="0"/>
                  </a:lnTo>
                  <a:lnTo>
                    <a:pt x="2304463" y="5170"/>
                  </a:lnTo>
                  <a:close/>
                  <a:moveTo>
                    <a:pt x="2304463" y="209381"/>
                  </a:moveTo>
                  <a:lnTo>
                    <a:pt x="0" y="209381"/>
                  </a:lnTo>
                  <a:lnTo>
                    <a:pt x="0" y="214551"/>
                  </a:lnTo>
                  <a:lnTo>
                    <a:pt x="2304463" y="214551"/>
                  </a:lnTo>
                  <a:lnTo>
                    <a:pt x="2304463" y="209381"/>
                  </a:lnTo>
                  <a:close/>
                  <a:moveTo>
                    <a:pt x="2304463" y="419408"/>
                  </a:moveTo>
                  <a:lnTo>
                    <a:pt x="0" y="419408"/>
                  </a:lnTo>
                  <a:lnTo>
                    <a:pt x="0" y="424578"/>
                  </a:lnTo>
                  <a:lnTo>
                    <a:pt x="2304463" y="424578"/>
                  </a:lnTo>
                  <a:lnTo>
                    <a:pt x="2304463" y="419408"/>
                  </a:lnTo>
                  <a:close/>
                  <a:moveTo>
                    <a:pt x="2304463" y="628788"/>
                  </a:moveTo>
                  <a:lnTo>
                    <a:pt x="0" y="628788"/>
                  </a:lnTo>
                  <a:lnTo>
                    <a:pt x="0" y="633958"/>
                  </a:lnTo>
                  <a:lnTo>
                    <a:pt x="2304463" y="633958"/>
                  </a:lnTo>
                  <a:lnTo>
                    <a:pt x="2304463" y="628788"/>
                  </a:lnTo>
                  <a:close/>
                  <a:moveTo>
                    <a:pt x="2304463" y="838169"/>
                  </a:moveTo>
                  <a:lnTo>
                    <a:pt x="0" y="838169"/>
                  </a:lnTo>
                  <a:lnTo>
                    <a:pt x="0" y="843339"/>
                  </a:lnTo>
                  <a:lnTo>
                    <a:pt x="2304463" y="843339"/>
                  </a:lnTo>
                  <a:lnTo>
                    <a:pt x="2304463" y="838169"/>
                  </a:lnTo>
                  <a:close/>
                  <a:moveTo>
                    <a:pt x="2304463" y="1048196"/>
                  </a:moveTo>
                  <a:lnTo>
                    <a:pt x="0" y="1048196"/>
                  </a:lnTo>
                  <a:lnTo>
                    <a:pt x="0" y="1053366"/>
                  </a:lnTo>
                  <a:lnTo>
                    <a:pt x="2304463" y="1053366"/>
                  </a:lnTo>
                  <a:lnTo>
                    <a:pt x="2304463" y="1048196"/>
                  </a:lnTo>
                  <a:close/>
                  <a:moveTo>
                    <a:pt x="2304463" y="1257577"/>
                  </a:moveTo>
                  <a:lnTo>
                    <a:pt x="0" y="1257577"/>
                  </a:lnTo>
                  <a:lnTo>
                    <a:pt x="0" y="1262747"/>
                  </a:lnTo>
                  <a:lnTo>
                    <a:pt x="2304463" y="1262747"/>
                  </a:lnTo>
                  <a:lnTo>
                    <a:pt x="2304463" y="1257577"/>
                  </a:lnTo>
                  <a:close/>
                  <a:moveTo>
                    <a:pt x="2304463" y="1467604"/>
                  </a:moveTo>
                  <a:lnTo>
                    <a:pt x="0" y="1467604"/>
                  </a:lnTo>
                  <a:lnTo>
                    <a:pt x="0" y="1472774"/>
                  </a:lnTo>
                  <a:lnTo>
                    <a:pt x="2304463" y="1472774"/>
                  </a:lnTo>
                  <a:lnTo>
                    <a:pt x="2304463" y="1467604"/>
                  </a:lnTo>
                  <a:close/>
                </a:path>
              </a:pathLst>
            </a:custGeom>
            <a:solidFill>
              <a:srgbClr val="D1C195">
                <a:alpha val="49804"/>
              </a:srgbClr>
            </a:solidFill>
          </p:spPr>
        </p:sp>
      </p:grpSp>
      <p:sp>
        <p:nvSpPr>
          <p:cNvPr id="23" name="Freeform 23"/>
          <p:cNvSpPr/>
          <p:nvPr/>
        </p:nvSpPr>
        <p:spPr>
          <a:xfrm>
            <a:off x="8330471" y="5878297"/>
            <a:ext cx="2239323" cy="979703"/>
          </a:xfrm>
          <a:custGeom>
            <a:avLst/>
            <a:gdLst/>
            <a:ahLst/>
            <a:cxnLst/>
            <a:rect l="l" t="t" r="r" b="b"/>
            <a:pathLst>
              <a:path w="3358984" h="1469555">
                <a:moveTo>
                  <a:pt x="0" y="0"/>
                </a:moveTo>
                <a:lnTo>
                  <a:pt x="3358984" y="0"/>
                </a:lnTo>
                <a:lnTo>
                  <a:pt x="3358984" y="1469555"/>
                </a:lnTo>
                <a:lnTo>
                  <a:pt x="0" y="146955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4" name="AutoShape 24"/>
          <p:cNvSpPr/>
          <p:nvPr/>
        </p:nvSpPr>
        <p:spPr>
          <a:xfrm rot="-5400000">
            <a:off x="6041079" y="2777436"/>
            <a:ext cx="5035739" cy="2986"/>
          </a:xfrm>
          <a:prstGeom prst="line">
            <a:avLst/>
          </a:prstGeom>
          <a:ln w="47625" cap="flat">
            <a:solidFill>
              <a:schemeClr val="tx1">
                <a:alpha val="49804"/>
              </a:schemeClr>
            </a:solidFill>
            <a:prstDash val="solid"/>
            <a:headEnd type="none" w="sm" len="sm"/>
            <a:tailEnd type="none" w="sm" len="sm"/>
          </a:ln>
        </p:spPr>
      </p:sp>
      <p:sp>
        <p:nvSpPr>
          <p:cNvPr id="34" name="Freeform 34"/>
          <p:cNvSpPr/>
          <p:nvPr/>
        </p:nvSpPr>
        <p:spPr>
          <a:xfrm rot="834442">
            <a:off x="11049694" y="5013203"/>
            <a:ext cx="1141613" cy="2317995"/>
          </a:xfrm>
          <a:custGeom>
            <a:avLst/>
            <a:gdLst/>
            <a:ahLst/>
            <a:cxnLst/>
            <a:rect l="l" t="t" r="r" b="b"/>
            <a:pathLst>
              <a:path w="1712419" h="3476993">
                <a:moveTo>
                  <a:pt x="0" y="0"/>
                </a:moveTo>
                <a:lnTo>
                  <a:pt x="1712418" y="0"/>
                </a:lnTo>
                <a:lnTo>
                  <a:pt x="1712418" y="3476992"/>
                </a:lnTo>
                <a:lnTo>
                  <a:pt x="0" y="347699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7" name="Freeform 37"/>
          <p:cNvSpPr/>
          <p:nvPr/>
        </p:nvSpPr>
        <p:spPr>
          <a:xfrm rot="-689227">
            <a:off x="1476916" y="4509062"/>
            <a:ext cx="1649139" cy="1055449"/>
          </a:xfrm>
          <a:custGeom>
            <a:avLst/>
            <a:gdLst/>
            <a:ahLst/>
            <a:cxnLst/>
            <a:rect l="l" t="t" r="r" b="b"/>
            <a:pathLst>
              <a:path w="2473708" h="1583173">
                <a:moveTo>
                  <a:pt x="0" y="0"/>
                </a:moveTo>
                <a:lnTo>
                  <a:pt x="2473709" y="0"/>
                </a:lnTo>
                <a:lnTo>
                  <a:pt x="2473709" y="1583174"/>
                </a:lnTo>
                <a:lnTo>
                  <a:pt x="0" y="158317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8" name="Freeform 38"/>
          <p:cNvSpPr/>
          <p:nvPr/>
        </p:nvSpPr>
        <p:spPr>
          <a:xfrm rot="-863837">
            <a:off x="941061" y="3339786"/>
            <a:ext cx="1262459" cy="1306555"/>
          </a:xfrm>
          <a:custGeom>
            <a:avLst/>
            <a:gdLst/>
            <a:ahLst/>
            <a:cxnLst/>
            <a:rect l="l" t="t" r="r" b="b"/>
            <a:pathLst>
              <a:path w="1893689" h="1959833">
                <a:moveTo>
                  <a:pt x="0" y="0"/>
                </a:moveTo>
                <a:lnTo>
                  <a:pt x="1893688" y="0"/>
                </a:lnTo>
                <a:lnTo>
                  <a:pt x="1893688" y="1959833"/>
                </a:lnTo>
                <a:lnTo>
                  <a:pt x="0" y="195983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39" name="Rectangle 38"/>
          <p:cNvSpPr/>
          <p:nvPr/>
        </p:nvSpPr>
        <p:spPr>
          <a:xfrm>
            <a:off x="227495" y="225420"/>
            <a:ext cx="5144190" cy="3046411"/>
          </a:xfrm>
          <a:prstGeom prst="rect">
            <a:avLst/>
          </a:prstGeom>
          <a:solidFill>
            <a:schemeClr val="bg1"/>
          </a:solidFill>
        </p:spPr>
        <p:txBody>
          <a:bodyPr wrap="square">
            <a:spAutoFit/>
          </a:bodyPr>
          <a:lstStyle/>
          <a:p>
            <a:pPr algn="just"/>
            <a:r>
              <a:rPr lang="en-US" sz="2133" dirty="0" err="1">
                <a:solidFill>
                  <a:srgbClr val="000000"/>
                </a:solidFill>
                <a:latin typeface="Open Sans" panose="020B0606030504020204" pitchFamily="34" charset="0"/>
              </a:rPr>
              <a:t>Quan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sát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hình</a:t>
            </a:r>
            <a:r>
              <a:rPr lang="en-US" sz="2133" dirty="0">
                <a:solidFill>
                  <a:srgbClr val="000000"/>
                </a:solidFill>
                <a:latin typeface="Open Sans" panose="020B0606030504020204" pitchFamily="34" charset="0"/>
              </a:rPr>
              <a:t> 1, 2 </a:t>
            </a:r>
            <a:r>
              <a:rPr lang="en-US" sz="2133" dirty="0" err="1">
                <a:solidFill>
                  <a:srgbClr val="000000"/>
                </a:solidFill>
                <a:latin typeface="Open Sans" panose="020B0606030504020204" pitchFamily="34" charset="0"/>
              </a:rPr>
              <a:t>đọc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thông</a:t>
            </a:r>
            <a:r>
              <a:rPr lang="en-US" sz="2133" dirty="0">
                <a:solidFill>
                  <a:srgbClr val="000000"/>
                </a:solidFill>
                <a:latin typeface="Open Sans" panose="020B0606030504020204" pitchFamily="34" charset="0"/>
              </a:rPr>
              <a:t> tin </a:t>
            </a:r>
            <a:r>
              <a:rPr lang="en-US" sz="2133" dirty="0" err="1">
                <a:solidFill>
                  <a:srgbClr val="000000"/>
                </a:solidFill>
                <a:latin typeface="Open Sans" panose="020B0606030504020204" pitchFamily="34" charset="0"/>
              </a:rPr>
              <a:t>và</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cho</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biết</a:t>
            </a:r>
            <a:r>
              <a:rPr lang="en-US" sz="2133" dirty="0">
                <a:solidFill>
                  <a:srgbClr val="000000"/>
                </a:solidFill>
                <a:latin typeface="Open Sans" panose="020B0606030504020204" pitchFamily="34" charset="0"/>
              </a:rPr>
              <a:t>:</a:t>
            </a:r>
          </a:p>
          <a:p>
            <a:pPr algn="just"/>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Thức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nào</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có</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nguồn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gốc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từ</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động</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vật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thức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nào</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có</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nguồn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gốc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từ</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thực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vật</a:t>
            </a:r>
            <a:r>
              <a:rPr lang="en-US" sz="2133" dirty="0">
                <a:solidFill>
                  <a:srgbClr val="000000"/>
                </a:solidFill>
                <a:latin typeface="Open Sans" panose="020B0606030504020204" pitchFamily="34" charset="0"/>
              </a:rPr>
              <a:t>?</a:t>
            </a:r>
          </a:p>
          <a:p>
            <a:pPr algn="just"/>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những</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thức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chứa</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chất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đạm</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chất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béo</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từ</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thịt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cá</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có</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ích</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lợi</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gì</a:t>
            </a:r>
            <a:r>
              <a:rPr lang="en-US" sz="2133" dirty="0">
                <a:solidFill>
                  <a:srgbClr val="000000"/>
                </a:solidFill>
                <a:latin typeface="Open Sans" panose="020B0606030504020204" pitchFamily="34" charset="0"/>
              </a:rPr>
              <a:t>?</a:t>
            </a:r>
          </a:p>
          <a:p>
            <a:pPr algn="just"/>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thức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chứa</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chất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đạm</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từ</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đậu</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đỗ</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lạc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có</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ích</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lợi</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gì</a:t>
            </a:r>
            <a:r>
              <a:rPr lang="en-US" sz="2133" dirty="0">
                <a:solidFill>
                  <a:srgbClr val="000000"/>
                </a:solidFill>
                <a:latin typeface="Open Sans" panose="020B0606030504020204" pitchFamily="34" charset="0"/>
              </a:rPr>
              <a:t>?</a:t>
            </a:r>
          </a:p>
        </p:txBody>
      </p:sp>
      <p:pic>
        <p:nvPicPr>
          <p:cNvPr id="40" name="Picture 39"/>
          <p:cNvPicPr>
            <a:picLocks noChangeAspect="1"/>
          </p:cNvPicPr>
          <p:nvPr/>
        </p:nvPicPr>
        <p:blipFill>
          <a:blip r:embed="rId11"/>
          <a:stretch>
            <a:fillRect/>
          </a:stretch>
        </p:blipFill>
        <p:spPr>
          <a:xfrm rot="21171839">
            <a:off x="325579" y="3573356"/>
            <a:ext cx="3328439" cy="2440429"/>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 name="Picture 40"/>
          <p:cNvPicPr>
            <a:picLocks noChangeAspect="1"/>
          </p:cNvPicPr>
          <p:nvPr/>
        </p:nvPicPr>
        <p:blipFill>
          <a:blip r:embed="rId12"/>
          <a:stretch>
            <a:fillRect/>
          </a:stretch>
        </p:blipFill>
        <p:spPr>
          <a:xfrm rot="536884">
            <a:off x="4033147" y="4035845"/>
            <a:ext cx="3584095" cy="2279613"/>
          </a:xfrm>
          <a:prstGeom prst="rect">
            <a:avLst/>
          </a:prstGeom>
          <a:solidFill>
            <a:srgbClr val="FFFFFF">
              <a:shade val="85000"/>
            </a:srgbClr>
          </a:solidFill>
          <a:ln w="5715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2" name="Rectangle 41"/>
          <p:cNvSpPr/>
          <p:nvPr/>
        </p:nvSpPr>
        <p:spPr>
          <a:xfrm>
            <a:off x="5503415" y="335722"/>
            <a:ext cx="2827057" cy="1405256"/>
          </a:xfrm>
          <a:prstGeom prst="rect">
            <a:avLst/>
          </a:prstGeom>
        </p:spPr>
        <p:txBody>
          <a:bodyPr wrap="square">
            <a:spAutoFit/>
          </a:bodyPr>
          <a:lstStyle/>
          <a:p>
            <a:pPr algn="just"/>
            <a:r>
              <a:rPr lang="en-US" sz="2133" b="1" i="1" dirty="0">
                <a:solidFill>
                  <a:srgbClr val="C00000"/>
                </a:solidFill>
                <a:latin typeface="Open Sans" panose="020B0606030504020204" pitchFamily="34" charset="0"/>
              </a:rPr>
              <a:t>- </a:t>
            </a:r>
            <a:r>
              <a:rPr lang="vi-VN" sz="2133" b="1" i="1" dirty="0">
                <a:solidFill>
                  <a:srgbClr val="C00000"/>
                </a:solidFill>
                <a:latin typeface="Open Sans" panose="020B0606030504020204" pitchFamily="34" charset="0"/>
              </a:rPr>
              <a:t>Thức ăn có nguồn gốc từ động vật: </a:t>
            </a:r>
            <a:endParaRPr lang="en-US" sz="2133" b="1" i="1" dirty="0">
              <a:solidFill>
                <a:srgbClr val="C00000"/>
              </a:solidFill>
              <a:latin typeface="Open Sans" panose="020B0606030504020204" pitchFamily="34" charset="0"/>
            </a:endParaRPr>
          </a:p>
          <a:p>
            <a:pPr algn="just"/>
            <a:r>
              <a:rPr lang="vi-VN" sz="2133" dirty="0">
                <a:solidFill>
                  <a:srgbClr val="000000"/>
                </a:solidFill>
                <a:latin typeface="Open Sans" panose="020B0606030504020204" pitchFamily="34" charset="0"/>
              </a:rPr>
              <a:t>Thịt luộc, canh cá, thịt kho tàu, bơ tươi.</a:t>
            </a:r>
            <a:endParaRPr lang="en-US" sz="2133" dirty="0"/>
          </a:p>
        </p:txBody>
      </p:sp>
      <p:sp>
        <p:nvSpPr>
          <p:cNvPr id="43" name="Rectangle 42"/>
          <p:cNvSpPr/>
          <p:nvPr/>
        </p:nvSpPr>
        <p:spPr>
          <a:xfrm>
            <a:off x="5513958" y="1889205"/>
            <a:ext cx="2805971" cy="1733488"/>
          </a:xfrm>
          <a:prstGeom prst="rect">
            <a:avLst/>
          </a:prstGeom>
        </p:spPr>
        <p:txBody>
          <a:bodyPr wrap="square">
            <a:spAutoFit/>
          </a:bodyPr>
          <a:lstStyle/>
          <a:p>
            <a:pPr algn="just"/>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Thức</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ăn</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có</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nguồn</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gốc</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từ</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thực</a:t>
            </a:r>
            <a:r>
              <a:rPr lang="en-US" sz="2133" b="1" i="1" dirty="0">
                <a:solidFill>
                  <a:srgbClr val="C00000"/>
                </a:solidFill>
                <a:latin typeface="Open Sans" panose="020B0606030504020204" pitchFamily="34" charset="0"/>
              </a:rPr>
              <a:t> </a:t>
            </a:r>
            <a:r>
              <a:rPr lang="en-US" sz="2133" b="1" i="1" dirty="0" err="1">
                <a:solidFill>
                  <a:srgbClr val="C00000"/>
                </a:solidFill>
                <a:latin typeface="Open Sans" panose="020B0606030504020204" pitchFamily="34" charset="0"/>
              </a:rPr>
              <a:t>vật</a:t>
            </a:r>
            <a:r>
              <a:rPr lang="en-US" sz="2133" b="1" i="1" dirty="0">
                <a:solidFill>
                  <a:srgbClr val="C00000"/>
                </a:solidFill>
                <a:latin typeface="Open Sans" panose="020B0606030504020204" pitchFamily="34" charset="0"/>
              </a:rPr>
              <a:t>: </a:t>
            </a:r>
          </a:p>
          <a:p>
            <a:pPr algn="just"/>
            <a:r>
              <a:rPr lang="en-US" sz="2133" dirty="0" err="1">
                <a:solidFill>
                  <a:srgbClr val="000000"/>
                </a:solidFill>
                <a:latin typeface="Open Sans" panose="020B0606030504020204" pitchFamily="34" charset="0"/>
              </a:rPr>
              <a:t>Đậu</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rán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lạc</a:t>
            </a:r>
            <a:r>
              <a:rPr lang="en-US" sz="2133" dirty="0">
                <a:solidFill>
                  <a:srgbClr val="000000"/>
                </a:solidFill>
                <a:latin typeface="Open Sans" panose="020B0606030504020204" pitchFamily="34" charset="0"/>
              </a:rPr>
              <a:t> rang (</a:t>
            </a:r>
            <a:r>
              <a:rPr lang="en-US" sz="2133" dirty="0" err="1">
                <a:solidFill>
                  <a:srgbClr val="000000"/>
                </a:solidFill>
                <a:latin typeface="Open Sans" panose="020B0606030504020204" pitchFamily="34" charset="0"/>
              </a:rPr>
              <a:t>đậu</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phộng</a:t>
            </a:r>
            <a:r>
              <a:rPr lang="en-US" sz="2133" dirty="0">
                <a:solidFill>
                  <a:srgbClr val="000000"/>
                </a:solidFill>
                <a:latin typeface="Open Sans" panose="020B0606030504020204" pitchFamily="34" charset="0"/>
              </a:rPr>
              <a:t> rang), </a:t>
            </a:r>
            <a:r>
              <a:rPr lang="en-US" sz="2133" dirty="0" err="1">
                <a:solidFill>
                  <a:srgbClr val="000000"/>
                </a:solidFill>
                <a:latin typeface="Open Sans" panose="020B0606030504020204" pitchFamily="34" charset="0"/>
              </a:rPr>
              <a:t>dầu</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đậu</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nành</a:t>
            </a:r>
            <a:r>
              <a:rPr lang="en-US" sz="2133" dirty="0">
                <a:solidFill>
                  <a:srgbClr val="000000"/>
                </a:solidFill>
                <a:latin typeface="Open Sans" panose="020B0606030504020204" pitchFamily="34" charset="0"/>
              </a:rPr>
              <a:t>.</a:t>
            </a:r>
            <a:endParaRPr lang="en-US" sz="2133" dirty="0"/>
          </a:p>
        </p:txBody>
      </p:sp>
      <p:sp>
        <p:nvSpPr>
          <p:cNvPr id="44" name="Rectangle 43"/>
          <p:cNvSpPr/>
          <p:nvPr/>
        </p:nvSpPr>
        <p:spPr>
          <a:xfrm>
            <a:off x="8636000" y="350961"/>
            <a:ext cx="3403600" cy="2718180"/>
          </a:xfrm>
          <a:prstGeom prst="rect">
            <a:avLst/>
          </a:prstGeom>
        </p:spPr>
        <p:txBody>
          <a:bodyPr wrap="square">
            <a:spAutoFit/>
          </a:bodyPr>
          <a:lstStyle/>
          <a:p>
            <a:pPr algn="just"/>
            <a:r>
              <a:rPr lang="vi-VN" sz="2133" dirty="0">
                <a:solidFill>
                  <a:srgbClr val="000000"/>
                </a:solidFill>
                <a:latin typeface="Open Sans" panose="020B0606030504020204" pitchFamily="34" charset="0"/>
              </a:rPr>
              <a:t>- Ăn những thức ăn chứa chất đạm, chất béo từ </a:t>
            </a:r>
            <a:r>
              <a:rPr lang="vi-VN" sz="2133" u="sng" dirty="0">
                <a:solidFill>
                  <a:srgbClr val="000000"/>
                </a:solidFill>
                <a:latin typeface="Open Sans" panose="020B0606030504020204" pitchFamily="34" charset="0"/>
              </a:rPr>
              <a:t>thịt, cá,...</a:t>
            </a:r>
            <a:r>
              <a:rPr lang="vi-VN" sz="2133" dirty="0">
                <a:solidFill>
                  <a:srgbClr val="000000"/>
                </a:solidFill>
                <a:latin typeface="Open Sans" panose="020B0606030504020204" pitchFamily="34" charset="0"/>
              </a:rPr>
              <a:t> </a:t>
            </a:r>
            <a:r>
              <a:rPr lang="vi-VN" sz="2133" b="1" i="1" dirty="0">
                <a:solidFill>
                  <a:srgbClr val="000000"/>
                </a:solidFill>
                <a:latin typeface="Open Sans" panose="020B0606030504020204" pitchFamily="34" charset="0"/>
              </a:rPr>
              <a:t>có ích lợi</a:t>
            </a:r>
            <a:r>
              <a:rPr lang="vi-VN" sz="2133" dirty="0">
                <a:solidFill>
                  <a:srgbClr val="000000"/>
                </a:solidFill>
                <a:latin typeface="Open Sans" panose="020B0606030504020204" pitchFamily="34" charset="0"/>
              </a:rPr>
              <a:t>: có một số thành phần cần thiết cho cơ thể, đặc biệt chất béo từ cá chứa </a:t>
            </a:r>
            <a:r>
              <a:rPr lang="vi-VN" sz="2133" dirty="0">
                <a:solidFill>
                  <a:schemeClr val="accent2">
                    <a:lumMod val="75000"/>
                  </a:schemeClr>
                </a:solidFill>
                <a:latin typeface="Open Sans" panose="020B0606030504020204" pitchFamily="34" charset="0"/>
              </a:rPr>
              <a:t>thành phần rất tốt cho tim mạch.</a:t>
            </a:r>
            <a:endParaRPr lang="en-US" sz="2133" dirty="0">
              <a:solidFill>
                <a:schemeClr val="accent2">
                  <a:lumMod val="75000"/>
                </a:schemeClr>
              </a:solidFill>
            </a:endParaRPr>
          </a:p>
        </p:txBody>
      </p:sp>
      <p:sp>
        <p:nvSpPr>
          <p:cNvPr id="45" name="Rectangle 44"/>
          <p:cNvSpPr/>
          <p:nvPr/>
        </p:nvSpPr>
        <p:spPr>
          <a:xfrm>
            <a:off x="8698867" y="3203350"/>
            <a:ext cx="3277867" cy="1405256"/>
          </a:xfrm>
          <a:prstGeom prst="rect">
            <a:avLst/>
          </a:prstGeom>
        </p:spPr>
        <p:txBody>
          <a:bodyPr wrap="square">
            <a:spAutoFit/>
          </a:bodyPr>
          <a:lstStyle/>
          <a:p>
            <a:pPr algn="just"/>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thức</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ăn</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chứa</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chất</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đạm</a:t>
            </a:r>
            <a:r>
              <a:rPr lang="en-US" sz="2133" dirty="0">
                <a:solidFill>
                  <a:srgbClr val="000000"/>
                </a:solidFill>
                <a:latin typeface="Open Sans" panose="020B0606030504020204" pitchFamily="34" charset="0"/>
              </a:rPr>
              <a:t> </a:t>
            </a:r>
            <a:r>
              <a:rPr lang="en-US" sz="2133" dirty="0" err="1">
                <a:solidFill>
                  <a:srgbClr val="000000"/>
                </a:solidFill>
                <a:latin typeface="Open Sans" panose="020B0606030504020204" pitchFamily="34" charset="0"/>
              </a:rPr>
              <a:t>từ</a:t>
            </a:r>
            <a:r>
              <a:rPr lang="en-US" sz="2133" dirty="0">
                <a:solidFill>
                  <a:srgbClr val="000000"/>
                </a:solidFill>
                <a:latin typeface="Open Sans" panose="020B0606030504020204" pitchFamily="34" charset="0"/>
              </a:rPr>
              <a:t> </a:t>
            </a:r>
            <a:r>
              <a:rPr lang="en-US" sz="2133" u="sng" dirty="0" err="1">
                <a:solidFill>
                  <a:srgbClr val="000000"/>
                </a:solidFill>
                <a:latin typeface="Open Sans" panose="020B0606030504020204" pitchFamily="34" charset="0"/>
              </a:rPr>
              <a:t>đậu</a:t>
            </a:r>
            <a:r>
              <a:rPr lang="en-US" sz="2133" u="sng" dirty="0">
                <a:solidFill>
                  <a:srgbClr val="000000"/>
                </a:solidFill>
                <a:latin typeface="Open Sans" panose="020B0606030504020204" pitchFamily="34" charset="0"/>
              </a:rPr>
              <a:t>, </a:t>
            </a:r>
            <a:r>
              <a:rPr lang="en-US" sz="2133" u="sng" dirty="0" err="1">
                <a:solidFill>
                  <a:srgbClr val="000000"/>
                </a:solidFill>
                <a:latin typeface="Open Sans" panose="020B0606030504020204" pitchFamily="34" charset="0"/>
              </a:rPr>
              <a:t>đỗ</a:t>
            </a:r>
            <a:r>
              <a:rPr lang="en-US" sz="2133" u="sng" dirty="0">
                <a:solidFill>
                  <a:srgbClr val="000000"/>
                </a:solidFill>
                <a:latin typeface="Open Sans" panose="020B0606030504020204" pitchFamily="34" charset="0"/>
              </a:rPr>
              <a:t>, </a:t>
            </a:r>
            <a:r>
              <a:rPr lang="en-US" sz="2133" u="sng" dirty="0" err="1">
                <a:solidFill>
                  <a:srgbClr val="000000"/>
                </a:solidFill>
                <a:latin typeface="Open Sans" panose="020B0606030504020204" pitchFamily="34" charset="0"/>
              </a:rPr>
              <a:t>lạc</a:t>
            </a:r>
            <a:r>
              <a:rPr lang="en-US" sz="2133" u="sng" dirty="0">
                <a:solidFill>
                  <a:srgbClr val="000000"/>
                </a:solidFill>
                <a:latin typeface="Open Sans" panose="020B0606030504020204" pitchFamily="34" charset="0"/>
              </a:rPr>
              <a:t>,...</a:t>
            </a:r>
            <a:r>
              <a:rPr lang="en-US" sz="2133" dirty="0">
                <a:solidFill>
                  <a:srgbClr val="000000"/>
                </a:solidFill>
                <a:latin typeface="Open Sans" panose="020B0606030504020204" pitchFamily="34" charset="0"/>
              </a:rPr>
              <a:t> </a:t>
            </a:r>
            <a:r>
              <a:rPr lang="en-US" sz="2133" b="1" i="1" dirty="0" err="1">
                <a:solidFill>
                  <a:srgbClr val="000000"/>
                </a:solidFill>
                <a:latin typeface="Open Sans" panose="020B0606030504020204" pitchFamily="34" charset="0"/>
              </a:rPr>
              <a:t>có</a:t>
            </a:r>
            <a:r>
              <a:rPr lang="en-US" sz="2133" b="1" i="1" dirty="0">
                <a:solidFill>
                  <a:srgbClr val="000000"/>
                </a:solidFill>
                <a:latin typeface="Open Sans" panose="020B0606030504020204" pitchFamily="34" charset="0"/>
              </a:rPr>
              <a:t> </a:t>
            </a:r>
            <a:r>
              <a:rPr lang="en-US" sz="2133" b="1" i="1" dirty="0" err="1">
                <a:solidFill>
                  <a:srgbClr val="000000"/>
                </a:solidFill>
                <a:latin typeface="Open Sans" panose="020B0606030504020204" pitchFamily="34" charset="0"/>
              </a:rPr>
              <a:t>ích</a:t>
            </a:r>
            <a:r>
              <a:rPr lang="en-US" sz="2133" b="1" i="1" dirty="0">
                <a:solidFill>
                  <a:srgbClr val="000000"/>
                </a:solidFill>
                <a:latin typeface="Open Sans" panose="020B0606030504020204" pitchFamily="34" charset="0"/>
              </a:rPr>
              <a:t> </a:t>
            </a:r>
            <a:r>
              <a:rPr lang="en-US" sz="2133" b="1" i="1" dirty="0" err="1">
                <a:solidFill>
                  <a:srgbClr val="000000"/>
                </a:solidFill>
                <a:latin typeface="Open Sans" panose="020B0606030504020204" pitchFamily="34" charset="0"/>
              </a:rPr>
              <a:t>lợi</a:t>
            </a:r>
            <a:r>
              <a:rPr lang="en-US" sz="2133" dirty="0">
                <a:solidFill>
                  <a:srgbClr val="000000"/>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dễ</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hấp</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thụ</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tốt</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cho</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tim</a:t>
            </a:r>
            <a:r>
              <a:rPr lang="en-US" sz="2133" dirty="0">
                <a:solidFill>
                  <a:schemeClr val="accent2">
                    <a:lumMod val="75000"/>
                  </a:schemeClr>
                </a:solidFill>
                <a:latin typeface="Open Sans" panose="020B0606030504020204" pitchFamily="34" charset="0"/>
              </a:rPr>
              <a:t> </a:t>
            </a:r>
            <a:r>
              <a:rPr lang="en-US" sz="2133" dirty="0" err="1">
                <a:solidFill>
                  <a:schemeClr val="accent2">
                    <a:lumMod val="75000"/>
                  </a:schemeClr>
                </a:solidFill>
                <a:latin typeface="Open Sans" panose="020B0606030504020204" pitchFamily="34" charset="0"/>
              </a:rPr>
              <a:t>mạch</a:t>
            </a:r>
            <a:r>
              <a:rPr lang="en-US" sz="2133" dirty="0">
                <a:solidFill>
                  <a:schemeClr val="accent2">
                    <a:lumMod val="75000"/>
                  </a:schemeClr>
                </a:solidFill>
                <a:latin typeface="Open Sans" panose="020B0606030504020204" pitchFamily="34" charset="0"/>
              </a:rPr>
              <a:t>.</a:t>
            </a:r>
            <a:endParaRPr lang="en-US" sz="2133" dirty="0">
              <a:solidFill>
                <a:schemeClr val="accent2">
                  <a:lumMod val="75000"/>
                </a:schemeClr>
              </a:solidFill>
            </a:endParaRPr>
          </a:p>
        </p:txBody>
      </p:sp>
    </p:spTree>
    <p:extLst>
      <p:ext uri="{BB962C8B-B14F-4D97-AF65-F5344CB8AC3E}">
        <p14:creationId xmlns:p14="http://schemas.microsoft.com/office/powerpoint/2010/main" val="4027552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ppt_x"/>
                                          </p:val>
                                        </p:tav>
                                        <p:tav tm="100000">
                                          <p:val>
                                            <p:strVal val="#ppt_x"/>
                                          </p:val>
                                        </p:tav>
                                      </p:tavLst>
                                    </p:anim>
                                    <p:anim calcmode="lin" valueType="num">
                                      <p:cBhvr additive="base">
                                        <p:cTn id="12" dur="500" fill="hold"/>
                                        <p:tgtEl>
                                          <p:spTgt spid="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 calcmode="lin" valueType="num">
                                      <p:cBhvr additive="base">
                                        <p:cTn id="15" dur="500" fill="hold"/>
                                        <p:tgtEl>
                                          <p:spTgt spid="39"/>
                                        </p:tgtEl>
                                        <p:attrNameLst>
                                          <p:attrName>ppt_x</p:attrName>
                                        </p:attrNameLst>
                                      </p:cBhvr>
                                      <p:tavLst>
                                        <p:tav tm="0">
                                          <p:val>
                                            <p:strVal val="#ppt_x"/>
                                          </p:val>
                                        </p:tav>
                                        <p:tav tm="100000">
                                          <p:val>
                                            <p:strVal val="#ppt_x"/>
                                          </p:val>
                                        </p:tav>
                                      </p:tavLst>
                                    </p:anim>
                                    <p:anim calcmode="lin" valueType="num">
                                      <p:cBhvr additive="base">
                                        <p:cTn id="1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wipe(down)">
                                      <p:cBhvr>
                                        <p:cTn id="21" dur="500"/>
                                        <p:tgtEl>
                                          <p:spTgt spid="4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500" fill="hold"/>
                                        <p:tgtEl>
                                          <p:spTgt spid="43"/>
                                        </p:tgtEl>
                                        <p:attrNameLst>
                                          <p:attrName>ppt_x</p:attrName>
                                        </p:attrNameLst>
                                      </p:cBhvr>
                                      <p:tavLst>
                                        <p:tav tm="0">
                                          <p:val>
                                            <p:strVal val="#ppt_x"/>
                                          </p:val>
                                        </p:tav>
                                        <p:tav tm="100000">
                                          <p:val>
                                            <p:strVal val="#ppt_x"/>
                                          </p:val>
                                        </p:tav>
                                      </p:tavLst>
                                    </p:anim>
                                    <p:anim calcmode="lin" valueType="num">
                                      <p:cBhvr additive="base">
                                        <p:cTn id="27"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2" grpId="0"/>
      <p:bldP spid="43" grpId="0"/>
      <p:bldP spid="44"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54DAA-900F-807B-C291-99DCDF688D79}"/>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8772022D-76F7-9AA2-37E9-EA365A495F29}"/>
              </a:ext>
            </a:extLst>
          </p:cNvPr>
          <p:cNvSpPr/>
          <p:nvPr/>
        </p:nvSpPr>
        <p:spPr>
          <a:xfrm>
            <a:off x="823490" y="6074039"/>
            <a:ext cx="2423202" cy="1060151"/>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72F87679-DD0F-CABF-F16B-9EE623A778AB}"/>
              </a:ext>
            </a:extLst>
          </p:cNvPr>
          <p:cNvSpPr/>
          <p:nvPr/>
        </p:nvSpPr>
        <p:spPr>
          <a:xfrm>
            <a:off x="10999493" y="4411084"/>
            <a:ext cx="1521415" cy="2193030"/>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56A1CFAE-8B92-B0F1-5BDE-B364526AFCD5}"/>
              </a:ext>
            </a:extLst>
          </p:cNvPr>
          <p:cNvSpPr/>
          <p:nvPr/>
        </p:nvSpPr>
        <p:spPr>
          <a:xfrm>
            <a:off x="8423079" y="1743088"/>
            <a:ext cx="1868060" cy="798595"/>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1B0469F2-8EA8-63DC-05C5-FDF0AC6005E2}"/>
              </a:ext>
            </a:extLst>
          </p:cNvPr>
          <p:cNvSpPr/>
          <p:nvPr/>
        </p:nvSpPr>
        <p:spPr>
          <a:xfrm rot="-1769744">
            <a:off x="9910964" y="2242537"/>
            <a:ext cx="2468169" cy="166909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FE92752B-B771-C759-744F-411320A8392D}"/>
              </a:ext>
            </a:extLst>
          </p:cNvPr>
          <p:cNvSpPr/>
          <p:nvPr/>
        </p:nvSpPr>
        <p:spPr>
          <a:xfrm rot="355647">
            <a:off x="8070563" y="-585172"/>
            <a:ext cx="1589450" cy="1900687"/>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CBCC60F2-EE00-335D-1CA3-6C724C55E86E}"/>
              </a:ext>
            </a:extLst>
          </p:cNvPr>
          <p:cNvSpPr/>
          <p:nvPr/>
        </p:nvSpPr>
        <p:spPr>
          <a:xfrm>
            <a:off x="7423837" y="6172201"/>
            <a:ext cx="842232" cy="863827"/>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A53591B6-91F1-183C-1ACC-D167DC8B110C}"/>
              </a:ext>
            </a:extLst>
          </p:cNvPr>
          <p:cNvSpPr/>
          <p:nvPr/>
        </p:nvSpPr>
        <p:spPr>
          <a:xfrm rot="-1523282">
            <a:off x="6760374" y="1443513"/>
            <a:ext cx="1272366" cy="2107439"/>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B2C5A008-97FE-E18E-82C5-7DDFFB451269}"/>
              </a:ext>
            </a:extLst>
          </p:cNvPr>
          <p:cNvSpPr/>
          <p:nvPr/>
        </p:nvSpPr>
        <p:spPr>
          <a:xfrm rot="-926432">
            <a:off x="3759461" y="5514638"/>
            <a:ext cx="2125869" cy="1870765"/>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A3B8BFCA-3B2C-3CD4-3991-9E203D76CF02}"/>
              </a:ext>
            </a:extLst>
          </p:cNvPr>
          <p:cNvSpPr/>
          <p:nvPr/>
        </p:nvSpPr>
        <p:spPr>
          <a:xfrm rot="1863011">
            <a:off x="10100427" y="-429452"/>
            <a:ext cx="1798132" cy="2103079"/>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1F2AD8C6-3682-4D8B-1055-A93E9948AFB1}"/>
              </a:ext>
            </a:extLst>
          </p:cNvPr>
          <p:cNvSpPr/>
          <p:nvPr/>
        </p:nvSpPr>
        <p:spPr>
          <a:xfrm rot="975012">
            <a:off x="5338295" y="-266295"/>
            <a:ext cx="1973331" cy="1262932"/>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B164B26-92D9-061B-09DF-E55EA8BD9AA9}"/>
              </a:ext>
            </a:extLst>
          </p:cNvPr>
          <p:cNvSpPr/>
          <p:nvPr/>
        </p:nvSpPr>
        <p:spPr>
          <a:xfrm rot="-533862">
            <a:off x="-258984" y="5053015"/>
            <a:ext cx="973558" cy="1976767"/>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pic>
        <p:nvPicPr>
          <p:cNvPr id="22" name="Picture 21">
            <a:extLst>
              <a:ext uri="{FF2B5EF4-FFF2-40B4-BE49-F238E27FC236}">
                <a16:creationId xmlns:a16="http://schemas.microsoft.com/office/drawing/2014/main" id="{672F2EFF-5870-09AC-FF91-2213CEA9A183}"/>
              </a:ext>
            </a:extLst>
          </p:cNvPr>
          <p:cNvPicPr>
            <a:picLocks noChangeAspect="1"/>
          </p:cNvPicPr>
          <p:nvPr/>
        </p:nvPicPr>
        <p:blipFill>
          <a:blip r:embed="rId24"/>
          <a:stretch>
            <a:fillRect/>
          </a:stretch>
        </p:blipFill>
        <p:spPr>
          <a:xfrm>
            <a:off x="93303" y="1230700"/>
            <a:ext cx="8567051" cy="4278111"/>
          </a:xfrm>
          <a:prstGeom prst="rect">
            <a:avLst/>
          </a:prstGeom>
        </p:spPr>
      </p:pic>
    </p:spTree>
    <p:extLst>
      <p:ext uri="{BB962C8B-B14F-4D97-AF65-F5344CB8AC3E}">
        <p14:creationId xmlns:p14="http://schemas.microsoft.com/office/powerpoint/2010/main" val="3109904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E2CE-F57F-A630-9FD9-8020880AF5AD}"/>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id="{6452A8CA-AF34-DD70-C8F5-A2C2BD1564B3}"/>
              </a:ext>
            </a:extLst>
          </p:cNvPr>
          <p:cNvSpPr/>
          <p:nvPr/>
        </p:nvSpPr>
        <p:spPr>
          <a:xfrm>
            <a:off x="823490" y="6074039"/>
            <a:ext cx="2423202" cy="1060151"/>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a:extLst>
              <a:ext uri="{FF2B5EF4-FFF2-40B4-BE49-F238E27FC236}">
                <a16:creationId xmlns:a16="http://schemas.microsoft.com/office/drawing/2014/main" id="{82033F87-F1B9-F0B8-5D80-9A1D18355501}"/>
              </a:ext>
            </a:extLst>
          </p:cNvPr>
          <p:cNvSpPr/>
          <p:nvPr/>
        </p:nvSpPr>
        <p:spPr>
          <a:xfrm>
            <a:off x="10999493" y="4411084"/>
            <a:ext cx="1521415" cy="2193030"/>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a:extLst>
              <a:ext uri="{FF2B5EF4-FFF2-40B4-BE49-F238E27FC236}">
                <a16:creationId xmlns:a16="http://schemas.microsoft.com/office/drawing/2014/main" id="{7ECD8C41-72A9-6CD6-D4A6-30B9658C7F3A}"/>
              </a:ext>
            </a:extLst>
          </p:cNvPr>
          <p:cNvSpPr/>
          <p:nvPr/>
        </p:nvSpPr>
        <p:spPr>
          <a:xfrm>
            <a:off x="8423079" y="1743088"/>
            <a:ext cx="1868060" cy="798595"/>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6" name="Freeform 6">
            <a:extLst>
              <a:ext uri="{FF2B5EF4-FFF2-40B4-BE49-F238E27FC236}">
                <a16:creationId xmlns:a16="http://schemas.microsoft.com/office/drawing/2014/main" id="{66D25E1E-2FAD-EEE0-AB69-CA15C02B5FCB}"/>
              </a:ext>
            </a:extLst>
          </p:cNvPr>
          <p:cNvSpPr/>
          <p:nvPr/>
        </p:nvSpPr>
        <p:spPr>
          <a:xfrm rot="-1769744">
            <a:off x="9910964" y="2242537"/>
            <a:ext cx="2468169" cy="166909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7" name="Freeform 7">
            <a:extLst>
              <a:ext uri="{FF2B5EF4-FFF2-40B4-BE49-F238E27FC236}">
                <a16:creationId xmlns:a16="http://schemas.microsoft.com/office/drawing/2014/main" id="{4FA958C3-B51D-AFC8-A67E-950957AA03EC}"/>
              </a:ext>
            </a:extLst>
          </p:cNvPr>
          <p:cNvSpPr/>
          <p:nvPr/>
        </p:nvSpPr>
        <p:spPr>
          <a:xfrm rot="355647">
            <a:off x="8070563" y="-585172"/>
            <a:ext cx="1589450" cy="1900687"/>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8" name="Freeform 8">
            <a:extLst>
              <a:ext uri="{FF2B5EF4-FFF2-40B4-BE49-F238E27FC236}">
                <a16:creationId xmlns:a16="http://schemas.microsoft.com/office/drawing/2014/main" id="{6820CCC2-60D2-F04F-4C9D-711961FA025A}"/>
              </a:ext>
            </a:extLst>
          </p:cNvPr>
          <p:cNvSpPr/>
          <p:nvPr/>
        </p:nvSpPr>
        <p:spPr>
          <a:xfrm>
            <a:off x="3194670" y="4083035"/>
            <a:ext cx="842232" cy="863827"/>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9" name="Freeform 9">
            <a:extLst>
              <a:ext uri="{FF2B5EF4-FFF2-40B4-BE49-F238E27FC236}">
                <a16:creationId xmlns:a16="http://schemas.microsoft.com/office/drawing/2014/main" id="{CE182698-C16F-971D-8B1F-9597E14E91F8}"/>
              </a:ext>
            </a:extLst>
          </p:cNvPr>
          <p:cNvSpPr/>
          <p:nvPr/>
        </p:nvSpPr>
        <p:spPr>
          <a:xfrm rot="-1523282">
            <a:off x="6760374" y="1443513"/>
            <a:ext cx="1272366" cy="2107439"/>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0" name="Freeform 10">
            <a:extLst>
              <a:ext uri="{FF2B5EF4-FFF2-40B4-BE49-F238E27FC236}">
                <a16:creationId xmlns:a16="http://schemas.microsoft.com/office/drawing/2014/main" id="{2A6EC4FC-3822-141F-1A37-3103CFE90B9E}"/>
              </a:ext>
            </a:extLst>
          </p:cNvPr>
          <p:cNvSpPr/>
          <p:nvPr/>
        </p:nvSpPr>
        <p:spPr>
          <a:xfrm rot="-926432">
            <a:off x="3759461" y="5514638"/>
            <a:ext cx="2125869" cy="1870765"/>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4" name="Freeform 14">
            <a:extLst>
              <a:ext uri="{FF2B5EF4-FFF2-40B4-BE49-F238E27FC236}">
                <a16:creationId xmlns:a16="http://schemas.microsoft.com/office/drawing/2014/main" id="{0AC0DF7A-FC37-8C7C-6D4C-C52A072EE1DC}"/>
              </a:ext>
            </a:extLst>
          </p:cNvPr>
          <p:cNvSpPr/>
          <p:nvPr/>
        </p:nvSpPr>
        <p:spPr>
          <a:xfrm rot="1863011">
            <a:off x="10100427" y="-429452"/>
            <a:ext cx="1798132" cy="2103079"/>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5" name="Freeform 15">
            <a:extLst>
              <a:ext uri="{FF2B5EF4-FFF2-40B4-BE49-F238E27FC236}">
                <a16:creationId xmlns:a16="http://schemas.microsoft.com/office/drawing/2014/main" id="{6D188A7B-8D44-3307-61B1-32AF80CC48D2}"/>
              </a:ext>
            </a:extLst>
          </p:cNvPr>
          <p:cNvSpPr/>
          <p:nvPr/>
        </p:nvSpPr>
        <p:spPr>
          <a:xfrm rot="975012">
            <a:off x="5338295" y="-266295"/>
            <a:ext cx="1973331" cy="1262932"/>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6" name="Freeform 16">
            <a:extLst>
              <a:ext uri="{FF2B5EF4-FFF2-40B4-BE49-F238E27FC236}">
                <a16:creationId xmlns:a16="http://schemas.microsoft.com/office/drawing/2014/main" id="{B4D135FD-DA0E-9099-F619-32754F0F8B62}"/>
              </a:ext>
            </a:extLst>
          </p:cNvPr>
          <p:cNvSpPr/>
          <p:nvPr/>
        </p:nvSpPr>
        <p:spPr>
          <a:xfrm rot="-533862">
            <a:off x="-258984" y="5053015"/>
            <a:ext cx="973558" cy="1976767"/>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1" name="TextBox 43">
            <a:extLst>
              <a:ext uri="{FF2B5EF4-FFF2-40B4-BE49-F238E27FC236}">
                <a16:creationId xmlns:a16="http://schemas.microsoft.com/office/drawing/2014/main" id="{E0DAE923-1B05-25A3-A585-A58A8385C66E}"/>
              </a:ext>
            </a:extLst>
          </p:cNvPr>
          <p:cNvSpPr txBox="1"/>
          <p:nvPr/>
        </p:nvSpPr>
        <p:spPr>
          <a:xfrm>
            <a:off x="816935" y="2902718"/>
            <a:ext cx="9238589" cy="861774"/>
          </a:xfrm>
          <a:prstGeom prst="rect">
            <a:avLst/>
          </a:prstGeom>
        </p:spPr>
        <p:txBody>
          <a:bodyPr wrap="square" lIns="0" tIns="0" rIns="0" bIns="0" rtlCol="0" anchor="t">
            <a:spAutoFit/>
          </a:bodyPr>
          <a:lstStyle/>
          <a:p>
            <a:pPr algn="just"/>
            <a:r>
              <a:rPr lang="vi-VN" sz="28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Hãy</a:t>
            </a:r>
            <a:r>
              <a:rPr lang="vi-VN" sz="2800" i="1">
                <a:latin typeface="Open Sans" panose="020B0606030504020204" pitchFamily="34" charset="0"/>
                <a:ea typeface="Open Sans" panose="020B0606030504020204" pitchFamily="34" charset="0"/>
                <a:cs typeface="Open Sans" panose="020B0606030504020204" pitchFamily="34" charset="0"/>
              </a:rPr>
              <a:t> </a:t>
            </a:r>
            <a:r>
              <a:rPr lang="pt-BR" sz="2800" i="1">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nêu thêm một số loại thức ăn khác có chứa chất đạm, chất béo có nguồn gốc từ động vật và thực vật mà em biết</a:t>
            </a:r>
            <a:endParaRPr lang="vi-VN" sz="2800" i="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8" descr="Chất béo là gì? Nguồn gốc và giá trị dinh dưỡng của chất béo">
            <a:extLst>
              <a:ext uri="{FF2B5EF4-FFF2-40B4-BE49-F238E27FC236}">
                <a16:creationId xmlns:a16="http://schemas.microsoft.com/office/drawing/2014/main" id="{D5C0FF8F-2F4E-0DF5-06C0-88838D687295}"/>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550361" y="4117334"/>
            <a:ext cx="3570823" cy="25245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Thực phẩm giàu đạm tăng cường hệ miễn dịch - VnExpress Sức khỏe">
            <a:extLst>
              <a:ext uri="{FF2B5EF4-FFF2-40B4-BE49-F238E27FC236}">
                <a16:creationId xmlns:a16="http://schemas.microsoft.com/office/drawing/2014/main" id="{740F1262-CA17-2F57-DE4D-FA32EDDA65A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3673" y="434266"/>
            <a:ext cx="3014767" cy="212223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228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8" name="Freeform 28"/>
          <p:cNvSpPr/>
          <p:nvPr/>
        </p:nvSpPr>
        <p:spPr>
          <a:xfrm rot="1097077">
            <a:off x="10256334" y="3955386"/>
            <a:ext cx="1739456" cy="1530721"/>
          </a:xfrm>
          <a:custGeom>
            <a:avLst/>
            <a:gdLst/>
            <a:ahLst/>
            <a:cxnLst/>
            <a:rect l="l" t="t" r="r" b="b"/>
            <a:pathLst>
              <a:path w="2609184" h="2296082">
                <a:moveTo>
                  <a:pt x="0" y="0"/>
                </a:moveTo>
                <a:lnTo>
                  <a:pt x="2609184" y="0"/>
                </a:lnTo>
                <a:lnTo>
                  <a:pt x="2609184" y="2296082"/>
                </a:lnTo>
                <a:lnTo>
                  <a:pt x="0" y="229608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9" name="Freeform 29"/>
          <p:cNvSpPr/>
          <p:nvPr/>
        </p:nvSpPr>
        <p:spPr>
          <a:xfrm rot="-1107255">
            <a:off x="10095450" y="1533307"/>
            <a:ext cx="1188377" cy="1416843"/>
          </a:xfrm>
          <a:custGeom>
            <a:avLst/>
            <a:gdLst/>
            <a:ahLst/>
            <a:cxnLst/>
            <a:rect l="l" t="t" r="r" b="b"/>
            <a:pathLst>
              <a:path w="1782565" h="2125264">
                <a:moveTo>
                  <a:pt x="0" y="0"/>
                </a:moveTo>
                <a:lnTo>
                  <a:pt x="1782565" y="0"/>
                </a:lnTo>
                <a:lnTo>
                  <a:pt x="1782565" y="2125264"/>
                </a:lnTo>
                <a:lnTo>
                  <a:pt x="0" y="212526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31" name="Freeform 31"/>
          <p:cNvSpPr/>
          <p:nvPr/>
        </p:nvSpPr>
        <p:spPr>
          <a:xfrm rot="3019633">
            <a:off x="9567825" y="686227"/>
            <a:ext cx="735548" cy="1431724"/>
          </a:xfrm>
          <a:custGeom>
            <a:avLst/>
            <a:gdLst/>
            <a:ahLst/>
            <a:cxnLst/>
            <a:rect l="l" t="t" r="r" b="b"/>
            <a:pathLst>
              <a:path w="1103322" h="2147586">
                <a:moveTo>
                  <a:pt x="0" y="0"/>
                </a:moveTo>
                <a:lnTo>
                  <a:pt x="1103322" y="0"/>
                </a:lnTo>
                <a:lnTo>
                  <a:pt x="1103322" y="2147586"/>
                </a:lnTo>
                <a:lnTo>
                  <a:pt x="0" y="214758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32" name="Rectangle 31"/>
          <p:cNvSpPr/>
          <p:nvPr/>
        </p:nvSpPr>
        <p:spPr>
          <a:xfrm>
            <a:off x="1001749" y="1376567"/>
            <a:ext cx="7433580" cy="2308324"/>
          </a:xfrm>
          <a:prstGeom prst="rect">
            <a:avLst/>
          </a:prstGeom>
        </p:spPr>
        <p:txBody>
          <a:bodyPr wrap="square">
            <a:spAutoFit/>
          </a:bodyPr>
          <a:lstStyle/>
          <a:p>
            <a:pPr algn="just"/>
            <a:r>
              <a:rPr lang="pt-BR" sz="3600" dirty="0"/>
              <a:t>Chúng ta cần ăn phối hợp thức ăn chứa chất đạm, chất béo có nguồn gốc từ thực vật và động vật để tốt cho sức khỏe của chúng ta.</a:t>
            </a:r>
            <a:endParaRPr lang="en-US" sz="6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p:cNvPicPr>
            <a:picLocks noChangeAspect="1"/>
          </p:cNvPicPr>
          <p:nvPr/>
        </p:nvPicPr>
        <p:blipFill>
          <a:blip r:embed="rId9"/>
          <a:stretch>
            <a:fillRect/>
          </a:stretch>
        </p:blipFill>
        <p:spPr>
          <a:xfrm>
            <a:off x="-85520" y="175100"/>
            <a:ext cx="7364606" cy="1568840"/>
          </a:xfrm>
          <a:prstGeom prst="rect">
            <a:avLst/>
          </a:prstGeom>
        </p:spPr>
      </p:pic>
      <p:pic>
        <p:nvPicPr>
          <p:cNvPr id="20" name="Picture 8" descr="Chất béo là gì? Nguồn gốc và giá trị dinh dưỡng của chất bé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37200" y="3339987"/>
            <a:ext cx="3688868" cy="26080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1" name="Picture 10" descr="Thực phẩm giàu đạm tăng cường hệ miễn dịch - VnExpress Sức khỏ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60131" y="3832425"/>
            <a:ext cx="3681201" cy="25913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486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left)">
                                      <p:cBhvr>
                                        <p:cTn id="11" dur="500"/>
                                        <p:tgtEl>
                                          <p:spTgt spid="3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4" name="Freeform 4"/>
          <p:cNvSpPr/>
          <p:nvPr/>
        </p:nvSpPr>
        <p:spPr>
          <a:xfrm rot="-430790">
            <a:off x="-35878" y="3342767"/>
            <a:ext cx="995835" cy="1844139"/>
          </a:xfrm>
          <a:custGeom>
            <a:avLst/>
            <a:gdLst/>
            <a:ahLst/>
            <a:cxnLst/>
            <a:rect l="l" t="t" r="r" b="b"/>
            <a:pathLst>
              <a:path w="1493753" h="2766209">
                <a:moveTo>
                  <a:pt x="0" y="0"/>
                </a:moveTo>
                <a:lnTo>
                  <a:pt x="1493753" y="0"/>
                </a:lnTo>
                <a:lnTo>
                  <a:pt x="1493753" y="2766209"/>
                </a:lnTo>
                <a:lnTo>
                  <a:pt x="0" y="276620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7" name="Freeform 7"/>
          <p:cNvSpPr/>
          <p:nvPr/>
        </p:nvSpPr>
        <p:spPr>
          <a:xfrm>
            <a:off x="-147218" y="5241907"/>
            <a:ext cx="2623316" cy="2072420"/>
          </a:xfrm>
          <a:custGeom>
            <a:avLst/>
            <a:gdLst/>
            <a:ahLst/>
            <a:cxnLst/>
            <a:rect l="l" t="t" r="r" b="b"/>
            <a:pathLst>
              <a:path w="3934974" h="3108630">
                <a:moveTo>
                  <a:pt x="0" y="0"/>
                </a:moveTo>
                <a:lnTo>
                  <a:pt x="3934975" y="0"/>
                </a:lnTo>
                <a:lnTo>
                  <a:pt x="3934975" y="3108630"/>
                </a:lnTo>
                <a:lnTo>
                  <a:pt x="0" y="310863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8" name="Freeform 8"/>
          <p:cNvSpPr/>
          <p:nvPr/>
        </p:nvSpPr>
        <p:spPr>
          <a:xfrm rot="1974112">
            <a:off x="9364635" y="1404818"/>
            <a:ext cx="1524389" cy="651677"/>
          </a:xfrm>
          <a:custGeom>
            <a:avLst/>
            <a:gdLst/>
            <a:ahLst/>
            <a:cxnLst/>
            <a:rect l="l" t="t" r="r" b="b"/>
            <a:pathLst>
              <a:path w="2286584" h="977515">
                <a:moveTo>
                  <a:pt x="0" y="0"/>
                </a:moveTo>
                <a:lnTo>
                  <a:pt x="2286584" y="0"/>
                </a:lnTo>
                <a:lnTo>
                  <a:pt x="2286584" y="977515"/>
                </a:lnTo>
                <a:lnTo>
                  <a:pt x="0" y="97751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9" name="Freeform 9"/>
          <p:cNvSpPr/>
          <p:nvPr/>
        </p:nvSpPr>
        <p:spPr>
          <a:xfrm rot="1853409">
            <a:off x="2628576" y="5902440"/>
            <a:ext cx="1661732" cy="1310691"/>
          </a:xfrm>
          <a:custGeom>
            <a:avLst/>
            <a:gdLst/>
            <a:ahLst/>
            <a:cxnLst/>
            <a:rect l="l" t="t" r="r" b="b"/>
            <a:pathLst>
              <a:path w="2492598" h="1966037">
                <a:moveTo>
                  <a:pt x="0" y="0"/>
                </a:moveTo>
                <a:lnTo>
                  <a:pt x="2492598" y="0"/>
                </a:lnTo>
                <a:lnTo>
                  <a:pt x="2492598" y="1966037"/>
                </a:lnTo>
                <a:lnTo>
                  <a:pt x="0" y="1966037"/>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11" name="Freeform 11"/>
          <p:cNvSpPr/>
          <p:nvPr/>
        </p:nvSpPr>
        <p:spPr>
          <a:xfrm rot="1517207">
            <a:off x="10622164" y="-95038"/>
            <a:ext cx="1761485" cy="1899175"/>
          </a:xfrm>
          <a:custGeom>
            <a:avLst/>
            <a:gdLst/>
            <a:ahLst/>
            <a:cxnLst/>
            <a:rect l="l" t="t" r="r" b="b"/>
            <a:pathLst>
              <a:path w="2642228" h="2848763">
                <a:moveTo>
                  <a:pt x="0" y="0"/>
                </a:moveTo>
                <a:lnTo>
                  <a:pt x="2642228" y="0"/>
                </a:lnTo>
                <a:lnTo>
                  <a:pt x="2642228" y="2848763"/>
                </a:lnTo>
                <a:lnTo>
                  <a:pt x="0" y="284876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2" name="Freeform 12"/>
          <p:cNvSpPr/>
          <p:nvPr/>
        </p:nvSpPr>
        <p:spPr>
          <a:xfrm rot="-1663933">
            <a:off x="10956574" y="1971052"/>
            <a:ext cx="1629725" cy="1444345"/>
          </a:xfrm>
          <a:custGeom>
            <a:avLst/>
            <a:gdLst/>
            <a:ahLst/>
            <a:cxnLst/>
            <a:rect l="l" t="t" r="r" b="b"/>
            <a:pathLst>
              <a:path w="2444588" h="2166517">
                <a:moveTo>
                  <a:pt x="0" y="0"/>
                </a:moveTo>
                <a:lnTo>
                  <a:pt x="2444588" y="0"/>
                </a:lnTo>
                <a:lnTo>
                  <a:pt x="2444588" y="2166517"/>
                </a:lnTo>
                <a:lnTo>
                  <a:pt x="0" y="216651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3" name="Freeform 13"/>
          <p:cNvSpPr/>
          <p:nvPr/>
        </p:nvSpPr>
        <p:spPr>
          <a:xfrm rot="1550233">
            <a:off x="8612679" y="-285597"/>
            <a:ext cx="1481807" cy="1287320"/>
          </a:xfrm>
          <a:custGeom>
            <a:avLst/>
            <a:gdLst/>
            <a:ahLst/>
            <a:cxnLst/>
            <a:rect l="l" t="t" r="r" b="b"/>
            <a:pathLst>
              <a:path w="2222711" h="1930980">
                <a:moveTo>
                  <a:pt x="0" y="0"/>
                </a:moveTo>
                <a:lnTo>
                  <a:pt x="2222711" y="0"/>
                </a:lnTo>
                <a:lnTo>
                  <a:pt x="2222711" y="1930980"/>
                </a:lnTo>
                <a:lnTo>
                  <a:pt x="0" y="1930980"/>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4" name="Freeform 14"/>
          <p:cNvSpPr/>
          <p:nvPr/>
        </p:nvSpPr>
        <p:spPr>
          <a:xfrm rot="-1037476">
            <a:off x="10337577" y="5330545"/>
            <a:ext cx="1744363" cy="1683311"/>
          </a:xfrm>
          <a:custGeom>
            <a:avLst/>
            <a:gdLst/>
            <a:ahLst/>
            <a:cxnLst/>
            <a:rect l="l" t="t" r="r" b="b"/>
            <a:pathLst>
              <a:path w="2616545" h="2524966">
                <a:moveTo>
                  <a:pt x="0" y="0"/>
                </a:moveTo>
                <a:lnTo>
                  <a:pt x="2616545" y="0"/>
                </a:lnTo>
                <a:lnTo>
                  <a:pt x="2616545" y="2524966"/>
                </a:lnTo>
                <a:lnTo>
                  <a:pt x="0" y="2524966"/>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5" name="Freeform 15"/>
          <p:cNvSpPr/>
          <p:nvPr/>
        </p:nvSpPr>
        <p:spPr>
          <a:xfrm>
            <a:off x="10422532" y="3617343"/>
            <a:ext cx="1574453" cy="1294987"/>
          </a:xfrm>
          <a:custGeom>
            <a:avLst/>
            <a:gdLst/>
            <a:ahLst/>
            <a:cxnLst/>
            <a:rect l="l" t="t" r="r" b="b"/>
            <a:pathLst>
              <a:path w="2361679" h="1942481">
                <a:moveTo>
                  <a:pt x="0" y="0"/>
                </a:moveTo>
                <a:lnTo>
                  <a:pt x="2361679" y="0"/>
                </a:lnTo>
                <a:lnTo>
                  <a:pt x="2361679" y="1942482"/>
                </a:lnTo>
                <a:lnTo>
                  <a:pt x="0" y="1942482"/>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6" name="Freeform 16"/>
          <p:cNvSpPr/>
          <p:nvPr/>
        </p:nvSpPr>
        <p:spPr>
          <a:xfrm rot="609592">
            <a:off x="8925977" y="4978786"/>
            <a:ext cx="919448" cy="1866900"/>
          </a:xfrm>
          <a:custGeom>
            <a:avLst/>
            <a:gdLst/>
            <a:ahLst/>
            <a:cxnLst/>
            <a:rect l="l" t="t" r="r" b="b"/>
            <a:pathLst>
              <a:path w="1379172" h="2800350">
                <a:moveTo>
                  <a:pt x="0" y="0"/>
                </a:moveTo>
                <a:lnTo>
                  <a:pt x="1379172" y="0"/>
                </a:lnTo>
                <a:lnTo>
                  <a:pt x="1379172" y="2800350"/>
                </a:lnTo>
                <a:lnTo>
                  <a:pt x="0" y="2800350"/>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7" name="Freeform 17"/>
          <p:cNvSpPr/>
          <p:nvPr/>
        </p:nvSpPr>
        <p:spPr>
          <a:xfrm rot="-4398014">
            <a:off x="1585583" y="4068563"/>
            <a:ext cx="1071019" cy="1807627"/>
          </a:xfrm>
          <a:custGeom>
            <a:avLst/>
            <a:gdLst/>
            <a:ahLst/>
            <a:cxnLst/>
            <a:rect l="l" t="t" r="r" b="b"/>
            <a:pathLst>
              <a:path w="1606529" h="2711441">
                <a:moveTo>
                  <a:pt x="0" y="0"/>
                </a:moveTo>
                <a:lnTo>
                  <a:pt x="1606529" y="0"/>
                </a:lnTo>
                <a:lnTo>
                  <a:pt x="1606529" y="2711441"/>
                </a:lnTo>
                <a:lnTo>
                  <a:pt x="0" y="2711441"/>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8" name="TextBox 18"/>
          <p:cNvSpPr txBox="1"/>
          <p:nvPr/>
        </p:nvSpPr>
        <p:spPr>
          <a:xfrm>
            <a:off x="3254328" y="1368642"/>
            <a:ext cx="5584837" cy="1077218"/>
          </a:xfrm>
          <a:prstGeom prst="rect">
            <a:avLst/>
          </a:prstGeom>
        </p:spPr>
        <p:txBody>
          <a:bodyPr lIns="0" tIns="0" rIns="0" bIns="0" rtlCol="0" anchor="t">
            <a:spAutoFit/>
          </a:bodyPr>
          <a:lstStyle/>
          <a:p>
            <a:pPr marL="381019" lvl="1" indent="-381019" algn="ctr">
              <a:lnSpc>
                <a:spcPts val="4200"/>
              </a:lnSpc>
              <a:spcBef>
                <a:spcPct val="0"/>
              </a:spcBef>
              <a:buFont typeface="Wingdings" panose="05000000000000000000" pitchFamily="2" charset="2"/>
              <a:buChar char="§"/>
            </a:pPr>
            <a:r>
              <a:rPr lang="pt-BR" sz="2933" dirty="0">
                <a:latin typeface="Open Sans" panose="020B0606030504020204" pitchFamily="34" charset="0"/>
                <a:ea typeface="Open Sans" panose="020B0606030504020204" pitchFamily="34" charset="0"/>
                <a:cs typeface="Open Sans" panose="020B0606030504020204" pitchFamily="34" charset="0"/>
              </a:rPr>
              <a:t>Vì sao chúng ta cần ăn đầy đủ bốn nhóm chất dinh dưỡng?</a:t>
            </a:r>
            <a:endParaRPr lang="en-US" sz="5334"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p:cNvSpPr txBox="1"/>
          <p:nvPr/>
        </p:nvSpPr>
        <p:spPr>
          <a:xfrm>
            <a:off x="2475524" y="2923222"/>
            <a:ext cx="7505763" cy="1615827"/>
          </a:xfrm>
          <a:prstGeom prst="rect">
            <a:avLst/>
          </a:prstGeom>
        </p:spPr>
        <p:txBody>
          <a:bodyPr wrap="square" lIns="0" tIns="0" rIns="0" bIns="0" rtlCol="0" anchor="t">
            <a:spAutoFit/>
          </a:bodyPr>
          <a:lstStyle/>
          <a:p>
            <a:pPr marL="381019" lvl="1" indent="-381019" algn="ctr">
              <a:lnSpc>
                <a:spcPts val="4200"/>
              </a:lnSpc>
              <a:spcBef>
                <a:spcPct val="0"/>
              </a:spcBef>
              <a:buFont typeface="Wingdings" panose="05000000000000000000" pitchFamily="2" charset="2"/>
              <a:buChar char="§"/>
            </a:pPr>
            <a:r>
              <a:rPr lang="pt-BR" sz="2933" dirty="0">
                <a:latin typeface="Open Sans" panose="020B0606030504020204" pitchFamily="34" charset="0"/>
                <a:ea typeface="Open Sans" panose="020B0606030504020204" pitchFamily="34" charset="0"/>
                <a:cs typeface="Open Sans" panose="020B0606030504020204" pitchFamily="34" charset="0"/>
              </a:rPr>
              <a:t>Hãy xây dựng chế độ ăn uống cân bằng dinh dưỡng bao gồm 4 nhóm chất dinh dưỡng và chia sẻ cho các bạn cùng nghe</a:t>
            </a:r>
            <a:endParaRPr lang="en-US" sz="5334" dirty="0">
              <a:solidFill>
                <a:srgbClr val="935F5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Freeform 5"/>
          <p:cNvSpPr/>
          <p:nvPr/>
        </p:nvSpPr>
        <p:spPr>
          <a:xfrm>
            <a:off x="9509657" y="3934945"/>
            <a:ext cx="2692503" cy="2857781"/>
          </a:xfrm>
          <a:custGeom>
            <a:avLst/>
            <a:gdLst/>
            <a:ahLst/>
            <a:cxnLst/>
            <a:rect l="l" t="t" r="r" b="b"/>
            <a:pathLst>
              <a:path w="8013573" h="8229600">
                <a:moveTo>
                  <a:pt x="0" y="0"/>
                </a:moveTo>
                <a:lnTo>
                  <a:pt x="8013573" y="0"/>
                </a:lnTo>
                <a:lnTo>
                  <a:pt x="8013573" y="8229600"/>
                </a:lnTo>
                <a:lnTo>
                  <a:pt x="0" y="8229600"/>
                </a:lnTo>
                <a:lnTo>
                  <a:pt x="0" y="0"/>
                </a:lnTo>
                <a:close/>
              </a:path>
            </a:pathLst>
          </a:custGeom>
          <a:blipFill>
            <a:blip r:embed="rId25"/>
            <a:stretch>
              <a:fillRect/>
            </a:stretch>
          </a:blipFill>
        </p:spPr>
      </p:sp>
      <p:sp>
        <p:nvSpPr>
          <p:cNvPr id="21" name="Freeform 4"/>
          <p:cNvSpPr/>
          <p:nvPr/>
        </p:nvSpPr>
        <p:spPr>
          <a:xfrm>
            <a:off x="-80612" y="45754"/>
            <a:ext cx="2364254" cy="1979957"/>
          </a:xfrm>
          <a:custGeom>
            <a:avLst/>
            <a:gdLst/>
            <a:ahLst/>
            <a:cxnLst/>
            <a:rect l="l" t="t" r="r" b="b"/>
            <a:pathLst>
              <a:path w="11819892" h="8229600">
                <a:moveTo>
                  <a:pt x="0" y="0"/>
                </a:moveTo>
                <a:lnTo>
                  <a:pt x="11819892" y="0"/>
                </a:lnTo>
                <a:lnTo>
                  <a:pt x="11819892" y="8229600"/>
                </a:lnTo>
                <a:lnTo>
                  <a:pt x="0" y="8229600"/>
                </a:lnTo>
                <a:lnTo>
                  <a:pt x="0" y="0"/>
                </a:lnTo>
                <a:close/>
              </a:path>
            </a:pathLst>
          </a:custGeom>
          <a:blipFill>
            <a:blip r:embed="rId26"/>
            <a:stretch>
              <a:fillRect/>
            </a:stretch>
          </a:blipFill>
        </p:spPr>
      </p:sp>
      <p:sp>
        <p:nvSpPr>
          <p:cNvPr id="22" name="Freeform 3"/>
          <p:cNvSpPr/>
          <p:nvPr/>
        </p:nvSpPr>
        <p:spPr>
          <a:xfrm>
            <a:off x="7382939" y="4718442"/>
            <a:ext cx="2107137" cy="2053150"/>
          </a:xfrm>
          <a:custGeom>
            <a:avLst/>
            <a:gdLst/>
            <a:ahLst/>
            <a:cxnLst/>
            <a:rect l="l" t="t" r="r" b="b"/>
            <a:pathLst>
              <a:path w="8167878" h="8229600">
                <a:moveTo>
                  <a:pt x="0" y="0"/>
                </a:moveTo>
                <a:lnTo>
                  <a:pt x="8167878" y="0"/>
                </a:lnTo>
                <a:lnTo>
                  <a:pt x="8167878" y="8229600"/>
                </a:lnTo>
                <a:lnTo>
                  <a:pt x="0" y="8229600"/>
                </a:lnTo>
                <a:lnTo>
                  <a:pt x="0" y="0"/>
                </a:lnTo>
                <a:close/>
              </a:path>
            </a:pathLst>
          </a:custGeom>
          <a:blipFill>
            <a:blip r:embed="rId27"/>
            <a:stretch>
              <a:fillRect/>
            </a:stretch>
          </a:blipFill>
        </p:spPr>
      </p:sp>
    </p:spTree>
    <p:extLst>
      <p:ext uri="{BB962C8B-B14F-4D97-AF65-F5344CB8AC3E}">
        <p14:creationId xmlns:p14="http://schemas.microsoft.com/office/powerpoint/2010/main" val="2829387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ppt_x"/>
                                          </p:val>
                                        </p:tav>
                                        <p:tav tm="100000">
                                          <p:val>
                                            <p:strVal val="#ppt_x"/>
                                          </p:val>
                                        </p:tav>
                                      </p:tavLst>
                                    </p:anim>
                                    <p:anim calcmode="lin" valueType="num">
                                      <p:cBhvr additive="base">
                                        <p:cTn id="1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5012" y="657726"/>
            <a:ext cx="11662610" cy="5662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97832" y="782263"/>
            <a:ext cx="11036968" cy="5509200"/>
          </a:xfrm>
          <a:prstGeom prst="rect">
            <a:avLst/>
          </a:prstGeom>
          <a:noFill/>
          <a:ln>
            <a:solidFill>
              <a:schemeClr val="bg1"/>
            </a:solidFill>
          </a:ln>
        </p:spPr>
        <p:txBody>
          <a:bodyPr wrap="square" rtlCol="0">
            <a:spAutoFit/>
          </a:bodyPr>
          <a:lstStyle/>
          <a:p>
            <a:pPr algn="ctr"/>
            <a:r>
              <a:rPr lang="en-US" sz="4000" b="1" dirty="0" err="1">
                <a:solidFill>
                  <a:srgbClr val="FF0000"/>
                </a:solidFill>
              </a:rPr>
              <a:t>Ghi</a:t>
            </a:r>
            <a:r>
              <a:rPr lang="en-US" sz="4000" b="1" dirty="0">
                <a:solidFill>
                  <a:srgbClr val="FF0000"/>
                </a:solidFill>
              </a:rPr>
              <a:t> </a:t>
            </a:r>
            <a:r>
              <a:rPr lang="en-US" sz="4000" b="1" dirty="0" err="1">
                <a:solidFill>
                  <a:srgbClr val="FF0000"/>
                </a:solidFill>
              </a:rPr>
              <a:t>vở</a:t>
            </a:r>
            <a:endParaRPr lang="en-US" sz="4000" b="1" dirty="0">
              <a:solidFill>
                <a:srgbClr val="FF0000"/>
              </a:solidFill>
            </a:endParaRPr>
          </a:p>
          <a:p>
            <a:pPr>
              <a:lnSpc>
                <a:spcPct val="130000"/>
              </a:lnSpc>
            </a:pPr>
            <a:r>
              <a:rPr lang="en-US" sz="4000" dirty="0">
                <a:solidFill>
                  <a:srgbClr val="FF0000"/>
                </a:solidFill>
              </a:rPr>
              <a:t>1.Ăn </a:t>
            </a:r>
            <a:r>
              <a:rPr lang="en-US" sz="4000" dirty="0" err="1">
                <a:solidFill>
                  <a:srgbClr val="FF0000"/>
                </a:solidFill>
              </a:rPr>
              <a:t>phối</a:t>
            </a:r>
            <a:r>
              <a:rPr lang="en-US" sz="4000" dirty="0">
                <a:solidFill>
                  <a:srgbClr val="FF0000"/>
                </a:solidFill>
              </a:rPr>
              <a:t> </a:t>
            </a:r>
            <a:r>
              <a:rPr lang="en-US" sz="4000" dirty="0" err="1">
                <a:solidFill>
                  <a:srgbClr val="FF0000"/>
                </a:solidFill>
              </a:rPr>
              <a:t>hợp</a:t>
            </a:r>
            <a:r>
              <a:rPr lang="en-US" sz="4000" dirty="0">
                <a:solidFill>
                  <a:srgbClr val="FF0000"/>
                </a:solidFill>
              </a:rPr>
              <a:t> </a:t>
            </a:r>
            <a:r>
              <a:rPr lang="en-US" sz="4000" dirty="0" err="1">
                <a:solidFill>
                  <a:srgbClr val="FF0000"/>
                </a:solidFill>
              </a:rPr>
              <a:t>nhiều</a:t>
            </a:r>
            <a:r>
              <a:rPr lang="en-US" sz="4000" dirty="0">
                <a:solidFill>
                  <a:srgbClr val="FF0000"/>
                </a:solidFill>
              </a:rPr>
              <a:t> </a:t>
            </a:r>
            <a:r>
              <a:rPr lang="en-US" sz="4000" dirty="0" err="1">
                <a:solidFill>
                  <a:srgbClr val="FF0000"/>
                </a:solidFill>
              </a:rPr>
              <a:t>loại</a:t>
            </a:r>
            <a:r>
              <a:rPr lang="en-US" sz="4000" dirty="0">
                <a:solidFill>
                  <a:srgbClr val="FF0000"/>
                </a:solidFill>
              </a:rPr>
              <a:t> </a:t>
            </a:r>
            <a:r>
              <a:rPr lang="en-US" sz="4000" dirty="0" err="1">
                <a:solidFill>
                  <a:srgbClr val="FF0000"/>
                </a:solidFill>
              </a:rPr>
              <a:t>thức</a:t>
            </a:r>
            <a:r>
              <a:rPr lang="en-US" sz="4000" dirty="0">
                <a:solidFill>
                  <a:srgbClr val="FF0000"/>
                </a:solidFill>
              </a:rPr>
              <a:t> </a:t>
            </a:r>
            <a:r>
              <a:rPr lang="en-US" sz="4000" dirty="0" err="1">
                <a:solidFill>
                  <a:srgbClr val="FF0000"/>
                </a:solidFill>
              </a:rPr>
              <a:t>ăn</a:t>
            </a:r>
            <a:r>
              <a:rPr lang="en-US" sz="4000" dirty="0">
                <a:solidFill>
                  <a:srgbClr val="FF0000"/>
                </a:solidFill>
              </a:rPr>
              <a:t>:</a:t>
            </a:r>
          </a:p>
          <a:p>
            <a:pPr>
              <a:lnSpc>
                <a:spcPct val="130000"/>
              </a:lnSpc>
            </a:pPr>
            <a:r>
              <a:rPr lang="en-US" sz="4000" dirty="0">
                <a:solidFill>
                  <a:srgbClr val="FF0000"/>
                </a:solidFill>
              </a:rPr>
              <a:t>	</a:t>
            </a:r>
            <a:r>
              <a:rPr lang="en-US" sz="4000" dirty="0" err="1">
                <a:solidFill>
                  <a:srgbClr val="002060"/>
                </a:solidFill>
              </a:rPr>
              <a:t>Thức</a:t>
            </a:r>
            <a:r>
              <a:rPr lang="en-US" sz="4000" dirty="0">
                <a:solidFill>
                  <a:srgbClr val="002060"/>
                </a:solidFill>
              </a:rPr>
              <a:t> </a:t>
            </a:r>
            <a:r>
              <a:rPr lang="en-US" sz="4000" dirty="0" err="1">
                <a:solidFill>
                  <a:srgbClr val="002060"/>
                </a:solidFill>
              </a:rPr>
              <a:t>ăn</a:t>
            </a:r>
            <a:r>
              <a:rPr lang="en-US" sz="4000" dirty="0">
                <a:solidFill>
                  <a:srgbClr val="002060"/>
                </a:solidFill>
              </a:rPr>
              <a:t> </a:t>
            </a:r>
            <a:r>
              <a:rPr lang="en-US" sz="4000" dirty="0" err="1">
                <a:solidFill>
                  <a:srgbClr val="002060"/>
                </a:solidFill>
              </a:rPr>
              <a:t>khác</a:t>
            </a:r>
            <a:r>
              <a:rPr lang="en-US" sz="4000" dirty="0">
                <a:solidFill>
                  <a:srgbClr val="002060"/>
                </a:solidFill>
              </a:rPr>
              <a:t> </a:t>
            </a:r>
            <a:r>
              <a:rPr lang="en-US" sz="4000" dirty="0" err="1">
                <a:solidFill>
                  <a:srgbClr val="002060"/>
                </a:solidFill>
              </a:rPr>
              <a:t>nhau</a:t>
            </a:r>
            <a:r>
              <a:rPr lang="en-US" sz="4000" dirty="0">
                <a:solidFill>
                  <a:srgbClr val="002060"/>
                </a:solidFill>
              </a:rPr>
              <a:t> </a:t>
            </a:r>
            <a:r>
              <a:rPr lang="en-US" sz="4000" dirty="0" err="1">
                <a:solidFill>
                  <a:srgbClr val="002060"/>
                </a:solidFill>
              </a:rPr>
              <a:t>chứa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nhóm</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dinh</a:t>
            </a:r>
            <a:r>
              <a:rPr lang="en-US" sz="4000" dirty="0">
                <a:solidFill>
                  <a:srgbClr val="002060"/>
                </a:solidFill>
              </a:rPr>
              <a:t> </a:t>
            </a:r>
            <a:r>
              <a:rPr lang="en-US" sz="4000" dirty="0" err="1">
                <a:solidFill>
                  <a:srgbClr val="002060"/>
                </a:solidFill>
              </a:rPr>
              <a:t>dưỡng</a:t>
            </a:r>
            <a:r>
              <a:rPr lang="en-US" sz="4000" dirty="0">
                <a:solidFill>
                  <a:srgbClr val="002060"/>
                </a:solidFill>
              </a:rPr>
              <a:t> </a:t>
            </a:r>
            <a:r>
              <a:rPr lang="en-US" sz="4000" dirty="0" err="1">
                <a:solidFill>
                  <a:srgbClr val="002060"/>
                </a:solidFill>
              </a:rPr>
              <a:t>khác</a:t>
            </a:r>
            <a:r>
              <a:rPr lang="en-US" sz="4000" dirty="0">
                <a:solidFill>
                  <a:srgbClr val="002060"/>
                </a:solidFill>
              </a:rPr>
              <a:t> </a:t>
            </a:r>
            <a:r>
              <a:rPr lang="en-US" sz="4000" dirty="0" err="1">
                <a:solidFill>
                  <a:srgbClr val="002060"/>
                </a:solidFill>
              </a:rPr>
              <a:t>nhau</a:t>
            </a:r>
            <a:r>
              <a:rPr lang="en-US" sz="4000" dirty="0">
                <a:solidFill>
                  <a:srgbClr val="002060"/>
                </a:solidFill>
              </a:rPr>
              <a:t> </a:t>
            </a:r>
            <a:r>
              <a:rPr lang="en-US" sz="4000" dirty="0" err="1">
                <a:solidFill>
                  <a:srgbClr val="002060"/>
                </a:solidFill>
              </a:rPr>
              <a:t>nên</a:t>
            </a:r>
            <a:r>
              <a:rPr lang="en-US" sz="4000" dirty="0">
                <a:solidFill>
                  <a:srgbClr val="002060"/>
                </a:solidFill>
              </a:rPr>
              <a:t> </a:t>
            </a:r>
            <a:r>
              <a:rPr lang="en-US" sz="4000" dirty="0" err="1">
                <a:solidFill>
                  <a:srgbClr val="002060"/>
                </a:solidFill>
              </a:rPr>
              <a:t>cần</a:t>
            </a:r>
            <a:r>
              <a:rPr lang="en-US" sz="4000" dirty="0">
                <a:solidFill>
                  <a:srgbClr val="002060"/>
                </a:solidFill>
              </a:rPr>
              <a:t> </a:t>
            </a:r>
            <a:r>
              <a:rPr lang="en-US" sz="4000" dirty="0" err="1">
                <a:solidFill>
                  <a:srgbClr val="002060"/>
                </a:solidFill>
              </a:rPr>
              <a:t>ăn</a:t>
            </a:r>
            <a:r>
              <a:rPr lang="en-US" sz="4000" dirty="0">
                <a:solidFill>
                  <a:srgbClr val="002060"/>
                </a:solidFill>
              </a:rPr>
              <a:t> </a:t>
            </a:r>
            <a:r>
              <a:rPr lang="en-US" sz="4000" dirty="0" err="1">
                <a:solidFill>
                  <a:srgbClr val="002060"/>
                </a:solidFill>
              </a:rPr>
              <a:t>phối</a:t>
            </a:r>
            <a:r>
              <a:rPr lang="en-US" sz="4000" dirty="0">
                <a:solidFill>
                  <a:srgbClr val="002060"/>
                </a:solidFill>
              </a:rPr>
              <a:t> </a:t>
            </a:r>
            <a:r>
              <a:rPr lang="en-US" sz="4000" dirty="0" err="1">
                <a:solidFill>
                  <a:srgbClr val="002060"/>
                </a:solidFill>
              </a:rPr>
              <a:t>hợp</a:t>
            </a:r>
            <a:r>
              <a:rPr lang="en-US" sz="4000" dirty="0">
                <a:solidFill>
                  <a:srgbClr val="002060"/>
                </a:solidFill>
              </a:rPr>
              <a:t> </a:t>
            </a:r>
            <a:r>
              <a:rPr lang="en-US" sz="4000" dirty="0" err="1">
                <a:solidFill>
                  <a:srgbClr val="002060"/>
                </a:solidFill>
              </a:rPr>
              <a:t>nhiều</a:t>
            </a:r>
            <a:r>
              <a:rPr lang="en-US" sz="4000" dirty="0">
                <a:solidFill>
                  <a:srgbClr val="002060"/>
                </a:solidFill>
              </a:rPr>
              <a:t> </a:t>
            </a:r>
            <a:r>
              <a:rPr lang="en-US" sz="4000" dirty="0" err="1">
                <a:solidFill>
                  <a:srgbClr val="002060"/>
                </a:solidFill>
              </a:rPr>
              <a:t>loại</a:t>
            </a:r>
            <a:r>
              <a:rPr lang="en-US" sz="4000" dirty="0">
                <a:solidFill>
                  <a:srgbClr val="002060"/>
                </a:solidFill>
              </a:rPr>
              <a:t> </a:t>
            </a:r>
            <a:r>
              <a:rPr lang="en-US" sz="4000" dirty="0" err="1">
                <a:solidFill>
                  <a:srgbClr val="002060"/>
                </a:solidFill>
              </a:rPr>
              <a:t>thực</a:t>
            </a:r>
            <a:r>
              <a:rPr lang="en-US" sz="4000" dirty="0">
                <a:solidFill>
                  <a:srgbClr val="002060"/>
                </a:solidFill>
              </a:rPr>
              <a:t> </a:t>
            </a:r>
            <a:r>
              <a:rPr lang="en-US" sz="4000" dirty="0" err="1">
                <a:solidFill>
                  <a:srgbClr val="002060"/>
                </a:solidFill>
              </a:rPr>
              <a:t>phẩm</a:t>
            </a:r>
            <a:r>
              <a:rPr lang="en-US" sz="4000" dirty="0">
                <a:solidFill>
                  <a:srgbClr val="002060"/>
                </a:solidFill>
              </a:rPr>
              <a:t> </a:t>
            </a:r>
            <a:r>
              <a:rPr lang="en-US" sz="4000" dirty="0" err="1">
                <a:solidFill>
                  <a:srgbClr val="002060"/>
                </a:solidFill>
              </a:rPr>
              <a:t>thuộc</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nhóm</a:t>
            </a:r>
            <a:r>
              <a:rPr lang="en-US" sz="4000" dirty="0">
                <a:solidFill>
                  <a:srgbClr val="002060"/>
                </a:solidFill>
              </a:rPr>
              <a:t> </a:t>
            </a:r>
            <a:r>
              <a:rPr lang="en-US" sz="4000" dirty="0" err="1">
                <a:solidFill>
                  <a:srgbClr val="002060"/>
                </a:solidFill>
              </a:rPr>
              <a:t>khác</a:t>
            </a:r>
            <a:r>
              <a:rPr lang="en-US" sz="4000" dirty="0">
                <a:solidFill>
                  <a:srgbClr val="002060"/>
                </a:solidFill>
              </a:rPr>
              <a:t> </a:t>
            </a:r>
            <a:r>
              <a:rPr lang="en-US" sz="4000" dirty="0" err="1">
                <a:solidFill>
                  <a:srgbClr val="002060"/>
                </a:solidFill>
              </a:rPr>
              <a:t>nhau</a:t>
            </a:r>
            <a:r>
              <a:rPr lang="en-US" sz="4000" dirty="0">
                <a:solidFill>
                  <a:srgbClr val="002060"/>
                </a:solidFill>
              </a:rPr>
              <a:t> </a:t>
            </a:r>
            <a:r>
              <a:rPr lang="en-US" sz="4000" dirty="0" err="1">
                <a:solidFill>
                  <a:srgbClr val="002060"/>
                </a:solidFill>
              </a:rPr>
              <a:t>với</a:t>
            </a:r>
            <a:r>
              <a:rPr lang="en-US" sz="4000" dirty="0">
                <a:solidFill>
                  <a:srgbClr val="002060"/>
                </a:solidFill>
              </a:rPr>
              <a:t> </a:t>
            </a:r>
            <a:r>
              <a:rPr lang="en-US" sz="4000" dirty="0" err="1">
                <a:solidFill>
                  <a:srgbClr val="002060"/>
                </a:solidFill>
              </a:rPr>
              <a:t>lượng</a:t>
            </a:r>
            <a:r>
              <a:rPr lang="en-US" sz="4000" dirty="0">
                <a:solidFill>
                  <a:srgbClr val="002060"/>
                </a:solidFill>
              </a:rPr>
              <a:t> </a:t>
            </a:r>
            <a:r>
              <a:rPr lang="en-US" sz="4000" dirty="0" err="1">
                <a:solidFill>
                  <a:srgbClr val="002060"/>
                </a:solidFill>
              </a:rPr>
              <a:t>thích</a:t>
            </a:r>
            <a:r>
              <a:rPr lang="en-US" sz="4000" dirty="0">
                <a:solidFill>
                  <a:srgbClr val="002060"/>
                </a:solidFill>
              </a:rPr>
              <a:t> </a:t>
            </a:r>
            <a:r>
              <a:rPr lang="en-US" sz="4000" dirty="0" err="1">
                <a:solidFill>
                  <a:srgbClr val="002060"/>
                </a:solidFill>
              </a:rPr>
              <a:t>hợp</a:t>
            </a:r>
            <a:r>
              <a:rPr lang="en-US" sz="4000" dirty="0">
                <a:solidFill>
                  <a:srgbClr val="002060"/>
                </a:solidFill>
              </a:rPr>
              <a:t> </a:t>
            </a:r>
            <a:r>
              <a:rPr lang="en-US" sz="4000" dirty="0" err="1">
                <a:solidFill>
                  <a:srgbClr val="002060"/>
                </a:solidFill>
              </a:rPr>
              <a:t>để</a:t>
            </a:r>
            <a:r>
              <a:rPr lang="en-US" sz="4000" dirty="0">
                <a:solidFill>
                  <a:srgbClr val="002060"/>
                </a:solidFill>
              </a:rPr>
              <a:t> </a:t>
            </a:r>
            <a:r>
              <a:rPr lang="en-US" sz="4000" dirty="0" err="1">
                <a:solidFill>
                  <a:srgbClr val="002060"/>
                </a:solidFill>
              </a:rPr>
              <a:t>đảm</a:t>
            </a:r>
            <a:r>
              <a:rPr lang="en-US" sz="4000" dirty="0">
                <a:solidFill>
                  <a:srgbClr val="002060"/>
                </a:solidFill>
              </a:rPr>
              <a:t> </a:t>
            </a:r>
            <a:r>
              <a:rPr lang="en-US" sz="4000" dirty="0" err="1">
                <a:solidFill>
                  <a:srgbClr val="002060"/>
                </a:solidFill>
              </a:rPr>
              <a:t>bảo</a:t>
            </a:r>
            <a:r>
              <a:rPr lang="en-US" sz="4000" dirty="0">
                <a:solidFill>
                  <a:srgbClr val="002060"/>
                </a:solidFill>
              </a:rPr>
              <a:t> </a:t>
            </a:r>
            <a:r>
              <a:rPr lang="en-US" sz="4000" dirty="0" err="1">
                <a:solidFill>
                  <a:srgbClr val="002060"/>
                </a:solidFill>
              </a:rPr>
              <a:t>nhu</a:t>
            </a:r>
            <a:r>
              <a:rPr lang="en-US" sz="4000" dirty="0">
                <a:solidFill>
                  <a:srgbClr val="002060"/>
                </a:solidFill>
              </a:rPr>
              <a:t> </a:t>
            </a:r>
            <a:r>
              <a:rPr lang="en-US" sz="4000" dirty="0" err="1">
                <a:solidFill>
                  <a:srgbClr val="002060"/>
                </a:solidFill>
              </a:rPr>
              <a:t>cầu</a:t>
            </a:r>
            <a:r>
              <a:rPr lang="en-US" sz="4000" dirty="0">
                <a:solidFill>
                  <a:srgbClr val="002060"/>
                </a:solidFill>
              </a:rPr>
              <a:t> </a:t>
            </a:r>
            <a:r>
              <a:rPr lang="en-US" sz="4000" dirty="0" err="1">
                <a:solidFill>
                  <a:srgbClr val="002060"/>
                </a:solidFill>
              </a:rPr>
              <a:t>về</a:t>
            </a:r>
            <a:r>
              <a:rPr lang="en-US" sz="4000" dirty="0">
                <a:solidFill>
                  <a:srgbClr val="002060"/>
                </a:solidFill>
              </a:rPr>
              <a:t> </a:t>
            </a:r>
            <a:r>
              <a:rPr lang="en-US" sz="4000" dirty="0" err="1">
                <a:solidFill>
                  <a:srgbClr val="002060"/>
                </a:solidFill>
              </a:rPr>
              <a:t>năng</a:t>
            </a:r>
            <a:r>
              <a:rPr lang="en-US" sz="4000" dirty="0">
                <a:solidFill>
                  <a:srgbClr val="002060"/>
                </a:solidFill>
              </a:rPr>
              <a:t> </a:t>
            </a:r>
            <a:r>
              <a:rPr lang="en-US" sz="4000" dirty="0" err="1">
                <a:solidFill>
                  <a:srgbClr val="002060"/>
                </a:solidFill>
              </a:rPr>
              <a:t>lượng</a:t>
            </a:r>
            <a:r>
              <a:rPr lang="en-US" sz="4000" dirty="0">
                <a:solidFill>
                  <a:srgbClr val="002060"/>
                </a:solidFill>
              </a:rPr>
              <a:t> </a:t>
            </a:r>
            <a:r>
              <a:rPr lang="en-US" sz="4000" dirty="0" err="1">
                <a:solidFill>
                  <a:srgbClr val="002060"/>
                </a:solidFill>
              </a:rPr>
              <a:t>và</a:t>
            </a:r>
            <a:r>
              <a:rPr lang="en-US" sz="4000" dirty="0">
                <a:solidFill>
                  <a:srgbClr val="002060"/>
                </a:solidFill>
              </a:rPr>
              <a:t> </a:t>
            </a:r>
            <a:r>
              <a:rPr lang="en-US" sz="4000" dirty="0" err="1">
                <a:solidFill>
                  <a:srgbClr val="002060"/>
                </a:solidFill>
              </a:rPr>
              <a:t>chất</a:t>
            </a:r>
            <a:r>
              <a:rPr lang="en-US" sz="4000" dirty="0">
                <a:solidFill>
                  <a:srgbClr val="002060"/>
                </a:solidFill>
              </a:rPr>
              <a:t> </a:t>
            </a:r>
            <a:r>
              <a:rPr lang="en-US" sz="4000" dirty="0" err="1">
                <a:solidFill>
                  <a:srgbClr val="002060"/>
                </a:solidFill>
              </a:rPr>
              <a:t>dinh</a:t>
            </a:r>
            <a:r>
              <a:rPr lang="en-US" sz="4000" dirty="0">
                <a:solidFill>
                  <a:srgbClr val="002060"/>
                </a:solidFill>
              </a:rPr>
              <a:t> </a:t>
            </a:r>
            <a:r>
              <a:rPr lang="en-US" sz="4000" dirty="0" err="1">
                <a:solidFill>
                  <a:srgbClr val="002060"/>
                </a:solidFill>
              </a:rPr>
              <a:t>dưỡng</a:t>
            </a:r>
            <a:r>
              <a:rPr lang="en-US" sz="4000" dirty="0">
                <a:solidFill>
                  <a:srgbClr val="002060"/>
                </a:solidFill>
              </a:rPr>
              <a:t>.</a:t>
            </a:r>
          </a:p>
        </p:txBody>
      </p:sp>
    </p:spTree>
    <p:extLst>
      <p:ext uri="{BB962C8B-B14F-4D97-AF65-F5344CB8AC3E}">
        <p14:creationId xmlns:p14="http://schemas.microsoft.com/office/powerpoint/2010/main" val="2810444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8111" b="-8111"/>
            </a:stretch>
          </a:blipFill>
        </p:spPr>
      </p:sp>
      <p:sp>
        <p:nvSpPr>
          <p:cNvPr id="26" name="Freeform 26"/>
          <p:cNvSpPr/>
          <p:nvPr/>
        </p:nvSpPr>
        <p:spPr>
          <a:xfrm rot="958659">
            <a:off x="2620520" y="-117334"/>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27" name="Freeform 27"/>
          <p:cNvSpPr/>
          <p:nvPr/>
        </p:nvSpPr>
        <p:spPr>
          <a:xfrm rot="-1500758">
            <a:off x="1542001" y="1338185"/>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28" name="Freeform 28"/>
          <p:cNvSpPr/>
          <p:nvPr/>
        </p:nvSpPr>
        <p:spPr>
          <a:xfrm rot="4924469">
            <a:off x="-58763" y="-73927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29" name="Freeform 29"/>
          <p:cNvSpPr/>
          <p:nvPr/>
        </p:nvSpPr>
        <p:spPr>
          <a:xfrm rot="2171360">
            <a:off x="-105334" y="1461199"/>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30" name="Freeform 30"/>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31" name="Freeform 31"/>
          <p:cNvSpPr/>
          <p:nvPr/>
        </p:nvSpPr>
        <p:spPr>
          <a:xfrm rot="-1756279">
            <a:off x="10985782" y="3908761"/>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32" name="Freeform 32"/>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pic>
        <p:nvPicPr>
          <p:cNvPr id="33" name="Picture 32"/>
          <p:cNvPicPr>
            <a:picLocks noChangeAspect="1"/>
          </p:cNvPicPr>
          <p:nvPr/>
        </p:nvPicPr>
        <p:blipFill>
          <a:blip r:embed="rId18"/>
          <a:stretch>
            <a:fillRect/>
          </a:stretch>
        </p:blipFill>
        <p:spPr>
          <a:xfrm>
            <a:off x="3048000" y="453186"/>
            <a:ext cx="8136833" cy="6685859"/>
          </a:xfrm>
          <a:prstGeom prst="rect">
            <a:avLst/>
          </a:prstGeom>
        </p:spPr>
      </p:pic>
    </p:spTree>
    <p:extLst>
      <p:ext uri="{BB962C8B-B14F-4D97-AF65-F5344CB8AC3E}">
        <p14:creationId xmlns:p14="http://schemas.microsoft.com/office/powerpoint/2010/main" val="315458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A3F7A128-8DC9-0780-4BD4-567F89EC53C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26">
            <a:extLst>
              <a:ext uri="{FF2B5EF4-FFF2-40B4-BE49-F238E27FC236}">
                <a16:creationId xmlns:a16="http://schemas.microsoft.com/office/drawing/2014/main" id="{BF4BDC58-2278-8816-389C-AC675B976FFF}"/>
              </a:ext>
            </a:extLst>
          </p:cNvPr>
          <p:cNvSpPr/>
          <p:nvPr/>
        </p:nvSpPr>
        <p:spPr>
          <a:xfrm rot="958659">
            <a:off x="2132664" y="374977"/>
            <a:ext cx="2367743" cy="1302259"/>
          </a:xfrm>
          <a:custGeom>
            <a:avLst/>
            <a:gdLst/>
            <a:ahLst/>
            <a:cxnLst/>
            <a:rect l="l" t="t" r="r" b="b"/>
            <a:pathLst>
              <a:path w="3551615" h="1953388">
                <a:moveTo>
                  <a:pt x="0" y="0"/>
                </a:moveTo>
                <a:lnTo>
                  <a:pt x="3551615" y="0"/>
                </a:lnTo>
                <a:lnTo>
                  <a:pt x="3551615" y="1953388"/>
                </a:lnTo>
                <a:lnTo>
                  <a:pt x="0" y="19533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28">
            <a:extLst>
              <a:ext uri="{FF2B5EF4-FFF2-40B4-BE49-F238E27FC236}">
                <a16:creationId xmlns:a16="http://schemas.microsoft.com/office/drawing/2014/main" id="{719CEA0C-4DCA-0B1C-1653-5BA19E4ABDC7}"/>
              </a:ext>
            </a:extLst>
          </p:cNvPr>
          <p:cNvSpPr/>
          <p:nvPr/>
        </p:nvSpPr>
        <p:spPr>
          <a:xfrm rot="4924469">
            <a:off x="424965" y="-629425"/>
            <a:ext cx="1865049" cy="2546141"/>
          </a:xfrm>
          <a:custGeom>
            <a:avLst/>
            <a:gdLst/>
            <a:ahLst/>
            <a:cxnLst/>
            <a:rect l="l" t="t" r="r" b="b"/>
            <a:pathLst>
              <a:path w="2797573" h="3819212">
                <a:moveTo>
                  <a:pt x="0" y="0"/>
                </a:moveTo>
                <a:lnTo>
                  <a:pt x="2797572" y="0"/>
                </a:lnTo>
                <a:lnTo>
                  <a:pt x="2797572" y="3819212"/>
                </a:lnTo>
                <a:lnTo>
                  <a:pt x="0" y="38192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6" name="Freeform 29">
            <a:extLst>
              <a:ext uri="{FF2B5EF4-FFF2-40B4-BE49-F238E27FC236}">
                <a16:creationId xmlns:a16="http://schemas.microsoft.com/office/drawing/2014/main" id="{25EC5FB5-E8ED-0C71-868E-5118C8FF8CEF}"/>
              </a:ext>
            </a:extLst>
          </p:cNvPr>
          <p:cNvSpPr/>
          <p:nvPr/>
        </p:nvSpPr>
        <p:spPr>
          <a:xfrm rot="2171360">
            <a:off x="364322" y="1859643"/>
            <a:ext cx="1135337" cy="2226151"/>
          </a:xfrm>
          <a:custGeom>
            <a:avLst/>
            <a:gdLst/>
            <a:ahLst/>
            <a:cxnLst/>
            <a:rect l="l" t="t" r="r" b="b"/>
            <a:pathLst>
              <a:path w="1703005" h="3339226">
                <a:moveTo>
                  <a:pt x="0" y="0"/>
                </a:moveTo>
                <a:lnTo>
                  <a:pt x="1703005" y="0"/>
                </a:lnTo>
                <a:lnTo>
                  <a:pt x="1703005" y="3339226"/>
                </a:lnTo>
                <a:lnTo>
                  <a:pt x="0" y="333922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7" name="Freeform 30">
            <a:extLst>
              <a:ext uri="{FF2B5EF4-FFF2-40B4-BE49-F238E27FC236}">
                <a16:creationId xmlns:a16="http://schemas.microsoft.com/office/drawing/2014/main" id="{FF55FDD2-3FA2-81BB-49F2-F67E3590CF3D}"/>
              </a:ext>
            </a:extLst>
          </p:cNvPr>
          <p:cNvSpPr/>
          <p:nvPr/>
        </p:nvSpPr>
        <p:spPr>
          <a:xfrm>
            <a:off x="10361876" y="5718281"/>
            <a:ext cx="1830124" cy="1338278"/>
          </a:xfrm>
          <a:custGeom>
            <a:avLst/>
            <a:gdLst/>
            <a:ahLst/>
            <a:cxnLst/>
            <a:rect l="l" t="t" r="r" b="b"/>
            <a:pathLst>
              <a:path w="2745186" h="2007417">
                <a:moveTo>
                  <a:pt x="0" y="0"/>
                </a:moveTo>
                <a:lnTo>
                  <a:pt x="2745186" y="0"/>
                </a:lnTo>
                <a:lnTo>
                  <a:pt x="2745186" y="2007418"/>
                </a:lnTo>
                <a:lnTo>
                  <a:pt x="0" y="2007418"/>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8" name="Freeform 31">
            <a:extLst>
              <a:ext uri="{FF2B5EF4-FFF2-40B4-BE49-F238E27FC236}">
                <a16:creationId xmlns:a16="http://schemas.microsoft.com/office/drawing/2014/main" id="{832B1C66-3250-681D-78AF-2012BC146107}"/>
              </a:ext>
            </a:extLst>
          </p:cNvPr>
          <p:cNvSpPr/>
          <p:nvPr/>
        </p:nvSpPr>
        <p:spPr>
          <a:xfrm rot="-1756279">
            <a:off x="10832589" y="322555"/>
            <a:ext cx="1569472" cy="1290891"/>
          </a:xfrm>
          <a:custGeom>
            <a:avLst/>
            <a:gdLst/>
            <a:ahLst/>
            <a:cxnLst/>
            <a:rect l="l" t="t" r="r" b="b"/>
            <a:pathLst>
              <a:path w="2354208" h="1936336">
                <a:moveTo>
                  <a:pt x="0" y="0"/>
                </a:moveTo>
                <a:lnTo>
                  <a:pt x="2354208" y="0"/>
                </a:lnTo>
                <a:lnTo>
                  <a:pt x="2354208" y="1936336"/>
                </a:lnTo>
                <a:lnTo>
                  <a:pt x="0" y="193633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9" name="Freeform 32">
            <a:extLst>
              <a:ext uri="{FF2B5EF4-FFF2-40B4-BE49-F238E27FC236}">
                <a16:creationId xmlns:a16="http://schemas.microsoft.com/office/drawing/2014/main" id="{BAFEB23E-64DB-50C0-951C-3AD61100BA06}"/>
              </a:ext>
            </a:extLst>
          </p:cNvPr>
          <p:cNvSpPr/>
          <p:nvPr/>
        </p:nvSpPr>
        <p:spPr>
          <a:xfrm>
            <a:off x="7945676" y="6172200"/>
            <a:ext cx="1773516" cy="982085"/>
          </a:xfrm>
          <a:custGeom>
            <a:avLst/>
            <a:gdLst/>
            <a:ahLst/>
            <a:cxnLst/>
            <a:rect l="l" t="t" r="r" b="b"/>
            <a:pathLst>
              <a:path w="2660274" h="1473127">
                <a:moveTo>
                  <a:pt x="0" y="0"/>
                </a:moveTo>
                <a:lnTo>
                  <a:pt x="2660274" y="0"/>
                </a:lnTo>
                <a:lnTo>
                  <a:pt x="2660274" y="1473127"/>
                </a:lnTo>
                <a:lnTo>
                  <a:pt x="0" y="147312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pic>
        <p:nvPicPr>
          <p:cNvPr id="14" name="Picture 13">
            <a:extLst>
              <a:ext uri="{FF2B5EF4-FFF2-40B4-BE49-F238E27FC236}">
                <a16:creationId xmlns:a16="http://schemas.microsoft.com/office/drawing/2014/main" id="{08C54F2B-2CCE-C2C8-C203-95121DA167E7}"/>
              </a:ext>
            </a:extLst>
          </p:cNvPr>
          <p:cNvPicPr>
            <a:picLocks noChangeAspect="1"/>
          </p:cNvPicPr>
          <p:nvPr/>
        </p:nvPicPr>
        <p:blipFill>
          <a:blip r:embed="rId15"/>
          <a:stretch>
            <a:fillRect/>
          </a:stretch>
        </p:blipFill>
        <p:spPr>
          <a:xfrm>
            <a:off x="4167013" y="289228"/>
            <a:ext cx="8450437" cy="1473756"/>
          </a:xfrm>
          <a:prstGeom prst="rect">
            <a:avLst/>
          </a:prstGeom>
        </p:spPr>
      </p:pic>
      <p:graphicFrame>
        <p:nvGraphicFramePr>
          <p:cNvPr id="15" name="Diagram 14">
            <a:extLst>
              <a:ext uri="{FF2B5EF4-FFF2-40B4-BE49-F238E27FC236}">
                <a16:creationId xmlns:a16="http://schemas.microsoft.com/office/drawing/2014/main" id="{9B1FF0DC-CF25-C8FF-A268-23769874622F}"/>
              </a:ext>
            </a:extLst>
          </p:cNvPr>
          <p:cNvGraphicFramePr/>
          <p:nvPr>
            <p:extLst/>
          </p:nvPr>
        </p:nvGraphicFramePr>
        <p:xfrm>
          <a:off x="2711815" y="1932868"/>
          <a:ext cx="9480185" cy="4903856"/>
        </p:xfrm>
        <a:graphic>
          <a:graphicData uri="http://schemas.openxmlformats.org/drawingml/2006/diagram">
            <dgm:relIds xmlns:dgm="http://schemas.openxmlformats.org/drawingml/2006/diagram" xmlns:r="http://schemas.openxmlformats.org/officeDocument/2006/relationships" r:dm="rId16" r:lo="rId17" r:qs="rId18" r:cs="rId19"/>
          </a:graphicData>
        </a:graphic>
      </p:graphicFrame>
      <p:sp>
        <p:nvSpPr>
          <p:cNvPr id="4" name="Freeform 27">
            <a:extLst>
              <a:ext uri="{FF2B5EF4-FFF2-40B4-BE49-F238E27FC236}">
                <a16:creationId xmlns:a16="http://schemas.microsoft.com/office/drawing/2014/main" id="{07B9F0A3-C4EC-663D-33ED-2B7F08114DEC}"/>
              </a:ext>
            </a:extLst>
          </p:cNvPr>
          <p:cNvSpPr/>
          <p:nvPr/>
        </p:nvSpPr>
        <p:spPr>
          <a:xfrm rot="-1500758">
            <a:off x="975459" y="3863088"/>
            <a:ext cx="1890043" cy="1611262"/>
          </a:xfrm>
          <a:custGeom>
            <a:avLst/>
            <a:gdLst/>
            <a:ahLst/>
            <a:cxnLst/>
            <a:rect l="l" t="t" r="r" b="b"/>
            <a:pathLst>
              <a:path w="2835065" h="2416893">
                <a:moveTo>
                  <a:pt x="0" y="0"/>
                </a:moveTo>
                <a:lnTo>
                  <a:pt x="2835065" y="0"/>
                </a:lnTo>
                <a:lnTo>
                  <a:pt x="2835065" y="2416893"/>
                </a:lnTo>
                <a:lnTo>
                  <a:pt x="0" y="2416893"/>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Tree>
    <p:extLst>
      <p:ext uri="{BB962C8B-B14F-4D97-AF65-F5344CB8AC3E}">
        <p14:creationId xmlns:p14="http://schemas.microsoft.com/office/powerpoint/2010/main" val="2393557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481" y="1023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a:off x="850971" y="6084269"/>
            <a:ext cx="2423202" cy="1060151"/>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1026974" y="4421315"/>
            <a:ext cx="1521415" cy="2193030"/>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450561" y="1753319"/>
            <a:ext cx="1868060" cy="798595"/>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1769744">
            <a:off x="9938445" y="2252767"/>
            <a:ext cx="2468169" cy="166909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5647">
            <a:off x="8098044" y="-574942"/>
            <a:ext cx="1589450" cy="1900687"/>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7451318" y="6182431"/>
            <a:ext cx="842232" cy="863827"/>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1523282">
            <a:off x="6787856" y="1453744"/>
            <a:ext cx="1272366" cy="2107439"/>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rot="-926432">
            <a:off x="3786942" y="5524869"/>
            <a:ext cx="2125869" cy="1870765"/>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11" name="Group 11"/>
          <p:cNvGrpSpPr>
            <a:grpSpLocks noChangeAspect="1"/>
          </p:cNvGrpSpPr>
          <p:nvPr/>
        </p:nvGrpSpPr>
        <p:grpSpPr>
          <a:xfrm rot="-331293">
            <a:off x="4114155" y="2495263"/>
            <a:ext cx="5913323" cy="4322460"/>
            <a:chOff x="0" y="0"/>
            <a:chExt cx="2435860" cy="1780540"/>
          </a:xfrm>
        </p:grpSpPr>
        <p:sp>
          <p:nvSpPr>
            <p:cNvPr id="12" name="Freeform 12"/>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19"/>
              <a:stretch>
                <a:fillRect t="-17813" b="-17813"/>
              </a:stretch>
            </a:blipFill>
          </p:spPr>
        </p:sp>
        <p:sp>
          <p:nvSpPr>
            <p:cNvPr id="13" name="Freeform 13"/>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20"/>
              <a:stretch>
                <a:fillRect l="-66" r="-66"/>
              </a:stretch>
            </a:blipFill>
          </p:spPr>
        </p:sp>
      </p:grpSp>
      <p:sp>
        <p:nvSpPr>
          <p:cNvPr id="14" name="Freeform 14"/>
          <p:cNvSpPr/>
          <p:nvPr/>
        </p:nvSpPr>
        <p:spPr>
          <a:xfrm rot="1863011">
            <a:off x="10127908" y="-419221"/>
            <a:ext cx="1798132" cy="2103079"/>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5" name="Freeform 15"/>
          <p:cNvSpPr/>
          <p:nvPr/>
        </p:nvSpPr>
        <p:spPr>
          <a:xfrm rot="975012">
            <a:off x="5365777" y="-256064"/>
            <a:ext cx="1973331" cy="1262932"/>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6" name="Freeform 16"/>
          <p:cNvSpPr/>
          <p:nvPr/>
        </p:nvSpPr>
        <p:spPr>
          <a:xfrm rot="-533862">
            <a:off x="-231503" y="5063245"/>
            <a:ext cx="973558" cy="1976767"/>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pic>
        <p:nvPicPr>
          <p:cNvPr id="19" name="Picture 18"/>
          <p:cNvPicPr>
            <a:picLocks noChangeAspect="1"/>
          </p:cNvPicPr>
          <p:nvPr/>
        </p:nvPicPr>
        <p:blipFill>
          <a:blip r:embed="rId27"/>
          <a:stretch>
            <a:fillRect/>
          </a:stretch>
        </p:blipFill>
        <p:spPr>
          <a:xfrm>
            <a:off x="264513" y="630023"/>
            <a:ext cx="5941119" cy="3291623"/>
          </a:xfrm>
          <a:prstGeom prst="rect">
            <a:avLst/>
          </a:prstGeom>
        </p:spPr>
      </p:pic>
    </p:spTree>
    <p:extLst>
      <p:ext uri="{BB962C8B-B14F-4D97-AF65-F5344CB8AC3E}">
        <p14:creationId xmlns:p14="http://schemas.microsoft.com/office/powerpoint/2010/main" val="189937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1907" y="-35247"/>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1464485" y="237592"/>
            <a:ext cx="1117413" cy="614049"/>
            <a:chOff x="0" y="0"/>
            <a:chExt cx="2234827" cy="1228097"/>
          </a:xfrm>
        </p:grpSpPr>
        <p:sp>
          <p:nvSpPr>
            <p:cNvPr id="4" name="Freeform 4"/>
            <p:cNvSpPr/>
            <p:nvPr/>
          </p:nvSpPr>
          <p:spPr>
            <a:xfrm>
              <a:off x="0" y="0"/>
              <a:ext cx="1040897" cy="1228097"/>
            </a:xfrm>
            <a:custGeom>
              <a:avLst/>
              <a:gdLst/>
              <a:ahLst/>
              <a:cxnLst/>
              <a:rect l="l" t="t" r="r" b="b"/>
              <a:pathLst>
                <a:path w="1040897" h="1228097">
                  <a:moveTo>
                    <a:pt x="0" y="0"/>
                  </a:moveTo>
                  <a:lnTo>
                    <a:pt x="1040897" y="0"/>
                  </a:lnTo>
                  <a:lnTo>
                    <a:pt x="1040897" y="1228097"/>
                  </a:lnTo>
                  <a:lnTo>
                    <a:pt x="0" y="12280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193929" y="0"/>
              <a:ext cx="1040897" cy="1228097"/>
            </a:xfrm>
            <a:custGeom>
              <a:avLst/>
              <a:gdLst/>
              <a:ahLst/>
              <a:cxnLst/>
              <a:rect l="l" t="t" r="r" b="b"/>
              <a:pathLst>
                <a:path w="1040897" h="1228097">
                  <a:moveTo>
                    <a:pt x="0" y="0"/>
                  </a:moveTo>
                  <a:lnTo>
                    <a:pt x="1040898" y="0"/>
                  </a:lnTo>
                  <a:lnTo>
                    <a:pt x="1040898" y="1228097"/>
                  </a:lnTo>
                  <a:lnTo>
                    <a:pt x="0" y="12280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7" name="Freeform 7"/>
          <p:cNvSpPr/>
          <p:nvPr/>
        </p:nvSpPr>
        <p:spPr>
          <a:xfrm>
            <a:off x="47131" y="5490163"/>
            <a:ext cx="1304459" cy="1407581"/>
          </a:xfrm>
          <a:custGeom>
            <a:avLst/>
            <a:gdLst/>
            <a:ahLst/>
            <a:cxnLst/>
            <a:rect l="l" t="t" r="r" b="b"/>
            <a:pathLst>
              <a:path w="2987228" h="3220731">
                <a:moveTo>
                  <a:pt x="0" y="0"/>
                </a:moveTo>
                <a:lnTo>
                  <a:pt x="2987228" y="0"/>
                </a:lnTo>
                <a:lnTo>
                  <a:pt x="2987228" y="3220731"/>
                </a:lnTo>
                <a:lnTo>
                  <a:pt x="0" y="32207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0073614" y="3639005"/>
            <a:ext cx="868373" cy="1520129"/>
          </a:xfrm>
          <a:custGeom>
            <a:avLst/>
            <a:gdLst/>
            <a:ahLst/>
            <a:cxnLst/>
            <a:rect l="l" t="t" r="r" b="b"/>
            <a:pathLst>
              <a:path w="1302560" h="2280193">
                <a:moveTo>
                  <a:pt x="0" y="0"/>
                </a:moveTo>
                <a:lnTo>
                  <a:pt x="1302560" y="0"/>
                </a:lnTo>
                <a:lnTo>
                  <a:pt x="1302560" y="2280193"/>
                </a:lnTo>
                <a:lnTo>
                  <a:pt x="0" y="22801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0916747" y="5377326"/>
            <a:ext cx="1266017" cy="1514401"/>
          </a:xfrm>
          <a:custGeom>
            <a:avLst/>
            <a:gdLst/>
            <a:ahLst/>
            <a:cxnLst/>
            <a:rect l="l" t="t" r="r" b="b"/>
            <a:pathLst>
              <a:path w="2948400" h="3428372">
                <a:moveTo>
                  <a:pt x="0" y="0"/>
                </a:moveTo>
                <a:lnTo>
                  <a:pt x="2948400" y="0"/>
                </a:lnTo>
                <a:lnTo>
                  <a:pt x="2948400" y="3428372"/>
                </a:lnTo>
                <a:lnTo>
                  <a:pt x="0" y="34283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rot="1284077">
            <a:off x="8995321" y="5263111"/>
            <a:ext cx="1186280" cy="1940745"/>
          </a:xfrm>
          <a:custGeom>
            <a:avLst/>
            <a:gdLst/>
            <a:ahLst/>
            <a:cxnLst/>
            <a:rect l="l" t="t" r="r" b="b"/>
            <a:pathLst>
              <a:path w="1779420" h="2911117">
                <a:moveTo>
                  <a:pt x="0" y="0"/>
                </a:moveTo>
                <a:lnTo>
                  <a:pt x="1779421" y="0"/>
                </a:lnTo>
                <a:lnTo>
                  <a:pt x="1779421" y="2911117"/>
                </a:lnTo>
                <a:lnTo>
                  <a:pt x="0" y="291111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rot="-2845532">
            <a:off x="2207751" y="5128087"/>
            <a:ext cx="1126923" cy="1901981"/>
          </a:xfrm>
          <a:custGeom>
            <a:avLst/>
            <a:gdLst/>
            <a:ahLst/>
            <a:cxnLst/>
            <a:rect l="l" t="t" r="r" b="b"/>
            <a:pathLst>
              <a:path w="1690385" h="2852971">
                <a:moveTo>
                  <a:pt x="0" y="0"/>
                </a:moveTo>
                <a:lnTo>
                  <a:pt x="1690385" y="0"/>
                </a:lnTo>
                <a:lnTo>
                  <a:pt x="1690385" y="2852971"/>
                </a:lnTo>
                <a:lnTo>
                  <a:pt x="0" y="28529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rot="-637977">
            <a:off x="11271014" y="2748467"/>
            <a:ext cx="730021" cy="2037723"/>
          </a:xfrm>
          <a:custGeom>
            <a:avLst/>
            <a:gdLst/>
            <a:ahLst/>
            <a:cxnLst/>
            <a:rect l="l" t="t" r="r" b="b"/>
            <a:pathLst>
              <a:path w="1969101" h="3646483">
                <a:moveTo>
                  <a:pt x="0" y="0"/>
                </a:moveTo>
                <a:lnTo>
                  <a:pt x="1969100" y="0"/>
                </a:lnTo>
                <a:lnTo>
                  <a:pt x="1969100" y="3646483"/>
                </a:lnTo>
                <a:lnTo>
                  <a:pt x="0" y="364648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Freeform 13"/>
          <p:cNvSpPr/>
          <p:nvPr/>
        </p:nvSpPr>
        <p:spPr>
          <a:xfrm rot="2195646">
            <a:off x="-161583" y="2510375"/>
            <a:ext cx="1721887" cy="1519949"/>
          </a:xfrm>
          <a:custGeom>
            <a:avLst/>
            <a:gdLst/>
            <a:ahLst/>
            <a:cxnLst/>
            <a:rect l="l" t="t" r="r" b="b"/>
            <a:pathLst>
              <a:path w="3342391" h="2962194">
                <a:moveTo>
                  <a:pt x="0" y="0"/>
                </a:moveTo>
                <a:lnTo>
                  <a:pt x="3342392" y="0"/>
                </a:lnTo>
                <a:lnTo>
                  <a:pt x="3342392" y="2962194"/>
                </a:lnTo>
                <a:lnTo>
                  <a:pt x="0" y="296219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4" name="Freeform 14"/>
          <p:cNvSpPr/>
          <p:nvPr/>
        </p:nvSpPr>
        <p:spPr>
          <a:xfrm>
            <a:off x="1442969" y="3767329"/>
            <a:ext cx="779684" cy="1474579"/>
          </a:xfrm>
          <a:custGeom>
            <a:avLst/>
            <a:gdLst/>
            <a:ahLst/>
            <a:cxnLst/>
            <a:rect l="l" t="t" r="r" b="b"/>
            <a:pathLst>
              <a:path w="1169526" h="2211869">
                <a:moveTo>
                  <a:pt x="0" y="0"/>
                </a:moveTo>
                <a:lnTo>
                  <a:pt x="1169526" y="0"/>
                </a:lnTo>
                <a:lnTo>
                  <a:pt x="1169526" y="2211869"/>
                </a:lnTo>
                <a:lnTo>
                  <a:pt x="0" y="221186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5" name="Freeform 15"/>
          <p:cNvSpPr/>
          <p:nvPr/>
        </p:nvSpPr>
        <p:spPr>
          <a:xfrm rot="527845">
            <a:off x="10962118" y="-395855"/>
            <a:ext cx="1286090" cy="2041413"/>
          </a:xfrm>
          <a:custGeom>
            <a:avLst/>
            <a:gdLst/>
            <a:ahLst/>
            <a:cxnLst/>
            <a:rect l="l" t="t" r="r" b="b"/>
            <a:pathLst>
              <a:path w="1929135" h="3062119">
                <a:moveTo>
                  <a:pt x="0" y="0"/>
                </a:moveTo>
                <a:lnTo>
                  <a:pt x="1929135" y="0"/>
                </a:lnTo>
                <a:lnTo>
                  <a:pt x="1929135" y="3062119"/>
                </a:lnTo>
                <a:lnTo>
                  <a:pt x="0" y="3062119"/>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6" name="Freeform 16"/>
          <p:cNvSpPr/>
          <p:nvPr/>
        </p:nvSpPr>
        <p:spPr>
          <a:xfrm rot="2320838">
            <a:off x="1213731" y="1792124"/>
            <a:ext cx="1675159" cy="1304530"/>
          </a:xfrm>
          <a:custGeom>
            <a:avLst/>
            <a:gdLst/>
            <a:ahLst/>
            <a:cxnLst/>
            <a:rect l="l" t="t" r="r" b="b"/>
            <a:pathLst>
              <a:path w="2512738" h="1956795">
                <a:moveTo>
                  <a:pt x="0" y="0"/>
                </a:moveTo>
                <a:lnTo>
                  <a:pt x="2512738" y="0"/>
                </a:lnTo>
                <a:lnTo>
                  <a:pt x="2512738" y="1956795"/>
                </a:lnTo>
                <a:lnTo>
                  <a:pt x="0" y="1956795"/>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7" name="Freeform 17"/>
          <p:cNvSpPr/>
          <p:nvPr/>
        </p:nvSpPr>
        <p:spPr>
          <a:xfrm rot="1117127">
            <a:off x="9545502" y="-167784"/>
            <a:ext cx="875862" cy="1585271"/>
          </a:xfrm>
          <a:custGeom>
            <a:avLst/>
            <a:gdLst/>
            <a:ahLst/>
            <a:cxnLst/>
            <a:rect l="l" t="t" r="r" b="b"/>
            <a:pathLst>
              <a:path w="1313793" h="2377906">
                <a:moveTo>
                  <a:pt x="0" y="0"/>
                </a:moveTo>
                <a:lnTo>
                  <a:pt x="1313793" y="0"/>
                </a:lnTo>
                <a:lnTo>
                  <a:pt x="1313793" y="2377906"/>
                </a:lnTo>
                <a:lnTo>
                  <a:pt x="0" y="2377906"/>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18" name="Freeform 18"/>
          <p:cNvSpPr/>
          <p:nvPr/>
        </p:nvSpPr>
        <p:spPr>
          <a:xfrm rot="3419108">
            <a:off x="-647922" y="18053"/>
            <a:ext cx="2016856" cy="1618527"/>
          </a:xfrm>
          <a:custGeom>
            <a:avLst/>
            <a:gdLst/>
            <a:ahLst/>
            <a:cxnLst/>
            <a:rect l="l" t="t" r="r" b="b"/>
            <a:pathLst>
              <a:path w="3025284" h="2427791">
                <a:moveTo>
                  <a:pt x="0" y="0"/>
                </a:moveTo>
                <a:lnTo>
                  <a:pt x="3025284" y="0"/>
                </a:lnTo>
                <a:lnTo>
                  <a:pt x="3025284" y="2427791"/>
                </a:lnTo>
                <a:lnTo>
                  <a:pt x="0" y="242779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19" name="Freeform 19"/>
          <p:cNvSpPr/>
          <p:nvPr/>
        </p:nvSpPr>
        <p:spPr>
          <a:xfrm rot="8100000">
            <a:off x="1451168" y="-277431"/>
            <a:ext cx="992623" cy="1644095"/>
          </a:xfrm>
          <a:custGeom>
            <a:avLst/>
            <a:gdLst/>
            <a:ahLst/>
            <a:cxnLst/>
            <a:rect l="l" t="t" r="r" b="b"/>
            <a:pathLst>
              <a:path w="1488934" h="2466143">
                <a:moveTo>
                  <a:pt x="0" y="0"/>
                </a:moveTo>
                <a:lnTo>
                  <a:pt x="1488933" y="0"/>
                </a:lnTo>
                <a:lnTo>
                  <a:pt x="1488933" y="2466143"/>
                </a:lnTo>
                <a:lnTo>
                  <a:pt x="0" y="2466143"/>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sp>
        <p:nvSpPr>
          <p:cNvPr id="20" name="Freeform 20"/>
          <p:cNvSpPr/>
          <p:nvPr/>
        </p:nvSpPr>
        <p:spPr>
          <a:xfrm>
            <a:off x="9493959" y="1744826"/>
            <a:ext cx="1150027" cy="1706904"/>
          </a:xfrm>
          <a:custGeom>
            <a:avLst/>
            <a:gdLst/>
            <a:ahLst/>
            <a:cxnLst/>
            <a:rect l="l" t="t" r="r" b="b"/>
            <a:pathLst>
              <a:path w="1725040" h="2560356">
                <a:moveTo>
                  <a:pt x="0" y="0"/>
                </a:moveTo>
                <a:lnTo>
                  <a:pt x="1725040" y="0"/>
                </a:lnTo>
                <a:lnTo>
                  <a:pt x="1725040" y="2560356"/>
                </a:lnTo>
                <a:lnTo>
                  <a:pt x="0" y="2560356"/>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sp>
      <p:sp>
        <p:nvSpPr>
          <p:cNvPr id="6" name="TextBox 5"/>
          <p:cNvSpPr txBox="1"/>
          <p:nvPr/>
        </p:nvSpPr>
        <p:spPr>
          <a:xfrm>
            <a:off x="2310479" y="1380350"/>
            <a:ext cx="8184311" cy="1446422"/>
          </a:xfrm>
          <a:prstGeom prst="rect">
            <a:avLst/>
          </a:prstGeom>
          <a:noFill/>
        </p:spPr>
        <p:txBody>
          <a:bodyPr wrap="square" rtlCol="0">
            <a:spAutoFit/>
          </a:bodyPr>
          <a:lstStyle/>
          <a:p>
            <a:pPr>
              <a:lnSpc>
                <a:spcPct val="150000"/>
              </a:lnSpc>
            </a:pPr>
            <a:r>
              <a:rPr lang="en-US" sz="2933" dirty="0"/>
              <a:t>+ </a:t>
            </a:r>
            <a:r>
              <a:rPr lang="en-US" sz="2933" dirty="0" err="1"/>
              <a:t>Hãy</a:t>
            </a:r>
            <a:r>
              <a:rPr lang="en-US" sz="2933" dirty="0"/>
              <a:t> </a:t>
            </a:r>
            <a:r>
              <a:rPr lang="en-US" sz="2933" dirty="0" err="1"/>
              <a:t>kể</a:t>
            </a:r>
            <a:r>
              <a:rPr lang="en-US" sz="2933" dirty="0"/>
              <a:t> </a:t>
            </a:r>
            <a:r>
              <a:rPr lang="en-US" sz="2933" dirty="0" err="1"/>
              <a:t>tên</a:t>
            </a:r>
            <a:r>
              <a:rPr lang="en-US" sz="2933" dirty="0"/>
              <a:t> </a:t>
            </a:r>
            <a:r>
              <a:rPr lang="en-US" sz="2933" dirty="0" err="1"/>
              <a:t>các</a:t>
            </a:r>
            <a:r>
              <a:rPr lang="en-US" sz="2933" dirty="0"/>
              <a:t> </a:t>
            </a:r>
            <a:r>
              <a:rPr lang="en-US" sz="2933" dirty="0" err="1"/>
              <a:t>loại</a:t>
            </a:r>
            <a:r>
              <a:rPr lang="en-US" sz="2933" dirty="0"/>
              <a:t> </a:t>
            </a:r>
            <a:r>
              <a:rPr lang="en-US" sz="2933" dirty="0" err="1"/>
              <a:t>thức</a:t>
            </a:r>
            <a:r>
              <a:rPr lang="en-US" sz="2933" dirty="0"/>
              <a:t> </a:t>
            </a:r>
            <a:r>
              <a:rPr lang="en-US" sz="2933" dirty="0" err="1"/>
              <a:t>ăn</a:t>
            </a:r>
            <a:r>
              <a:rPr lang="en-US" sz="2933" dirty="0"/>
              <a:t> </a:t>
            </a:r>
            <a:r>
              <a:rPr lang="en-US" sz="2933" dirty="0" err="1"/>
              <a:t>khác</a:t>
            </a:r>
            <a:r>
              <a:rPr lang="en-US" sz="2933" dirty="0"/>
              <a:t> </a:t>
            </a:r>
            <a:r>
              <a:rPr lang="en-US" sz="2933" dirty="0" err="1"/>
              <a:t>nhau</a:t>
            </a:r>
            <a:r>
              <a:rPr lang="en-US" sz="2933" dirty="0"/>
              <a:t> </a:t>
            </a:r>
            <a:r>
              <a:rPr lang="en-US" sz="2933" dirty="0" err="1"/>
              <a:t>em</a:t>
            </a:r>
            <a:r>
              <a:rPr lang="en-US" sz="2933" dirty="0"/>
              <a:t> </a:t>
            </a:r>
            <a:r>
              <a:rPr lang="en-US" sz="2933" dirty="0" err="1"/>
              <a:t>đã</a:t>
            </a:r>
            <a:r>
              <a:rPr lang="en-US" sz="2933" dirty="0"/>
              <a:t> </a:t>
            </a:r>
            <a:r>
              <a:rPr lang="en-US" sz="2933" dirty="0" err="1"/>
              <a:t>ăn</a:t>
            </a:r>
            <a:r>
              <a:rPr lang="en-US" sz="2933" dirty="0"/>
              <a:t> </a:t>
            </a:r>
            <a:r>
              <a:rPr lang="en-US" sz="2933" dirty="0" err="1"/>
              <a:t>trong</a:t>
            </a:r>
            <a:r>
              <a:rPr lang="en-US" sz="2933" dirty="0"/>
              <a:t> </a:t>
            </a:r>
            <a:r>
              <a:rPr lang="en-US" sz="2933" dirty="0" err="1"/>
              <a:t>ba</a:t>
            </a:r>
            <a:r>
              <a:rPr lang="en-US" sz="2933" dirty="0"/>
              <a:t> </a:t>
            </a:r>
            <a:r>
              <a:rPr lang="en-US" sz="2933" dirty="0" err="1"/>
              <a:t>ngày</a:t>
            </a:r>
            <a:r>
              <a:rPr lang="en-US" sz="2933" dirty="0"/>
              <a:t> </a:t>
            </a:r>
            <a:r>
              <a:rPr lang="en-US" sz="2933" dirty="0" err="1"/>
              <a:t>gần</a:t>
            </a:r>
            <a:r>
              <a:rPr lang="en-US" sz="2933" dirty="0"/>
              <a:t> </a:t>
            </a:r>
            <a:r>
              <a:rPr lang="en-US" sz="2933" dirty="0" err="1"/>
              <a:t>đây</a:t>
            </a:r>
            <a:r>
              <a:rPr lang="en-US" sz="2933" dirty="0"/>
              <a:t>?</a:t>
            </a:r>
          </a:p>
        </p:txBody>
      </p:sp>
      <p:sp>
        <p:nvSpPr>
          <p:cNvPr id="21" name="TextBox 20"/>
          <p:cNvSpPr txBox="1"/>
          <p:nvPr/>
        </p:nvSpPr>
        <p:spPr>
          <a:xfrm>
            <a:off x="2404801" y="3454039"/>
            <a:ext cx="7521516" cy="1446422"/>
          </a:xfrm>
          <a:prstGeom prst="rect">
            <a:avLst/>
          </a:prstGeom>
          <a:noFill/>
        </p:spPr>
        <p:txBody>
          <a:bodyPr wrap="square" rtlCol="0">
            <a:spAutoFit/>
          </a:bodyPr>
          <a:lstStyle/>
          <a:p>
            <a:pPr>
              <a:lnSpc>
                <a:spcPct val="150000"/>
              </a:lnSpc>
            </a:pPr>
            <a:r>
              <a:rPr lang="en-US" sz="2933" dirty="0"/>
              <a:t>+</a:t>
            </a:r>
            <a:r>
              <a:rPr lang="en-US" sz="2933" dirty="0" err="1"/>
              <a:t>Vì</a:t>
            </a:r>
            <a:r>
              <a:rPr lang="en-US" sz="2933" dirty="0"/>
              <a:t> </a:t>
            </a:r>
            <a:r>
              <a:rPr lang="en-US" sz="2933" dirty="0" err="1"/>
              <a:t>sao</a:t>
            </a:r>
            <a:r>
              <a:rPr lang="en-US" sz="2933" dirty="0"/>
              <a:t> </a:t>
            </a:r>
            <a:r>
              <a:rPr lang="en-US" sz="2933" dirty="0" err="1"/>
              <a:t>mỗi</a:t>
            </a:r>
            <a:r>
              <a:rPr lang="en-US" sz="2933" dirty="0"/>
              <a:t> </a:t>
            </a:r>
            <a:r>
              <a:rPr lang="en-US" sz="2933" dirty="0" err="1"/>
              <a:t>ngày</a:t>
            </a:r>
            <a:r>
              <a:rPr lang="en-US" sz="2933" dirty="0"/>
              <a:t> </a:t>
            </a:r>
            <a:r>
              <a:rPr lang="en-US" sz="2933" dirty="0" err="1"/>
              <a:t>chúng</a:t>
            </a:r>
            <a:r>
              <a:rPr lang="en-US" sz="2933" dirty="0"/>
              <a:t> ta </a:t>
            </a:r>
            <a:r>
              <a:rPr lang="en-US" sz="2933" dirty="0" err="1"/>
              <a:t>thường</a:t>
            </a:r>
            <a:r>
              <a:rPr lang="en-US" sz="2933" dirty="0"/>
              <a:t> </a:t>
            </a:r>
            <a:r>
              <a:rPr lang="en-US" sz="2933" dirty="0" err="1"/>
              <a:t>thay</a:t>
            </a:r>
            <a:r>
              <a:rPr lang="en-US" sz="2933" dirty="0"/>
              <a:t> </a:t>
            </a:r>
            <a:r>
              <a:rPr lang="en-US" sz="2933" dirty="0" err="1"/>
              <a:t>đổi</a:t>
            </a:r>
            <a:r>
              <a:rPr lang="en-US" sz="2933" dirty="0"/>
              <a:t> </a:t>
            </a:r>
            <a:r>
              <a:rPr lang="en-US" sz="2933" dirty="0" err="1"/>
              <a:t>những</a:t>
            </a:r>
            <a:r>
              <a:rPr lang="en-US" sz="2933" dirty="0"/>
              <a:t> </a:t>
            </a:r>
            <a:r>
              <a:rPr lang="en-US" sz="2933" dirty="0" err="1"/>
              <a:t>thức</a:t>
            </a:r>
            <a:r>
              <a:rPr lang="en-US" sz="2933" dirty="0"/>
              <a:t> </a:t>
            </a:r>
            <a:r>
              <a:rPr lang="en-US" sz="2933" dirty="0" err="1"/>
              <a:t>ăn</a:t>
            </a:r>
            <a:r>
              <a:rPr lang="en-US" sz="2933" dirty="0"/>
              <a:t> </a:t>
            </a:r>
            <a:r>
              <a:rPr lang="en-US" sz="2933" dirty="0" err="1"/>
              <a:t>khác</a:t>
            </a:r>
            <a:r>
              <a:rPr lang="en-US" sz="2933" dirty="0"/>
              <a:t> </a:t>
            </a:r>
            <a:r>
              <a:rPr lang="en-US" sz="2933" dirty="0" err="1"/>
              <a:t>nhau</a:t>
            </a:r>
            <a:r>
              <a:rPr lang="en-US" sz="2933" dirty="0"/>
              <a:t>?</a:t>
            </a:r>
          </a:p>
        </p:txBody>
      </p:sp>
    </p:spTree>
    <p:extLst>
      <p:ext uri="{BB962C8B-B14F-4D97-AF65-F5344CB8AC3E}">
        <p14:creationId xmlns:p14="http://schemas.microsoft.com/office/powerpoint/2010/main" val="2125682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anim calcmode="lin" valueType="num">
                                      <p:cBhvr>
                                        <p:cTn id="14" dur="1000" fill="hold"/>
                                        <p:tgtEl>
                                          <p:spTgt spid="21"/>
                                        </p:tgtEl>
                                        <p:attrNameLst>
                                          <p:attrName>ppt_x</p:attrName>
                                        </p:attrNameLst>
                                      </p:cBhvr>
                                      <p:tavLst>
                                        <p:tav tm="0">
                                          <p:val>
                                            <p:strVal val="#ppt_x"/>
                                          </p:val>
                                        </p:tav>
                                        <p:tav tm="100000">
                                          <p:val>
                                            <p:strVal val="#ppt_x"/>
                                          </p:val>
                                        </p:tav>
                                      </p:tavLst>
                                    </p:anim>
                                    <p:anim calcmode="lin" valueType="num">
                                      <p:cBhvr>
                                        <p:cTn id="1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a:off x="823490" y="6074039"/>
            <a:ext cx="2423202" cy="1060151"/>
          </a:xfrm>
          <a:custGeom>
            <a:avLst/>
            <a:gdLst/>
            <a:ahLst/>
            <a:cxnLst/>
            <a:rect l="l" t="t" r="r" b="b"/>
            <a:pathLst>
              <a:path w="3634803" h="1590226">
                <a:moveTo>
                  <a:pt x="0" y="0"/>
                </a:moveTo>
                <a:lnTo>
                  <a:pt x="3634802" y="0"/>
                </a:lnTo>
                <a:lnTo>
                  <a:pt x="3634802" y="1590226"/>
                </a:lnTo>
                <a:lnTo>
                  <a:pt x="0" y="15902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999493" y="4411084"/>
            <a:ext cx="1521415" cy="2193030"/>
          </a:xfrm>
          <a:custGeom>
            <a:avLst/>
            <a:gdLst/>
            <a:ahLst/>
            <a:cxnLst/>
            <a:rect l="l" t="t" r="r" b="b"/>
            <a:pathLst>
              <a:path w="2282122" h="3289545">
                <a:moveTo>
                  <a:pt x="0" y="0"/>
                </a:moveTo>
                <a:lnTo>
                  <a:pt x="2282122" y="0"/>
                </a:lnTo>
                <a:lnTo>
                  <a:pt x="2282122" y="3289545"/>
                </a:lnTo>
                <a:lnTo>
                  <a:pt x="0" y="3289545"/>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8423079" y="1743088"/>
            <a:ext cx="1868060" cy="798595"/>
          </a:xfrm>
          <a:custGeom>
            <a:avLst/>
            <a:gdLst/>
            <a:ahLst/>
            <a:cxnLst/>
            <a:rect l="l" t="t" r="r" b="b"/>
            <a:pathLst>
              <a:path w="2802090" h="1197893">
                <a:moveTo>
                  <a:pt x="0" y="0"/>
                </a:moveTo>
                <a:lnTo>
                  <a:pt x="2802090" y="0"/>
                </a:lnTo>
                <a:lnTo>
                  <a:pt x="2802090" y="1197893"/>
                </a:lnTo>
                <a:lnTo>
                  <a:pt x="0" y="1197893"/>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1769744">
            <a:off x="9910964" y="2242537"/>
            <a:ext cx="2468169" cy="1669099"/>
          </a:xfrm>
          <a:custGeom>
            <a:avLst/>
            <a:gdLst/>
            <a:ahLst/>
            <a:cxnLst/>
            <a:rect l="l" t="t" r="r" b="b"/>
            <a:pathLst>
              <a:path w="3702254" h="2503649">
                <a:moveTo>
                  <a:pt x="0" y="0"/>
                </a:moveTo>
                <a:lnTo>
                  <a:pt x="3702254" y="0"/>
                </a:lnTo>
                <a:lnTo>
                  <a:pt x="3702254" y="2503649"/>
                </a:lnTo>
                <a:lnTo>
                  <a:pt x="0" y="2503649"/>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5647">
            <a:off x="8070563" y="-585172"/>
            <a:ext cx="1589450" cy="1900687"/>
          </a:xfrm>
          <a:custGeom>
            <a:avLst/>
            <a:gdLst/>
            <a:ahLst/>
            <a:cxnLst/>
            <a:rect l="l" t="t" r="r" b="b"/>
            <a:pathLst>
              <a:path w="2384175" h="2851031">
                <a:moveTo>
                  <a:pt x="0" y="0"/>
                </a:moveTo>
                <a:lnTo>
                  <a:pt x="2384175" y="0"/>
                </a:lnTo>
                <a:lnTo>
                  <a:pt x="2384175" y="2851031"/>
                </a:lnTo>
                <a:lnTo>
                  <a:pt x="0" y="2851031"/>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8" name="Freeform 8"/>
          <p:cNvSpPr/>
          <p:nvPr/>
        </p:nvSpPr>
        <p:spPr>
          <a:xfrm>
            <a:off x="7423837" y="6172201"/>
            <a:ext cx="842232" cy="863827"/>
          </a:xfrm>
          <a:custGeom>
            <a:avLst/>
            <a:gdLst/>
            <a:ahLst/>
            <a:cxnLst/>
            <a:rect l="l" t="t" r="r" b="b"/>
            <a:pathLst>
              <a:path w="1263348" h="1295741">
                <a:moveTo>
                  <a:pt x="0" y="0"/>
                </a:moveTo>
                <a:lnTo>
                  <a:pt x="1263348" y="0"/>
                </a:lnTo>
                <a:lnTo>
                  <a:pt x="1263348" y="1295741"/>
                </a:lnTo>
                <a:lnTo>
                  <a:pt x="0" y="1295741"/>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9" name="Freeform 9"/>
          <p:cNvSpPr/>
          <p:nvPr/>
        </p:nvSpPr>
        <p:spPr>
          <a:xfrm rot="-1523282">
            <a:off x="6760374" y="1443513"/>
            <a:ext cx="1272366" cy="2107439"/>
          </a:xfrm>
          <a:custGeom>
            <a:avLst/>
            <a:gdLst/>
            <a:ahLst/>
            <a:cxnLst/>
            <a:rect l="l" t="t" r="r" b="b"/>
            <a:pathLst>
              <a:path w="1908549" h="3161158">
                <a:moveTo>
                  <a:pt x="0" y="0"/>
                </a:moveTo>
                <a:lnTo>
                  <a:pt x="1908549" y="0"/>
                </a:lnTo>
                <a:lnTo>
                  <a:pt x="1908549" y="3161158"/>
                </a:lnTo>
                <a:lnTo>
                  <a:pt x="0" y="3161158"/>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0" name="Freeform 10"/>
          <p:cNvSpPr/>
          <p:nvPr/>
        </p:nvSpPr>
        <p:spPr>
          <a:xfrm rot="-926432">
            <a:off x="3759461" y="5514638"/>
            <a:ext cx="2125869" cy="1870765"/>
          </a:xfrm>
          <a:custGeom>
            <a:avLst/>
            <a:gdLst/>
            <a:ahLst/>
            <a:cxnLst/>
            <a:rect l="l" t="t" r="r" b="b"/>
            <a:pathLst>
              <a:path w="3188804" h="2806147">
                <a:moveTo>
                  <a:pt x="0" y="0"/>
                </a:moveTo>
                <a:lnTo>
                  <a:pt x="3188803" y="0"/>
                </a:lnTo>
                <a:lnTo>
                  <a:pt x="3188803" y="2806148"/>
                </a:lnTo>
                <a:lnTo>
                  <a:pt x="0" y="2806148"/>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grpSp>
        <p:nvGrpSpPr>
          <p:cNvPr id="11" name="Group 11"/>
          <p:cNvGrpSpPr>
            <a:grpSpLocks noChangeAspect="1"/>
          </p:cNvGrpSpPr>
          <p:nvPr/>
        </p:nvGrpSpPr>
        <p:grpSpPr>
          <a:xfrm rot="-331293">
            <a:off x="4086674" y="2485032"/>
            <a:ext cx="5913323" cy="4322460"/>
            <a:chOff x="0" y="0"/>
            <a:chExt cx="2435860" cy="1780540"/>
          </a:xfrm>
        </p:grpSpPr>
        <p:sp>
          <p:nvSpPr>
            <p:cNvPr id="12" name="Freeform 12"/>
            <p:cNvSpPr/>
            <p:nvPr/>
          </p:nvSpPr>
          <p:spPr>
            <a:xfrm>
              <a:off x="74930" y="40640"/>
              <a:ext cx="2310130" cy="1664970"/>
            </a:xfrm>
            <a:custGeom>
              <a:avLst/>
              <a:gdLst/>
              <a:ahLst/>
              <a:cxnLst/>
              <a:rect l="l" t="t" r="r" b="b"/>
              <a:pathLst>
                <a:path w="2310130" h="1664970">
                  <a:moveTo>
                    <a:pt x="2310130" y="1664970"/>
                  </a:moveTo>
                  <a:lnTo>
                    <a:pt x="0" y="1664970"/>
                  </a:lnTo>
                  <a:lnTo>
                    <a:pt x="0" y="0"/>
                  </a:lnTo>
                  <a:lnTo>
                    <a:pt x="2308860" y="0"/>
                  </a:lnTo>
                  <a:lnTo>
                    <a:pt x="2308860" y="1664970"/>
                  </a:lnTo>
                  <a:close/>
                </a:path>
              </a:pathLst>
            </a:custGeom>
            <a:blipFill>
              <a:blip r:embed="rId19"/>
              <a:stretch>
                <a:fillRect t="-17813" b="-17813"/>
              </a:stretch>
            </a:blipFill>
          </p:spPr>
        </p:sp>
        <p:sp>
          <p:nvSpPr>
            <p:cNvPr id="13" name="Freeform 13"/>
            <p:cNvSpPr/>
            <p:nvPr/>
          </p:nvSpPr>
          <p:spPr>
            <a:xfrm>
              <a:off x="0" y="0"/>
              <a:ext cx="2435860" cy="1780540"/>
            </a:xfrm>
            <a:custGeom>
              <a:avLst/>
              <a:gdLst/>
              <a:ahLst/>
              <a:cxnLst/>
              <a:rect l="l" t="t" r="r" b="b"/>
              <a:pathLst>
                <a:path w="2435860" h="1780540">
                  <a:moveTo>
                    <a:pt x="2435860" y="1780540"/>
                  </a:moveTo>
                  <a:lnTo>
                    <a:pt x="0" y="1780540"/>
                  </a:lnTo>
                  <a:lnTo>
                    <a:pt x="0" y="0"/>
                  </a:lnTo>
                  <a:lnTo>
                    <a:pt x="2435860" y="0"/>
                  </a:lnTo>
                  <a:lnTo>
                    <a:pt x="2435860" y="1780540"/>
                  </a:lnTo>
                  <a:close/>
                </a:path>
              </a:pathLst>
            </a:custGeom>
            <a:blipFill>
              <a:blip r:embed="rId20"/>
              <a:stretch>
                <a:fillRect l="-66" r="-66"/>
              </a:stretch>
            </a:blipFill>
          </p:spPr>
        </p:sp>
      </p:grpSp>
      <p:sp>
        <p:nvSpPr>
          <p:cNvPr id="14" name="Freeform 14"/>
          <p:cNvSpPr/>
          <p:nvPr/>
        </p:nvSpPr>
        <p:spPr>
          <a:xfrm rot="1863011">
            <a:off x="10100427" y="-429452"/>
            <a:ext cx="1798132" cy="2103079"/>
          </a:xfrm>
          <a:custGeom>
            <a:avLst/>
            <a:gdLst/>
            <a:ahLst/>
            <a:cxnLst/>
            <a:rect l="l" t="t" r="r" b="b"/>
            <a:pathLst>
              <a:path w="2697198" h="3154618">
                <a:moveTo>
                  <a:pt x="0" y="0"/>
                </a:moveTo>
                <a:lnTo>
                  <a:pt x="2697198" y="0"/>
                </a:lnTo>
                <a:lnTo>
                  <a:pt x="2697198" y="3154618"/>
                </a:lnTo>
                <a:lnTo>
                  <a:pt x="0" y="3154618"/>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5" name="Freeform 15"/>
          <p:cNvSpPr/>
          <p:nvPr/>
        </p:nvSpPr>
        <p:spPr>
          <a:xfrm rot="975012">
            <a:off x="5338295" y="-266295"/>
            <a:ext cx="1973331" cy="1262932"/>
          </a:xfrm>
          <a:custGeom>
            <a:avLst/>
            <a:gdLst/>
            <a:ahLst/>
            <a:cxnLst/>
            <a:rect l="l" t="t" r="r" b="b"/>
            <a:pathLst>
              <a:path w="2959997" h="1894398">
                <a:moveTo>
                  <a:pt x="0" y="0"/>
                </a:moveTo>
                <a:lnTo>
                  <a:pt x="2959997" y="0"/>
                </a:lnTo>
                <a:lnTo>
                  <a:pt x="2959997" y="1894398"/>
                </a:lnTo>
                <a:lnTo>
                  <a:pt x="0" y="1894398"/>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6" name="Freeform 16"/>
          <p:cNvSpPr/>
          <p:nvPr/>
        </p:nvSpPr>
        <p:spPr>
          <a:xfrm rot="-533862">
            <a:off x="-258984" y="5053015"/>
            <a:ext cx="973558" cy="1976767"/>
          </a:xfrm>
          <a:custGeom>
            <a:avLst/>
            <a:gdLst/>
            <a:ahLst/>
            <a:cxnLst/>
            <a:rect l="l" t="t" r="r" b="b"/>
            <a:pathLst>
              <a:path w="1460337" h="2965151">
                <a:moveTo>
                  <a:pt x="0" y="0"/>
                </a:moveTo>
                <a:lnTo>
                  <a:pt x="1460336" y="0"/>
                </a:lnTo>
                <a:lnTo>
                  <a:pt x="1460336" y="2965151"/>
                </a:lnTo>
                <a:lnTo>
                  <a:pt x="0" y="2965151"/>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pic>
        <p:nvPicPr>
          <p:cNvPr id="18" name="Picture 17"/>
          <p:cNvPicPr>
            <a:picLocks noChangeAspect="1"/>
          </p:cNvPicPr>
          <p:nvPr/>
        </p:nvPicPr>
        <p:blipFill>
          <a:blip r:embed="rId27"/>
          <a:stretch>
            <a:fillRect/>
          </a:stretch>
        </p:blipFill>
        <p:spPr>
          <a:xfrm>
            <a:off x="-120109" y="388737"/>
            <a:ext cx="5933954" cy="4641490"/>
          </a:xfrm>
          <a:prstGeom prst="rect">
            <a:avLst/>
          </a:prstGeom>
        </p:spPr>
      </p:pic>
    </p:spTree>
    <p:extLst>
      <p:ext uri="{BB962C8B-B14F-4D97-AF65-F5344CB8AC3E}">
        <p14:creationId xmlns:p14="http://schemas.microsoft.com/office/powerpoint/2010/main" val="4273123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grpSp>
        <p:nvGrpSpPr>
          <p:cNvPr id="3" name="Group 3"/>
          <p:cNvGrpSpPr/>
          <p:nvPr/>
        </p:nvGrpSpPr>
        <p:grpSpPr>
          <a:xfrm>
            <a:off x="5537294" y="1117849"/>
            <a:ext cx="1117413" cy="614049"/>
            <a:chOff x="0" y="0"/>
            <a:chExt cx="2234827" cy="1228097"/>
          </a:xfrm>
        </p:grpSpPr>
        <p:sp>
          <p:nvSpPr>
            <p:cNvPr id="4" name="Freeform 4"/>
            <p:cNvSpPr/>
            <p:nvPr/>
          </p:nvSpPr>
          <p:spPr>
            <a:xfrm>
              <a:off x="0" y="0"/>
              <a:ext cx="1040897" cy="1228097"/>
            </a:xfrm>
            <a:custGeom>
              <a:avLst/>
              <a:gdLst/>
              <a:ahLst/>
              <a:cxnLst/>
              <a:rect l="l" t="t" r="r" b="b"/>
              <a:pathLst>
                <a:path w="1040897" h="1228097">
                  <a:moveTo>
                    <a:pt x="0" y="0"/>
                  </a:moveTo>
                  <a:lnTo>
                    <a:pt x="1040897" y="0"/>
                  </a:lnTo>
                  <a:lnTo>
                    <a:pt x="1040897" y="1228097"/>
                  </a:lnTo>
                  <a:lnTo>
                    <a:pt x="0" y="12280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Freeform 5"/>
            <p:cNvSpPr/>
            <p:nvPr/>
          </p:nvSpPr>
          <p:spPr>
            <a:xfrm>
              <a:off x="1193929" y="0"/>
              <a:ext cx="1040897" cy="1228097"/>
            </a:xfrm>
            <a:custGeom>
              <a:avLst/>
              <a:gdLst/>
              <a:ahLst/>
              <a:cxnLst/>
              <a:rect l="l" t="t" r="r" b="b"/>
              <a:pathLst>
                <a:path w="1040897" h="1228097">
                  <a:moveTo>
                    <a:pt x="0" y="0"/>
                  </a:moveTo>
                  <a:lnTo>
                    <a:pt x="1040898" y="0"/>
                  </a:lnTo>
                  <a:lnTo>
                    <a:pt x="1040898" y="1228097"/>
                  </a:lnTo>
                  <a:lnTo>
                    <a:pt x="0" y="122809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grpSp>
      <p:sp>
        <p:nvSpPr>
          <p:cNvPr id="7" name="Freeform 7"/>
          <p:cNvSpPr/>
          <p:nvPr/>
        </p:nvSpPr>
        <p:spPr>
          <a:xfrm>
            <a:off x="-196774" y="4851819"/>
            <a:ext cx="1991485" cy="2147154"/>
          </a:xfrm>
          <a:custGeom>
            <a:avLst/>
            <a:gdLst/>
            <a:ahLst/>
            <a:cxnLst/>
            <a:rect l="l" t="t" r="r" b="b"/>
            <a:pathLst>
              <a:path w="2987228" h="3220731">
                <a:moveTo>
                  <a:pt x="0" y="0"/>
                </a:moveTo>
                <a:lnTo>
                  <a:pt x="2987228" y="0"/>
                </a:lnTo>
                <a:lnTo>
                  <a:pt x="2987228" y="3220731"/>
                </a:lnTo>
                <a:lnTo>
                  <a:pt x="0" y="322073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8" name="Freeform 8"/>
          <p:cNvSpPr/>
          <p:nvPr/>
        </p:nvSpPr>
        <p:spPr>
          <a:xfrm>
            <a:off x="10073614" y="3639005"/>
            <a:ext cx="868373" cy="1520129"/>
          </a:xfrm>
          <a:custGeom>
            <a:avLst/>
            <a:gdLst/>
            <a:ahLst/>
            <a:cxnLst/>
            <a:rect l="l" t="t" r="r" b="b"/>
            <a:pathLst>
              <a:path w="1302560" h="2280193">
                <a:moveTo>
                  <a:pt x="0" y="0"/>
                </a:moveTo>
                <a:lnTo>
                  <a:pt x="1302560" y="0"/>
                </a:lnTo>
                <a:lnTo>
                  <a:pt x="1302560" y="2280193"/>
                </a:lnTo>
                <a:lnTo>
                  <a:pt x="0" y="228019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9" name="Freeform 9"/>
          <p:cNvSpPr/>
          <p:nvPr/>
        </p:nvSpPr>
        <p:spPr>
          <a:xfrm>
            <a:off x="10643986" y="4851819"/>
            <a:ext cx="1965600" cy="2285581"/>
          </a:xfrm>
          <a:custGeom>
            <a:avLst/>
            <a:gdLst/>
            <a:ahLst/>
            <a:cxnLst/>
            <a:rect l="l" t="t" r="r" b="b"/>
            <a:pathLst>
              <a:path w="2948400" h="3428372">
                <a:moveTo>
                  <a:pt x="0" y="0"/>
                </a:moveTo>
                <a:lnTo>
                  <a:pt x="2948400" y="0"/>
                </a:lnTo>
                <a:lnTo>
                  <a:pt x="2948400" y="3428372"/>
                </a:lnTo>
                <a:lnTo>
                  <a:pt x="0" y="3428372"/>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10" name="Freeform 10"/>
          <p:cNvSpPr/>
          <p:nvPr/>
        </p:nvSpPr>
        <p:spPr>
          <a:xfrm rot="1284077">
            <a:off x="8995321" y="5263111"/>
            <a:ext cx="1186280" cy="1940745"/>
          </a:xfrm>
          <a:custGeom>
            <a:avLst/>
            <a:gdLst/>
            <a:ahLst/>
            <a:cxnLst/>
            <a:rect l="l" t="t" r="r" b="b"/>
            <a:pathLst>
              <a:path w="1779420" h="2911117">
                <a:moveTo>
                  <a:pt x="0" y="0"/>
                </a:moveTo>
                <a:lnTo>
                  <a:pt x="1779421" y="0"/>
                </a:lnTo>
                <a:lnTo>
                  <a:pt x="1779421" y="2911117"/>
                </a:lnTo>
                <a:lnTo>
                  <a:pt x="0" y="2911117"/>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11" name="Freeform 11"/>
          <p:cNvSpPr/>
          <p:nvPr/>
        </p:nvSpPr>
        <p:spPr>
          <a:xfrm rot="-2845532">
            <a:off x="2207751" y="5128087"/>
            <a:ext cx="1126923" cy="1901981"/>
          </a:xfrm>
          <a:custGeom>
            <a:avLst/>
            <a:gdLst/>
            <a:ahLst/>
            <a:cxnLst/>
            <a:rect l="l" t="t" r="r" b="b"/>
            <a:pathLst>
              <a:path w="1690385" h="2852971">
                <a:moveTo>
                  <a:pt x="0" y="0"/>
                </a:moveTo>
                <a:lnTo>
                  <a:pt x="1690385" y="0"/>
                </a:lnTo>
                <a:lnTo>
                  <a:pt x="1690385" y="2852971"/>
                </a:lnTo>
                <a:lnTo>
                  <a:pt x="0" y="2852971"/>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12" name="Freeform 12"/>
          <p:cNvSpPr/>
          <p:nvPr/>
        </p:nvSpPr>
        <p:spPr>
          <a:xfrm rot="-637977">
            <a:off x="11154996" y="1845066"/>
            <a:ext cx="1312734" cy="2430989"/>
          </a:xfrm>
          <a:custGeom>
            <a:avLst/>
            <a:gdLst/>
            <a:ahLst/>
            <a:cxnLst/>
            <a:rect l="l" t="t" r="r" b="b"/>
            <a:pathLst>
              <a:path w="1969101" h="3646483">
                <a:moveTo>
                  <a:pt x="0" y="0"/>
                </a:moveTo>
                <a:lnTo>
                  <a:pt x="1969100" y="0"/>
                </a:lnTo>
                <a:lnTo>
                  <a:pt x="1969100" y="3646483"/>
                </a:lnTo>
                <a:lnTo>
                  <a:pt x="0" y="3646483"/>
                </a:lnTo>
                <a:lnTo>
                  <a:pt x="0" y="0"/>
                </a:lnTo>
                <a:close/>
              </a:path>
            </a:pathLst>
          </a:custGeom>
          <a:blipFill>
            <a:blip r:embed="rId17">
              <a:extLst>
                <a:ext uri="{96DAC541-7B7A-43D3-8B79-37D633B846F1}">
                  <asvg:svgBlip xmlns="" xmlns:asvg="http://schemas.microsoft.com/office/drawing/2016/SVG/main" r:embed="rId18"/>
                </a:ext>
              </a:extLst>
            </a:blip>
            <a:stretch>
              <a:fillRect/>
            </a:stretch>
          </a:blipFill>
        </p:spPr>
      </p:sp>
      <p:sp>
        <p:nvSpPr>
          <p:cNvPr id="13" name="Freeform 13"/>
          <p:cNvSpPr/>
          <p:nvPr/>
        </p:nvSpPr>
        <p:spPr>
          <a:xfrm rot="2195646">
            <a:off x="-753625" y="2314609"/>
            <a:ext cx="2228261" cy="1974796"/>
          </a:xfrm>
          <a:custGeom>
            <a:avLst/>
            <a:gdLst/>
            <a:ahLst/>
            <a:cxnLst/>
            <a:rect l="l" t="t" r="r" b="b"/>
            <a:pathLst>
              <a:path w="3342391" h="2962194">
                <a:moveTo>
                  <a:pt x="0" y="0"/>
                </a:moveTo>
                <a:lnTo>
                  <a:pt x="3342392" y="0"/>
                </a:lnTo>
                <a:lnTo>
                  <a:pt x="3342392" y="2962194"/>
                </a:lnTo>
                <a:lnTo>
                  <a:pt x="0" y="2962194"/>
                </a:lnTo>
                <a:lnTo>
                  <a:pt x="0" y="0"/>
                </a:lnTo>
                <a:close/>
              </a:path>
            </a:pathLst>
          </a:custGeom>
          <a:blipFill>
            <a:blip r:embed="rId19">
              <a:extLst>
                <a:ext uri="{96DAC541-7B7A-43D3-8B79-37D633B846F1}">
                  <asvg:svgBlip xmlns="" xmlns:asvg="http://schemas.microsoft.com/office/drawing/2016/SVG/main" r:embed="rId20"/>
                </a:ext>
              </a:extLst>
            </a:blip>
            <a:stretch>
              <a:fillRect/>
            </a:stretch>
          </a:blipFill>
        </p:spPr>
      </p:sp>
      <p:sp>
        <p:nvSpPr>
          <p:cNvPr id="14" name="Freeform 14"/>
          <p:cNvSpPr/>
          <p:nvPr/>
        </p:nvSpPr>
        <p:spPr>
          <a:xfrm>
            <a:off x="1442969" y="3767329"/>
            <a:ext cx="779684" cy="1474579"/>
          </a:xfrm>
          <a:custGeom>
            <a:avLst/>
            <a:gdLst/>
            <a:ahLst/>
            <a:cxnLst/>
            <a:rect l="l" t="t" r="r" b="b"/>
            <a:pathLst>
              <a:path w="1169526" h="2211869">
                <a:moveTo>
                  <a:pt x="0" y="0"/>
                </a:moveTo>
                <a:lnTo>
                  <a:pt x="1169526" y="0"/>
                </a:lnTo>
                <a:lnTo>
                  <a:pt x="1169526" y="2211869"/>
                </a:lnTo>
                <a:lnTo>
                  <a:pt x="0" y="2211869"/>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
        <p:nvSpPr>
          <p:cNvPr id="15" name="Freeform 15"/>
          <p:cNvSpPr/>
          <p:nvPr/>
        </p:nvSpPr>
        <p:spPr>
          <a:xfrm rot="527845">
            <a:off x="10962118" y="-395855"/>
            <a:ext cx="1286090" cy="2041413"/>
          </a:xfrm>
          <a:custGeom>
            <a:avLst/>
            <a:gdLst/>
            <a:ahLst/>
            <a:cxnLst/>
            <a:rect l="l" t="t" r="r" b="b"/>
            <a:pathLst>
              <a:path w="1929135" h="3062119">
                <a:moveTo>
                  <a:pt x="0" y="0"/>
                </a:moveTo>
                <a:lnTo>
                  <a:pt x="1929135" y="0"/>
                </a:lnTo>
                <a:lnTo>
                  <a:pt x="1929135" y="3062119"/>
                </a:lnTo>
                <a:lnTo>
                  <a:pt x="0" y="3062119"/>
                </a:lnTo>
                <a:lnTo>
                  <a:pt x="0" y="0"/>
                </a:lnTo>
                <a:close/>
              </a:path>
            </a:pathLst>
          </a:custGeom>
          <a:blipFill>
            <a:blip r:embed="rId23">
              <a:extLst>
                <a:ext uri="{96DAC541-7B7A-43D3-8B79-37D633B846F1}">
                  <asvg:svgBlip xmlns="" xmlns:asvg="http://schemas.microsoft.com/office/drawing/2016/SVG/main" r:embed="rId24"/>
                </a:ext>
              </a:extLst>
            </a:blip>
            <a:stretch>
              <a:fillRect/>
            </a:stretch>
          </a:blipFill>
        </p:spPr>
      </p:sp>
      <p:sp>
        <p:nvSpPr>
          <p:cNvPr id="16" name="Freeform 16"/>
          <p:cNvSpPr/>
          <p:nvPr/>
        </p:nvSpPr>
        <p:spPr>
          <a:xfrm rot="2320838">
            <a:off x="1213731" y="1792124"/>
            <a:ext cx="1675159" cy="1304530"/>
          </a:xfrm>
          <a:custGeom>
            <a:avLst/>
            <a:gdLst/>
            <a:ahLst/>
            <a:cxnLst/>
            <a:rect l="l" t="t" r="r" b="b"/>
            <a:pathLst>
              <a:path w="2512738" h="1956795">
                <a:moveTo>
                  <a:pt x="0" y="0"/>
                </a:moveTo>
                <a:lnTo>
                  <a:pt x="2512738" y="0"/>
                </a:lnTo>
                <a:lnTo>
                  <a:pt x="2512738" y="1956795"/>
                </a:lnTo>
                <a:lnTo>
                  <a:pt x="0" y="1956795"/>
                </a:lnTo>
                <a:lnTo>
                  <a:pt x="0" y="0"/>
                </a:lnTo>
                <a:close/>
              </a:path>
            </a:pathLst>
          </a:custGeom>
          <a:blipFill>
            <a:blip r:embed="rId25">
              <a:extLst>
                <a:ext uri="{96DAC541-7B7A-43D3-8B79-37D633B846F1}">
                  <asvg:svgBlip xmlns="" xmlns:asvg="http://schemas.microsoft.com/office/drawing/2016/SVG/main" r:embed="rId26"/>
                </a:ext>
              </a:extLst>
            </a:blip>
            <a:stretch>
              <a:fillRect/>
            </a:stretch>
          </a:blipFill>
        </p:spPr>
      </p:sp>
      <p:sp>
        <p:nvSpPr>
          <p:cNvPr id="17" name="Freeform 17"/>
          <p:cNvSpPr/>
          <p:nvPr/>
        </p:nvSpPr>
        <p:spPr>
          <a:xfrm rot="1117127">
            <a:off x="9545502" y="-167784"/>
            <a:ext cx="875862" cy="1585271"/>
          </a:xfrm>
          <a:custGeom>
            <a:avLst/>
            <a:gdLst/>
            <a:ahLst/>
            <a:cxnLst/>
            <a:rect l="l" t="t" r="r" b="b"/>
            <a:pathLst>
              <a:path w="1313793" h="2377906">
                <a:moveTo>
                  <a:pt x="0" y="0"/>
                </a:moveTo>
                <a:lnTo>
                  <a:pt x="1313793" y="0"/>
                </a:lnTo>
                <a:lnTo>
                  <a:pt x="1313793" y="2377906"/>
                </a:lnTo>
                <a:lnTo>
                  <a:pt x="0" y="2377906"/>
                </a:lnTo>
                <a:lnTo>
                  <a:pt x="0" y="0"/>
                </a:lnTo>
                <a:close/>
              </a:path>
            </a:pathLst>
          </a:custGeom>
          <a:blipFill>
            <a:blip r:embed="rId27">
              <a:extLst>
                <a:ext uri="{96DAC541-7B7A-43D3-8B79-37D633B846F1}">
                  <asvg:svgBlip xmlns="" xmlns:asvg="http://schemas.microsoft.com/office/drawing/2016/SVG/main" r:embed="rId28"/>
                </a:ext>
              </a:extLst>
            </a:blip>
            <a:stretch>
              <a:fillRect/>
            </a:stretch>
          </a:blipFill>
        </p:spPr>
      </p:sp>
      <p:sp>
        <p:nvSpPr>
          <p:cNvPr id="18" name="Freeform 18"/>
          <p:cNvSpPr/>
          <p:nvPr/>
        </p:nvSpPr>
        <p:spPr>
          <a:xfrm rot="3419108">
            <a:off x="-647922" y="18053"/>
            <a:ext cx="2016856" cy="1618527"/>
          </a:xfrm>
          <a:custGeom>
            <a:avLst/>
            <a:gdLst/>
            <a:ahLst/>
            <a:cxnLst/>
            <a:rect l="l" t="t" r="r" b="b"/>
            <a:pathLst>
              <a:path w="3025284" h="2427791">
                <a:moveTo>
                  <a:pt x="0" y="0"/>
                </a:moveTo>
                <a:lnTo>
                  <a:pt x="3025284" y="0"/>
                </a:lnTo>
                <a:lnTo>
                  <a:pt x="3025284" y="2427791"/>
                </a:lnTo>
                <a:lnTo>
                  <a:pt x="0" y="2427791"/>
                </a:lnTo>
                <a:lnTo>
                  <a:pt x="0" y="0"/>
                </a:lnTo>
                <a:close/>
              </a:path>
            </a:pathLst>
          </a:custGeom>
          <a:blipFill>
            <a:blip r:embed="rId29">
              <a:extLst>
                <a:ext uri="{96DAC541-7B7A-43D3-8B79-37D633B846F1}">
                  <asvg:svgBlip xmlns="" xmlns:asvg="http://schemas.microsoft.com/office/drawing/2016/SVG/main" r:embed="rId30"/>
                </a:ext>
              </a:extLst>
            </a:blip>
            <a:stretch>
              <a:fillRect/>
            </a:stretch>
          </a:blipFill>
        </p:spPr>
      </p:sp>
      <p:sp>
        <p:nvSpPr>
          <p:cNvPr id="19" name="Freeform 19"/>
          <p:cNvSpPr/>
          <p:nvPr/>
        </p:nvSpPr>
        <p:spPr>
          <a:xfrm rot="8100000">
            <a:off x="1451168" y="-277431"/>
            <a:ext cx="992623" cy="1644095"/>
          </a:xfrm>
          <a:custGeom>
            <a:avLst/>
            <a:gdLst/>
            <a:ahLst/>
            <a:cxnLst/>
            <a:rect l="l" t="t" r="r" b="b"/>
            <a:pathLst>
              <a:path w="1488934" h="2466143">
                <a:moveTo>
                  <a:pt x="0" y="0"/>
                </a:moveTo>
                <a:lnTo>
                  <a:pt x="1488933" y="0"/>
                </a:lnTo>
                <a:lnTo>
                  <a:pt x="1488933" y="2466143"/>
                </a:lnTo>
                <a:lnTo>
                  <a:pt x="0" y="2466143"/>
                </a:lnTo>
                <a:lnTo>
                  <a:pt x="0" y="0"/>
                </a:lnTo>
                <a:close/>
              </a:path>
            </a:pathLst>
          </a:custGeom>
          <a:blipFill>
            <a:blip r:embed="rId31">
              <a:extLst>
                <a:ext uri="{96DAC541-7B7A-43D3-8B79-37D633B846F1}">
                  <asvg:svgBlip xmlns="" xmlns:asvg="http://schemas.microsoft.com/office/drawing/2016/SVG/main" r:embed="rId32"/>
                </a:ext>
              </a:extLst>
            </a:blip>
            <a:stretch>
              <a:fillRect/>
            </a:stretch>
          </a:blipFill>
        </p:spPr>
      </p:sp>
      <p:sp>
        <p:nvSpPr>
          <p:cNvPr id="20" name="Freeform 20"/>
          <p:cNvSpPr/>
          <p:nvPr/>
        </p:nvSpPr>
        <p:spPr>
          <a:xfrm>
            <a:off x="9493959" y="1744826"/>
            <a:ext cx="1150027" cy="1706904"/>
          </a:xfrm>
          <a:custGeom>
            <a:avLst/>
            <a:gdLst/>
            <a:ahLst/>
            <a:cxnLst/>
            <a:rect l="l" t="t" r="r" b="b"/>
            <a:pathLst>
              <a:path w="1725040" h="2560356">
                <a:moveTo>
                  <a:pt x="0" y="0"/>
                </a:moveTo>
                <a:lnTo>
                  <a:pt x="1725040" y="0"/>
                </a:lnTo>
                <a:lnTo>
                  <a:pt x="1725040" y="2560356"/>
                </a:lnTo>
                <a:lnTo>
                  <a:pt x="0" y="2560356"/>
                </a:lnTo>
                <a:lnTo>
                  <a:pt x="0" y="0"/>
                </a:lnTo>
                <a:close/>
              </a:path>
            </a:pathLst>
          </a:custGeom>
          <a:blipFill>
            <a:blip r:embed="rId33">
              <a:extLst>
                <a:ext uri="{96DAC541-7B7A-43D3-8B79-37D633B846F1}">
                  <asvg:svgBlip xmlns="" xmlns:asvg="http://schemas.microsoft.com/office/drawing/2016/SVG/main" r:embed="rId34"/>
                </a:ext>
              </a:extLst>
            </a:blip>
            <a:stretch>
              <a:fillRect/>
            </a:stretch>
          </a:blipFill>
        </p:spPr>
      </p:sp>
      <p:pic>
        <p:nvPicPr>
          <p:cNvPr id="22" name="Picture 21"/>
          <p:cNvPicPr>
            <a:picLocks noChangeAspect="1"/>
          </p:cNvPicPr>
          <p:nvPr/>
        </p:nvPicPr>
        <p:blipFill>
          <a:blip r:embed="rId35"/>
          <a:stretch>
            <a:fillRect/>
          </a:stretch>
        </p:blipFill>
        <p:spPr>
          <a:xfrm>
            <a:off x="2564813" y="1915929"/>
            <a:ext cx="7538985" cy="3897439"/>
          </a:xfrm>
          <a:prstGeom prst="rect">
            <a:avLst/>
          </a:prstGeom>
        </p:spPr>
      </p:pic>
    </p:spTree>
    <p:extLst>
      <p:ext uri="{BB962C8B-B14F-4D97-AF65-F5344CB8AC3E}">
        <p14:creationId xmlns:p14="http://schemas.microsoft.com/office/powerpoint/2010/main" val="534055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0964189" y="5335897"/>
            <a:ext cx="1493896" cy="1747247"/>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Freeform 23"/>
          <p:cNvSpPr/>
          <p:nvPr/>
        </p:nvSpPr>
        <p:spPr>
          <a:xfrm rot="1783457">
            <a:off x="1635523" y="5832032"/>
            <a:ext cx="1527419" cy="2305539"/>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Freeform 24"/>
          <p:cNvSpPr/>
          <p:nvPr/>
        </p:nvSpPr>
        <p:spPr>
          <a:xfrm rot="2092435">
            <a:off x="3994174" y="5808133"/>
            <a:ext cx="1608579" cy="1664764"/>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5" name="Freeform 25"/>
          <p:cNvSpPr/>
          <p:nvPr/>
        </p:nvSpPr>
        <p:spPr>
          <a:xfrm rot="-1029967">
            <a:off x="6362876" y="6307296"/>
            <a:ext cx="1544460" cy="1369742"/>
          </a:xfrm>
          <a:custGeom>
            <a:avLst/>
            <a:gdLst/>
            <a:ahLst/>
            <a:cxnLst/>
            <a:rect l="l" t="t" r="r" b="b"/>
            <a:pathLst>
              <a:path w="2495337" h="2401762">
                <a:moveTo>
                  <a:pt x="0" y="0"/>
                </a:moveTo>
                <a:lnTo>
                  <a:pt x="2495337" y="0"/>
                </a:lnTo>
                <a:lnTo>
                  <a:pt x="2495337" y="2401762"/>
                </a:lnTo>
                <a:lnTo>
                  <a:pt x="0" y="2401762"/>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6" name="Freeform 26"/>
          <p:cNvSpPr/>
          <p:nvPr/>
        </p:nvSpPr>
        <p:spPr>
          <a:xfrm rot="3174104">
            <a:off x="-619364" y="5602155"/>
            <a:ext cx="1747602" cy="1686436"/>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7" name="Freeform 27"/>
          <p:cNvSpPr/>
          <p:nvPr/>
        </p:nvSpPr>
        <p:spPr>
          <a:xfrm>
            <a:off x="8343577" y="6109887"/>
            <a:ext cx="2189807" cy="922456"/>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29" name="Freeform 29"/>
          <p:cNvSpPr/>
          <p:nvPr/>
        </p:nvSpPr>
        <p:spPr>
          <a:xfrm>
            <a:off x="7983702" y="4848009"/>
            <a:ext cx="1420617" cy="909195"/>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sp>
        <p:nvSpPr>
          <p:cNvPr id="31" name="Rectangle 30"/>
          <p:cNvSpPr/>
          <p:nvPr/>
        </p:nvSpPr>
        <p:spPr>
          <a:xfrm>
            <a:off x="355600" y="112615"/>
            <a:ext cx="11480800" cy="1734064"/>
          </a:xfrm>
          <a:prstGeom prst="rect">
            <a:avLst/>
          </a:prstGeom>
        </p:spPr>
        <p:txBody>
          <a:bodyPr wrap="square">
            <a:spAutoFit/>
          </a:bodyPr>
          <a:lstStyle/>
          <a:p>
            <a:pPr algn="just"/>
            <a:r>
              <a:rPr lang="vi-VN" sz="2667"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2667"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2667"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p>
        </p:txBody>
      </p:sp>
      <p:graphicFrame>
        <p:nvGraphicFramePr>
          <p:cNvPr id="32" name="Table 31"/>
          <p:cNvGraphicFramePr>
            <a:graphicFrameLocks noGrp="1"/>
          </p:cNvGraphicFramePr>
          <p:nvPr>
            <p:extLst/>
          </p:nvPr>
        </p:nvGraphicFramePr>
        <p:xfrm>
          <a:off x="1280160" y="1848843"/>
          <a:ext cx="9631680" cy="4389120"/>
        </p:xfrm>
        <a:graphic>
          <a:graphicData uri="http://schemas.openxmlformats.org/drawingml/2006/table">
            <a:tbl>
              <a:tblPr/>
              <a:tblGrid>
                <a:gridCol w="1219200">
                  <a:extLst>
                    <a:ext uri="{9D8B030D-6E8A-4147-A177-3AD203B41FA5}">
                      <a16:colId xmlns:a16="http://schemas.microsoft.com/office/drawing/2014/main" val="3818816753"/>
                    </a:ext>
                  </a:extLst>
                </a:gridCol>
                <a:gridCol w="2804160">
                  <a:extLst>
                    <a:ext uri="{9D8B030D-6E8A-4147-A177-3AD203B41FA5}">
                      <a16:colId xmlns:a16="http://schemas.microsoft.com/office/drawing/2014/main" val="117545836"/>
                    </a:ext>
                  </a:extLst>
                </a:gridCol>
                <a:gridCol w="2804160">
                  <a:extLst>
                    <a:ext uri="{9D8B030D-6E8A-4147-A177-3AD203B41FA5}">
                      <a16:colId xmlns:a16="http://schemas.microsoft.com/office/drawing/2014/main" val="2694651062"/>
                    </a:ext>
                  </a:extLst>
                </a:gridCol>
                <a:gridCol w="2804160">
                  <a:extLst>
                    <a:ext uri="{9D8B030D-6E8A-4147-A177-3AD203B41FA5}">
                      <a16:colId xmlns:a16="http://schemas.microsoft.com/office/drawing/2014/main" val="2853270012"/>
                    </a:ext>
                  </a:extLst>
                </a:gridCol>
              </a:tblGrid>
              <a:tr h="365760">
                <a:tc>
                  <a:txBody>
                    <a:bodyPr/>
                    <a:lstStyle/>
                    <a:p>
                      <a:pPr algn="ctr"/>
                      <a:r>
                        <a:rPr lang="en-US"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Bữa</a:t>
                      </a: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ăn</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Tư</a:t>
                      </a:r>
                      <a:endPar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Năm</a:t>
                      </a: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b="1">
                          <a:solidFill>
                            <a:srgbClr val="000000"/>
                          </a:solidFill>
                          <a:effectLst/>
                          <a:latin typeface="Calibri" panose="020F0502020204030204" pitchFamily="34" charset="0"/>
                          <a:ea typeface="Calibri" panose="020F0502020204030204" pitchFamily="34" charset="0"/>
                          <a:cs typeface="Calibri" panose="020F0502020204030204" pitchFamily="34" charset="0"/>
                        </a:rPr>
                        <a:t>Ngày thứ Sáu</a:t>
                      </a:r>
                      <a:endPar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086647044"/>
                  </a:ext>
                </a:extLst>
              </a:tr>
              <a:tr h="365760">
                <a:tc>
                  <a:txBody>
                    <a:bodyPr/>
                    <a:lstStyle/>
                    <a:p>
                      <a:pPr algn="ctr"/>
                      <a:r>
                        <a:rPr lang="en-US"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Sáng</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Xôi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đậu</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xanh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vừng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mì</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trứng</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Xôi + thịt kho</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6457149"/>
                  </a:ext>
                </a:extLst>
              </a:tr>
              <a:tr h="1463040">
                <a:tc>
                  <a:txBody>
                    <a:bodyPr/>
                    <a:lstStyle/>
                    <a:p>
                      <a:pPr algn="ct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Trưa</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bí</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Hồng xiêm</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kho</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cải bó xôi</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Dưa hấu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Bún thịt bò</a:t>
                      </a:r>
                    </a:p>
                    <a:p>
                      <a:pPr algn="ctr"/>
                      <a:r>
                        <a:rPr lang="en-US" sz="240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ca-ra-men</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543604927"/>
                  </a:ext>
                </a:extLst>
              </a:tr>
              <a:tr h="731520">
                <a:tc>
                  <a:txBody>
                    <a:bodyPr/>
                    <a:lstStyle/>
                    <a:p>
                      <a:pPr algn="ctr"/>
                      <a:r>
                        <a:rPr lang="en-US"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Phụ</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Sữa tươi</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Bánh bí đỏ</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Sữa</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chua</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Bánh</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quy</a:t>
                      </a:r>
                      <a:endPar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317373254"/>
                  </a:ext>
                </a:extLst>
              </a:tr>
              <a:tr h="1463040">
                <a:tc>
                  <a:txBody>
                    <a:bodyPr/>
                    <a:lstStyle/>
                    <a:p>
                      <a:pPr algn="ctr"/>
                      <a:r>
                        <a:rPr lang="en-US" sz="2400" b="1"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Tối</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luộc</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Tôm rang thịt</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Đỗ quả xào</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rau</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tc>
                  <a:txBody>
                    <a:bodyPr/>
                    <a:lstStyle/>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Cơm</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Đậu phụ</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Cá chiên</a:t>
                      </a:r>
                    </a:p>
                    <a:p>
                      <a:pPr algn="ctr"/>
                      <a:r>
                        <a:rPr lang="vi-VN"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Canh thịt</a:t>
                      </a:r>
                    </a:p>
                  </a:txBody>
                  <a:tcPr marL="0" marR="0" marT="0" marB="0" anchor="ctr">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tcPr>
                </a:tc>
                <a:extLst>
                  <a:ext uri="{0D108BD9-81ED-4DB2-BD59-A6C34878D82A}">
                    <a16:rowId xmlns:a16="http://schemas.microsoft.com/office/drawing/2014/main" val="2991550862"/>
                  </a:ext>
                </a:extLst>
              </a:tr>
            </a:tbl>
          </a:graphicData>
        </a:graphic>
      </p:graphicFrame>
    </p:spTree>
    <p:extLst>
      <p:ext uri="{BB962C8B-B14F-4D97-AF65-F5344CB8AC3E}">
        <p14:creationId xmlns:p14="http://schemas.microsoft.com/office/powerpoint/2010/main" val="1936730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500"/>
                                        <p:tgtEl>
                                          <p:spTgt spid="31"/>
                                        </p:tgtEl>
                                      </p:cBhvr>
                                    </p:animEffect>
                                  </p:childTnLst>
                                </p:cTn>
                              </p:par>
                              <p:par>
                                <p:cTn id="8" presetID="22" presetClass="entr" presetSubtype="1" fill="hold"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22" name="Freeform 22"/>
          <p:cNvSpPr/>
          <p:nvPr/>
        </p:nvSpPr>
        <p:spPr>
          <a:xfrm>
            <a:off x="10964189" y="5335897"/>
            <a:ext cx="1493896" cy="1747247"/>
          </a:xfrm>
          <a:custGeom>
            <a:avLst/>
            <a:gdLst/>
            <a:ahLst/>
            <a:cxnLst/>
            <a:rect l="l" t="t" r="r" b="b"/>
            <a:pathLst>
              <a:path w="2240844" h="2620871">
                <a:moveTo>
                  <a:pt x="0" y="0"/>
                </a:moveTo>
                <a:lnTo>
                  <a:pt x="2240844" y="0"/>
                </a:lnTo>
                <a:lnTo>
                  <a:pt x="2240844" y="2620870"/>
                </a:lnTo>
                <a:lnTo>
                  <a:pt x="0" y="262087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3" name="Freeform 23"/>
          <p:cNvSpPr/>
          <p:nvPr/>
        </p:nvSpPr>
        <p:spPr>
          <a:xfrm rot="1783457">
            <a:off x="1635523" y="5832032"/>
            <a:ext cx="1527419" cy="2305539"/>
          </a:xfrm>
          <a:custGeom>
            <a:avLst/>
            <a:gdLst/>
            <a:ahLst/>
            <a:cxnLst/>
            <a:rect l="l" t="t" r="r" b="b"/>
            <a:pathLst>
              <a:path w="2291129" h="3458308">
                <a:moveTo>
                  <a:pt x="0" y="0"/>
                </a:moveTo>
                <a:lnTo>
                  <a:pt x="2291129" y="0"/>
                </a:lnTo>
                <a:lnTo>
                  <a:pt x="2291129" y="3458307"/>
                </a:lnTo>
                <a:lnTo>
                  <a:pt x="0" y="3458307"/>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24" name="Freeform 24"/>
          <p:cNvSpPr/>
          <p:nvPr/>
        </p:nvSpPr>
        <p:spPr>
          <a:xfrm rot="2092435">
            <a:off x="3994174" y="5808133"/>
            <a:ext cx="1608579" cy="1664764"/>
          </a:xfrm>
          <a:custGeom>
            <a:avLst/>
            <a:gdLst/>
            <a:ahLst/>
            <a:cxnLst/>
            <a:rect l="l" t="t" r="r" b="b"/>
            <a:pathLst>
              <a:path w="2412868" h="2497146">
                <a:moveTo>
                  <a:pt x="0" y="0"/>
                </a:moveTo>
                <a:lnTo>
                  <a:pt x="2412867" y="0"/>
                </a:lnTo>
                <a:lnTo>
                  <a:pt x="2412867" y="2497146"/>
                </a:lnTo>
                <a:lnTo>
                  <a:pt x="0" y="2497146"/>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26" name="Freeform 26"/>
          <p:cNvSpPr/>
          <p:nvPr/>
        </p:nvSpPr>
        <p:spPr>
          <a:xfrm rot="3174104">
            <a:off x="-619364" y="5602155"/>
            <a:ext cx="1747602" cy="1686436"/>
          </a:xfrm>
          <a:custGeom>
            <a:avLst/>
            <a:gdLst/>
            <a:ahLst/>
            <a:cxnLst/>
            <a:rect l="l" t="t" r="r" b="b"/>
            <a:pathLst>
              <a:path w="2621403" h="2529654">
                <a:moveTo>
                  <a:pt x="0" y="0"/>
                </a:moveTo>
                <a:lnTo>
                  <a:pt x="2621403" y="0"/>
                </a:lnTo>
                <a:lnTo>
                  <a:pt x="2621403" y="2529653"/>
                </a:lnTo>
                <a:lnTo>
                  <a:pt x="0" y="252965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27" name="Freeform 27"/>
          <p:cNvSpPr/>
          <p:nvPr/>
        </p:nvSpPr>
        <p:spPr>
          <a:xfrm>
            <a:off x="8343577" y="6109887"/>
            <a:ext cx="2189807" cy="922456"/>
          </a:xfrm>
          <a:custGeom>
            <a:avLst/>
            <a:gdLst/>
            <a:ahLst/>
            <a:cxnLst/>
            <a:rect l="l" t="t" r="r" b="b"/>
            <a:pathLst>
              <a:path w="3284710" h="1383684">
                <a:moveTo>
                  <a:pt x="0" y="0"/>
                </a:moveTo>
                <a:lnTo>
                  <a:pt x="3284710" y="0"/>
                </a:lnTo>
                <a:lnTo>
                  <a:pt x="3284710" y="1383684"/>
                </a:lnTo>
                <a:lnTo>
                  <a:pt x="0" y="1383684"/>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sp>
        <p:nvSpPr>
          <p:cNvPr id="29" name="Freeform 29"/>
          <p:cNvSpPr/>
          <p:nvPr/>
        </p:nvSpPr>
        <p:spPr>
          <a:xfrm>
            <a:off x="7983702" y="4848009"/>
            <a:ext cx="1420617" cy="909195"/>
          </a:xfrm>
          <a:custGeom>
            <a:avLst/>
            <a:gdLst/>
            <a:ahLst/>
            <a:cxnLst/>
            <a:rect l="l" t="t" r="r" b="b"/>
            <a:pathLst>
              <a:path w="2130926" h="1363793">
                <a:moveTo>
                  <a:pt x="0" y="0"/>
                </a:moveTo>
                <a:lnTo>
                  <a:pt x="2130926" y="0"/>
                </a:lnTo>
                <a:lnTo>
                  <a:pt x="2130926" y="1363793"/>
                </a:lnTo>
                <a:lnTo>
                  <a:pt x="0" y="136379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sp>
      <p:sp>
        <p:nvSpPr>
          <p:cNvPr id="31" name="Rectangle 30"/>
          <p:cNvSpPr/>
          <p:nvPr/>
        </p:nvSpPr>
        <p:spPr>
          <a:xfrm>
            <a:off x="355600" y="112615"/>
            <a:ext cx="11480800" cy="1897699"/>
          </a:xfrm>
          <a:prstGeom prst="rect">
            <a:avLst/>
          </a:prstGeom>
        </p:spPr>
        <p:txBody>
          <a:bodyPr wrap="square">
            <a:spAutoFit/>
          </a:bodyPr>
          <a:lstStyle/>
          <a:p>
            <a:pPr algn="just"/>
            <a:r>
              <a:rPr lang="vi-VN" sz="2933" b="1" dirty="0">
                <a:solidFill>
                  <a:srgbClr val="C00000"/>
                </a:solidFill>
                <a:latin typeface="Calibri" panose="020F0502020204030204" pitchFamily="34" charset="0"/>
                <a:ea typeface="Calibri" panose="020F0502020204030204" pitchFamily="34" charset="0"/>
                <a:cs typeface="Calibri" panose="020F0502020204030204" pitchFamily="34" charset="0"/>
              </a:rPr>
              <a:t>Quan sát bảng dưới và cho biết:</a:t>
            </a:r>
          </a:p>
          <a:p>
            <a:pPr algn="just"/>
            <a:r>
              <a:rPr lang="vi-VN" sz="2933" i="1" dirty="0">
                <a:latin typeface="Calibri" panose="020F0502020204030204" pitchFamily="34" charset="0"/>
                <a:ea typeface="Calibri" panose="020F0502020204030204" pitchFamily="34" charset="0"/>
                <a:cs typeface="Calibri" panose="020F0502020204030204" pitchFamily="34" charset="0"/>
              </a:rPr>
              <a:t>- Ngày nào có nhiều loại thức ăn khác nhau? Bữa ăn nào có đủ bốn nhóm chất dinh dưỡng?</a:t>
            </a:r>
          </a:p>
          <a:p>
            <a:pPr algn="just"/>
            <a:r>
              <a:rPr lang="vi-VN" sz="2933" i="1" dirty="0">
                <a:latin typeface="Calibri" panose="020F0502020204030204" pitchFamily="34" charset="0"/>
                <a:ea typeface="Calibri" panose="020F0502020204030204" pitchFamily="34" charset="0"/>
                <a:cs typeface="Calibri" panose="020F0502020204030204" pitchFamily="34" charset="0"/>
              </a:rPr>
              <a:t>- Thực đơn của ngày nào tốt cho sức khoẻ của trẻ em? Vì sao?</a:t>
            </a:r>
          </a:p>
        </p:txBody>
      </p:sp>
      <p:pic>
        <p:nvPicPr>
          <p:cNvPr id="5" name="Picture 4"/>
          <p:cNvPicPr>
            <a:picLocks noChangeAspect="1"/>
          </p:cNvPicPr>
          <p:nvPr/>
        </p:nvPicPr>
        <p:blipFill>
          <a:blip r:embed="rId15"/>
          <a:stretch>
            <a:fillRect/>
          </a:stretch>
        </p:blipFill>
        <p:spPr>
          <a:xfrm>
            <a:off x="327854" y="2030043"/>
            <a:ext cx="7440445" cy="3596476"/>
          </a:xfrm>
          <a:prstGeom prst="rect">
            <a:avLst/>
          </a:prstGeom>
        </p:spPr>
      </p:pic>
      <p:pic>
        <p:nvPicPr>
          <p:cNvPr id="4" name="Picture 3"/>
          <p:cNvPicPr>
            <a:picLocks noChangeAspect="1"/>
          </p:cNvPicPr>
          <p:nvPr/>
        </p:nvPicPr>
        <p:blipFill>
          <a:blip r:embed="rId16"/>
          <a:stretch>
            <a:fillRect/>
          </a:stretch>
        </p:blipFill>
        <p:spPr>
          <a:xfrm>
            <a:off x="7061200" y="3574004"/>
            <a:ext cx="5490940" cy="3283997"/>
          </a:xfrm>
          <a:prstGeom prst="rect">
            <a:avLst/>
          </a:prstGeom>
        </p:spPr>
      </p:pic>
      <p:sp>
        <p:nvSpPr>
          <p:cNvPr id="6" name="Rectangle 5"/>
          <p:cNvSpPr/>
          <p:nvPr/>
        </p:nvSpPr>
        <p:spPr>
          <a:xfrm>
            <a:off x="8229600" y="2167116"/>
            <a:ext cx="3708400" cy="2554930"/>
          </a:xfrm>
          <a:prstGeom prst="rect">
            <a:avLst/>
          </a:prstGeom>
          <a:solidFill>
            <a:schemeClr val="bg1"/>
          </a:solidFill>
          <a:ln w="38100">
            <a:solidFill>
              <a:schemeClr val="accent2">
                <a:lumMod val="75000"/>
              </a:schemeClr>
            </a:solidFill>
            <a:prstDash val="lgDash"/>
          </a:ln>
        </p:spPr>
        <p:txBody>
          <a:bodyPr wrap="square">
            <a:spAutoFit/>
          </a:bodyPr>
          <a:lstStyle/>
          <a:p>
            <a:pPr marL="381019" indent="-381019" algn="just">
              <a:buFontTx/>
              <a:buChar char="-"/>
            </a:pPr>
            <a:r>
              <a:rPr lang="vi-VN" sz="2667" dirty="0">
                <a:solidFill>
                  <a:srgbClr val="000000"/>
                </a:solidFill>
                <a:latin typeface="Open Sans" panose="020B0606030504020204" pitchFamily="34" charset="0"/>
              </a:rPr>
              <a:t>Ngày thứ Năm có nhiều loại thức ăn khác nhau. </a:t>
            </a:r>
            <a:endParaRPr lang="en-US" sz="2667" dirty="0">
              <a:solidFill>
                <a:srgbClr val="000000"/>
              </a:solidFill>
              <a:latin typeface="Open Sans" panose="020B0606030504020204" pitchFamily="34" charset="0"/>
            </a:endParaRPr>
          </a:p>
          <a:p>
            <a:pPr marL="381019" indent="-381019" algn="just">
              <a:buFontTx/>
              <a:buChar char="-"/>
            </a:pPr>
            <a:r>
              <a:rPr lang="vi-VN" sz="2667" dirty="0">
                <a:solidFill>
                  <a:srgbClr val="000000"/>
                </a:solidFill>
                <a:latin typeface="Open Sans" panose="020B0606030504020204" pitchFamily="34" charset="0"/>
              </a:rPr>
              <a:t>Bữa tối có đủ bốn nhóm chất dinh dưỡng.</a:t>
            </a:r>
            <a:endParaRPr lang="en-US" sz="2667" dirty="0"/>
          </a:p>
        </p:txBody>
      </p:sp>
      <p:sp>
        <p:nvSpPr>
          <p:cNvPr id="7" name="Rectangle 6"/>
          <p:cNvSpPr/>
          <p:nvPr/>
        </p:nvSpPr>
        <p:spPr>
          <a:xfrm>
            <a:off x="3454400" y="2092408"/>
            <a:ext cx="2133600" cy="3405341"/>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Rectangle 7"/>
          <p:cNvSpPr/>
          <p:nvPr/>
        </p:nvSpPr>
        <p:spPr>
          <a:xfrm>
            <a:off x="965200" y="5733467"/>
            <a:ext cx="10617200"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400" dirty="0">
                <a:solidFill>
                  <a:srgbClr val="000000"/>
                </a:solidFill>
                <a:latin typeface="Open Sans" panose="020B0606030504020204" pitchFamily="34" charset="0"/>
              </a:rPr>
              <a:t>T</a:t>
            </a:r>
            <a:r>
              <a:rPr lang="vi-VN" sz="2400" dirty="0">
                <a:solidFill>
                  <a:srgbClr val="000000"/>
                </a:solidFill>
                <a:latin typeface="Open Sans" panose="020B0606030504020204" pitchFamily="34" charset="0"/>
              </a:rPr>
              <a:t>hực đơn của ngày thứ Năm tốt cho sức khoẻ của trẻ em. Vì ngày thứ Năm có đầy đủ chất dinh dưỡng, giúp trẻ em phát triển khỏe mạnh.</a:t>
            </a:r>
            <a:endParaRPr lang="en-US" sz="2400" dirty="0"/>
          </a:p>
        </p:txBody>
      </p:sp>
    </p:spTree>
    <p:extLst>
      <p:ext uri="{BB962C8B-B14F-4D97-AF65-F5344CB8AC3E}">
        <p14:creationId xmlns:p14="http://schemas.microsoft.com/office/powerpoint/2010/main" val="2753969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111" b="-8111"/>
            </a:stretch>
          </a:blipFill>
        </p:spPr>
      </p:sp>
      <p:sp>
        <p:nvSpPr>
          <p:cNvPr id="3" name="Freeform 3"/>
          <p:cNvSpPr/>
          <p:nvPr/>
        </p:nvSpPr>
        <p:spPr>
          <a:xfrm rot="1703003">
            <a:off x="8887667" y="4822322"/>
            <a:ext cx="1066638" cy="2096586"/>
          </a:xfrm>
          <a:custGeom>
            <a:avLst/>
            <a:gdLst/>
            <a:ahLst/>
            <a:cxnLst/>
            <a:rect l="l" t="t" r="r" b="b"/>
            <a:pathLst>
              <a:path w="1599957" h="3144879">
                <a:moveTo>
                  <a:pt x="0" y="0"/>
                </a:moveTo>
                <a:lnTo>
                  <a:pt x="1599957" y="0"/>
                </a:lnTo>
                <a:lnTo>
                  <a:pt x="1599957" y="3144879"/>
                </a:lnTo>
                <a:lnTo>
                  <a:pt x="0" y="314487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rot="-2311932">
            <a:off x="1829214" y="4888387"/>
            <a:ext cx="1219901" cy="1712142"/>
          </a:xfrm>
          <a:custGeom>
            <a:avLst/>
            <a:gdLst/>
            <a:ahLst/>
            <a:cxnLst/>
            <a:rect l="l" t="t" r="r" b="b"/>
            <a:pathLst>
              <a:path w="1829852" h="2568213">
                <a:moveTo>
                  <a:pt x="0" y="0"/>
                </a:moveTo>
                <a:lnTo>
                  <a:pt x="1829852" y="0"/>
                </a:lnTo>
                <a:lnTo>
                  <a:pt x="1829852" y="2568212"/>
                </a:lnTo>
                <a:lnTo>
                  <a:pt x="0" y="25682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5" name="Freeform 5"/>
          <p:cNvSpPr/>
          <p:nvPr/>
        </p:nvSpPr>
        <p:spPr>
          <a:xfrm>
            <a:off x="-310249" y="3670253"/>
            <a:ext cx="1459581" cy="1992603"/>
          </a:xfrm>
          <a:custGeom>
            <a:avLst/>
            <a:gdLst/>
            <a:ahLst/>
            <a:cxnLst/>
            <a:rect l="l" t="t" r="r" b="b"/>
            <a:pathLst>
              <a:path w="2189372" h="2988904">
                <a:moveTo>
                  <a:pt x="0" y="0"/>
                </a:moveTo>
                <a:lnTo>
                  <a:pt x="2189372" y="0"/>
                </a:lnTo>
                <a:lnTo>
                  <a:pt x="2189372" y="2988904"/>
                </a:lnTo>
                <a:lnTo>
                  <a:pt x="0" y="29889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6" name="Freeform 6"/>
          <p:cNvSpPr/>
          <p:nvPr/>
        </p:nvSpPr>
        <p:spPr>
          <a:xfrm rot="-3593233" flipH="1">
            <a:off x="10704836" y="1213162"/>
            <a:ext cx="2164829" cy="1905049"/>
          </a:xfrm>
          <a:custGeom>
            <a:avLst/>
            <a:gdLst/>
            <a:ahLst/>
            <a:cxnLst/>
            <a:rect l="l" t="t" r="r" b="b"/>
            <a:pathLst>
              <a:path w="3247243" h="2857574">
                <a:moveTo>
                  <a:pt x="3247243" y="0"/>
                </a:moveTo>
                <a:lnTo>
                  <a:pt x="0" y="0"/>
                </a:lnTo>
                <a:lnTo>
                  <a:pt x="0" y="2857573"/>
                </a:lnTo>
                <a:lnTo>
                  <a:pt x="3247243" y="2857573"/>
                </a:lnTo>
                <a:lnTo>
                  <a:pt x="3247243"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rot="3576078">
            <a:off x="-675393" y="1211778"/>
            <a:ext cx="2164829" cy="1905049"/>
          </a:xfrm>
          <a:custGeom>
            <a:avLst/>
            <a:gdLst/>
            <a:ahLst/>
            <a:cxnLst/>
            <a:rect l="l" t="t" r="r" b="b"/>
            <a:pathLst>
              <a:path w="3247243" h="2857574">
                <a:moveTo>
                  <a:pt x="0" y="0"/>
                </a:moveTo>
                <a:lnTo>
                  <a:pt x="3247242" y="0"/>
                </a:lnTo>
                <a:lnTo>
                  <a:pt x="3247242" y="2857574"/>
                </a:lnTo>
                <a:lnTo>
                  <a:pt x="0" y="2857574"/>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grpSp>
        <p:nvGrpSpPr>
          <p:cNvPr id="8" name="Group 8"/>
          <p:cNvGrpSpPr>
            <a:grpSpLocks noChangeAspect="1"/>
          </p:cNvGrpSpPr>
          <p:nvPr/>
        </p:nvGrpSpPr>
        <p:grpSpPr>
          <a:xfrm>
            <a:off x="660876" y="1837024"/>
            <a:ext cx="2697645" cy="2829530"/>
            <a:chOff x="0" y="0"/>
            <a:chExt cx="13716000" cy="14386560"/>
          </a:xfrm>
        </p:grpSpPr>
        <p:sp>
          <p:nvSpPr>
            <p:cNvPr id="9" name="Freeform 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1"/>
              <a:stretch>
                <a:fillRect l="-57289" t="-9997" r="-7132" b="-7579"/>
              </a:stretch>
            </a:blipFill>
          </p:spPr>
        </p:sp>
        <p:sp>
          <p:nvSpPr>
            <p:cNvPr id="10" name="Freeform 1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1" name="Group 11"/>
          <p:cNvGrpSpPr>
            <a:grpSpLocks noChangeAspect="1"/>
          </p:cNvGrpSpPr>
          <p:nvPr/>
        </p:nvGrpSpPr>
        <p:grpSpPr>
          <a:xfrm rot="-193846">
            <a:off x="3359337" y="1837024"/>
            <a:ext cx="2697645" cy="2829530"/>
            <a:chOff x="0" y="0"/>
            <a:chExt cx="13716000" cy="14386560"/>
          </a:xfrm>
        </p:grpSpPr>
        <p:sp>
          <p:nvSpPr>
            <p:cNvPr id="12" name="Freeform 12"/>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3"/>
              <a:stretch>
                <a:fillRect l="-92067" t="-9456" r="-11331" b="-36039"/>
              </a:stretch>
            </a:blipFill>
          </p:spPr>
        </p:sp>
        <p:sp>
          <p:nvSpPr>
            <p:cNvPr id="13" name="Freeform 13"/>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grpSp>
        <p:nvGrpSpPr>
          <p:cNvPr id="14" name="Group 14"/>
          <p:cNvGrpSpPr>
            <a:grpSpLocks noChangeAspect="1"/>
          </p:cNvGrpSpPr>
          <p:nvPr/>
        </p:nvGrpSpPr>
        <p:grpSpPr>
          <a:xfrm>
            <a:off x="6057798" y="1837024"/>
            <a:ext cx="2697645" cy="2829530"/>
            <a:chOff x="0" y="0"/>
            <a:chExt cx="13716000" cy="14386560"/>
          </a:xfrm>
        </p:grpSpPr>
        <p:sp>
          <p:nvSpPr>
            <p:cNvPr id="15" name="Freeform 15"/>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4"/>
              <a:stretch>
                <a:fillRect l="-6372" t="-14228" r="-74435" b="-15065"/>
              </a:stretch>
            </a:blipFill>
          </p:spPr>
        </p:sp>
        <p:sp>
          <p:nvSpPr>
            <p:cNvPr id="16" name="Freeform 16"/>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17" name="Freeform 17"/>
          <p:cNvSpPr/>
          <p:nvPr/>
        </p:nvSpPr>
        <p:spPr>
          <a:xfrm rot="-1224105">
            <a:off x="11029753" y="3736671"/>
            <a:ext cx="1425697" cy="1638732"/>
          </a:xfrm>
          <a:custGeom>
            <a:avLst/>
            <a:gdLst/>
            <a:ahLst/>
            <a:cxnLst/>
            <a:rect l="l" t="t" r="r" b="b"/>
            <a:pathLst>
              <a:path w="2138546" h="2458098">
                <a:moveTo>
                  <a:pt x="0" y="0"/>
                </a:moveTo>
                <a:lnTo>
                  <a:pt x="2138546" y="0"/>
                </a:lnTo>
                <a:lnTo>
                  <a:pt x="2138546" y="2458099"/>
                </a:lnTo>
                <a:lnTo>
                  <a:pt x="0" y="2458099"/>
                </a:lnTo>
                <a:lnTo>
                  <a:pt x="0" y="0"/>
                </a:lnTo>
                <a:close/>
              </a:path>
            </a:pathLst>
          </a:custGeom>
          <a:blipFill>
            <a:blip r:embed="rId15">
              <a:extLst>
                <a:ext uri="{96DAC541-7B7A-43D3-8B79-37D633B846F1}">
                  <asvg:svgBlip xmlns="" xmlns:asvg="http://schemas.microsoft.com/office/drawing/2016/SVG/main" r:embed="rId16"/>
                </a:ext>
              </a:extLst>
            </a:blip>
            <a:stretch>
              <a:fillRect/>
            </a:stretch>
          </a:blipFill>
        </p:spPr>
      </p:sp>
      <p:grpSp>
        <p:nvGrpSpPr>
          <p:cNvPr id="18" name="Group 18"/>
          <p:cNvGrpSpPr>
            <a:grpSpLocks noChangeAspect="1"/>
          </p:cNvGrpSpPr>
          <p:nvPr/>
        </p:nvGrpSpPr>
        <p:grpSpPr>
          <a:xfrm rot="-193372">
            <a:off x="8756074" y="1837024"/>
            <a:ext cx="2697645" cy="2829530"/>
            <a:chOff x="0" y="0"/>
            <a:chExt cx="13716000" cy="14386560"/>
          </a:xfrm>
        </p:grpSpPr>
        <p:sp>
          <p:nvSpPr>
            <p:cNvPr id="19" name="Freeform 19"/>
            <p:cNvSpPr/>
            <p:nvPr/>
          </p:nvSpPr>
          <p:spPr>
            <a:xfrm>
              <a:off x="1430020" y="726440"/>
              <a:ext cx="11457940" cy="10681970"/>
            </a:xfrm>
            <a:custGeom>
              <a:avLst/>
              <a:gdLst/>
              <a:ahLst/>
              <a:cxnLst/>
              <a:rect l="l" t="t" r="r" b="b"/>
              <a:pathLst>
                <a:path w="11457940" h="10681970">
                  <a:moveTo>
                    <a:pt x="11457940" y="10681970"/>
                  </a:moveTo>
                  <a:lnTo>
                    <a:pt x="0" y="10681970"/>
                  </a:lnTo>
                  <a:lnTo>
                    <a:pt x="0" y="0"/>
                  </a:lnTo>
                  <a:lnTo>
                    <a:pt x="11456669" y="0"/>
                  </a:lnTo>
                  <a:lnTo>
                    <a:pt x="11456669" y="10681970"/>
                  </a:lnTo>
                  <a:lnTo>
                    <a:pt x="11457940" y="10681970"/>
                  </a:lnTo>
                  <a:close/>
                </a:path>
              </a:pathLst>
            </a:custGeom>
            <a:blipFill>
              <a:blip r:embed="rId17"/>
              <a:stretch>
                <a:fillRect l="-19898" r="-19898"/>
              </a:stretch>
            </a:blipFill>
          </p:spPr>
        </p:sp>
        <p:sp>
          <p:nvSpPr>
            <p:cNvPr id="20" name="Freeform 20"/>
            <p:cNvSpPr/>
            <p:nvPr/>
          </p:nvSpPr>
          <p:spPr>
            <a:xfrm>
              <a:off x="0" y="0"/>
              <a:ext cx="13716000" cy="14386561"/>
            </a:xfrm>
            <a:custGeom>
              <a:avLst/>
              <a:gdLst/>
              <a:ahLst/>
              <a:cxnLst/>
              <a:rect l="l" t="t" r="r" b="b"/>
              <a:pathLst>
                <a:path w="13716000" h="14386561">
                  <a:moveTo>
                    <a:pt x="13716000" y="14386561"/>
                  </a:moveTo>
                  <a:lnTo>
                    <a:pt x="0" y="14386561"/>
                  </a:lnTo>
                  <a:lnTo>
                    <a:pt x="0" y="0"/>
                  </a:lnTo>
                  <a:lnTo>
                    <a:pt x="13716000" y="0"/>
                  </a:lnTo>
                  <a:lnTo>
                    <a:pt x="13716000" y="14386561"/>
                  </a:lnTo>
                  <a:close/>
                </a:path>
              </a:pathLst>
            </a:custGeom>
            <a:blipFill>
              <a:blip r:embed="rId12"/>
              <a:stretch>
                <a:fillRect l="-412" r="-412"/>
              </a:stretch>
            </a:blipFill>
          </p:spPr>
        </p:sp>
      </p:grpSp>
      <p:sp>
        <p:nvSpPr>
          <p:cNvPr id="26" name="Freeform 26"/>
          <p:cNvSpPr/>
          <p:nvPr/>
        </p:nvSpPr>
        <p:spPr>
          <a:xfrm rot="750566">
            <a:off x="310990" y="5621539"/>
            <a:ext cx="1523529" cy="1784515"/>
          </a:xfrm>
          <a:custGeom>
            <a:avLst/>
            <a:gdLst/>
            <a:ahLst/>
            <a:cxnLst/>
            <a:rect l="l" t="t" r="r" b="b"/>
            <a:pathLst>
              <a:path w="2285294" h="2676772">
                <a:moveTo>
                  <a:pt x="0" y="0"/>
                </a:moveTo>
                <a:lnTo>
                  <a:pt x="2285294" y="0"/>
                </a:lnTo>
                <a:lnTo>
                  <a:pt x="2285294" y="2676771"/>
                </a:lnTo>
                <a:lnTo>
                  <a:pt x="0" y="2676771"/>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27" name="Freeform 27"/>
          <p:cNvSpPr/>
          <p:nvPr/>
        </p:nvSpPr>
        <p:spPr>
          <a:xfrm>
            <a:off x="4926580" y="5227433"/>
            <a:ext cx="2338841" cy="1286363"/>
          </a:xfrm>
          <a:custGeom>
            <a:avLst/>
            <a:gdLst/>
            <a:ahLst/>
            <a:cxnLst/>
            <a:rect l="l" t="t" r="r" b="b"/>
            <a:pathLst>
              <a:path w="3508262" h="1929544">
                <a:moveTo>
                  <a:pt x="0" y="0"/>
                </a:moveTo>
                <a:lnTo>
                  <a:pt x="3508262" y="0"/>
                </a:lnTo>
                <a:lnTo>
                  <a:pt x="3508262" y="1929544"/>
                </a:lnTo>
                <a:lnTo>
                  <a:pt x="0" y="1929544"/>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8" name="Freeform 28"/>
          <p:cNvSpPr/>
          <p:nvPr/>
        </p:nvSpPr>
        <p:spPr>
          <a:xfrm rot="1501197">
            <a:off x="10192176" y="5413588"/>
            <a:ext cx="1824516" cy="1233829"/>
          </a:xfrm>
          <a:custGeom>
            <a:avLst/>
            <a:gdLst/>
            <a:ahLst/>
            <a:cxnLst/>
            <a:rect l="l" t="t" r="r" b="b"/>
            <a:pathLst>
              <a:path w="2736774" h="1850743">
                <a:moveTo>
                  <a:pt x="0" y="0"/>
                </a:moveTo>
                <a:lnTo>
                  <a:pt x="2736774" y="0"/>
                </a:lnTo>
                <a:lnTo>
                  <a:pt x="2736774" y="1850744"/>
                </a:lnTo>
                <a:lnTo>
                  <a:pt x="0" y="1850744"/>
                </a:lnTo>
                <a:lnTo>
                  <a:pt x="0" y="0"/>
                </a:lnTo>
                <a:close/>
              </a:path>
            </a:pathLst>
          </a:custGeom>
          <a:blipFill>
            <a:blip r:embed="rId22">
              <a:extLst>
                <a:ext uri="{96DAC541-7B7A-43D3-8B79-37D633B846F1}">
                  <asvg:svgBlip xmlns="" xmlns:asvg="http://schemas.microsoft.com/office/drawing/2016/SVG/main" r:embed="rId23"/>
                </a:ext>
              </a:extLst>
            </a:blip>
            <a:stretch>
              <a:fillRect/>
            </a:stretch>
          </a:blipFill>
        </p:spPr>
      </p:sp>
      <p:sp>
        <p:nvSpPr>
          <p:cNvPr id="29" name="Freeform 29"/>
          <p:cNvSpPr/>
          <p:nvPr/>
        </p:nvSpPr>
        <p:spPr>
          <a:xfrm rot="-1528985">
            <a:off x="3560084" y="4881236"/>
            <a:ext cx="608469" cy="1978759"/>
          </a:xfrm>
          <a:custGeom>
            <a:avLst/>
            <a:gdLst/>
            <a:ahLst/>
            <a:cxnLst/>
            <a:rect l="l" t="t" r="r" b="b"/>
            <a:pathLst>
              <a:path w="912703" h="2968139">
                <a:moveTo>
                  <a:pt x="0" y="0"/>
                </a:moveTo>
                <a:lnTo>
                  <a:pt x="912703" y="0"/>
                </a:lnTo>
                <a:lnTo>
                  <a:pt x="912703" y="2968139"/>
                </a:lnTo>
                <a:lnTo>
                  <a:pt x="0" y="2968139"/>
                </a:lnTo>
                <a:lnTo>
                  <a:pt x="0" y="0"/>
                </a:lnTo>
                <a:close/>
              </a:path>
            </a:pathLst>
          </a:custGeom>
          <a:blipFill>
            <a:blip r:embed="rId24">
              <a:extLst>
                <a:ext uri="{96DAC541-7B7A-43D3-8B79-37D633B846F1}">
                  <asvg:svgBlip xmlns="" xmlns:asvg="http://schemas.microsoft.com/office/drawing/2016/SVG/main" r:embed="rId25"/>
                </a:ext>
              </a:extLst>
            </a:blip>
            <a:stretch>
              <a:fillRect/>
            </a:stretch>
          </a:blipFill>
        </p:spPr>
      </p:sp>
      <p:sp>
        <p:nvSpPr>
          <p:cNvPr id="30" name="Freeform 30"/>
          <p:cNvSpPr/>
          <p:nvPr/>
        </p:nvSpPr>
        <p:spPr>
          <a:xfrm>
            <a:off x="7628777" y="5085654"/>
            <a:ext cx="824676" cy="1597435"/>
          </a:xfrm>
          <a:custGeom>
            <a:avLst/>
            <a:gdLst/>
            <a:ahLst/>
            <a:cxnLst/>
            <a:rect l="l" t="t" r="r" b="b"/>
            <a:pathLst>
              <a:path w="1237014" h="2396152">
                <a:moveTo>
                  <a:pt x="0" y="0"/>
                </a:moveTo>
                <a:lnTo>
                  <a:pt x="1237014" y="0"/>
                </a:lnTo>
                <a:lnTo>
                  <a:pt x="1237014" y="2396153"/>
                </a:lnTo>
                <a:lnTo>
                  <a:pt x="0" y="2396153"/>
                </a:lnTo>
                <a:lnTo>
                  <a:pt x="0" y="0"/>
                </a:lnTo>
                <a:close/>
              </a:path>
            </a:pathLst>
          </a:custGeom>
          <a:blipFill>
            <a:blip r:embed="rId26">
              <a:extLst>
                <a:ext uri="{96DAC541-7B7A-43D3-8B79-37D633B846F1}">
                  <asvg:svgBlip xmlns="" xmlns:asvg="http://schemas.microsoft.com/office/drawing/2016/SVG/main" r:embed="rId27"/>
                </a:ext>
              </a:extLst>
            </a:blip>
            <a:stretch>
              <a:fillRect/>
            </a:stretch>
          </a:blipFill>
        </p:spPr>
      </p:sp>
      <p:pic>
        <p:nvPicPr>
          <p:cNvPr id="31" name="Picture 30"/>
          <p:cNvPicPr>
            <a:picLocks noChangeAspect="1"/>
          </p:cNvPicPr>
          <p:nvPr/>
        </p:nvPicPr>
        <p:blipFill>
          <a:blip r:embed="rId28"/>
          <a:stretch>
            <a:fillRect/>
          </a:stretch>
        </p:blipFill>
        <p:spPr>
          <a:xfrm>
            <a:off x="1285514" y="494367"/>
            <a:ext cx="9234208" cy="1711092"/>
          </a:xfrm>
          <a:prstGeom prst="rect">
            <a:avLst/>
          </a:prstGeom>
        </p:spPr>
      </p:pic>
    </p:spTree>
    <p:extLst>
      <p:ext uri="{BB962C8B-B14F-4D97-AF65-F5344CB8AC3E}">
        <p14:creationId xmlns:p14="http://schemas.microsoft.com/office/powerpoint/2010/main" val="1641480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1+#ppt_w/2"/>
                                          </p:val>
                                        </p:tav>
                                        <p:tav tm="100000">
                                          <p:val>
                                            <p:strVal val="#ppt_x"/>
                                          </p:val>
                                        </p:tav>
                                      </p:tavLst>
                                    </p:anim>
                                    <p:anim calcmode="lin" valueType="num">
                                      <p:cBhvr additive="base">
                                        <p:cTn id="24"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796</Words>
  <Application>Microsoft Office PowerPoint</Application>
  <PresentationFormat>Widescreen</PresentationFormat>
  <Paragraphs>75</Paragraphs>
  <Slides>19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Arial</vt:lpstr>
      <vt:lpstr>Calibri</vt:lpstr>
      <vt:lpstr>Calibri Light</vt:lpstr>
      <vt:lpstr>Cambria</vt:lpstr>
      <vt:lpstr>Open 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cp:revision>
  <dcterms:created xsi:type="dcterms:W3CDTF">2024-02-23T09:05:43Z</dcterms:created>
  <dcterms:modified xsi:type="dcterms:W3CDTF">2024-02-23T09:05:54Z</dcterms:modified>
</cp:coreProperties>
</file>