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60" r:id="rId5"/>
    <p:sldId id="2007577528" r:id="rId6"/>
    <p:sldId id="2007577546" r:id="rId7"/>
    <p:sldId id="2007577561" r:id="rId8"/>
    <p:sldId id="2007577532" r:id="rId9"/>
    <p:sldId id="664" r:id="rId10"/>
    <p:sldId id="2007577533" r:id="rId11"/>
    <p:sldId id="2007577552" r:id="rId12"/>
    <p:sldId id="2007577553" r:id="rId13"/>
    <p:sldId id="2007577554" r:id="rId14"/>
    <p:sldId id="2007577559" r:id="rId15"/>
    <p:sldId id="2007577555" r:id="rId16"/>
    <p:sldId id="319" r:id="rId17"/>
    <p:sldId id="2007577556" r:id="rId18"/>
    <p:sldId id="2007577562" r:id="rId19"/>
    <p:sldId id="2007577557" r:id="rId20"/>
    <p:sldId id="299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xmlns="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xmlns="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xmlns="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xmlns="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xmlns="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xmlns="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xmlns="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xmlns="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xmlns="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xmlns="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8" y="811368"/>
            <a:ext cx="6678485" cy="255001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42799" y="4417115"/>
            <a:ext cx="5160310" cy="2580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682580" y="1486211"/>
            <a:ext cx="5665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7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cs typeface="Calibri" panose="020F0502020204030204" pitchFamily="34" charset="0"/>
              </a:rPr>
              <a:t>VẬN DỤNG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82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585491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HS tháo, cất các dụng cụ và chi tiết gọn gàng sau khi thực hành xong.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502840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448090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nl-NL" sz="3200" dirty="0"/>
              <a:t>Nhận xét sau tiết dạy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398256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4" y="182436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456371-13B8-FAF1-D415-D2B2820A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BE7CE6A-F1AE-3075-D949-2A82FEF342FC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86C2A9-E754-CD36-07EE-29500095EDF7}"/>
              </a:ext>
            </a:extLst>
          </p:cNvPr>
          <p:cNvSpPr txBox="1"/>
          <p:nvPr/>
        </p:nvSpPr>
        <p:spPr>
          <a:xfrm>
            <a:off x="809625" y="422814"/>
            <a:ext cx="10391775" cy="535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Yêu cầu cần đạt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Lựa chọn được các chi tiết, dụng cụ cần thiết.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Lắp ghép được mô hình bập bênh theo hướng dẫn.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Có thể sáng tạo được kiểu bập bênh khác với sản phẩm mẫu.</a:t>
            </a:r>
          </a:p>
        </p:txBody>
      </p:sp>
    </p:spTree>
    <p:extLst>
      <p:ext uri="{BB962C8B-B14F-4D97-AF65-F5344CB8AC3E}">
        <p14:creationId xmlns:p14="http://schemas.microsoft.com/office/powerpoint/2010/main" val="980170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xmlns="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061" y="696775"/>
            <a:ext cx="11861442" cy="58470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9396" y="1160654"/>
            <a:ext cx="1157810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6524" y="2416121"/>
            <a:ext cx="861877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chân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đế, trục quay, thanh đòn, ghế ngồi.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396" y="3358669"/>
            <a:ext cx="861806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fr-FR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?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8761" y="4204683"/>
            <a:ext cx="6096000" cy="181588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3 bước: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1 Lắp chân đế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2 Lắp thanh đòn và ghế ngồi.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 3 Hoàn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371</Words>
  <Application>Microsoft Office PowerPoint</Application>
  <PresentationFormat>Widescreen</PresentationFormat>
  <Paragraphs>29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27</cp:revision>
  <dcterms:created xsi:type="dcterms:W3CDTF">2023-11-07T08:08:50Z</dcterms:created>
  <dcterms:modified xsi:type="dcterms:W3CDTF">2024-02-19T08:51:49Z</dcterms:modified>
</cp:coreProperties>
</file>