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77" r:id="rId3"/>
    <p:sldId id="258" r:id="rId4"/>
    <p:sldId id="261" r:id="rId5"/>
    <p:sldId id="275" r:id="rId6"/>
    <p:sldId id="276" r:id="rId7"/>
    <p:sldId id="281" r:id="rId8"/>
    <p:sldId id="280" r:id="rId9"/>
    <p:sldId id="282" r:id="rId10"/>
    <p:sldId id="271" r:id="rId11"/>
    <p:sldId id="279" r:id="rId12"/>
  </p:sldIdLst>
  <p:sldSz cx="18288000" cy="10287000"/>
  <p:notesSz cx="6858000" cy="9144000"/>
  <p:embeddedFontLst>
    <p:embeddedFont>
      <p:font typeface="#9Slide05 SVNBulgary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Jua" panose="020B0604020202020204" charset="-127"/>
      <p:regular r:id="rId19"/>
    </p:embeddedFont>
    <p:embeddedFont>
      <p:font typeface="#9Slide05 Dancing Script" panose="020B0604020202020204" charset="0"/>
      <p:bold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#9Slide07 HoneyCream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AB666-7B97-4ACE-B427-35A15B49D4D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4DE26-43C9-4F2D-A459-9A836A50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0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0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empCMH4qbw?si=od0uw3gO8InATWtM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 l="-21186" t="-25011" r="-37467" b="-315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67010" y="2057400"/>
            <a:ext cx="7920990" cy="8229600"/>
          </a:xfrm>
          <a:custGeom>
            <a:avLst/>
            <a:gdLst/>
            <a:ahLst/>
            <a:cxnLst/>
            <a:rect l="l" t="t" r="r" b="b"/>
            <a:pathLst>
              <a:path w="7920990" h="8229600">
                <a:moveTo>
                  <a:pt x="0" y="0"/>
                </a:moveTo>
                <a:lnTo>
                  <a:pt x="7920990" y="0"/>
                </a:lnTo>
                <a:lnTo>
                  <a:pt x="79209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93401"/>
            <a:ext cx="2742962" cy="2742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9162844"/>
            <a:ext cx="932769" cy="95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5267"/>
            <a:ext cx="14156139" cy="9669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9406" y="3514017"/>
            <a:ext cx="16625193" cy="1343906"/>
            <a:chOff x="0" y="0"/>
            <a:chExt cx="2795729" cy="353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5729" cy="353951"/>
            </a:xfrm>
            <a:custGeom>
              <a:avLst/>
              <a:gdLst/>
              <a:ahLst/>
              <a:cxnLst/>
              <a:rect l="l" t="t" r="r" b="b"/>
              <a:pathLst>
                <a:path w="2795729" h="353951">
                  <a:moveTo>
                    <a:pt x="37196" y="0"/>
                  </a:moveTo>
                  <a:lnTo>
                    <a:pt x="2758532" y="0"/>
                  </a:lnTo>
                  <a:cubicBezTo>
                    <a:pt x="2768397" y="0"/>
                    <a:pt x="2777859" y="3919"/>
                    <a:pt x="2784834" y="10894"/>
                  </a:cubicBezTo>
                  <a:cubicBezTo>
                    <a:pt x="2791810" y="17870"/>
                    <a:pt x="2795729" y="27331"/>
                    <a:pt x="2795729" y="37196"/>
                  </a:cubicBezTo>
                  <a:lnTo>
                    <a:pt x="2795729" y="316754"/>
                  </a:lnTo>
                  <a:cubicBezTo>
                    <a:pt x="2795729" y="337297"/>
                    <a:pt x="2779075" y="353951"/>
                    <a:pt x="2758532" y="353951"/>
                  </a:cubicBezTo>
                  <a:lnTo>
                    <a:pt x="37196" y="353951"/>
                  </a:lnTo>
                  <a:cubicBezTo>
                    <a:pt x="27331" y="353951"/>
                    <a:pt x="17870" y="350032"/>
                    <a:pt x="10894" y="343056"/>
                  </a:cubicBezTo>
                  <a:cubicBezTo>
                    <a:pt x="3919" y="336080"/>
                    <a:pt x="0" y="326619"/>
                    <a:pt x="0" y="316754"/>
                  </a:cubicBezTo>
                  <a:lnTo>
                    <a:pt x="0" y="37196"/>
                  </a:lnTo>
                  <a:cubicBezTo>
                    <a:pt x="0" y="16653"/>
                    <a:pt x="16653" y="0"/>
                    <a:pt x="371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95729" cy="401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406" y="5123570"/>
            <a:ext cx="16625193" cy="2554947"/>
            <a:chOff x="0" y="0"/>
            <a:chExt cx="2795729" cy="3539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95729" cy="353951"/>
            </a:xfrm>
            <a:custGeom>
              <a:avLst/>
              <a:gdLst/>
              <a:ahLst/>
              <a:cxnLst/>
              <a:rect l="l" t="t" r="r" b="b"/>
              <a:pathLst>
                <a:path w="2795729" h="353951">
                  <a:moveTo>
                    <a:pt x="37196" y="0"/>
                  </a:moveTo>
                  <a:lnTo>
                    <a:pt x="2758532" y="0"/>
                  </a:lnTo>
                  <a:cubicBezTo>
                    <a:pt x="2768397" y="0"/>
                    <a:pt x="2777859" y="3919"/>
                    <a:pt x="2784834" y="10894"/>
                  </a:cubicBezTo>
                  <a:cubicBezTo>
                    <a:pt x="2791810" y="17870"/>
                    <a:pt x="2795729" y="27331"/>
                    <a:pt x="2795729" y="37196"/>
                  </a:cubicBezTo>
                  <a:lnTo>
                    <a:pt x="2795729" y="316754"/>
                  </a:lnTo>
                  <a:cubicBezTo>
                    <a:pt x="2795729" y="337297"/>
                    <a:pt x="2779075" y="353951"/>
                    <a:pt x="2758532" y="353951"/>
                  </a:cubicBezTo>
                  <a:lnTo>
                    <a:pt x="37196" y="353951"/>
                  </a:lnTo>
                  <a:cubicBezTo>
                    <a:pt x="27331" y="353951"/>
                    <a:pt x="17870" y="350032"/>
                    <a:pt x="10894" y="343056"/>
                  </a:cubicBezTo>
                  <a:cubicBezTo>
                    <a:pt x="3919" y="336080"/>
                    <a:pt x="0" y="326619"/>
                    <a:pt x="0" y="316754"/>
                  </a:cubicBezTo>
                  <a:lnTo>
                    <a:pt x="0" y="37196"/>
                  </a:lnTo>
                  <a:cubicBezTo>
                    <a:pt x="0" y="16653"/>
                    <a:pt x="16653" y="0"/>
                    <a:pt x="371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95729" cy="401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30377" y="9213353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84960" y="-2486562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07414" y="3712162"/>
            <a:ext cx="1588768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37"/>
              </a:lnSpc>
            </a:pP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55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98162" y="5375806"/>
            <a:ext cx="15887680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7637"/>
              </a:lnSpc>
              <a:spcBef>
                <a:spcPct val="0"/>
              </a:spcBef>
            </a:pP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5455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55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452" y="1014348"/>
            <a:ext cx="2759784" cy="19757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70" y="-369510"/>
            <a:ext cx="17509230" cy="3828620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 flipH="1">
            <a:off x="14484959" y="6562876"/>
            <a:ext cx="3638395" cy="3820798"/>
          </a:xfrm>
          <a:custGeom>
            <a:avLst/>
            <a:gdLst/>
            <a:ahLst/>
            <a:cxnLst/>
            <a:rect l="l" t="t" r="r" b="b"/>
            <a:pathLst>
              <a:path w="7900416" h="8229600">
                <a:moveTo>
                  <a:pt x="0" y="0"/>
                </a:moveTo>
                <a:lnTo>
                  <a:pt x="7900416" y="0"/>
                </a:lnTo>
                <a:lnTo>
                  <a:pt x="79004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-538414" y="1632274"/>
            <a:ext cx="14071118" cy="6340202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382614" y="486854"/>
            <a:ext cx="2822627" cy="945581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6707145" y="6132376"/>
            <a:ext cx="1104314" cy="1691846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7661512" y="2028417"/>
            <a:ext cx="1262543" cy="920508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23063" y="660659"/>
            <a:ext cx="3156851" cy="751904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692011" y="5868623"/>
            <a:ext cx="4353746" cy="4523372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8130308"/>
            <a:ext cx="2714034" cy="2333591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13048" y="466524"/>
            <a:ext cx="3474822" cy="3474822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24287" y="827372"/>
            <a:ext cx="3885512" cy="3458105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A725283-66A8-7E92-4F78-751323E83F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59994" y="2033022"/>
            <a:ext cx="8074853" cy="28074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6FBB875-E205-9DB6-637E-B3BB226AE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8202" y="3302408"/>
            <a:ext cx="10973751" cy="44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3672" y="742951"/>
            <a:ext cx="17247104" cy="9251228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8086415" y="-133722"/>
            <a:ext cx="1838324" cy="800846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8499524" y="8741914"/>
            <a:ext cx="1288955" cy="1032776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86246" y="4440803"/>
            <a:ext cx="1356845" cy="1405395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47988" y="9465119"/>
            <a:ext cx="2822627" cy="945581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2901" y="336002"/>
            <a:ext cx="3354578" cy="3362325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30538" y="7958138"/>
            <a:ext cx="2173791" cy="2328864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FC6873-AE14-E08B-7483-33F632968E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1618" y="1592812"/>
            <a:ext cx="9300254" cy="3209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40ADB9-815A-AFE8-0AF7-5B6EC7C768DB}"/>
              </a:ext>
            </a:extLst>
          </p:cNvPr>
          <p:cNvSpPr txBox="1"/>
          <p:nvPr/>
        </p:nvSpPr>
        <p:spPr>
          <a:xfrm>
            <a:off x="871007" y="3952772"/>
            <a:ext cx="1598007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- Vận dụng được kiến thức về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2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80" y="-514253"/>
            <a:ext cx="13674513" cy="467603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65134" y="3054645"/>
            <a:ext cx="771999" cy="7719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65134" y="5209701"/>
            <a:ext cx="771999" cy="77199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3681943" y="4224794"/>
            <a:ext cx="4606057" cy="8485489"/>
          </a:xfrm>
          <a:custGeom>
            <a:avLst/>
            <a:gdLst/>
            <a:ahLst/>
            <a:cxnLst/>
            <a:rect l="l" t="t" r="r" b="b"/>
            <a:pathLst>
              <a:path w="4606057" h="8485489">
                <a:moveTo>
                  <a:pt x="0" y="0"/>
                </a:moveTo>
                <a:lnTo>
                  <a:pt x="4606057" y="0"/>
                </a:lnTo>
                <a:lnTo>
                  <a:pt x="4606057" y="8485490"/>
                </a:lnTo>
                <a:lnTo>
                  <a:pt x="0" y="8485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4471" y="469404"/>
            <a:ext cx="4982275" cy="3755390"/>
          </a:xfrm>
          <a:custGeom>
            <a:avLst/>
            <a:gdLst/>
            <a:ahLst/>
            <a:cxnLst/>
            <a:rect l="l" t="t" r="r" b="b"/>
            <a:pathLst>
              <a:path w="4982275" h="3755390">
                <a:moveTo>
                  <a:pt x="0" y="0"/>
                </a:moveTo>
                <a:lnTo>
                  <a:pt x="4982276" y="0"/>
                </a:lnTo>
                <a:lnTo>
                  <a:pt x="4982276" y="3755390"/>
                </a:lnTo>
                <a:lnTo>
                  <a:pt x="0" y="37553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91600" y="6275069"/>
            <a:ext cx="4980478" cy="3734346"/>
          </a:xfrm>
          <a:custGeom>
            <a:avLst/>
            <a:gdLst/>
            <a:ahLst/>
            <a:cxnLst/>
            <a:rect l="l" t="t" r="r" b="b"/>
            <a:pathLst>
              <a:path w="3895212" h="2322520">
                <a:moveTo>
                  <a:pt x="0" y="0"/>
                </a:moveTo>
                <a:lnTo>
                  <a:pt x="3895211" y="0"/>
                </a:lnTo>
                <a:lnTo>
                  <a:pt x="3895211" y="2322520"/>
                </a:lnTo>
                <a:lnTo>
                  <a:pt x="0" y="2322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7252069"/>
            <a:ext cx="3430369" cy="2857212"/>
          </a:xfrm>
          <a:custGeom>
            <a:avLst/>
            <a:gdLst/>
            <a:ahLst/>
            <a:cxnLst/>
            <a:rect l="l" t="t" r="r" b="b"/>
            <a:pathLst>
              <a:path w="3430369" h="2857212">
                <a:moveTo>
                  <a:pt x="0" y="0"/>
                </a:moveTo>
                <a:lnTo>
                  <a:pt x="3430369" y="0"/>
                </a:lnTo>
                <a:lnTo>
                  <a:pt x="3430369" y="2857212"/>
                </a:lnTo>
                <a:lnTo>
                  <a:pt x="0" y="2857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44499" y="2835570"/>
            <a:ext cx="11696877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100" dirty="0" err="1">
                <a:solidFill>
                  <a:srgbClr val="FFFFFF"/>
                </a:solidFill>
              </a:rPr>
              <a:t>Em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hãy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 smtClean="0">
                <a:solidFill>
                  <a:srgbClr val="FFFFFF"/>
                </a:solidFill>
              </a:rPr>
              <a:t>kể</a:t>
            </a:r>
            <a:r>
              <a:rPr lang="en-US" sz="5100" dirty="0" smtClean="0">
                <a:solidFill>
                  <a:srgbClr val="FFFFFF"/>
                </a:solidFill>
              </a:rPr>
              <a:t> </a:t>
            </a:r>
            <a:r>
              <a:rPr lang="en-US" sz="5100" dirty="0" err="1" smtClean="0">
                <a:solidFill>
                  <a:srgbClr val="FFFFFF"/>
                </a:solidFill>
              </a:rPr>
              <a:t>tên</a:t>
            </a:r>
            <a:r>
              <a:rPr lang="en-US" sz="5100" dirty="0" smtClean="0">
                <a:solidFill>
                  <a:srgbClr val="FFFFFF"/>
                </a:solidFill>
              </a:rPr>
              <a:t> </a:t>
            </a:r>
            <a:r>
              <a:rPr lang="en-US" sz="5100" dirty="0" err="1" smtClean="0">
                <a:solidFill>
                  <a:srgbClr val="FFFFFF"/>
                </a:solidFill>
              </a:rPr>
              <a:t>một</a:t>
            </a:r>
            <a:r>
              <a:rPr lang="en-US" sz="5100" dirty="0" smtClean="0">
                <a:solidFill>
                  <a:srgbClr val="FFFFFF"/>
                </a:solidFill>
              </a:rPr>
              <a:t> </a:t>
            </a:r>
            <a:r>
              <a:rPr lang="en-US" sz="5100" dirty="0" err="1" smtClean="0">
                <a:solidFill>
                  <a:srgbClr val="FFFFFF"/>
                </a:solidFill>
              </a:rPr>
              <a:t>số</a:t>
            </a:r>
            <a:r>
              <a:rPr lang="en-US" sz="5100" dirty="0" smtClean="0">
                <a:solidFill>
                  <a:srgbClr val="FFFFFF"/>
                </a:solidFill>
              </a:rPr>
              <a:t> </a:t>
            </a:r>
            <a:r>
              <a:rPr lang="en-US" sz="5100" dirty="0" err="1" smtClean="0">
                <a:solidFill>
                  <a:srgbClr val="FFFFFF"/>
                </a:solidFill>
              </a:rPr>
              <a:t>loại</a:t>
            </a:r>
            <a:r>
              <a:rPr lang="en-US" sz="5100" dirty="0" smtClean="0">
                <a:solidFill>
                  <a:srgbClr val="FFFFFF"/>
                </a:solidFill>
              </a:rPr>
              <a:t> </a:t>
            </a:r>
            <a:r>
              <a:rPr lang="en-US" sz="5100" dirty="0" err="1" smtClean="0">
                <a:solidFill>
                  <a:srgbClr val="FFFFFF"/>
                </a:solidFill>
              </a:rPr>
              <a:t>nấm</a:t>
            </a:r>
            <a:r>
              <a:rPr lang="en-US" sz="5100" dirty="0" smtClean="0">
                <a:solidFill>
                  <a:srgbClr val="FFFFFF"/>
                </a:solidFill>
              </a:rPr>
              <a:t> </a:t>
            </a:r>
            <a:r>
              <a:rPr lang="en-US" sz="5100" dirty="0" err="1" smtClean="0">
                <a:solidFill>
                  <a:srgbClr val="FFFFFF"/>
                </a:solidFill>
              </a:rPr>
              <a:t>mà</a:t>
            </a:r>
            <a:r>
              <a:rPr lang="en-US" sz="5100" dirty="0" smtClean="0">
                <a:solidFill>
                  <a:srgbClr val="FFFFFF"/>
                </a:solidFill>
              </a:rPr>
              <a:t> </a:t>
            </a:r>
            <a:r>
              <a:rPr lang="en-US" sz="5100" dirty="0" err="1" smtClean="0">
                <a:solidFill>
                  <a:srgbClr val="FFFFFF"/>
                </a:solidFill>
              </a:rPr>
              <a:t>em</a:t>
            </a:r>
            <a:r>
              <a:rPr lang="en-US" sz="5100" dirty="0" smtClean="0">
                <a:solidFill>
                  <a:srgbClr val="FFFFFF"/>
                </a:solidFill>
              </a:rPr>
              <a:t> </a:t>
            </a:r>
            <a:r>
              <a:rPr lang="en-US" sz="5100" dirty="0" err="1" smtClean="0">
                <a:solidFill>
                  <a:srgbClr val="FFFFFF"/>
                </a:solidFill>
              </a:rPr>
              <a:t>biết</a:t>
            </a:r>
            <a:r>
              <a:rPr lang="en-US" sz="5100" dirty="0" smtClean="0">
                <a:solidFill>
                  <a:srgbClr val="FFFFFF"/>
                </a:solidFill>
              </a:rPr>
              <a:t>? </a:t>
            </a:r>
            <a:endParaRPr lang="en-US" sz="5100" dirty="0">
              <a:solidFill>
                <a:srgbClr val="FFFFFF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444499" y="4990626"/>
            <a:ext cx="9630814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100" dirty="0" err="1" smtClean="0">
                <a:solidFill>
                  <a:srgbClr val="FFFFFF"/>
                </a:solidFill>
              </a:rPr>
              <a:t>Nấm</a:t>
            </a:r>
            <a:r>
              <a:rPr lang="en-US" sz="5100" dirty="0" smtClean="0">
                <a:solidFill>
                  <a:srgbClr val="FFFFFF"/>
                </a:solidFill>
              </a:rPr>
              <a:t> </a:t>
            </a:r>
            <a:r>
              <a:rPr lang="en-US" sz="5100" dirty="0" err="1" smtClean="0">
                <a:solidFill>
                  <a:srgbClr val="FFFFFF"/>
                </a:solidFill>
              </a:rPr>
              <a:t>thường</a:t>
            </a:r>
            <a:r>
              <a:rPr lang="en-US" sz="5100" dirty="0" smtClean="0">
                <a:solidFill>
                  <a:srgbClr val="FFFFFF"/>
                </a:solidFill>
              </a:rPr>
              <a:t> </a:t>
            </a:r>
            <a:r>
              <a:rPr lang="en-US" sz="5100" dirty="0" err="1" smtClean="0">
                <a:solidFill>
                  <a:srgbClr val="FFFFFF"/>
                </a:solidFill>
              </a:rPr>
              <a:t>sống</a:t>
            </a:r>
            <a:r>
              <a:rPr lang="en-US" sz="5100" dirty="0" smtClean="0">
                <a:solidFill>
                  <a:srgbClr val="FFFFFF"/>
                </a:solidFill>
              </a:rPr>
              <a:t> ở </a:t>
            </a:r>
            <a:r>
              <a:rPr lang="en-US" sz="5100" dirty="0" err="1" smtClean="0">
                <a:solidFill>
                  <a:srgbClr val="FFFFFF"/>
                </a:solidFill>
              </a:rPr>
              <a:t>đâu</a:t>
            </a:r>
            <a:r>
              <a:rPr lang="en-US" sz="5100" dirty="0" smtClean="0">
                <a:solidFill>
                  <a:srgbClr val="FFFFFF"/>
                </a:solidFill>
              </a:rPr>
              <a:t>?</a:t>
            </a:r>
            <a:endParaRPr lang="en-US" sz="5100" dirty="0">
              <a:solidFill>
                <a:srgbClr val="FFFFFF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78528" y="2958489"/>
            <a:ext cx="545211" cy="75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000000"/>
                </a:solidFill>
                <a:latin typeface="Jua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8528" y="5113545"/>
            <a:ext cx="545211" cy="75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000000"/>
                </a:solidFill>
                <a:latin typeface="Jua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77600" y="3086100"/>
            <a:ext cx="6721770" cy="7200900"/>
          </a:xfrm>
          <a:custGeom>
            <a:avLst/>
            <a:gdLst/>
            <a:ahLst/>
            <a:cxnLst/>
            <a:rect l="l" t="t" r="r" b="b"/>
            <a:pathLst>
              <a:path w="7992999" h="8229600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1485900"/>
            <a:ext cx="13881795" cy="727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44200" y="1146642"/>
            <a:ext cx="7702022" cy="7082958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4800" y="1269752"/>
            <a:ext cx="11277600" cy="4539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b="1" dirty="0" err="1" smtClean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11500" b="1" dirty="0" smtClean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11500" b="1" dirty="0" err="1" smtClean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11500" b="1" dirty="0" smtClean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3</a:t>
            </a:r>
          </a:p>
          <a:p>
            <a:pPr algn="ctr">
              <a:spcBef>
                <a:spcPct val="0"/>
              </a:spcBef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bảo quản phù hợp để tránh nấm mốc cho những </a:t>
            </a:r>
            <a:endParaRPr lang="en-US" sz="6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thực 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phẩm ở hình 2.</a:t>
            </a:r>
            <a:endParaRPr lang="en-US" sz="400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6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7083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01239" y="-274631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21587" y="-360206"/>
            <a:ext cx="8166414" cy="11007412"/>
            <a:chOff x="0" y="0"/>
            <a:chExt cx="2364065" cy="28990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4065" cy="2899072"/>
            </a:xfrm>
            <a:custGeom>
              <a:avLst/>
              <a:gdLst/>
              <a:ahLst/>
              <a:cxnLst/>
              <a:rect l="l" t="t" r="r" b="b"/>
              <a:pathLst>
                <a:path w="2364065" h="2899072">
                  <a:moveTo>
                    <a:pt x="0" y="0"/>
                  </a:moveTo>
                  <a:lnTo>
                    <a:pt x="2364065" y="0"/>
                  </a:lnTo>
                  <a:lnTo>
                    <a:pt x="2364065" y="2899072"/>
                  </a:lnTo>
                  <a:lnTo>
                    <a:pt x="0" y="28990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364065" cy="2946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83360"/>
            <a:ext cx="8433996" cy="8739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0287000" y="3345960"/>
            <a:ext cx="77931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+ Bảo quản lạnh: thịt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xúc xích, cơm.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80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Sấy khô: nho, nấm</a:t>
            </a:r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4800" smtClean="0">
                <a:latin typeface="Cambria" panose="02040503050406030204" pitchFamily="18" charset="0"/>
                <a:ea typeface="Cambria" panose="02040503050406030204" pitchFamily="18" charset="0"/>
              </a:rPr>
              <a:t>lạc,</a:t>
            </a:r>
            <a:r>
              <a:rPr lang="en-US" sz="480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smtClean="0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Hút chân 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(để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ở nhiệt độ phòng trong một khoảng thời gian ngắn): nho, nấm, lạc.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58400" y="579811"/>
            <a:ext cx="8153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cách bảo quản phù hợp để tránh nấm mốc cho những </a:t>
            </a:r>
            <a:r>
              <a:rPr lang="vi-VN" sz="4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</a:t>
            </a:r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endParaRPr lang="en-US" sz="277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44200" y="1146642"/>
            <a:ext cx="7702022" cy="7082958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4800" y="1269752"/>
            <a:ext cx="11277600" cy="361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b="1" dirty="0" err="1" smtClean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11500" b="1" dirty="0" smtClean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11500" b="1" dirty="0" err="1" smtClean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11500" b="1" dirty="0" smtClean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11500" b="1" dirty="0" smtClean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4</a:t>
            </a:r>
            <a:endParaRPr lang="en-US" sz="11500" b="1" dirty="0" smtClean="0">
              <a:solidFill>
                <a:schemeClr val="accent2">
                  <a:lumMod val="75000"/>
                </a:schemeClr>
              </a:solidFill>
              <a:latin typeface="#9Slide05 SVNBulgary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endParaRPr lang="en-US" sz="400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8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5527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Xem</a:t>
            </a:r>
            <a:r>
              <a:rPr lang="en-US" sz="4000" dirty="0" smtClean="0"/>
              <a:t> </a:t>
            </a:r>
            <a:r>
              <a:rPr lang="en-US" sz="4000" dirty="0" smtClean="0">
                <a:hlinkClick r:id="rId2"/>
              </a:rPr>
              <a:t>video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nấm</a:t>
            </a:r>
            <a:r>
              <a:rPr lang="en-US" sz="4000" dirty="0" smtClean="0"/>
              <a:t> </a:t>
            </a:r>
            <a:r>
              <a:rPr lang="en-US" sz="4000" dirty="0" err="1" smtClean="0"/>
              <a:t>độc</a:t>
            </a:r>
            <a:r>
              <a:rPr lang="en-US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2741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781300"/>
            <a:ext cx="16306800" cy="2821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Freeform 9"/>
          <p:cNvSpPr/>
          <p:nvPr/>
        </p:nvSpPr>
        <p:spPr>
          <a:xfrm>
            <a:off x="14401800" y="7353300"/>
            <a:ext cx="3663422" cy="2762934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8"/>
          <p:cNvSpPr/>
          <p:nvPr/>
        </p:nvSpPr>
        <p:spPr>
          <a:xfrm>
            <a:off x="228601" y="8191500"/>
            <a:ext cx="2362200" cy="1924734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464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206</Words>
  <Application>Microsoft Office PowerPoint</Application>
  <PresentationFormat>Custom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#9Slide05 SVNBulgary</vt:lpstr>
      <vt:lpstr>Calibri</vt:lpstr>
      <vt:lpstr>Jua</vt:lpstr>
      <vt:lpstr>Arial</vt:lpstr>
      <vt:lpstr>Times New Roman</vt:lpstr>
      <vt:lpstr>#9Slide05 Dancing Script</vt:lpstr>
      <vt:lpstr>SVN-Newton</vt:lpstr>
      <vt:lpstr>Cambria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Parts of the Plant Science Presentation</dc:title>
  <dc:creator>Trinh Dieu Linh</dc:creator>
  <cp:lastModifiedBy>AutoBVT</cp:lastModifiedBy>
  <cp:revision>18</cp:revision>
  <dcterms:created xsi:type="dcterms:W3CDTF">2006-08-16T00:00:00Z</dcterms:created>
  <dcterms:modified xsi:type="dcterms:W3CDTF">2024-02-05T05:45:54Z</dcterms:modified>
  <dc:identifier>DAF4KdZIFHo</dc:identifier>
</cp:coreProperties>
</file>