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08" r:id="rId3"/>
    <p:sldId id="262" r:id="rId4"/>
    <p:sldId id="267" r:id="rId5"/>
    <p:sldId id="325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18" Type="http://schemas.openxmlformats.org/officeDocument/2006/relationships/image" Target="../media/image4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12" Type="http://schemas.openxmlformats.org/officeDocument/2006/relationships/slide" Target="slide21.xml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4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=""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26355" y="1213380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931" y="1450157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6772" y="5407037"/>
            <a:ext cx="267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( </a:t>
            </a:r>
            <a:r>
              <a:rPr 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</a:rPr>
              <a:t> 1)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=""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=""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=""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=""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=""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=""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=""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=""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=""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=""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=""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=""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=""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=""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=""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hau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90932"/>
              </p:ext>
            </p:extLst>
          </p:nvPr>
        </p:nvGraphicFramePr>
        <p:xfrm>
          <a:off x="885826" y="1402803"/>
          <a:ext cx="10382249" cy="53257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=""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=""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=""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55103"/>
              </p:ext>
            </p:extLst>
          </p:nvPr>
        </p:nvGraphicFramePr>
        <p:xfrm>
          <a:off x="752476" y="669378"/>
          <a:ext cx="10382249" cy="53257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="" xmlns:a16="http://schemas.microsoft.com/office/drawing/2014/main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="" xmlns:a16="http://schemas.microsoft.com/office/drawing/2014/main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=""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4E5598-9586-7963-731C-DEAE85FBED8F}"/>
              </a:ext>
            </a:extLst>
          </p:cNvPr>
          <p:cNvSpPr txBox="1"/>
          <p:nvPr/>
        </p:nvSpPr>
        <p:spPr>
          <a:xfrm>
            <a:off x="8877300" y="1733839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69439A-BB95-721D-231E-ACF246703AB6}"/>
              </a:ext>
            </a:extLst>
          </p:cNvPr>
          <p:cNvSpPr txBox="1"/>
          <p:nvPr/>
        </p:nvSpPr>
        <p:spPr>
          <a:xfrm>
            <a:off x="8871866" y="2233574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266ADC-79D4-3301-CB09-9402BD7E9AB1}"/>
              </a:ext>
            </a:extLst>
          </p:cNvPr>
          <p:cNvSpPr txBox="1"/>
          <p:nvPr/>
        </p:nvSpPr>
        <p:spPr>
          <a:xfrm>
            <a:off x="8848119" y="2773069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CD3217-B7E7-77D2-F113-E63A5F3CB464}"/>
              </a:ext>
            </a:extLst>
          </p:cNvPr>
          <p:cNvSpPr txBox="1"/>
          <p:nvPr/>
        </p:nvSpPr>
        <p:spPr>
          <a:xfrm>
            <a:off x="8816927" y="3354563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40C732-5961-A4B1-80EF-5CB42BF6EEC4}"/>
              </a:ext>
            </a:extLst>
          </p:cNvPr>
          <p:cNvSpPr txBox="1"/>
          <p:nvPr/>
        </p:nvSpPr>
        <p:spPr>
          <a:xfrm>
            <a:off x="8888434" y="4050240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D8D6B19-0341-69D6-91A0-F368B6F74E01}"/>
              </a:ext>
            </a:extLst>
          </p:cNvPr>
          <p:cNvSpPr txBox="1"/>
          <p:nvPr/>
        </p:nvSpPr>
        <p:spPr>
          <a:xfrm>
            <a:off x="8948737" y="4627141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9AB05F-CA3A-792F-7D01-EAECE992721C}"/>
              </a:ext>
            </a:extLst>
          </p:cNvPr>
          <p:cNvSpPr txBox="1"/>
          <p:nvPr/>
        </p:nvSpPr>
        <p:spPr>
          <a:xfrm>
            <a:off x="8958262" y="5062538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=""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=""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=""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=""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=""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=""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=""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=""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=""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=""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=""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5560" y="4002126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5" y="3429000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=""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=""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=""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=""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=""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">
            <a:hlinkClick r:id="" action="ppaction://media"/>
            <a:extLst>
              <a:ext uri="{FF2B5EF4-FFF2-40B4-BE49-F238E27FC236}">
                <a16:creationId xmlns="" xmlns:a16="http://schemas.microsoft.com/office/drawing/2014/main" id="{8096E260-2F07-59B7-BAAC-3A754CD43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="" xmlns:a16="http://schemas.microsoft.com/office/drawing/2014/main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=""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 rot="153431">
            <a:off x="2020202" y="134886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=""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=""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=""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=""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=""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=""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=""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=""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=""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=""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=""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=""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=""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=""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=""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=""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=""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=""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752</Words>
  <Application>Microsoft Office PowerPoint</Application>
  <PresentationFormat>Widescreen</PresentationFormat>
  <Paragraphs>162</Paragraphs>
  <Slides>24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宋体</vt:lpstr>
      <vt:lpstr>.VnHelvetInsH</vt:lpstr>
      <vt:lpstr>Arial</vt:lpstr>
      <vt:lpstr>Calibri</vt:lpstr>
      <vt:lpstr>Calibri Light</vt:lpstr>
      <vt:lpstr>Cambria</vt:lpstr>
      <vt:lpstr>Impact</vt:lpstr>
      <vt:lpstr>Patrick Hand</vt:lpstr>
      <vt:lpstr>Slackey</vt:lpstr>
      <vt:lpstr>Snap ITC</vt:lpstr>
      <vt:lpstr>Times New Roman</vt:lpstr>
      <vt:lpstr>UTM Avo</vt:lpstr>
      <vt:lpstr>VNI-Times</vt:lpstr>
      <vt:lpstr>仓耳今楷05-6763 W05</vt:lpstr>
      <vt:lpstr>字魂36号-正文宋楷</vt:lpstr>
      <vt:lpstr>等线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38</cp:revision>
  <dcterms:created xsi:type="dcterms:W3CDTF">2023-11-06T12:48:07Z</dcterms:created>
  <dcterms:modified xsi:type="dcterms:W3CDTF">2024-02-15T05:05:32Z</dcterms:modified>
</cp:coreProperties>
</file>