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17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3177" y="-334432"/>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10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a:t>
              </a:r>
              <a:r>
                <a:rPr lang="en-US" sz="4000" b="1" smtClean="0">
                  <a:latin typeface="Cambria" panose="02040503050406030204" pitchFamily="18" charset="0"/>
                  <a:ea typeface="Cambria" panose="02040503050406030204" pitchFamily="18" charset="0"/>
                </a:rPr>
                <a:t>25 </a:t>
              </a:r>
              <a:r>
                <a:rPr lang="en-US" sz="4000" b="1" dirty="0" err="1" smtClean="0">
                  <a:latin typeface="Cambria" panose="02040503050406030204" pitchFamily="18" charset="0"/>
                  <a:ea typeface="Cambria" panose="02040503050406030204" pitchFamily="18" charset="0"/>
                </a:rPr>
                <a:t>yến</a:t>
              </a:r>
              <a:r>
                <a:rPr lang="en-US" sz="4000" b="1" dirty="0" smtClean="0">
                  <a:latin typeface="Cambria" panose="02040503050406030204" pitchFamily="18" charset="0"/>
                  <a:ea typeface="Cambria" panose="02040503050406030204" pitchFamily="18" charset="0"/>
                </a:rPr>
                <a:t> x 4</a:t>
              </a:r>
              <a:endParaRPr lang="en-US" sz="4000" b="1" dirty="0">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56528" y="2106889"/>
            <a:ext cx="9940834" cy="2492990"/>
          </a:xfrm>
          <a:prstGeom prst="rect">
            <a:avLst/>
          </a:prstGeom>
          <a:noFill/>
        </p:spPr>
        <p:txBody>
          <a:bodyPr wrap="square" rtlCol="0">
            <a:spAutoFit/>
          </a:bodyPr>
          <a:lstStyle/>
          <a:p>
            <a:pPr algn="just"/>
            <a:r>
              <a:rPr lang="en-US" sz="2600" b="1" dirty="0" smtClean="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Nhận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biết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Yến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tạ</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và</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hệ</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giữa</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đó</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với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ki</a:t>
            </a:r>
            <a:r>
              <a:rPr lang="en-US" sz="2600" b="1" dirty="0">
                <a:solidFill>
                  <a:srgbClr val="008080"/>
                </a:solidFill>
                <a:latin typeface="Cambria" panose="02040503050406030204" pitchFamily="18" charset="0"/>
                <a:ea typeface="Cambria" panose="02040503050406030204" pitchFamily="18" charset="0"/>
              </a:rPr>
              <a:t> – </a:t>
            </a:r>
            <a:r>
              <a:rPr lang="en-US" sz="2600" b="1" dirty="0" err="1">
                <a:solidFill>
                  <a:srgbClr val="008080"/>
                </a:solidFill>
                <a:latin typeface="Cambria" panose="02040503050406030204" pitchFamily="18" charset="0"/>
                <a:ea typeface="Cambria" panose="02040503050406030204" pitchFamily="18" charset="0"/>
              </a:rPr>
              <a:t>lô</a:t>
            </a:r>
            <a:r>
              <a:rPr lang="en-US" sz="2600" b="1" dirty="0">
                <a:solidFill>
                  <a:srgbClr val="008080"/>
                </a:solidFill>
                <a:latin typeface="Cambria" panose="02040503050406030204" pitchFamily="18" charset="0"/>
                <a:ea typeface="Cambria" panose="02040503050406030204" pitchFamily="18" charset="0"/>
              </a:rPr>
              <a:t> – gam.</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hiện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việc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ước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quả</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trong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hợp</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giản</a:t>
            </a:r>
            <a:r>
              <a:rPr lang="en-US" sz="2600" b="1" dirty="0">
                <a:solidFill>
                  <a:srgbClr val="008080"/>
                </a:solidFill>
                <a:latin typeface="Cambria" panose="02040503050406030204" pitchFamily="18" charset="0"/>
                <a:ea typeface="Cambria" panose="02040503050406030204" pitchFamily="18" charset="0"/>
              </a:rPr>
              <a:t>.</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quyết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đề</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tế</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liên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533</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#9Slide07 HoneyCream</vt:lpstr>
      <vt:lpstr>Arial</vt:lpstr>
      <vt:lpstr>Calibri</vt:lpstr>
      <vt:lpstr>Cambria</vt:lpstr>
      <vt:lpstr>思源黑体 CN Normal</vt:lpstr>
      <vt:lpstr>阿里巴巴普惠体 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29</cp:revision>
  <dcterms:created xsi:type="dcterms:W3CDTF">2023-09-10T14:54:16Z</dcterms:created>
  <dcterms:modified xsi:type="dcterms:W3CDTF">2023-10-25T01:36:16Z</dcterms:modified>
</cp:coreProperties>
</file>