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1" r:id="rId13"/>
    <p:sldId id="264" r:id="rId14"/>
    <p:sldId id="270" r:id="rId15"/>
    <p:sldId id="262" r:id="rId16"/>
    <p:sldId id="271" r:id="rId17"/>
    <p:sldId id="263" r:id="rId18"/>
    <p:sldId id="265" r:id="rId19"/>
    <p:sldId id="267" r:id="rId20"/>
    <p:sldId id="272" r:id="rId21"/>
    <p:sldId id="273" r:id="rId22"/>
    <p:sldId id="266" r:id="rId23"/>
    <p:sldId id="269" r:id="rId24"/>
    <p:sldId id="282" r:id="rId25"/>
  </p:sldIdLst>
  <p:sldSz cx="18288000" cy="10287000"/>
  <p:notesSz cx="6858000" cy="9144000"/>
  <p:embeddedFontLs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#9Slide07 HoneyCream" charset="-93"/>
      <p:regular r:id="rId31"/>
    </p:embeddedFont>
    <p:embeddedFont>
      <p:font typeface="Calibri Light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#9Slide06 Carolinea" charset="-93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-1734" y="-1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0E2BBE-ACA6-A6B3-FA7C-0FA11CB02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F3EBE67-3FF4-05D7-7E09-B7AC946DA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4E46F582-CC2C-A557-2321-B670A0E6B98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117322C-AD8C-4C5B-A180-D4FABD767C09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326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637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8383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83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43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6102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143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0883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9604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9657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10/2/2024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35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20.svg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24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2" Type="http://schemas.openxmlformats.org/officeDocument/2006/relationships/image" Target="../media/image1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23" Type="http://schemas.openxmlformats.org/officeDocument/2006/relationships/image" Target="../media/image47.png"/><Relationship Id="rId19" Type="http://schemas.openxmlformats.org/officeDocument/2006/relationships/image" Target="../media/image16.png"/><Relationship Id="rId22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.png"/><Relationship Id="rId26" Type="http://schemas.microsoft.com/office/2007/relationships/hdphoto" Target="../media/hdphoto3.wdp"/><Relationship Id="rId17" Type="http://schemas.openxmlformats.org/officeDocument/2006/relationships/image" Target="../media/image99.svg"/><Relationship Id="rId25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9.png"/><Relationship Id="rId23" Type="http://schemas.openxmlformats.org/officeDocument/2006/relationships/image" Target="../media/image18.svg"/><Relationship Id="rId28" Type="http://schemas.openxmlformats.org/officeDocument/2006/relationships/image" Target="../media/image89.svg"/><Relationship Id="rId9" Type="http://schemas.openxmlformats.org/officeDocument/2006/relationships/image" Target="../media/image64.svg"/><Relationship Id="rId27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24" Type="http://schemas.openxmlformats.org/officeDocument/2006/relationships/image" Target="../media/image63.png"/><Relationship Id="rId5" Type="http://schemas.openxmlformats.org/officeDocument/2006/relationships/image" Target="../media/image59.jpeg"/><Relationship Id="rId23" Type="http://schemas.openxmlformats.org/officeDocument/2006/relationships/image" Target="../media/image93.sv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70.png"/><Relationship Id="rId13" Type="http://schemas.openxmlformats.org/officeDocument/2006/relationships/image" Target="../media/image103.svg"/><Relationship Id="rId3" Type="http://schemas.openxmlformats.org/officeDocument/2006/relationships/image" Target="../media/image54.png"/><Relationship Id="rId34" Type="http://schemas.openxmlformats.org/officeDocument/2006/relationships/image" Target="../media/image67.jpeg"/><Relationship Id="rId33" Type="http://schemas.openxmlformats.org/officeDocument/2006/relationships/image" Target="../media/image66.jpeg"/><Relationship Id="rId38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5.jpeg"/><Relationship Id="rId37" Type="http://schemas.openxmlformats.org/officeDocument/2006/relationships/image" Target="../media/image69.png"/><Relationship Id="rId5" Type="http://schemas.openxmlformats.org/officeDocument/2006/relationships/image" Target="../media/image14.png"/><Relationship Id="rId36" Type="http://schemas.microsoft.com/office/2007/relationships/hdphoto" Target="../media/hdphoto5.wdp"/><Relationship Id="rId31" Type="http://schemas.openxmlformats.org/officeDocument/2006/relationships/image" Target="../media/image24.svg"/><Relationship Id="rId4" Type="http://schemas.openxmlformats.org/officeDocument/2006/relationships/image" Target="../media/image64.png"/><Relationship Id="rId35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21.png"/><Relationship Id="rId26" Type="http://schemas.openxmlformats.org/officeDocument/2006/relationships/image" Target="../media/image72.png"/><Relationship Id="rId21" Type="http://schemas.openxmlformats.org/officeDocument/2006/relationships/image" Target="../media/image42.svg"/><Relationship Id="rId17" Type="http://schemas.openxmlformats.org/officeDocument/2006/relationships/image" Target="../media/image70.svg"/><Relationship Id="rId25" Type="http://schemas.openxmlformats.org/officeDocument/2006/relationships/image" Target="../media/image24.svg"/><Relationship Id="rId2" Type="http://schemas.openxmlformats.org/officeDocument/2006/relationships/image" Target="../media/image16.png"/><Relationship Id="rId16" Type="http://schemas.openxmlformats.org/officeDocument/2006/relationships/image" Target="../media/image7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4.pn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73.png"/><Relationship Id="rId31" Type="http://schemas.openxmlformats.org/officeDocument/2006/relationships/image" Target="../media/image76.png"/><Relationship Id="rId14" Type="http://schemas.openxmlformats.org/officeDocument/2006/relationships/image" Target="../media/image7.png"/><Relationship Id="rId22" Type="http://schemas.openxmlformats.org/officeDocument/2006/relationships/image" Target="../media/image13.png"/><Relationship Id="rId27" Type="http://schemas.microsoft.com/office/2007/relationships/hdphoto" Target="../media/hdphoto7.wdp"/><Relationship Id="rId30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19.png"/><Relationship Id="rId26" Type="http://schemas.openxmlformats.org/officeDocument/2006/relationships/image" Target="../media/image21.png"/><Relationship Id="rId21" Type="http://schemas.openxmlformats.org/officeDocument/2006/relationships/image" Target="../media/image9.png"/><Relationship Id="rId34" Type="http://schemas.openxmlformats.org/officeDocument/2006/relationships/image" Target="../media/image10.png"/><Relationship Id="rId12" Type="http://schemas.openxmlformats.org/officeDocument/2006/relationships/image" Target="../media/image70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7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79.png"/><Relationship Id="rId15" Type="http://schemas.openxmlformats.org/officeDocument/2006/relationships/image" Target="../media/image68.svg"/><Relationship Id="rId23" Type="http://schemas.openxmlformats.org/officeDocument/2006/relationships/image" Target="../media/image20.png"/><Relationship Id="rId28" Type="http://schemas.openxmlformats.org/officeDocument/2006/relationships/image" Target="../media/image13.png"/><Relationship Id="rId36" Type="http://schemas.openxmlformats.org/officeDocument/2006/relationships/image" Target="../media/image80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78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4.png"/><Relationship Id="rId35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19.png"/><Relationship Id="rId26" Type="http://schemas.openxmlformats.org/officeDocument/2006/relationships/image" Target="../media/image21.png"/><Relationship Id="rId21" Type="http://schemas.openxmlformats.org/officeDocument/2006/relationships/image" Target="../media/image9.png"/><Relationship Id="rId34" Type="http://schemas.openxmlformats.org/officeDocument/2006/relationships/image" Target="../media/image10.png"/><Relationship Id="rId12" Type="http://schemas.openxmlformats.org/officeDocument/2006/relationships/image" Target="../media/image70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7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79.png"/><Relationship Id="rId15" Type="http://schemas.openxmlformats.org/officeDocument/2006/relationships/image" Target="../media/image68.svg"/><Relationship Id="rId23" Type="http://schemas.openxmlformats.org/officeDocument/2006/relationships/image" Target="../media/image20.png"/><Relationship Id="rId28" Type="http://schemas.openxmlformats.org/officeDocument/2006/relationships/image" Target="../media/image13.png"/><Relationship Id="rId36" Type="http://schemas.openxmlformats.org/officeDocument/2006/relationships/image" Target="../media/image80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78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4.png"/><Relationship Id="rId35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8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4.png"/><Relationship Id="rId21" Type="http://schemas.openxmlformats.org/officeDocument/2006/relationships/image" Target="../media/image40.sv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audio" Target="../media/audio2.wav"/><Relationship Id="rId16" Type="http://schemas.openxmlformats.org/officeDocument/2006/relationships/image" Target="../media/image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24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image" Target="../media/image10.svg"/><Relationship Id="rId23" Type="http://schemas.openxmlformats.org/officeDocument/2006/relationships/image" Target="../media/image42.svg"/><Relationship Id="rId28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16.svg"/><Relationship Id="rId4" Type="http://schemas.openxmlformats.org/officeDocument/2006/relationships/image" Target="../media/image2.svg"/><Relationship Id="rId9" Type="http://schemas.openxmlformats.org/officeDocument/2006/relationships/image" Target="../media/image18.png"/><Relationship Id="rId14" Type="http://schemas.openxmlformats.org/officeDocument/2006/relationships/image" Target="../media/image7.png"/><Relationship Id="rId22" Type="http://schemas.openxmlformats.org/officeDocument/2006/relationships/image" Target="../media/image21.png"/><Relationship Id="rId27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6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48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10.sv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8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23" Type="http://schemas.openxmlformats.org/officeDocument/2006/relationships/image" Target="../media/image50.svg"/><Relationship Id="rId10" Type="http://schemas.openxmlformats.org/officeDocument/2006/relationships/image" Target="../media/image19.png"/><Relationship Id="rId19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44.svg"/><Relationship Id="rId14" Type="http://schemas.openxmlformats.org/officeDocument/2006/relationships/image" Target="../media/image9.png"/><Relationship Id="rId22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8.svg"/><Relationship Id="rId18" Type="http://schemas.openxmlformats.org/officeDocument/2006/relationships/image" Target="../media/image20.png"/><Relationship Id="rId3" Type="http://schemas.openxmlformats.org/officeDocument/2006/relationships/image" Target="../media/image2.svg"/><Relationship Id="rId21" Type="http://schemas.openxmlformats.org/officeDocument/2006/relationships/image" Target="../media/image42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14.svg"/><Relationship Id="rId25" Type="http://schemas.openxmlformats.org/officeDocument/2006/relationships/image" Target="../media/image24.svg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24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10" Type="http://schemas.openxmlformats.org/officeDocument/2006/relationships/image" Target="../media/image84.png"/><Relationship Id="rId19" Type="http://schemas.openxmlformats.org/officeDocument/2006/relationships/image" Target="../media/image40.svg"/><Relationship Id="rId4" Type="http://schemas.openxmlformats.org/officeDocument/2006/relationships/image" Target="../media/image16.png"/><Relationship Id="rId9" Type="http://schemas.openxmlformats.org/officeDocument/2006/relationships/image" Target="../media/image34.svg"/><Relationship Id="rId14" Type="http://schemas.openxmlformats.org/officeDocument/2006/relationships/image" Target="../media/image7.png"/><Relationship Id="rId2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5.xml"/><Relationship Id="rId1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slide" Target="slide13.xml"/><Relationship Id="rId5" Type="http://schemas.openxmlformats.org/officeDocument/2006/relationships/image" Target="../media/image31.png"/><Relationship Id="rId1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slide" Target="slide2.xml"/><Relationship Id="rId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slide" Target="slide2.xml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2" y="-383263"/>
            <a:ext cx="17686029" cy="962641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(Theo www.camau.gov.vn)</a:t>
            </a:r>
            <a:endParaRPr lang="en-US" sz="3200" dirty="0"/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=""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=""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-26800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</a:t>
            </a:r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 smtClean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  <a:endParaRPr lang="en-US" sz="14600" dirty="0">
              <a:solidFill>
                <a:srgbClr val="000000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1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700 085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780 750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708 705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  <a:endParaRPr lang="en-US" sz="96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không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  <a:endParaRPr lang="en-US" sz="138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</a:rPr>
              <a:t>8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5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9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0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, 7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, 2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2624" y="-114183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35762" y="2717273"/>
            <a:ext cx="9421711" cy="185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20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DẶN DÒ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Hoàn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thành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tập</a:t>
            </a:r>
            <a:endParaRPr lang="en-US" sz="6600" dirty="0" smtClean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Chuẩn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bị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sau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57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=""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=""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=""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524</Words>
  <Application>Microsoft Office PowerPoint</Application>
  <PresentationFormat>Custom</PresentationFormat>
  <Paragraphs>190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Cambria</vt:lpstr>
      <vt:lpstr>#9Slide07 HoneyCream</vt:lpstr>
      <vt:lpstr>Calibri Light</vt:lpstr>
      <vt:lpstr>One Little Font</vt:lpstr>
      <vt:lpstr>SVN-KG Ten Thousand Reasons</vt:lpstr>
      <vt:lpstr>Times New Roman</vt:lpstr>
      <vt:lpstr>Calibri</vt:lpstr>
      <vt:lpstr>SVN-Newton</vt:lpstr>
      <vt:lpstr>字魂37号-波纹乖乖体</vt:lpstr>
      <vt:lpstr>#9Slide06 Carolinea</vt:lpstr>
      <vt:lpstr>Cakerolli 1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25</cp:revision>
  <dcterms:created xsi:type="dcterms:W3CDTF">2006-08-16T00:00:00Z</dcterms:created>
  <dcterms:modified xsi:type="dcterms:W3CDTF">2024-10-02T04:50:59Z</dcterms:modified>
  <dc:identifier>DAFoAz4pRgk</dc:identifier>
</cp:coreProperties>
</file>