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5"/>
  </p:notesMasterIdLst>
  <p:sldIdLst>
    <p:sldId id="394" r:id="rId3"/>
    <p:sldId id="424" r:id="rId4"/>
    <p:sldId id="431" r:id="rId5"/>
    <p:sldId id="401" r:id="rId6"/>
    <p:sldId id="433" r:id="rId7"/>
    <p:sldId id="437" r:id="rId8"/>
    <p:sldId id="418" r:id="rId9"/>
    <p:sldId id="439" r:id="rId10"/>
    <p:sldId id="445" r:id="rId11"/>
    <p:sldId id="436" r:id="rId12"/>
    <p:sldId id="441" r:id="rId13"/>
    <p:sldId id="432" r:id="rId14"/>
  </p:sldIdLst>
  <p:sldSz cx="12192000" cy="6858000"/>
  <p:notesSz cx="6858000" cy="9144000"/>
  <p:embeddedFontLst>
    <p:embeddedFont>
      <p:font typeface="Vogue-ExtraBold" panose="020B0500000000000000" charset="0"/>
      <p:regular r:id="rId16"/>
    </p:embeddedFont>
    <p:embeddedFont>
      <p:font typeface="Calibri Light" panose="020F0302020204030204" pitchFamily="34" charset="0"/>
      <p:regular r:id="rId17"/>
      <p:italic r:id="rId18"/>
    </p:embeddedFont>
    <p:embeddedFont>
      <p:font typeface="#9Slide07 HoneyCream" panose="020B0604020202020204" charset="0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mbria" panose="02040503050406030204" pitchFamily="18" charset="0"/>
      <p:regular r:id="rId24"/>
      <p:bold r:id="rId25"/>
      <p:italic r:id="rId26"/>
      <p:bold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6C6C"/>
    <a:srgbClr val="FFF1C9"/>
    <a:srgbClr val="FECB3B"/>
    <a:srgbClr val="AF6401"/>
    <a:srgbClr val="D0EBB3"/>
    <a:srgbClr val="8DCE46"/>
    <a:srgbClr val="F99102"/>
    <a:srgbClr val="FFFFFF"/>
    <a:srgbClr val="F98910"/>
    <a:srgbClr val="F03D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07" autoAdjust="0"/>
    <p:restoredTop sz="94660"/>
  </p:normalViewPr>
  <p:slideViewPr>
    <p:cSldViewPr snapToGrid="0">
      <p:cViewPr varScale="1">
        <p:scale>
          <a:sx n="54" d="100"/>
          <a:sy n="54" d="100"/>
        </p:scale>
        <p:origin x="86" y="31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9.fntdata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52FBF5-EB0D-462C-AB4E-2BA9D37C0FB4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BABFDF-91AE-401C-8A2F-3A4A31EBB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468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BABFDF-91AE-401C-8A2F-3A4A31EBB9D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438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48F67-95EE-5A29-BD47-8AA3A48738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76F3A6-74F4-788F-E30E-19E1EFBB25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781EAE-DF84-E1D7-E8CE-9DA5A831A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8E65-F3D7-425B-BE4C-9AC59EAEE2E2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32D34E-067A-4F5E-244C-8514DEF3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0B0403-3D77-E335-B2A8-CCE839182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2EE91-5AEE-4272-A01E-B0109E29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1036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BB5F1-551A-1E85-04B1-EE34DAACD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353136-42EA-0014-65E5-EC72A90510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041879-B466-FCC1-3A8D-A058A21E3D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8E65-F3D7-425B-BE4C-9AC59EAEE2E2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C9C0FC-B578-5168-AC34-6F2EE592E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EEA060-BECC-541E-C642-2BE4E2879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2EE91-5AEE-4272-A01E-B0109E29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3710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252ABC-1F11-E513-7186-6DBFFE755C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1CCA74-5727-77B2-F24D-21879507FF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E60162-4D60-5D01-F18E-DBFACEE6B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8E65-F3D7-425B-BE4C-9AC59EAEE2E2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7B94D4-34DB-E66F-A08D-779E3B4F8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E4E40D-1286-261B-AEFE-929E99B94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2EE91-5AEE-4272-A01E-B0109E29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3715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55279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02192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74039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93989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96834-ABC3-945E-2669-0BED9D613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B61C82-9E76-50E6-267A-FDE15E75CA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9795BE-A4B5-E804-5BCD-E305A9397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8E65-F3D7-425B-BE4C-9AC59EAEE2E2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AF4006-DE68-262C-1C07-322DB007A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B3B197-3102-1665-2D7D-034C940C2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2EE91-5AEE-4272-A01E-B0109E29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209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BF9BC-76EB-8D3B-CE05-D961C1227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9D996E-B756-B282-8A46-1484F6D5FF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DA3D8B-3AC4-23B2-53F4-24C01F416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8E65-F3D7-425B-BE4C-9AC59EAEE2E2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4BCDA3-84B9-453F-0621-F75A8769C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2617FE-7808-D894-59AD-3AE2F2B6A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2EE91-5AEE-4272-A01E-B0109E29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0511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64C10-EA99-517B-38BB-FD2718EF5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AC95B1-E783-AA6A-3DC9-2CA6C004D1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C1EA8B-AA49-DBC7-DF52-92E29C121D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498518-DB62-95C1-F3CE-26EE9FA8A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8E65-F3D7-425B-BE4C-9AC59EAEE2E2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54EA4B-5EC5-CF20-DCAA-34380E9B8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3C4D48-DA25-9D06-CA8E-6A7B77AD9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2EE91-5AEE-4272-A01E-B0109E29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39785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59EFD-1CFE-834B-A7CE-6FDCD7836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BD1ADE-3B8A-6284-8714-8BB5830F34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238986-B679-E484-9296-A07D7A06D7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8FBAE6-ACCB-8940-402D-34DADF0874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6C670E-88A0-2582-1D0F-80147A81B4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A037AD-1E40-FF62-3EAD-E3BDAA8ECA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8E65-F3D7-425B-BE4C-9AC59EAEE2E2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55F003-5CE4-38BF-7838-0C02D344A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2DB756-0C51-D125-D8D9-4BBAD8AA9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2EE91-5AEE-4272-A01E-B0109E29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2809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47E5A-B118-E974-9E40-CE3003C9C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B8307F-7756-B0ED-B2B1-577BDC11D3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8E65-F3D7-425B-BE4C-9AC59EAEE2E2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DA2B65-E9AD-4020-8550-3D9415930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49B132-E12A-8F79-8D30-5783093D4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2EE91-5AEE-4272-A01E-B0109E29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6341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26C215-4AD7-FB35-62FF-0B0C41366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8E65-F3D7-425B-BE4C-9AC59EAEE2E2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D08F46-679F-CB21-DF8B-7047499FD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676555-168C-A637-E287-561544242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2EE91-5AEE-4272-A01E-B0109E29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5011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B3A49-6C6B-52FD-18FA-EF3414A86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8797F4-48C3-94E0-D96F-407750B40B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1669B7-9C43-4833-4317-3F01F012C5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03F21B-8B8D-EF1E-1640-C15B92A2D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8E65-F3D7-425B-BE4C-9AC59EAEE2E2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AB581A-C102-02CF-925C-2EFF533B5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706DC0-ABDC-B4BC-2C84-A9B64788C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2EE91-5AEE-4272-A01E-B0109E29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24085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73EDA-6E88-7C52-83A0-B9F5C373D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347F26-D46E-650B-ACA4-466460A060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6715CE-548E-B85B-55A1-ED8907BD6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EC7B95-1ABD-EA39-9CAD-A8156412A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8E65-F3D7-425B-BE4C-9AC59EAEE2E2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A30775-E460-43CA-945C-462951D39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DD7918-F6D6-E423-0943-0A499D924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2EE91-5AEE-4272-A01E-B0109E29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6191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jp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B30F56B-F5A9-FB78-0DE4-8E91AAE09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4E54A5-C2B8-D9C7-8E75-CF6189C39D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CD41AD-6ACB-B8B7-4D8C-C3878B4094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438E65-F3D7-425B-BE4C-9AC59EAEE2E2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E2EBEE-B743-3E1C-883B-D85AD1F6A5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133579-D3C8-B830-42E6-054D6D66FE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2EE91-5AEE-4272-A01E-B0109E29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458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背景图案&#10;&#10;描述已自动生成">
            <a:extLst>
              <a:ext uri="{FF2B5EF4-FFF2-40B4-BE49-F238E27FC236}">
                <a16:creationId xmlns:a16="http://schemas.microsoft.com/office/drawing/2014/main" id="{9B432D2E-B8C0-4020-B282-DE5ADED7F44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83EEC83-0871-D47E-BDC9-65B1F2EB1167}"/>
              </a:ext>
            </a:extLst>
          </p:cNvPr>
          <p:cNvGrpSpPr/>
          <p:nvPr userDrawn="1"/>
        </p:nvGrpSpPr>
        <p:grpSpPr>
          <a:xfrm>
            <a:off x="236882" y="248478"/>
            <a:ext cx="11718235" cy="6361043"/>
            <a:chOff x="573314" y="410029"/>
            <a:chExt cx="11045371" cy="6037942"/>
          </a:xfrm>
        </p:grpSpPr>
        <p:sp>
          <p:nvSpPr>
            <p:cNvPr id="8" name="圆角矩形 7"/>
            <p:cNvSpPr/>
            <p:nvPr userDrawn="1"/>
          </p:nvSpPr>
          <p:spPr>
            <a:xfrm>
              <a:off x="573314" y="410029"/>
              <a:ext cx="11045371" cy="603794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9" name="圆角矩形 8"/>
            <p:cNvSpPr/>
            <p:nvPr userDrawn="1"/>
          </p:nvSpPr>
          <p:spPr>
            <a:xfrm>
              <a:off x="718458" y="615044"/>
              <a:ext cx="10718800" cy="5655127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3" name="TextBox 3">
            <a:extLst>
              <a:ext uri="{FF2B5EF4-FFF2-40B4-BE49-F238E27FC236}">
                <a16:creationId xmlns:a16="http://schemas.microsoft.com/office/drawing/2014/main" id="{330271F8-AE55-E7CE-57E2-2F060F1300AD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0CA5949-5C2B-AA69-CD42-FA775CBF9BE1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F1597F-B8B5-F422-EEC7-781BAFAAFA2D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302395-35FA-8EBA-E63E-131463FE5E1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BF6E75C-D8D2-D954-0543-4175936284C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4CB7C16-887D-F694-15AE-5DA2370C2BB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D29B7EF3-C55D-069D-20E5-D79F692C545B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4F8B3A1-D291-ADFA-F1A8-31D2D4F5035F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680949F-6F88-4676-E375-9BA44117AF11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1214555-61E3-8E0F-BCBD-5E964B94A4C1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993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4" r:id="rId2"/>
    <p:sldLayoutId id="2147483665" r:id="rId3"/>
    <p:sldLayoutId id="2147483667" r:id="rId4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microsoft.com/office/2007/relationships/hdphoto" Target="../media/hdphoto1.wdp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12" Type="http://schemas.openxmlformats.org/officeDocument/2006/relationships/image" Target="../media/image2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microsoft.com/office/2007/relationships/hdphoto" Target="../media/hdphoto1.wdp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 descr="背景图案&#10;&#10;描述已自动生成">
            <a:extLst>
              <a:ext uri="{FF2B5EF4-FFF2-40B4-BE49-F238E27FC236}">
                <a16:creationId xmlns:a16="http://schemas.microsoft.com/office/drawing/2014/main" id="{9B432D2E-B8C0-4020-B282-DE5ADED7F4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DAD9BAE-D73A-4B32-A6F9-6B7A5B9273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34726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C4287A4-9A51-4913-B293-EBF389B532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217" y="-237353"/>
            <a:ext cx="9955483" cy="597208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35B81E9-A57C-4C69-AFEE-976A8B26F8C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7390" y="1534589"/>
            <a:ext cx="1079488" cy="219551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E132414-F48A-4F74-8C03-8934F1EA789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027" y="526797"/>
            <a:ext cx="1197479" cy="2171700"/>
          </a:xfrm>
          <a:prstGeom prst="rect">
            <a:avLst/>
          </a:prstGeom>
        </p:spPr>
      </p:pic>
      <p:pic>
        <p:nvPicPr>
          <p:cNvPr id="22" name="图片 21" descr="图片包含 徽标&#10;&#10;描述已自动生成">
            <a:extLst>
              <a:ext uri="{FF2B5EF4-FFF2-40B4-BE49-F238E27FC236}">
                <a16:creationId xmlns:a16="http://schemas.microsoft.com/office/drawing/2014/main" id="{91846576-904F-4B31-94A4-B02C28AA6D8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0075">
            <a:off x="9749914" y="256745"/>
            <a:ext cx="1925502" cy="177083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7" r="11477"/>
          <a:stretch/>
        </p:blipFill>
        <p:spPr>
          <a:xfrm flipH="1">
            <a:off x="152229" y="3192823"/>
            <a:ext cx="2718287" cy="357201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31" r="3687" b="9085"/>
          <a:stretch/>
        </p:blipFill>
        <p:spPr>
          <a:xfrm>
            <a:off x="8184864" y="3083690"/>
            <a:ext cx="4021650" cy="372199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D37D159-D9D1-064B-7FC2-E9CE6B8EF66C}"/>
              </a:ext>
            </a:extLst>
          </p:cNvPr>
          <p:cNvGrpSpPr/>
          <p:nvPr/>
        </p:nvGrpSpPr>
        <p:grpSpPr>
          <a:xfrm>
            <a:off x="2627375" y="269909"/>
            <a:ext cx="7315137" cy="1575208"/>
            <a:chOff x="2786016" y="-89030"/>
            <a:chExt cx="7315137" cy="1575208"/>
          </a:xfrm>
        </p:grpSpPr>
        <p:grpSp>
          <p:nvGrpSpPr>
            <p:cNvPr id="10" name="组合 9"/>
            <p:cNvGrpSpPr/>
            <p:nvPr/>
          </p:nvGrpSpPr>
          <p:grpSpPr>
            <a:xfrm>
              <a:off x="4033806" y="-20341"/>
              <a:ext cx="6067347" cy="846164"/>
              <a:chOff x="5456902" y="4511466"/>
              <a:chExt cx="2019065" cy="467300"/>
            </a:xfrm>
          </p:grpSpPr>
          <p:sp>
            <p:nvSpPr>
              <p:cNvPr id="6" name="圆角矩形 5"/>
              <p:cNvSpPr/>
              <p:nvPr/>
            </p:nvSpPr>
            <p:spPr>
              <a:xfrm>
                <a:off x="5635579" y="4635866"/>
                <a:ext cx="1755857" cy="342900"/>
              </a:xfrm>
              <a:prstGeom prst="roundRect">
                <a:avLst>
                  <a:gd name="adj" fmla="val 50000"/>
                </a:avLst>
              </a:prstGeom>
              <a:solidFill>
                <a:srgbClr val="5186E6"/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23" name="矩形: 圆角 10">
                <a:extLst>
                  <a:ext uri="{FF2B5EF4-FFF2-40B4-BE49-F238E27FC236}">
                    <a16:creationId xmlns:a16="http://schemas.microsoft.com/office/drawing/2014/main" id="{E2960EAD-BEE5-4E70-A09E-BA4BEF832A37}"/>
                  </a:ext>
                </a:extLst>
              </p:cNvPr>
              <p:cNvSpPr/>
              <p:nvPr/>
            </p:nvSpPr>
            <p:spPr>
              <a:xfrm>
                <a:off x="5456902" y="4511466"/>
                <a:ext cx="2019065" cy="467300"/>
              </a:xfrm>
              <a:prstGeom prst="roundRect">
                <a:avLst>
                  <a:gd name="adj" fmla="val 50000"/>
                </a:avLst>
              </a:prstGeom>
              <a:noFill/>
              <a:ln w="12700">
                <a:noFill/>
                <a:round/>
                <a:headEnd/>
                <a:tailEnd/>
              </a:ln>
              <a:effectLst/>
            </p:spPr>
            <p:txBody>
              <a:bodyPr vert="horz" wrap="square" lIns="252000" tIns="45720" rIns="25200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Hoạt</a:t>
                </a:r>
                <a:r>
                  <a:rPr kumimoji="0" lang="en-US" altLang="zh-C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 </a:t>
                </a:r>
                <a:r>
                  <a:rPr kumimoji="0" lang="en-US" altLang="zh-CN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động</a:t>
                </a:r>
                <a:r>
                  <a:rPr kumimoji="0" lang="en-US" altLang="zh-C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 </a:t>
                </a:r>
                <a:r>
                  <a:rPr kumimoji="0" lang="en-US" altLang="zh-CN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trải</a:t>
                </a:r>
                <a:r>
                  <a:rPr kumimoji="0" lang="en-US" altLang="zh-C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 </a:t>
                </a:r>
                <a:r>
                  <a:rPr kumimoji="0" lang="en-US" altLang="zh-CN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nghiệm</a:t>
                </a:r>
                <a:endParaRPr kumimoji="0" lang="zh-CN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endParaRPr>
              </a:p>
            </p:txBody>
          </p:sp>
        </p:grpSp>
        <p:pic>
          <p:nvPicPr>
            <p:cNvPr id="18" name="图片 17" descr="图片包含 游戏机, 灯, 灯光&#10;&#10;描述已自动生成">
              <a:extLst>
                <a:ext uri="{FF2B5EF4-FFF2-40B4-BE49-F238E27FC236}">
                  <a16:creationId xmlns:a16="http://schemas.microsoft.com/office/drawing/2014/main" id="{730F09BB-B46D-4577-AE20-54277DB718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6016" y="-89030"/>
              <a:ext cx="1575208" cy="1575208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8AB3D2F-9BA9-5886-1F12-E0A79C1DE0A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30048" y="1767676"/>
            <a:ext cx="2731245" cy="118272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089109" y="2750821"/>
            <a:ext cx="854484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GIÚP NHAU THỰC HIỆN NỀ NẾP SINH HOẠT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1291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C128E4-A014-758F-0518-A9790EA1B37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309" y="1880088"/>
            <a:ext cx="6384896" cy="442504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AAC5FA2-CC69-4097-3231-626D9CD55D88}"/>
              </a:ext>
            </a:extLst>
          </p:cNvPr>
          <p:cNvSpPr txBox="1"/>
          <p:nvPr/>
        </p:nvSpPr>
        <p:spPr>
          <a:xfrm>
            <a:off x="711854" y="2283097"/>
            <a:ext cx="423608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 err="1">
                <a:latin typeface="Cambria" panose="02040503050406030204" pitchFamily="18" charset="0"/>
              </a:rPr>
              <a:t>Hãy</a:t>
            </a:r>
            <a:r>
              <a:rPr lang="en-US" sz="4800" b="1" dirty="0"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</a:rPr>
              <a:t>cùng</a:t>
            </a:r>
            <a:r>
              <a:rPr lang="en-US" sz="4800" b="1" dirty="0">
                <a:latin typeface="Cambria" panose="02040503050406030204" pitchFamily="18" charset="0"/>
              </a:rPr>
              <a:t> chia </a:t>
            </a:r>
            <a:r>
              <a:rPr lang="en-US" sz="4800" b="1" dirty="0" err="1">
                <a:latin typeface="Cambria" panose="02040503050406030204" pitchFamily="18" charset="0"/>
              </a:rPr>
              <a:t>sẻ</a:t>
            </a:r>
            <a:r>
              <a:rPr lang="en-US" sz="4800" b="1" dirty="0"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</a:rPr>
              <a:t>thời</a:t>
            </a:r>
            <a:r>
              <a:rPr lang="en-US" sz="4800" b="1" dirty="0"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</a:rPr>
              <a:t>gian</a:t>
            </a:r>
            <a:r>
              <a:rPr lang="en-US" sz="4800" b="1" dirty="0"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</a:rPr>
              <a:t>biểu</a:t>
            </a:r>
            <a:r>
              <a:rPr lang="en-US" sz="4800" b="1" dirty="0"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</a:rPr>
              <a:t>của</a:t>
            </a:r>
            <a:r>
              <a:rPr lang="en-US" sz="4800" b="1" dirty="0"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</a:rPr>
              <a:t>em</a:t>
            </a:r>
            <a:r>
              <a:rPr lang="en-US" sz="4800" b="1" dirty="0"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</a:rPr>
              <a:t>với</a:t>
            </a:r>
            <a:r>
              <a:rPr lang="en-US" sz="4800" b="1" dirty="0"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</a:rPr>
              <a:t>các</a:t>
            </a:r>
            <a:r>
              <a:rPr lang="en-US" sz="4800" b="1" dirty="0"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</a:rPr>
              <a:t>bạn</a:t>
            </a:r>
            <a:r>
              <a:rPr lang="en-US" sz="4800" b="1" dirty="0"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67CA5C8-CE7E-42A7-28D8-7A62FB913F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5297" y="526347"/>
            <a:ext cx="7541406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986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 descr="背景图案&#10;&#10;描述已自动生成">
              <a:extLst>
                <a:ext uri="{FF2B5EF4-FFF2-40B4-BE49-F238E27FC236}">
                  <a16:creationId xmlns:a16="http://schemas.microsoft.com/office/drawing/2014/main" id="{9B432D2E-B8C0-4020-B282-DE5ADED7F4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DAD9BAE-D73A-4B32-A6F9-6B7A5B9273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5347265"/>
            </a:xfrm>
            <a:prstGeom prst="rect">
              <a:avLst/>
            </a:prstGeom>
          </p:spPr>
        </p:pic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9BCA056E-FFA0-447E-A670-8FB30D1C43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642" y="0"/>
            <a:ext cx="9899546" cy="664649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541" y="3759679"/>
            <a:ext cx="3653642" cy="3653642"/>
          </a:xfrm>
          <a:prstGeom prst="rect">
            <a:avLst/>
          </a:prstGeom>
        </p:spPr>
      </p:pic>
      <p:pic>
        <p:nvPicPr>
          <p:cNvPr id="13" name="图片 12" descr="图片包含 徽标&#10;&#10;描述已自动生成">
            <a:extLst>
              <a:ext uri="{FF2B5EF4-FFF2-40B4-BE49-F238E27FC236}">
                <a16:creationId xmlns:a16="http://schemas.microsoft.com/office/drawing/2014/main" id="{91846576-904F-4B31-94A4-B02C28AA6D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970" y="630544"/>
            <a:ext cx="1925502" cy="17708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9D0852C-A8CA-BC42-F4B5-4B2B595B349D}"/>
              </a:ext>
            </a:extLst>
          </p:cNvPr>
          <p:cNvSpPr txBox="1"/>
          <p:nvPr/>
        </p:nvSpPr>
        <p:spPr>
          <a:xfrm>
            <a:off x="2811440" y="2526726"/>
            <a:ext cx="77382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Tx/>
              <a:buChar char="-"/>
            </a:pPr>
            <a:r>
              <a:rPr lang="en-US" sz="3600" b="1" dirty="0" err="1">
                <a:latin typeface="Cambria" panose="02040503050406030204" pitchFamily="18" charset="0"/>
              </a:rPr>
              <a:t>Cùng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người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thân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hoàn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thiện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thời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gian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biểu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của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em</a:t>
            </a:r>
            <a:r>
              <a:rPr lang="en-US" sz="3600" b="1" dirty="0">
                <a:latin typeface="Cambria" panose="02040503050406030204" pitchFamily="18" charset="0"/>
              </a:rPr>
              <a:t>.</a:t>
            </a:r>
          </a:p>
          <a:p>
            <a:pPr marL="571500" indent="-571500" algn="just">
              <a:buFontTx/>
              <a:buChar char="-"/>
            </a:pPr>
            <a:r>
              <a:rPr lang="en-US" sz="3600" b="1" dirty="0">
                <a:latin typeface="Cambria" panose="02040503050406030204" pitchFamily="18" charset="0"/>
              </a:rPr>
              <a:t>Thực </a:t>
            </a:r>
            <a:r>
              <a:rPr lang="en-US" sz="3600" b="1" dirty="0" err="1">
                <a:latin typeface="Cambria" panose="02040503050406030204" pitchFamily="18" charset="0"/>
              </a:rPr>
              <a:t>hiện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và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điều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chỉnh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công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việc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theo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thời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gian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biểu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sao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cho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phù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hợp</a:t>
            </a:r>
            <a:endParaRPr lang="en-US" sz="3600" b="1" dirty="0">
              <a:latin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F32D9B-92BB-0CA4-A842-A53F4CF57C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8446" y="1510735"/>
            <a:ext cx="5358848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3638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 descr="背景图案&#10;&#10;描述已自动生成">
            <a:extLst>
              <a:ext uri="{FF2B5EF4-FFF2-40B4-BE49-F238E27FC236}">
                <a16:creationId xmlns:a16="http://schemas.microsoft.com/office/drawing/2014/main" id="{9B432D2E-B8C0-4020-B282-DE5ADED7F4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DAD9BAE-D73A-4B32-A6F9-6B7A5B9273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34726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C4287A4-9A51-4913-B293-EBF389B532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93" y="338403"/>
            <a:ext cx="9955483" cy="597208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35B81E9-A57C-4C69-AFEE-976A8B26F8C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7390" y="1534589"/>
            <a:ext cx="1079488" cy="219551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E132414-F48A-4F74-8C03-8934F1EA789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027" y="526797"/>
            <a:ext cx="1197479" cy="2171700"/>
          </a:xfrm>
          <a:prstGeom prst="rect">
            <a:avLst/>
          </a:prstGeom>
        </p:spPr>
      </p:pic>
      <p:pic>
        <p:nvPicPr>
          <p:cNvPr id="22" name="图片 21" descr="图片包含 徽标&#10;&#10;描述已自动生成">
            <a:extLst>
              <a:ext uri="{FF2B5EF4-FFF2-40B4-BE49-F238E27FC236}">
                <a16:creationId xmlns:a16="http://schemas.microsoft.com/office/drawing/2014/main" id="{91846576-904F-4B31-94A4-B02C28AA6D8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0075">
            <a:off x="9749914" y="256745"/>
            <a:ext cx="1925502" cy="177083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7" r="11477"/>
          <a:stretch/>
        </p:blipFill>
        <p:spPr>
          <a:xfrm flipH="1">
            <a:off x="152229" y="3192823"/>
            <a:ext cx="2718287" cy="357201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31" r="3687" b="9085"/>
          <a:stretch/>
        </p:blipFill>
        <p:spPr>
          <a:xfrm>
            <a:off x="8184864" y="3083690"/>
            <a:ext cx="4021650" cy="372199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D37D159-D9D1-064B-7FC2-E9CE6B8EF66C}"/>
              </a:ext>
            </a:extLst>
          </p:cNvPr>
          <p:cNvGrpSpPr/>
          <p:nvPr/>
        </p:nvGrpSpPr>
        <p:grpSpPr>
          <a:xfrm>
            <a:off x="2627375" y="269909"/>
            <a:ext cx="6237462" cy="1584659"/>
            <a:chOff x="2786016" y="-89030"/>
            <a:chExt cx="6237462" cy="1584659"/>
          </a:xfrm>
        </p:grpSpPr>
        <p:grpSp>
          <p:nvGrpSpPr>
            <p:cNvPr id="10" name="组合 9"/>
            <p:cNvGrpSpPr/>
            <p:nvPr/>
          </p:nvGrpSpPr>
          <p:grpSpPr>
            <a:xfrm>
              <a:off x="2956131" y="649465"/>
              <a:ext cx="6067347" cy="846164"/>
              <a:chOff x="5098278" y="4881371"/>
              <a:chExt cx="2019065" cy="467300"/>
            </a:xfrm>
          </p:grpSpPr>
          <p:sp>
            <p:nvSpPr>
              <p:cNvPr id="6" name="圆角矩形 5"/>
              <p:cNvSpPr/>
              <p:nvPr/>
            </p:nvSpPr>
            <p:spPr>
              <a:xfrm>
                <a:off x="5218071" y="4943571"/>
                <a:ext cx="1755857" cy="342900"/>
              </a:xfrm>
              <a:prstGeom prst="roundRect">
                <a:avLst>
                  <a:gd name="adj" fmla="val 50000"/>
                </a:avLst>
              </a:prstGeom>
              <a:solidFill>
                <a:srgbClr val="5186E6"/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23" name="矩形: 圆角 10">
                <a:extLst>
                  <a:ext uri="{FF2B5EF4-FFF2-40B4-BE49-F238E27FC236}">
                    <a16:creationId xmlns:a16="http://schemas.microsoft.com/office/drawing/2014/main" id="{E2960EAD-BEE5-4E70-A09E-BA4BEF832A37}"/>
                  </a:ext>
                </a:extLst>
              </p:cNvPr>
              <p:cNvSpPr/>
              <p:nvPr/>
            </p:nvSpPr>
            <p:spPr>
              <a:xfrm>
                <a:off x="5098278" y="4881371"/>
                <a:ext cx="2019065" cy="467300"/>
              </a:xfrm>
              <a:prstGeom prst="roundRect">
                <a:avLst>
                  <a:gd name="adj" fmla="val 50000"/>
                </a:avLst>
              </a:prstGeom>
              <a:noFill/>
              <a:ln w="12700">
                <a:noFill/>
                <a:round/>
                <a:headEnd/>
                <a:tailEnd/>
              </a:ln>
              <a:effectLst/>
            </p:spPr>
            <p:txBody>
              <a:bodyPr vert="horz" wrap="square" lIns="252000" tIns="45720" rIns="25200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Hoạt</a:t>
                </a:r>
                <a:r>
                  <a:rPr kumimoji="0" lang="en-US" altLang="zh-C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 </a:t>
                </a:r>
                <a:r>
                  <a:rPr kumimoji="0" lang="en-US" altLang="zh-CN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động</a:t>
                </a:r>
                <a:r>
                  <a:rPr kumimoji="0" lang="en-US" altLang="zh-C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 </a:t>
                </a:r>
                <a:r>
                  <a:rPr kumimoji="0" lang="en-US" altLang="zh-CN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trải</a:t>
                </a:r>
                <a:r>
                  <a:rPr kumimoji="0" lang="en-US" altLang="zh-C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 </a:t>
                </a:r>
                <a:r>
                  <a:rPr kumimoji="0" lang="en-US" altLang="zh-CN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nghiệm</a:t>
                </a:r>
                <a:endParaRPr kumimoji="0" lang="zh-CN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endParaRPr>
              </a:p>
            </p:txBody>
          </p:sp>
        </p:grpSp>
        <p:pic>
          <p:nvPicPr>
            <p:cNvPr id="18" name="图片 17" descr="图片包含 游戏机, 灯, 灯光&#10;&#10;描述已自动生成">
              <a:extLst>
                <a:ext uri="{FF2B5EF4-FFF2-40B4-BE49-F238E27FC236}">
                  <a16:creationId xmlns:a16="http://schemas.microsoft.com/office/drawing/2014/main" id="{730F09BB-B46D-4577-AE20-54277DB718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6016" y="-89030"/>
              <a:ext cx="1575208" cy="1575208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0A64774-D8C5-5B9F-389E-42DCEC9B8C0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98391" y="1957746"/>
            <a:ext cx="7206097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5427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背景图案&#10;&#10;描述已自动生成">
            <a:extLst>
              <a:ext uri="{FF2B5EF4-FFF2-40B4-BE49-F238E27FC236}">
                <a16:creationId xmlns:a16="http://schemas.microsoft.com/office/drawing/2014/main" id="{9B432D2E-B8C0-4020-B282-DE5ADED7F4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/>
          <a:srcRect l="7598" t="8331" r="6698" b="6222"/>
          <a:stretch/>
        </p:blipFill>
        <p:spPr>
          <a:xfrm>
            <a:off x="114866" y="-381438"/>
            <a:ext cx="12200282" cy="7173555"/>
          </a:xfrm>
          <a:prstGeom prst="rect">
            <a:avLst/>
          </a:prstGeom>
        </p:spPr>
      </p:pic>
      <p:pic>
        <p:nvPicPr>
          <p:cNvPr id="22" name="图片 21" descr="黑暗里有灯&#10;&#10;中度可信度描述已自动生成">
            <a:extLst>
              <a:ext uri="{FF2B5EF4-FFF2-40B4-BE49-F238E27FC236}">
                <a16:creationId xmlns:a16="http://schemas.microsoft.com/office/drawing/2014/main" id="{DF41CD75-14AE-4756-B0A6-086EB5F1475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5" b="19079"/>
          <a:stretch/>
        </p:blipFill>
        <p:spPr>
          <a:xfrm>
            <a:off x="350995" y="1"/>
            <a:ext cx="11490010" cy="29083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22B16C4-2CE7-0DFC-A8F6-6D1CC9E2E364}"/>
              </a:ext>
            </a:extLst>
          </p:cNvPr>
          <p:cNvSpPr txBox="1"/>
          <p:nvPr/>
        </p:nvSpPr>
        <p:spPr>
          <a:xfrm>
            <a:off x="1856592" y="2697228"/>
            <a:ext cx="89932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</a:rPr>
              <a:t>- </a:t>
            </a:r>
            <a:r>
              <a:rPr lang="en-US" sz="3600" b="1" dirty="0" err="1" smtClean="0">
                <a:latin typeface="Cambria" panose="02040503050406030204" pitchFamily="18" charset="0"/>
              </a:rPr>
              <a:t>Đánh</a:t>
            </a:r>
            <a:r>
              <a:rPr lang="en-US" sz="3600" b="1" dirty="0" smtClean="0">
                <a:latin typeface="Cambria" panose="02040503050406030204" pitchFamily="18" charset="0"/>
              </a:rPr>
              <a:t> </a:t>
            </a:r>
            <a:r>
              <a:rPr lang="en-US" sz="3600" b="1" dirty="0" err="1" smtClean="0">
                <a:latin typeface="Cambria" panose="02040503050406030204" pitchFamily="18" charset="0"/>
              </a:rPr>
              <a:t>giá</a:t>
            </a:r>
            <a:r>
              <a:rPr lang="en-US" sz="3600" b="1" dirty="0" smtClean="0">
                <a:latin typeface="Cambria" panose="02040503050406030204" pitchFamily="18" charset="0"/>
              </a:rPr>
              <a:t> </a:t>
            </a:r>
            <a:r>
              <a:rPr lang="en-US" sz="3600" b="1" dirty="0" err="1" smtClean="0">
                <a:latin typeface="Cambria" panose="02040503050406030204" pitchFamily="18" charset="0"/>
              </a:rPr>
              <a:t>kết</a:t>
            </a:r>
            <a:r>
              <a:rPr lang="en-US" sz="3600" b="1" dirty="0" smtClean="0">
                <a:latin typeface="Cambria" panose="02040503050406030204" pitchFamily="18" charset="0"/>
              </a:rPr>
              <a:t> </a:t>
            </a:r>
            <a:r>
              <a:rPr lang="en-US" sz="3600" b="1" dirty="0" err="1" smtClean="0">
                <a:latin typeface="Cambria" panose="02040503050406030204" pitchFamily="18" charset="0"/>
              </a:rPr>
              <a:t>quả</a:t>
            </a:r>
            <a:r>
              <a:rPr lang="en-US" sz="3600" b="1" dirty="0" smtClean="0">
                <a:latin typeface="Cambria" panose="02040503050406030204" pitchFamily="18" charset="0"/>
              </a:rPr>
              <a:t> </a:t>
            </a:r>
            <a:r>
              <a:rPr lang="en-US" sz="3600" b="1" dirty="0" err="1" smtClean="0">
                <a:latin typeface="Cambria" panose="02040503050406030204" pitchFamily="18" charset="0"/>
              </a:rPr>
              <a:t>trong</a:t>
            </a:r>
            <a:r>
              <a:rPr lang="en-US" sz="3600" b="1" dirty="0" smtClean="0">
                <a:latin typeface="Cambria" panose="02040503050406030204" pitchFamily="18" charset="0"/>
              </a:rPr>
              <a:t> </a:t>
            </a:r>
            <a:r>
              <a:rPr lang="en-US" sz="3600" b="1" dirty="0" err="1" smtClean="0">
                <a:latin typeface="Cambria" panose="02040503050406030204" pitchFamily="18" charset="0"/>
              </a:rPr>
              <a:t>tuần</a:t>
            </a:r>
            <a:endParaRPr lang="en-US" sz="3600" b="1" dirty="0">
              <a:latin typeface="Cambria" panose="02040503050406030204" pitchFamily="18" charset="0"/>
            </a:endParaRPr>
          </a:p>
          <a:p>
            <a:pPr algn="just"/>
            <a:r>
              <a:rPr lang="en-US" sz="3600" b="1" dirty="0">
                <a:latin typeface="Cambria" panose="02040503050406030204" pitchFamily="18" charset="0"/>
              </a:rPr>
              <a:t>- </a:t>
            </a:r>
            <a:r>
              <a:rPr lang="en-US" sz="3600" b="1" dirty="0" smtClean="0">
                <a:latin typeface="Cambria" panose="02040503050406030204" pitchFamily="18" charset="0"/>
              </a:rPr>
              <a:t>Chia </a:t>
            </a:r>
            <a:r>
              <a:rPr lang="en-US" sz="3600" b="1" dirty="0" err="1" smtClean="0">
                <a:latin typeface="Cambria" panose="02040503050406030204" pitchFamily="18" charset="0"/>
              </a:rPr>
              <a:t>sẻ</a:t>
            </a:r>
            <a:r>
              <a:rPr lang="en-US" sz="3600" b="1" dirty="0" smtClean="0">
                <a:latin typeface="Cambria" panose="02040503050406030204" pitchFamily="18" charset="0"/>
              </a:rPr>
              <a:t> </a:t>
            </a:r>
            <a:r>
              <a:rPr lang="en-US" sz="3600" b="1" dirty="0" err="1" smtClean="0">
                <a:latin typeface="Cambria" panose="02040503050406030204" pitchFamily="18" charset="0"/>
              </a:rPr>
              <a:t>cảm</a:t>
            </a:r>
            <a:r>
              <a:rPr lang="en-US" sz="3600" b="1" dirty="0" smtClean="0">
                <a:latin typeface="Cambria" panose="02040503050406030204" pitchFamily="18" charset="0"/>
              </a:rPr>
              <a:t> </a:t>
            </a:r>
            <a:r>
              <a:rPr lang="en-US" sz="3600" b="1" dirty="0" err="1" smtClean="0">
                <a:latin typeface="Cambria" panose="02040503050406030204" pitchFamily="18" charset="0"/>
              </a:rPr>
              <a:t>xúc</a:t>
            </a:r>
            <a:r>
              <a:rPr lang="en-US" sz="3600" b="1" dirty="0" smtClean="0">
                <a:latin typeface="Cambria" panose="02040503050406030204" pitchFamily="18" charset="0"/>
              </a:rPr>
              <a:t>  </a:t>
            </a:r>
            <a:r>
              <a:rPr lang="en-US" sz="3600" b="1" dirty="0" err="1" smtClean="0">
                <a:latin typeface="Cambria" panose="02040503050406030204" pitchFamily="18" charset="0"/>
              </a:rPr>
              <a:t>về</a:t>
            </a:r>
            <a:r>
              <a:rPr lang="en-US" sz="3600" b="1" dirty="0" smtClean="0">
                <a:latin typeface="Cambria" panose="02040503050406030204" pitchFamily="18" charset="0"/>
              </a:rPr>
              <a:t> </a:t>
            </a:r>
            <a:r>
              <a:rPr lang="en-US" sz="3600" b="1" dirty="0" err="1" smtClean="0">
                <a:latin typeface="Cambria" panose="02040503050406030204" pitchFamily="18" charset="0"/>
              </a:rPr>
              <a:t>thực</a:t>
            </a:r>
            <a:r>
              <a:rPr lang="en-US" sz="3600" b="1" dirty="0" smtClean="0">
                <a:latin typeface="Cambria" panose="02040503050406030204" pitchFamily="18" charset="0"/>
              </a:rPr>
              <a:t> </a:t>
            </a:r>
            <a:r>
              <a:rPr lang="en-US" sz="3600" b="1" dirty="0" err="1" smtClean="0">
                <a:latin typeface="Cambria" panose="02040503050406030204" pitchFamily="18" charset="0"/>
              </a:rPr>
              <a:t>hiện</a:t>
            </a:r>
            <a:r>
              <a:rPr lang="en-US" sz="3600" b="1" dirty="0" smtClean="0">
                <a:latin typeface="Cambria" panose="02040503050406030204" pitchFamily="18" charset="0"/>
              </a:rPr>
              <a:t> </a:t>
            </a:r>
            <a:r>
              <a:rPr lang="en-US" sz="3600" b="1" dirty="0" err="1" smtClean="0">
                <a:latin typeface="Cambria" panose="02040503050406030204" pitchFamily="18" charset="0"/>
              </a:rPr>
              <a:t>thời</a:t>
            </a:r>
            <a:r>
              <a:rPr lang="en-US" sz="3600" b="1" dirty="0" smtClean="0">
                <a:latin typeface="Cambria" panose="02040503050406030204" pitchFamily="18" charset="0"/>
              </a:rPr>
              <a:t> </a:t>
            </a:r>
            <a:r>
              <a:rPr lang="en-US" sz="3600" b="1" dirty="0" err="1" smtClean="0">
                <a:latin typeface="Cambria" panose="02040503050406030204" pitchFamily="18" charset="0"/>
              </a:rPr>
              <a:t>gian</a:t>
            </a:r>
            <a:r>
              <a:rPr lang="en-US" sz="3600" b="1" dirty="0" smtClean="0">
                <a:latin typeface="Cambria" panose="02040503050406030204" pitchFamily="18" charset="0"/>
              </a:rPr>
              <a:t> </a:t>
            </a:r>
            <a:r>
              <a:rPr lang="en-US" sz="3600" b="1" dirty="0" err="1" smtClean="0">
                <a:latin typeface="Cambria" panose="02040503050406030204" pitchFamily="18" charset="0"/>
              </a:rPr>
              <a:t>biểu</a:t>
            </a:r>
            <a:r>
              <a:rPr lang="en-US" sz="3600" b="1" dirty="0" smtClean="0">
                <a:latin typeface="Cambria" panose="02040503050406030204" pitchFamily="18" charset="0"/>
              </a:rPr>
              <a:t> </a:t>
            </a:r>
            <a:r>
              <a:rPr lang="en-US" sz="3600" b="1" dirty="0" err="1" smtClean="0">
                <a:latin typeface="Cambria" panose="02040503050406030204" pitchFamily="18" charset="0"/>
              </a:rPr>
              <a:t>đã</a:t>
            </a:r>
            <a:r>
              <a:rPr lang="en-US" sz="3600" b="1" dirty="0" smtClean="0">
                <a:latin typeface="Cambria" panose="02040503050406030204" pitchFamily="18" charset="0"/>
              </a:rPr>
              <a:t> </a:t>
            </a:r>
            <a:r>
              <a:rPr lang="en-US" sz="3600" b="1" dirty="0" err="1" smtClean="0">
                <a:latin typeface="Cambria" panose="02040503050406030204" pitchFamily="18" charset="0"/>
              </a:rPr>
              <a:t>điều</a:t>
            </a:r>
            <a:r>
              <a:rPr lang="en-US" sz="3600" b="1" dirty="0" smtClean="0">
                <a:latin typeface="Cambria" panose="02040503050406030204" pitchFamily="18" charset="0"/>
              </a:rPr>
              <a:t> </a:t>
            </a:r>
            <a:r>
              <a:rPr lang="en-US" sz="3600" b="1" dirty="0" err="1" smtClean="0">
                <a:latin typeface="Cambria" panose="02040503050406030204" pitchFamily="18" charset="0"/>
              </a:rPr>
              <a:t>chỉnh</a:t>
            </a:r>
            <a:endParaRPr lang="en-US" sz="3600" b="1" dirty="0">
              <a:latin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138E29-F2C9-E7FD-BA5F-B81DA4760C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0384" y="1396503"/>
            <a:ext cx="5889246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7415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 descr="背景图案&#10;&#10;描述已自动生成">
              <a:extLst>
                <a:ext uri="{FF2B5EF4-FFF2-40B4-BE49-F238E27FC236}">
                  <a16:creationId xmlns:a16="http://schemas.microsoft.com/office/drawing/2014/main" id="{9B432D2E-B8C0-4020-B282-DE5ADED7F4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DAD9BAE-D73A-4B32-A6F9-6B7A5B9273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5347265"/>
            </a:xfrm>
            <a:prstGeom prst="rect">
              <a:avLst/>
            </a:prstGeom>
          </p:spPr>
        </p:pic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9BCA056E-FFA0-447E-A670-8FB30D1C43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176" y="0"/>
            <a:ext cx="8702298" cy="5842673"/>
          </a:xfrm>
          <a:prstGeom prst="rect">
            <a:avLst/>
          </a:prstGeom>
        </p:spPr>
      </p:pic>
      <p:pic>
        <p:nvPicPr>
          <p:cNvPr id="2" name="图片 1" descr="图片包含 游戏机, 长凳, 蛋糕, 桌子&#10;&#10;描述已自动生成">
            <a:extLst>
              <a:ext uri="{FF2B5EF4-FFF2-40B4-BE49-F238E27FC236}">
                <a16:creationId xmlns:a16="http://schemas.microsoft.com/office/drawing/2014/main" id="{4DD09419-2985-4FA3-B73F-F9513B6415F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32"/>
          <a:stretch/>
        </p:blipFill>
        <p:spPr>
          <a:xfrm>
            <a:off x="8005634" y="2797347"/>
            <a:ext cx="4077262" cy="373345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43" y="3428217"/>
            <a:ext cx="3653642" cy="3653642"/>
          </a:xfrm>
          <a:prstGeom prst="rect">
            <a:avLst/>
          </a:prstGeom>
        </p:spPr>
      </p:pic>
      <p:pic>
        <p:nvPicPr>
          <p:cNvPr id="13" name="图片 12" descr="图片包含 徽标&#10;&#10;描述已自动生成">
            <a:extLst>
              <a:ext uri="{FF2B5EF4-FFF2-40B4-BE49-F238E27FC236}">
                <a16:creationId xmlns:a16="http://schemas.microsoft.com/office/drawing/2014/main" id="{91846576-904F-4B31-94A4-B02C28AA6D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970" y="630544"/>
            <a:ext cx="1925502" cy="17708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932400-7BDB-72E3-1E6C-22FCA04F40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19215" y="2004972"/>
            <a:ext cx="8272989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4324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">
            <a:extLst>
              <a:ext uri="{FF2B5EF4-FFF2-40B4-BE49-F238E27FC236}">
                <a16:creationId xmlns:a16="http://schemas.microsoft.com/office/drawing/2014/main" id="{6F787965-6ED0-BC30-F62E-7FFDC927D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5181" y="3855174"/>
            <a:ext cx="3485357" cy="348535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694737" y="2967335"/>
            <a:ext cx="480253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 TẬP THỂ</a:t>
            </a:r>
          </a:p>
          <a:p>
            <a:pPr algn="ctr"/>
            <a:endParaRPr lang="en-US" sz="5400" b="1" cap="none" spc="0" dirty="0">
              <a:ln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933328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 descr="背景图案&#10;&#10;描述已自动生成">
              <a:extLst>
                <a:ext uri="{FF2B5EF4-FFF2-40B4-BE49-F238E27FC236}">
                  <a16:creationId xmlns:a16="http://schemas.microsoft.com/office/drawing/2014/main" id="{9B432D2E-B8C0-4020-B282-DE5ADED7F4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DAD9BAE-D73A-4B32-A6F9-6B7A5B9273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5347265"/>
            </a:xfrm>
            <a:prstGeom prst="rect">
              <a:avLst/>
            </a:prstGeom>
          </p:spPr>
        </p:pic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9BCA056E-FFA0-447E-A670-8FB30D1C43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176" y="0"/>
            <a:ext cx="8702298" cy="5842673"/>
          </a:xfrm>
          <a:prstGeom prst="rect">
            <a:avLst/>
          </a:prstGeom>
        </p:spPr>
      </p:pic>
      <p:pic>
        <p:nvPicPr>
          <p:cNvPr id="2" name="图片 1" descr="图片包含 游戏机, 长凳, 蛋糕, 桌子&#10;&#10;描述已自动生成">
            <a:extLst>
              <a:ext uri="{FF2B5EF4-FFF2-40B4-BE49-F238E27FC236}">
                <a16:creationId xmlns:a16="http://schemas.microsoft.com/office/drawing/2014/main" id="{4DD09419-2985-4FA3-B73F-F9513B6415F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32"/>
          <a:stretch/>
        </p:blipFill>
        <p:spPr>
          <a:xfrm>
            <a:off x="8005634" y="2797347"/>
            <a:ext cx="4077262" cy="373345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43" y="3428217"/>
            <a:ext cx="3653642" cy="3653642"/>
          </a:xfrm>
          <a:prstGeom prst="rect">
            <a:avLst/>
          </a:prstGeom>
        </p:spPr>
      </p:pic>
      <p:pic>
        <p:nvPicPr>
          <p:cNvPr id="13" name="图片 12" descr="图片包含 徽标&#10;&#10;描述已自动生成">
            <a:extLst>
              <a:ext uri="{FF2B5EF4-FFF2-40B4-BE49-F238E27FC236}">
                <a16:creationId xmlns:a16="http://schemas.microsoft.com/office/drawing/2014/main" id="{91846576-904F-4B31-94A4-B02C28AA6D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970" y="630544"/>
            <a:ext cx="1925502" cy="17708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31010D-5C4A-D935-6449-2BA97F11C2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93141" y="2089075"/>
            <a:ext cx="8016935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8965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EC48BEB-9943-D855-ED8E-370CFCF29CF4}"/>
              </a:ext>
            </a:extLst>
          </p:cNvPr>
          <p:cNvSpPr txBox="1"/>
          <p:nvPr/>
        </p:nvSpPr>
        <p:spPr>
          <a:xfrm>
            <a:off x="1257452" y="1209673"/>
            <a:ext cx="95038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AF6401"/>
                </a:solidFill>
                <a:latin typeface="Cambria" panose="02040503050406030204" pitchFamily="18" charset="0"/>
              </a:rPr>
              <a:t>ĐÁNH GIÁ KẾT QUẢ TRONG TUẦN</a:t>
            </a:r>
            <a:endParaRPr lang="en-US" sz="4000" b="1" dirty="0">
              <a:solidFill>
                <a:srgbClr val="AF6401"/>
              </a:solidFill>
              <a:latin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FAF535-0C60-33E7-A45C-8E27A7DED0A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364" y="4657600"/>
            <a:ext cx="1583871" cy="14825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60BF92-8D50-069D-BD13-334BA91499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426" y="835081"/>
            <a:ext cx="1140051" cy="145707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EC48BEB-9943-D855-ED8E-370CFCF29CF4}"/>
              </a:ext>
            </a:extLst>
          </p:cNvPr>
          <p:cNvSpPr txBox="1"/>
          <p:nvPr/>
        </p:nvSpPr>
        <p:spPr>
          <a:xfrm>
            <a:off x="1109814" y="3308228"/>
            <a:ext cx="95038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AF6401"/>
                </a:solidFill>
                <a:latin typeface="Cambria" panose="02040503050406030204" pitchFamily="18" charset="0"/>
              </a:rPr>
              <a:t>KẾ HOẠCH TUẦN TỚI</a:t>
            </a:r>
            <a:endParaRPr lang="en-US" sz="4000" b="1" dirty="0">
              <a:solidFill>
                <a:srgbClr val="AF6401"/>
              </a:solidFill>
              <a:latin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B60BF92-8D50-069D-BD13-334BA91499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788" y="2933636"/>
            <a:ext cx="1140051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1898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2ADF43B-D19A-EFE8-2379-3CC84245936C}"/>
              </a:ext>
            </a:extLst>
          </p:cNvPr>
          <p:cNvGrpSpPr/>
          <p:nvPr/>
        </p:nvGrpSpPr>
        <p:grpSpPr>
          <a:xfrm>
            <a:off x="1448390" y="611235"/>
            <a:ext cx="9037026" cy="707886"/>
            <a:chOff x="762590" y="708108"/>
            <a:chExt cx="9037026" cy="707886"/>
          </a:xfrm>
        </p:grpSpPr>
        <p:sp>
          <p:nvSpPr>
            <p:cNvPr id="15" name="椭圆 14"/>
            <p:cNvSpPr/>
            <p:nvPr/>
          </p:nvSpPr>
          <p:spPr>
            <a:xfrm>
              <a:off x="762590" y="883131"/>
              <a:ext cx="357840" cy="357840"/>
            </a:xfrm>
            <a:prstGeom prst="ellipse">
              <a:avLst/>
            </a:prstGeom>
            <a:solidFill>
              <a:srgbClr val="F991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0B855FC-2CC1-321B-6A75-BDD91EF0CE25}"/>
                </a:ext>
              </a:extLst>
            </p:cNvPr>
            <p:cNvSpPr txBox="1"/>
            <p:nvPr/>
          </p:nvSpPr>
          <p:spPr>
            <a:xfrm>
              <a:off x="1257300" y="708108"/>
              <a:ext cx="854231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 err="1">
                  <a:latin typeface="Cambria" panose="02040503050406030204" pitchFamily="18" charset="0"/>
                </a:rPr>
                <a:t>Phân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loại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các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công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việc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theo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nhóm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539BD80-4C2B-25F8-CB61-6160997AF2E9}"/>
              </a:ext>
            </a:extLst>
          </p:cNvPr>
          <p:cNvGrpSpPr/>
          <p:nvPr/>
        </p:nvGrpSpPr>
        <p:grpSpPr>
          <a:xfrm>
            <a:off x="1924481" y="1558507"/>
            <a:ext cx="2432958" cy="1077685"/>
            <a:chOff x="1273628" y="1877786"/>
            <a:chExt cx="2432958" cy="107768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CABD395C-C3A5-2CB5-34B2-3E61D53D9970}"/>
                </a:ext>
              </a:extLst>
            </p:cNvPr>
            <p:cNvSpPr/>
            <p:nvPr/>
          </p:nvSpPr>
          <p:spPr>
            <a:xfrm>
              <a:off x="1273629" y="1877786"/>
              <a:ext cx="2432957" cy="1077685"/>
            </a:xfrm>
            <a:prstGeom prst="roundRect">
              <a:avLst/>
            </a:prstGeom>
            <a:solidFill>
              <a:srgbClr val="D0EBB3"/>
            </a:solidFill>
            <a:ln>
              <a:solidFill>
                <a:srgbClr val="92D050"/>
              </a:solidFill>
            </a:ln>
            <a:effectLst>
              <a:outerShdw blurRad="190500" dist="177800" dir="5220000" sx="101000" sy="101000" algn="t" rotWithShape="0">
                <a:srgbClr val="8DCE46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04B739AC-BEBC-4F41-9A1F-624855F16ABD}"/>
                </a:ext>
              </a:extLst>
            </p:cNvPr>
            <p:cNvSpPr/>
            <p:nvPr/>
          </p:nvSpPr>
          <p:spPr>
            <a:xfrm>
              <a:off x="1273628" y="2025549"/>
              <a:ext cx="2432957" cy="7078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Học</a:t>
              </a: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tập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B2A50E5-4018-168C-76A7-538FAC32032B}"/>
              </a:ext>
            </a:extLst>
          </p:cNvPr>
          <p:cNvGrpSpPr/>
          <p:nvPr/>
        </p:nvGrpSpPr>
        <p:grpSpPr>
          <a:xfrm>
            <a:off x="5334191" y="1590551"/>
            <a:ext cx="4894239" cy="1077685"/>
            <a:chOff x="1180181" y="1992086"/>
            <a:chExt cx="2432957" cy="994529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3DE6F251-93B3-85CE-91F7-0CF7028CBFD8}"/>
                </a:ext>
              </a:extLst>
            </p:cNvPr>
            <p:cNvSpPr/>
            <p:nvPr/>
          </p:nvSpPr>
          <p:spPr>
            <a:xfrm>
              <a:off x="1254576" y="1992086"/>
              <a:ext cx="2284167" cy="994529"/>
            </a:xfrm>
            <a:prstGeom prst="roundRect">
              <a:avLst/>
            </a:prstGeom>
            <a:solidFill>
              <a:srgbClr val="D0EBB3"/>
            </a:solidFill>
            <a:ln>
              <a:solidFill>
                <a:srgbClr val="92D050"/>
              </a:solidFill>
            </a:ln>
            <a:effectLst>
              <a:outerShdw blurRad="190500" dist="177800" dir="5220000" sx="101000" sy="101000" algn="t" rotWithShape="0">
                <a:srgbClr val="8DCE46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2" name="矩形 2">
              <a:extLst>
                <a:ext uri="{FF2B5EF4-FFF2-40B4-BE49-F238E27FC236}">
                  <a16:creationId xmlns:a16="http://schemas.microsoft.com/office/drawing/2014/main" id="{08537883-6C12-711C-24EC-3FB9DC1F59D6}"/>
                </a:ext>
              </a:extLst>
            </p:cNvPr>
            <p:cNvSpPr/>
            <p:nvPr/>
          </p:nvSpPr>
          <p:spPr>
            <a:xfrm>
              <a:off x="1180181" y="2123432"/>
              <a:ext cx="2432957" cy="7078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Làm</a:t>
              </a: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việc</a:t>
              </a: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nhà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62F1359-023E-B702-4C21-7807B21E9754}"/>
              </a:ext>
            </a:extLst>
          </p:cNvPr>
          <p:cNvGrpSpPr/>
          <p:nvPr/>
        </p:nvGrpSpPr>
        <p:grpSpPr>
          <a:xfrm>
            <a:off x="2673804" y="3056236"/>
            <a:ext cx="5666785" cy="1285875"/>
            <a:chOff x="1199612" y="1917789"/>
            <a:chExt cx="2432957" cy="900875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5702E29-8F9E-E85E-21B1-CC7B4752BBB6}"/>
                </a:ext>
              </a:extLst>
            </p:cNvPr>
            <p:cNvSpPr/>
            <p:nvPr/>
          </p:nvSpPr>
          <p:spPr>
            <a:xfrm>
              <a:off x="1274007" y="1917789"/>
              <a:ext cx="2284167" cy="900875"/>
            </a:xfrm>
            <a:prstGeom prst="roundRect">
              <a:avLst/>
            </a:prstGeom>
            <a:solidFill>
              <a:srgbClr val="D0EBB3"/>
            </a:solidFill>
            <a:ln>
              <a:solidFill>
                <a:srgbClr val="92D050"/>
              </a:solidFill>
            </a:ln>
            <a:effectLst>
              <a:outerShdw blurRad="190500" dist="177800" dir="5220000" sx="101000" sy="101000" algn="t" rotWithShape="0">
                <a:srgbClr val="8DCE46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8" name="矩形 2">
              <a:extLst>
                <a:ext uri="{FF2B5EF4-FFF2-40B4-BE49-F238E27FC236}">
                  <a16:creationId xmlns:a16="http://schemas.microsoft.com/office/drawing/2014/main" id="{F851412B-9289-1D25-0BE0-6EAAB856E619}"/>
                </a:ext>
              </a:extLst>
            </p:cNvPr>
            <p:cNvSpPr/>
            <p:nvPr/>
          </p:nvSpPr>
          <p:spPr>
            <a:xfrm>
              <a:off x="1199612" y="2017326"/>
              <a:ext cx="2432957" cy="7078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Sinh </a:t>
              </a: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hoạt</a:t>
              </a: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cá</a:t>
              </a: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nhân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7F5862C-3A4E-E8DF-8D59-E4FF60FF3E35}"/>
              </a:ext>
            </a:extLst>
          </p:cNvPr>
          <p:cNvGrpSpPr/>
          <p:nvPr/>
        </p:nvGrpSpPr>
        <p:grpSpPr>
          <a:xfrm>
            <a:off x="1076806" y="4760650"/>
            <a:ext cx="10038387" cy="1393534"/>
            <a:chOff x="1199612" y="1917789"/>
            <a:chExt cx="2432957" cy="900875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99789E78-A29E-8694-EE15-2D1442E2481A}"/>
                </a:ext>
              </a:extLst>
            </p:cNvPr>
            <p:cNvSpPr/>
            <p:nvPr/>
          </p:nvSpPr>
          <p:spPr>
            <a:xfrm>
              <a:off x="1274007" y="1917789"/>
              <a:ext cx="2284167" cy="900875"/>
            </a:xfrm>
            <a:prstGeom prst="roundRect">
              <a:avLst/>
            </a:prstGeom>
            <a:solidFill>
              <a:srgbClr val="D0EBB3"/>
            </a:solidFill>
            <a:ln>
              <a:solidFill>
                <a:srgbClr val="92D050"/>
              </a:solidFill>
            </a:ln>
            <a:effectLst>
              <a:outerShdw blurRad="190500" dist="177800" dir="5220000" sx="101000" sy="101000" algn="t" rotWithShape="0">
                <a:srgbClr val="8DCE46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4" name="矩形 2">
              <a:extLst>
                <a:ext uri="{FF2B5EF4-FFF2-40B4-BE49-F238E27FC236}">
                  <a16:creationId xmlns:a16="http://schemas.microsoft.com/office/drawing/2014/main" id="{2725BC75-98F7-E8EF-8412-B0477D474C79}"/>
                </a:ext>
              </a:extLst>
            </p:cNvPr>
            <p:cNvSpPr/>
            <p:nvPr/>
          </p:nvSpPr>
          <p:spPr>
            <a:xfrm>
              <a:off x="1199612" y="2017326"/>
              <a:ext cx="2432957" cy="7078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Giải</a:t>
              </a: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trí</a:t>
              </a: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và</a:t>
              </a: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hoạt</a:t>
              </a: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động</a:t>
              </a: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theo</a:t>
              </a: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sở</a:t>
              </a: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thích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17343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BCC2831-05BA-86E7-9B9E-C720BFB79FF6}"/>
              </a:ext>
            </a:extLst>
          </p:cNvPr>
          <p:cNvGrpSpPr/>
          <p:nvPr/>
        </p:nvGrpSpPr>
        <p:grpSpPr>
          <a:xfrm>
            <a:off x="1258412" y="582660"/>
            <a:ext cx="9484178" cy="860377"/>
            <a:chOff x="572612" y="679533"/>
            <a:chExt cx="9484178" cy="860377"/>
          </a:xfrm>
        </p:grpSpPr>
        <p:sp>
          <p:nvSpPr>
            <p:cNvPr id="3" name="椭圆 14">
              <a:extLst>
                <a:ext uri="{FF2B5EF4-FFF2-40B4-BE49-F238E27FC236}">
                  <a16:creationId xmlns:a16="http://schemas.microsoft.com/office/drawing/2014/main" id="{D5D07B73-8F7E-7212-C0CE-AE2B13F4263F}"/>
                </a:ext>
              </a:extLst>
            </p:cNvPr>
            <p:cNvSpPr/>
            <p:nvPr/>
          </p:nvSpPr>
          <p:spPr>
            <a:xfrm>
              <a:off x="572612" y="811693"/>
              <a:ext cx="751885" cy="728217"/>
            </a:xfrm>
            <a:prstGeom prst="ellipse">
              <a:avLst/>
            </a:prstGeom>
            <a:solidFill>
              <a:srgbClr val="F991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思源黑体 CN"/>
                  <a:cs typeface="+mn-cs"/>
                </a:rPr>
                <a:t>3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FD49419-7789-0910-C231-40B587AD34ED}"/>
                </a:ext>
              </a:extLst>
            </p:cNvPr>
            <p:cNvSpPr txBox="1"/>
            <p:nvPr/>
          </p:nvSpPr>
          <p:spPr>
            <a:xfrm>
              <a:off x="1514474" y="679533"/>
              <a:ext cx="854231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>
                  <a:latin typeface="Cambria" panose="02040503050406030204" pitchFamily="18" charset="0"/>
                </a:rPr>
                <a:t>Chia </a:t>
              </a:r>
              <a:r>
                <a:rPr lang="en-US" sz="4000" b="1" dirty="0" err="1" smtClean="0">
                  <a:latin typeface="Cambria" panose="02040503050406030204" pitchFamily="18" charset="0"/>
                </a:rPr>
                <a:t>sẻ</a:t>
              </a:r>
              <a:r>
                <a:rPr lang="en-US" sz="4000" b="1" dirty="0" smtClean="0">
                  <a:latin typeface="Cambria" panose="02040503050406030204" pitchFamily="18" charset="0"/>
                </a:rPr>
                <a:t> </a:t>
              </a:r>
              <a:r>
                <a:rPr lang="en-US" sz="4000" b="1" dirty="0" err="1" smtClean="0">
                  <a:latin typeface="Cambria" panose="02040503050406030204" pitchFamily="18" charset="0"/>
                </a:rPr>
                <a:t>thu</a:t>
              </a:r>
              <a:r>
                <a:rPr lang="en-US" sz="4000" b="1" dirty="0" smtClean="0">
                  <a:latin typeface="Cambria" panose="02040503050406030204" pitchFamily="18" charset="0"/>
                </a:rPr>
                <a:t> </a:t>
              </a:r>
              <a:r>
                <a:rPr lang="en-US" sz="4000" b="1" dirty="0" err="1" smtClean="0">
                  <a:latin typeface="Cambria" panose="02040503050406030204" pitchFamily="18" charset="0"/>
                </a:rPr>
                <a:t>hoạch</a:t>
              </a:r>
              <a:r>
                <a:rPr lang="en-US" sz="4000" b="1" dirty="0" smtClean="0">
                  <a:latin typeface="Cambria" panose="02040503050406030204" pitchFamily="18" charset="0"/>
                </a:rPr>
                <a:t> </a:t>
              </a:r>
              <a:r>
                <a:rPr lang="en-US" sz="4000" b="1" dirty="0" err="1" smtClean="0">
                  <a:latin typeface="Cambria" panose="02040503050406030204" pitchFamily="18" charset="0"/>
                </a:rPr>
                <a:t>sau</a:t>
              </a:r>
              <a:r>
                <a:rPr lang="en-US" sz="4000" b="1" dirty="0" smtClean="0">
                  <a:latin typeface="Cambria" panose="02040503050406030204" pitchFamily="18" charset="0"/>
                </a:rPr>
                <a:t> </a:t>
              </a:r>
              <a:r>
                <a:rPr lang="en-US" sz="4000" b="1" dirty="0" err="1" smtClean="0">
                  <a:latin typeface="Cambria" panose="02040503050406030204" pitchFamily="18" charset="0"/>
                </a:rPr>
                <a:t>trải</a:t>
              </a:r>
              <a:r>
                <a:rPr lang="en-US" sz="4000" b="1" dirty="0" smtClean="0">
                  <a:latin typeface="Cambria" panose="02040503050406030204" pitchFamily="18" charset="0"/>
                </a:rPr>
                <a:t> </a:t>
              </a:r>
              <a:r>
                <a:rPr lang="en-US" sz="4000" b="1" dirty="0" err="1" smtClean="0">
                  <a:latin typeface="Cambria" panose="02040503050406030204" pitchFamily="18" charset="0"/>
                </a:rPr>
                <a:t>nghiệm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0029DEAF-F78D-A706-F8ED-3C262DA364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8412" y="2000507"/>
            <a:ext cx="9227004" cy="4246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3735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96DE0EDB-1698-9893-9E76-E002318766C8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 descr="背景图案&#10;&#10;描述已自动生成">
              <a:extLst>
                <a:ext uri="{FF2B5EF4-FFF2-40B4-BE49-F238E27FC236}">
                  <a16:creationId xmlns:a16="http://schemas.microsoft.com/office/drawing/2014/main" id="{CBBF2DA0-6521-D6D4-2149-A0FBAC93FB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EB023017-176C-D1BE-67E5-4D24F6A9D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5347265"/>
            </a:xfrm>
            <a:prstGeom prst="rect">
              <a:avLst/>
            </a:prstGeom>
          </p:spPr>
        </p:pic>
      </p:grpSp>
      <p:pic>
        <p:nvPicPr>
          <p:cNvPr id="2" name="图片 6">
            <a:extLst>
              <a:ext uri="{FF2B5EF4-FFF2-40B4-BE49-F238E27FC236}">
                <a16:creationId xmlns:a16="http://schemas.microsoft.com/office/drawing/2014/main" id="{C202B63F-C5ED-DD53-E53E-BB796418C1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135" y="0"/>
            <a:ext cx="9533592" cy="64007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1B1D5D-7660-0D44-9ACF-7D5E5ADAAF69}"/>
              </a:ext>
            </a:extLst>
          </p:cNvPr>
          <p:cNvSpPr txBox="1"/>
          <p:nvPr/>
        </p:nvSpPr>
        <p:spPr>
          <a:xfrm>
            <a:off x="2122713" y="1997839"/>
            <a:ext cx="832443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</a:rPr>
              <a:t>	</a:t>
            </a:r>
            <a:r>
              <a:rPr lang="en-US" sz="3600" b="1" dirty="0" err="1">
                <a:latin typeface="Cambria" panose="02040503050406030204" pitchFamily="18" charset="0"/>
              </a:rPr>
              <a:t>Thời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gian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trong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ngày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của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mỗi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người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có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giới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hạn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nên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việc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lựa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chọn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làm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những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việc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gì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trong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một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ngày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là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rất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quan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trọng</a:t>
            </a:r>
            <a:r>
              <a:rPr lang="en-US" sz="3600" b="1" dirty="0">
                <a:latin typeface="Cambria" panose="02040503050406030204" pitchFamily="18" charset="0"/>
              </a:rPr>
              <a:t>, </a:t>
            </a:r>
            <a:r>
              <a:rPr lang="en-US" sz="3600" b="1" dirty="0" err="1">
                <a:latin typeface="Cambria" panose="02040503050406030204" pitchFamily="18" charset="0"/>
              </a:rPr>
              <a:t>cần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xác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định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nhóm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việc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nào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cần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ưu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tiên</a:t>
            </a:r>
            <a:r>
              <a:rPr lang="en-US" sz="3600" b="1" dirty="0">
                <a:latin typeface="Cambria" panose="02040503050406030204" pitchFamily="18" charset="0"/>
              </a:rPr>
              <a:t>, </a:t>
            </a:r>
            <a:r>
              <a:rPr lang="en-US" sz="3600" b="1" dirty="0" err="1">
                <a:latin typeface="Cambria" panose="02040503050406030204" pitchFamily="18" charset="0"/>
              </a:rPr>
              <a:t>nhóm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việc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nào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có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thể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rút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gọn</a:t>
            </a:r>
            <a:r>
              <a:rPr lang="en-US" sz="3600" b="1" dirty="0">
                <a:latin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353915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122</Words>
  <Application>Microsoft Office PowerPoint</Application>
  <PresentationFormat>Widescreen</PresentationFormat>
  <Paragraphs>20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5" baseType="lpstr">
      <vt:lpstr>思源黑体 CN</vt:lpstr>
      <vt:lpstr>Vogue-ExtraBold</vt:lpstr>
      <vt:lpstr>思源黑体 CN Bold</vt:lpstr>
      <vt:lpstr>SVN-Newton</vt:lpstr>
      <vt:lpstr>SVN-Ready</vt:lpstr>
      <vt:lpstr>Calibri Light</vt:lpstr>
      <vt:lpstr>Times New Roman</vt:lpstr>
      <vt:lpstr>#9Slide07 HoneyCream</vt:lpstr>
      <vt:lpstr>Calibri</vt:lpstr>
      <vt:lpstr>Arial</vt:lpstr>
      <vt:lpstr>Cambria</vt:lpstr>
      <vt:lpstr>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KhanhHuyen;MNT</dc:creator>
  <cp:keywords>MANGNONTEAM;MNT</cp:keywords>
  <cp:lastModifiedBy>admin</cp:lastModifiedBy>
  <cp:revision>19</cp:revision>
  <dcterms:created xsi:type="dcterms:W3CDTF">2023-06-19T12:56:34Z</dcterms:created>
  <dcterms:modified xsi:type="dcterms:W3CDTF">2023-09-25T06:12:33Z</dcterms:modified>
</cp:coreProperties>
</file>