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2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CBF3F-69C9-EF0D-4FD5-06C583AB4C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5857C2-F217-2B28-0209-8ED104376D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8A255-C950-A788-A80C-03FD2EF2C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A8D23-F5A0-43AD-8BA8-2F7F793048AE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B58D6-1251-3BD9-3C02-0EF87B900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09E53-2999-4CCF-F6CA-965026A53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97DB-4F24-4DCF-8E4A-776AEBAFC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615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9E1AF-7FB0-9409-616E-BF1AC69B6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2CE1F1-3D37-47E6-2B45-131E15D62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A109F-1370-5FFD-4A38-E2DEFB963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A8D23-F5A0-43AD-8BA8-2F7F793048AE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D7530-B436-CF74-5419-9CEF3CB39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BD4C9-E300-E27D-0B49-4372D21E6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97DB-4F24-4DCF-8E4A-776AEBAFC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33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1C7D2B-4CC2-F191-FB80-9B3D933C5B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B15661-BF79-204A-D57E-9E18A8CB62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589E7-ACAB-4ACE-E7D1-19195861A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A8D23-F5A0-43AD-8BA8-2F7F793048AE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9716F-9EA1-7C54-8DC1-B6CD95179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B5A9D-D7A8-33B1-E536-6E28C465C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97DB-4F24-4DCF-8E4A-776AEBAFC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74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41ABA-8B59-D97A-7329-A8CE1884A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1F716-9CAA-7C29-AB25-25C90C477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78CFF-23B1-8688-D7F7-F3D84389C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A8D23-F5A0-43AD-8BA8-2F7F793048AE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B5878-8396-280A-EA12-0592E5316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AF9A2-EA52-1D2C-8A35-2FFD06021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97DB-4F24-4DCF-8E4A-776AEBAFC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81A64-2D3B-72BE-27FD-5BB8C707B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AF5CD6-9A41-5DBB-48C9-C97F8D792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CD62F-1B68-2264-4019-30925354A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A8D23-F5A0-43AD-8BA8-2F7F793048AE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600E7-5119-27FB-4B98-EFD6271EA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7E6938-741B-E4B1-535F-3650A215A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97DB-4F24-4DCF-8E4A-776AEBAFC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207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E6BCB-8329-A86D-4208-CC9A551EB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9982A-7579-AAD7-D13F-B82F340872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ACF3B6-ED09-070F-55EC-4C94D0733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4197DD-8988-CE3C-E463-56DDD71AE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A8D23-F5A0-43AD-8BA8-2F7F793048AE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DF1311-FEA9-3BF4-D487-31D360A9E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6679A3-344F-085F-1A2B-F8ED29BA2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97DB-4F24-4DCF-8E4A-776AEBAFC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76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E073E-A7F6-4B22-2637-2F1821A3A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849C8-2BE1-D37D-DC21-06C708952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31B53D-0A30-07D7-74CF-4200C39BB8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C4E9E3-5B43-156E-2C44-C61331DCFD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7067CD-CB71-3B55-2398-54587BF57A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ADB973-8B09-5A30-8AF1-14F5C94F4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A8D23-F5A0-43AD-8BA8-2F7F793048AE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7D65E9-85BF-62EB-AEE1-43F3B2C34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61DBE8-BDCB-56C2-A767-5C6AB095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97DB-4F24-4DCF-8E4A-776AEBAFC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45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A6828-98E1-ECBB-2DC7-C21EAD6BF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CFF1A0-6B84-D68D-403F-5591A6629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A8D23-F5A0-43AD-8BA8-2F7F793048AE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7F854A-2C6D-E03E-2DBC-F87443BB0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693CCF-4539-5AD6-9A9B-DEED7630E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97DB-4F24-4DCF-8E4A-776AEBAFC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9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66C5BD-B6C7-073D-29B1-092B1C787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A8D23-F5A0-43AD-8BA8-2F7F793048AE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D9C31D-BE97-0D33-656E-4799B34D5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B0BAA3-BD15-E44C-E20A-A6B76870C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97DB-4F24-4DCF-8E4A-776AEBAFC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7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74B26-0B81-33DD-6E56-FA6731A62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D2D7E-3B02-F285-2056-50BD697BA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CE11DD-A5B2-4C4D-69D0-E178174A65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5FAB22-0B4D-B01C-B3DD-83B18A89C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A8D23-F5A0-43AD-8BA8-2F7F793048AE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68333-C67B-F663-8F1D-009E30588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D75E98-8574-C48F-81E2-D54702890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97DB-4F24-4DCF-8E4A-776AEBAFC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589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163D0-DE11-407D-C4A8-525D75D20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A0B1F2-9D24-7F48-3873-49A1E1BDE3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C56943-DB5D-3D91-22DF-0556C2F8F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B4BED-8869-DAEA-7EBD-02BE5A78F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A8D23-F5A0-43AD-8BA8-2F7F793048AE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13F12E-10D1-89CF-3DAF-DDCFDBE86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2B7C39-BBED-6BAB-732F-47370D0A5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97DB-4F24-4DCF-8E4A-776AEBAFC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03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E22127-978D-6D8D-E90F-57EFB511D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A51BC7-CBD1-193A-8A24-4A67AB282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1F701-34FA-E437-E389-99D45BE2D8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A8D23-F5A0-43AD-8BA8-2F7F793048AE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59C49-9F68-7737-C61C-E5B9302BBD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B7714-9C59-9F9B-90B3-5578A012C4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097DB-4F24-4DCF-8E4A-776AEBAFC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84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74CA8F-9FB3-418C-6449-A726F0C3D125}"/>
              </a:ext>
            </a:extLst>
          </p:cNvPr>
          <p:cNvSpPr txBox="1"/>
          <p:nvPr/>
        </p:nvSpPr>
        <p:spPr>
          <a:xfrm>
            <a:off x="341586" y="2459420"/>
            <a:ext cx="115088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latin typeface="UTM Avo" panose="02040603050506020204" pitchFamily="18" charset="0"/>
              </a:rPr>
              <a:t>KHOA HỌC </a:t>
            </a:r>
          </a:p>
          <a:p>
            <a:pPr algn="ctr"/>
            <a:r>
              <a:rPr lang="en-US" sz="4400" b="1">
                <a:latin typeface="UTM Avo" panose="02040603050506020204" pitchFamily="18" charset="0"/>
              </a:rPr>
              <a:t>BÀI 7: ÔN TẬP CHỦ ĐỀ CHẤT</a:t>
            </a:r>
          </a:p>
        </p:txBody>
      </p:sp>
    </p:spTree>
    <p:extLst>
      <p:ext uri="{BB962C8B-B14F-4D97-AF65-F5344CB8AC3E}">
        <p14:creationId xmlns:p14="http://schemas.microsoft.com/office/powerpoint/2010/main" val="4218178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âu 1">
            <a:extLst>
              <a:ext uri="{FF2B5EF4-FFF2-40B4-BE49-F238E27FC236}">
                <a16:creationId xmlns:a16="http://schemas.microsoft.com/office/drawing/2014/main" id="{57EFB5F5-294D-9AA1-D98F-AE21DA6C4A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634" y="0"/>
            <a:ext cx="646911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6DF0991-E87C-FD38-5A5C-83B7BA4D0120}"/>
              </a:ext>
            </a:extLst>
          </p:cNvPr>
          <p:cNvSpPr txBox="1"/>
          <p:nvPr/>
        </p:nvSpPr>
        <p:spPr>
          <a:xfrm>
            <a:off x="760686" y="1765766"/>
            <a:ext cx="414239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kumimoji="0" lang="en-US" altLang="en-US" sz="3600" b="1" i="0" u="none" strike="noStrike" cap="none" normalizeH="0" baseline="0">
                <a:ln>
                  <a:noFill/>
                </a:ln>
                <a:effectLst/>
                <a:cs typeface="Arial" panose="020B0604020202020204" pitchFamily="34" charset="0"/>
              </a:rPr>
              <a:t>Câu 1</a:t>
            </a:r>
          </a:p>
          <a:p>
            <a:pPr algn="just"/>
            <a:r>
              <a:rPr lang="en-US" sz="3600" b="0" i="0">
                <a:effectLst/>
                <a:latin typeface="arial" panose="020B0604020202020204" pitchFamily="34" charset="0"/>
              </a:rPr>
              <a:t>Đọc thông tin trong hình 1 và nói với bạn về những nội dung đã học trong chủ đề Chất.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006598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EE5440-014D-CD45-19A4-91E2B1BC217D}"/>
              </a:ext>
            </a:extLst>
          </p:cNvPr>
          <p:cNvSpPr txBox="1"/>
          <p:nvPr/>
        </p:nvSpPr>
        <p:spPr>
          <a:xfrm>
            <a:off x="546537" y="837425"/>
            <a:ext cx="11393214" cy="5183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800" b="0" i="0">
                <a:effectLst/>
                <a:latin typeface="arial" panose="020B0604020202020204" pitchFamily="34" charset="0"/>
              </a:rPr>
              <a:t>Các nội dung đã học trong chủ đề chất:</a:t>
            </a:r>
          </a:p>
          <a:p>
            <a:pPr algn="just">
              <a:lnSpc>
                <a:spcPct val="150000"/>
              </a:lnSpc>
            </a:pPr>
            <a:r>
              <a:rPr lang="vi-VN" sz="2800" b="0" i="0">
                <a:effectLst/>
                <a:latin typeface="arial" panose="020B0604020202020204" pitchFamily="34" charset="0"/>
              </a:rPr>
              <a:t>- Nước: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vi-VN" sz="2800" b="0" i="0">
                <a:effectLst/>
                <a:latin typeface="arial" panose="020B0604020202020204" pitchFamily="34" charset="0"/>
              </a:rPr>
              <a:t>Tính chất của nước: Vận dụng tính chất của nước trong cuộc sống.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vi-VN" sz="2800" b="0" i="0">
                <a:effectLst/>
                <a:latin typeface="arial" panose="020B0604020202020204" pitchFamily="34" charset="0"/>
              </a:rPr>
              <a:t>Vai trò của nước: trong đời sống, sản xuất, sinh hoạt.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vi-VN" sz="2800" b="0" i="0">
                <a:effectLst/>
                <a:latin typeface="arial" panose="020B0604020202020204" pitchFamily="34" charset="0"/>
              </a:rPr>
              <a:t>Sự chuyển thể của nước: Vòng tuần hoàn của nước trong tự nhiên.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vi-VN" sz="2800" b="0" i="0">
                <a:effectLst/>
                <a:latin typeface="arial" panose="020B0604020202020204" pitchFamily="34" charset="0"/>
              </a:rPr>
              <a:t>Sự ô nhiễm nguồn nước: Nguyên nhân, tác hại; Cách làm sạch và bảo vệ nguồn nước.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vi-VN" sz="2800" b="0" i="0">
                <a:effectLst/>
                <a:latin typeface="arial" panose="020B0604020202020204" pitchFamily="34" charset="0"/>
              </a:rPr>
              <a:t>Tiết kiệm nước: Sự cần thiết phải tiết kiệm; Việc làm tiết kiệm nước.</a:t>
            </a:r>
          </a:p>
        </p:txBody>
      </p:sp>
    </p:spTree>
    <p:extLst>
      <p:ext uri="{BB962C8B-B14F-4D97-AF65-F5344CB8AC3E}">
        <p14:creationId xmlns:p14="http://schemas.microsoft.com/office/powerpoint/2010/main" val="1987853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EE5440-014D-CD45-19A4-91E2B1BC217D}"/>
              </a:ext>
            </a:extLst>
          </p:cNvPr>
          <p:cNvSpPr txBox="1"/>
          <p:nvPr/>
        </p:nvSpPr>
        <p:spPr>
          <a:xfrm>
            <a:off x="798786" y="1213945"/>
            <a:ext cx="10594428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200" b="0" i="0">
                <a:effectLst/>
                <a:latin typeface="arial" panose="020B0604020202020204" pitchFamily="34" charset="0"/>
              </a:rPr>
              <a:t>- Không khí: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vi-VN" sz="3200" b="0" i="0">
                <a:effectLst/>
                <a:latin typeface="arial" panose="020B0604020202020204" pitchFamily="34" charset="0"/>
              </a:rPr>
              <a:t>Không khí có ở đâu: Thành phần và tính chất của không khí.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vi-VN" sz="3200" b="0" i="0">
                <a:effectLst/>
                <a:latin typeface="arial" panose="020B0604020202020204" pitchFamily="34" charset="0"/>
              </a:rPr>
              <a:t>Vai trò của không khí đối với sự sống, sự cháy.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vi-VN" sz="3200" b="0" i="0">
                <a:effectLst/>
                <a:latin typeface="arial" panose="020B0604020202020204" pitchFamily="34" charset="0"/>
              </a:rPr>
              <a:t>Gió: Sự hình thành gió và mức độ mạnh của gió; Cách phòng chống bão.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vi-VN" sz="3200" b="0" i="0">
                <a:effectLst/>
                <a:latin typeface="arial" panose="020B0604020202020204" pitchFamily="34" charset="0"/>
              </a:rPr>
              <a:t>Ô nhiễm không khí: Nguyên nhân, tác hại; Việc làm bảo vệ bầu không khí.</a:t>
            </a:r>
          </a:p>
        </p:txBody>
      </p:sp>
    </p:spTree>
    <p:extLst>
      <p:ext uri="{BB962C8B-B14F-4D97-AF65-F5344CB8AC3E}">
        <p14:creationId xmlns:p14="http://schemas.microsoft.com/office/powerpoint/2010/main" val="3670558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B7396A47-7594-8718-B6DA-393DF1063B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44" y="546521"/>
            <a:ext cx="10547294" cy="30162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3805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effectLst/>
                <a:cs typeface="Arial" panose="020B0604020202020204" pitchFamily="34" charset="0"/>
              </a:rPr>
              <a:t>Câu 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Quan sát hình 2 và cho biết: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Vì sao người ta lại gác các thanh củi lên nhau để tạo thành nhiều khe trống?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Chuyện gì sẽ xảy ra nếu các thanh củi không được gác lên nhau?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2050" name="Picture 2" descr="Câu 2">
            <a:extLst>
              <a:ext uri="{FF2B5EF4-FFF2-40B4-BE49-F238E27FC236}">
                <a16:creationId xmlns:a16="http://schemas.microsoft.com/office/drawing/2014/main" id="{22471B1F-B926-5F88-162F-73E3959F8F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071" y="3221034"/>
            <a:ext cx="4528797" cy="3305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828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2D0C046-BBE2-A00F-5FBA-7033310E348F}"/>
              </a:ext>
            </a:extLst>
          </p:cNvPr>
          <p:cNvSpPr txBox="1"/>
          <p:nvPr/>
        </p:nvSpPr>
        <p:spPr>
          <a:xfrm>
            <a:off x="614855" y="1886295"/>
            <a:ext cx="11193517" cy="2597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0" i="0">
                <a:effectLst/>
                <a:latin typeface="arial" panose="020B0604020202020204" pitchFamily="34" charset="0"/>
              </a:rPr>
              <a:t>- </a:t>
            </a:r>
            <a:r>
              <a:rPr lang="vi-VN" sz="2800" b="0" i="0">
                <a:effectLst/>
                <a:latin typeface="arial" panose="020B0604020202020204" pitchFamily="34" charset="0"/>
              </a:rPr>
              <a:t>Người ta lại gác các thanh củi lên nhau để tạo thành nhiều khe trống để cung cấp đủ không khí nhằm duy trì sự cháy của thanh củi.</a:t>
            </a:r>
          </a:p>
          <a:p>
            <a:pPr algn="just">
              <a:lnSpc>
                <a:spcPct val="150000"/>
              </a:lnSpc>
            </a:pPr>
            <a:r>
              <a:rPr lang="en-US" sz="2800">
                <a:latin typeface="arial" panose="020B0604020202020204" pitchFamily="34" charset="0"/>
              </a:rPr>
              <a:t>- </a:t>
            </a:r>
            <a:r>
              <a:rPr lang="vi-VN" sz="2800" b="0" i="0">
                <a:effectLst/>
                <a:latin typeface="arial" panose="020B0604020202020204" pitchFamily="34" charset="0"/>
              </a:rPr>
              <a:t>Nếu các thanh củi không được gác lên nhau sẽ không đủ không khí để suy trì sự cháy dẫn đến lửa sẽ bị tắt.</a:t>
            </a:r>
          </a:p>
        </p:txBody>
      </p:sp>
    </p:spTree>
    <p:extLst>
      <p:ext uri="{BB962C8B-B14F-4D97-AF65-F5344CB8AC3E}">
        <p14:creationId xmlns:p14="http://schemas.microsoft.com/office/powerpoint/2010/main" val="2867466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4079B6D8-FBD9-465E-E281-F28C2C234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359" y="392332"/>
            <a:ext cx="10449910" cy="23057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88872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rgbClr val="444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Câu 3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 câu chuyện Cáo, Thỏ và Gà Trống có chi tiết: Nhà của Cáo làm bằng băng, nhà của Thỏ làm bằng gỗ, mùa xuân đến nhà của Cáo tan ra thành nước (Hình 3).</a:t>
            </a:r>
            <a:endParaRPr kumimoji="0" lang="en-US" altLang="en-US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 cho biết nhà của Cáo đã xảy ra hiện tượng gì?</a:t>
            </a:r>
            <a:endParaRPr kumimoji="0" lang="en-US" altLang="en-US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3074" name="Picture 2" descr="Câu 3">
            <a:extLst>
              <a:ext uri="{FF2B5EF4-FFF2-40B4-BE49-F238E27FC236}">
                <a16:creationId xmlns:a16="http://schemas.microsoft.com/office/drawing/2014/main" id="{90AA33F2-2FD0-1CC5-6499-F04427FFE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3753" y="3170017"/>
            <a:ext cx="6067425" cy="329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B07DBF-D3C7-2CB5-44B6-DDD14E02EC35}"/>
              </a:ext>
            </a:extLst>
          </p:cNvPr>
          <p:cNvSpPr txBox="1"/>
          <p:nvPr/>
        </p:nvSpPr>
        <p:spPr>
          <a:xfrm>
            <a:off x="491359" y="3170017"/>
            <a:ext cx="415946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800" b="0" i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Nhà của cáo đã xảy ra hiện tượng nóng chảy: băng nóng chảy thành nước.</a:t>
            </a:r>
            <a:endParaRPr lang="en-US" sz="2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016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939B293-D450-F837-6769-36B65328FD4C}"/>
              </a:ext>
            </a:extLst>
          </p:cNvPr>
          <p:cNvSpPr txBox="1"/>
          <p:nvPr/>
        </p:nvSpPr>
        <p:spPr>
          <a:xfrm>
            <a:off x="1476703" y="1123955"/>
            <a:ext cx="9238593" cy="5183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effectLst/>
                <a:cs typeface="Arial" panose="020B0604020202020204" pitchFamily="34" charset="0"/>
              </a:rPr>
              <a:t>Câu 4</a:t>
            </a:r>
          </a:p>
          <a:p>
            <a:pPr algn="just">
              <a:lnSpc>
                <a:spcPct val="150000"/>
              </a:lnSpc>
            </a:pPr>
            <a:r>
              <a:rPr lang="vi-VN" sz="2800" b="1" i="0">
                <a:solidFill>
                  <a:srgbClr val="000000"/>
                </a:solidFill>
                <a:effectLst/>
              </a:rPr>
              <a:t>Hội nghị Môi trường thế giới lần đầu tiên được tổ chức vào ngày 5 tháng 6 năm 1972 tại Xtốc-khôm, Thụy Điển. </a:t>
            </a:r>
            <a:r>
              <a:rPr lang="vi-VN" sz="2800" b="0" i="0">
                <a:solidFill>
                  <a:srgbClr val="000000"/>
                </a:solidFill>
                <a:effectLst/>
              </a:rPr>
              <a:t>Từ đó, Liên hợp quốc đã chọn ngày 5 tháng 6 hằng năm là ngày Môi trường thế giới để thúc đẩy nhận thức và hành động vì môi trường trên toàn thế giới.</a:t>
            </a:r>
          </a:p>
          <a:p>
            <a:pPr algn="just">
              <a:lnSpc>
                <a:spcPct val="150000"/>
              </a:lnSpc>
            </a:pPr>
            <a:r>
              <a:rPr lang="vi-VN" sz="2800" b="0" i="0">
                <a:solidFill>
                  <a:srgbClr val="000000"/>
                </a:solidFill>
                <a:effectLst/>
              </a:rPr>
              <a:t>Em hãy vẽ bức tranh cổ động bảo vệ bầu không khí trong lành cho ngày Môi trường thế giới.</a:t>
            </a:r>
          </a:p>
        </p:txBody>
      </p:sp>
    </p:spTree>
    <p:extLst>
      <p:ext uri="{BB962C8B-B14F-4D97-AF65-F5344CB8AC3E}">
        <p14:creationId xmlns:p14="http://schemas.microsoft.com/office/powerpoint/2010/main" val="109863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456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</vt:lpstr>
      <vt:lpstr>Calibri</vt:lpstr>
      <vt:lpstr>Calibri Light</vt:lpstr>
      <vt:lpstr>Open Sans</vt:lpstr>
      <vt:lpstr>UTM Avo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ngọc nguyễn</dc:creator>
  <cp:lastModifiedBy>ngọc nguyễn</cp:lastModifiedBy>
  <cp:revision>2</cp:revision>
  <dcterms:created xsi:type="dcterms:W3CDTF">2023-10-13T06:17:31Z</dcterms:created>
  <dcterms:modified xsi:type="dcterms:W3CDTF">2023-10-13T06:24:44Z</dcterms:modified>
</cp:coreProperties>
</file>