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12" r:id="rId2"/>
    <p:sldId id="476" r:id="rId3"/>
    <p:sldId id="478" r:id="rId4"/>
    <p:sldId id="479" r:id="rId5"/>
    <p:sldId id="506" r:id="rId6"/>
    <p:sldId id="504" r:id="rId7"/>
    <p:sldId id="509" r:id="rId8"/>
    <p:sldId id="507" r:id="rId9"/>
    <p:sldId id="508" r:id="rId10"/>
    <p:sldId id="480" r:id="rId11"/>
    <p:sldId id="505" r:id="rId12"/>
    <p:sldId id="486" r:id="rId13"/>
    <p:sldId id="51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90B"/>
    <a:srgbClr val="60AFBF"/>
    <a:srgbClr val="007BC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2024/10/8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2237" y="-3178985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9842802" y="23193"/>
            <a:ext cx="1463167" cy="269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3057" y="3641576"/>
            <a:ext cx="2673392" cy="26693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14" y="4497746"/>
            <a:ext cx="1341236" cy="22801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6734" y="1888529"/>
            <a:ext cx="7869975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TRẢI NGHIỆM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TUẦN 6</a:t>
            </a:r>
          </a:p>
          <a:p>
            <a:pPr algn="ctr"/>
            <a:r>
              <a:rPr lang="en-US" sz="4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CÂU </a:t>
            </a:r>
            <a:r>
              <a:rPr lang="en-US" sz="4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HỎI </a:t>
            </a:r>
            <a:r>
              <a:rPr lang="en-US" sz="4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TÌM </a:t>
            </a:r>
            <a:r>
              <a:rPr lang="en-US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HIỂU THÔNG TIN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3700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628" y="-2678118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8567507" y="465652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4A680F9-7D12-4EEC-A3ED-4EA2EAFB1B1A}"/>
              </a:ext>
            </a:extLst>
          </p:cNvPr>
          <p:cNvSpPr>
            <a:spLocks noChangeArrowheads="1"/>
          </p:cNvSpPr>
          <p:nvPr/>
        </p:nvSpPr>
        <p:spPr bwMode="auto">
          <a:xfrm rot="21036782">
            <a:off x="1613499" y="1813972"/>
            <a:ext cx="9130719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b="1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chúng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cho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rõ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mối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phận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dung.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tự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kiếm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tin;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–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thao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tác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ban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đầu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khoa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6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6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AF8889-48F8-4A9B-8952-1AD8124DF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52" y="522314"/>
            <a:ext cx="4538339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 smtClean="0">
                <a:solidFill>
                  <a:schemeClr val="accent2">
                    <a:lumMod val="75000"/>
                  </a:schemeClr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KẾT LUẬN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5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444"/>
            <a:ext cx="10058400" cy="46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DDC1BE9-1D91-4928-9FAB-DF0F55600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686">
            <a:off x="1503139" y="-4351185"/>
            <a:ext cx="8454210" cy="1505711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A6EA19-EE30-4C81-8DE4-91886273A1B5}"/>
              </a:ext>
            </a:extLst>
          </p:cNvPr>
          <p:cNvSpPr>
            <a:spLocks noChangeArrowheads="1"/>
          </p:cNvSpPr>
          <p:nvPr/>
        </p:nvSpPr>
        <p:spPr bwMode="auto">
          <a:xfrm rot="21281228">
            <a:off x="-161924" y="570742"/>
            <a:ext cx="10023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smtClean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Koni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CAM KẾT HÀNH ĐỘNG</a:t>
            </a:r>
            <a:endParaRPr lang="zh-CN" altLang="en-US" sz="66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latin typeface="#9Slide07 Koni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04DC8F-E599-4966-9848-17C039DEA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18" y="2211268"/>
            <a:ext cx="5322411" cy="53224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986CCBA-C6A4-44BC-9C20-15D096EB04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79027" y="1950585"/>
            <a:ext cx="957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tâm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4800" dirty="0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 smtClean="0">
                <a:latin typeface="Bahnschrift Light SemiCondensed" panose="020B0502040204020203" pitchFamily="34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4800" dirty="0">
              <a:latin typeface="Bahnschrift Light SemiCondensed" panose="020B0502040204020203" pitchFamily="34" charset="0"/>
              <a:sym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1C48E4F-9D34-409E-BDF1-840298252BB4}"/>
              </a:ext>
            </a:extLst>
          </p:cNvPr>
          <p:cNvSpPr/>
          <p:nvPr/>
        </p:nvSpPr>
        <p:spPr>
          <a:xfrm>
            <a:off x="4849693" y="3812362"/>
            <a:ext cx="6629399" cy="2199537"/>
          </a:xfrm>
          <a:prstGeom prst="roundRect">
            <a:avLst>
              <a:gd name="adj" fmla="val 19024"/>
            </a:avLst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bước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thực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32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Động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não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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Phân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loại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câu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hỏi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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Trình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bày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nhánh</a:t>
            </a:r>
            <a:endParaRPr lang="en-US" altLang="zh-CN" sz="32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E342591B-8629-4FBC-AB79-2D6B6CEF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113" y="-134919"/>
            <a:ext cx="3082887" cy="227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4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0268867" y="-29987"/>
            <a:ext cx="1463167" cy="2694666"/>
          </a:xfrm>
          <a:prstGeom prst="rect">
            <a:avLst/>
          </a:prstGeom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0C1E4C61-A9EB-45C7-A648-C874367B74DE}"/>
              </a:ext>
            </a:extLst>
          </p:cNvPr>
          <p:cNvSpPr txBox="1"/>
          <p:nvPr/>
        </p:nvSpPr>
        <p:spPr>
          <a:xfrm rot="20880902">
            <a:off x="1185311" y="1969950"/>
            <a:ext cx="89322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11500" dirty="0" smtClean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</a:p>
          <a:p>
            <a:pPr algn="ctr"/>
            <a:r>
              <a:rPr lang="en-US" altLang="zh-CN" sz="11500" dirty="0" smtClean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1500" dirty="0">
              <a:ln w="76200">
                <a:solidFill>
                  <a:schemeClr val="accent4">
                    <a:lumMod val="40000"/>
                    <a:lumOff val="60000"/>
                    <a:alpha val="97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8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631">
            <a:off x="2667001" y="-2569314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1" y="-189463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451863" y="4960678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855" y="306242"/>
            <a:ext cx="1463167" cy="2694666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6C383DB-67A0-4A64-BF49-6F02F0FD5ED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691048" y="1373672"/>
            <a:ext cx="77493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hỏi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5W1H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khai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tổ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chức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lí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tin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tượng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đang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thiết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sơ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hỗ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trình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bày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qua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đó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rõ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ý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gian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nhân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chính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phụ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,…)</a:t>
            </a:r>
            <a:endParaRPr lang="zh-CN" altLang="en-US" sz="2800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FE7291C-2726-4F48-A448-CFD21BB7571F}"/>
              </a:ext>
            </a:extLst>
          </p:cNvPr>
          <p:cNvSpPr txBox="1"/>
          <p:nvPr/>
        </p:nvSpPr>
        <p:spPr>
          <a:xfrm>
            <a:off x="3276600" y="178569"/>
            <a:ext cx="585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8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Yêu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cầu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cần</a:t>
            </a:r>
            <a:r>
              <a:rPr lang="en-US" altLang="zh-CN" sz="5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đạt</a:t>
            </a:r>
            <a:endParaRPr lang="zh-CN" altLang="en-US" sz="5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#9Slide07 Koni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1B4053-6876-464E-962A-91491B84E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62" y="2673714"/>
            <a:ext cx="4184285" cy="41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46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" y="891251"/>
            <a:ext cx="11276651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9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131" y="-11220"/>
            <a:ext cx="3718559" cy="371960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05" y="6232715"/>
            <a:ext cx="138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đoán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79496" l="48462" r="96813">
                        <a14:foregroundMark x1="63077" y1="64261" x2="87912" y2="60596"/>
                      </a14:backgroundRemoval>
                    </a14:imgEffect>
                  </a14:imgLayer>
                </a14:imgProps>
              </a:ext>
            </a:extLst>
          </a:blip>
          <a:srcRect l="50723" t="58482" r="3544" b="20640"/>
          <a:stretch/>
        </p:blipFill>
        <p:spPr>
          <a:xfrm rot="746793">
            <a:off x="4039278" y="4892507"/>
            <a:ext cx="2241389" cy="981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79" b="40779" l="1978" r="50879">
                        <a14:foregroundMark x1="7143" y1="31844" x2="11099" y2="27835"/>
                        <a14:foregroundMark x1="12857" y1="27606" x2="46813" y2="26460"/>
                      </a14:backgroundRemoval>
                    </a14:imgEffect>
                  </a14:imgLayer>
                </a14:imgProps>
              </a:ext>
            </a:extLst>
          </a:blip>
          <a:srcRect t="23482" r="47802" b="59815"/>
          <a:stretch/>
        </p:blipFill>
        <p:spPr>
          <a:xfrm>
            <a:off x="5946311" y="5083926"/>
            <a:ext cx="2408531" cy="972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077" l="49451" r="100000"/>
                    </a14:imgEffect>
                  </a14:imgLayer>
                </a14:imgProps>
              </a:ext>
            </a:extLst>
          </a:blip>
          <a:srcRect l="50974" b="76402"/>
          <a:stretch/>
        </p:blipFill>
        <p:spPr>
          <a:xfrm>
            <a:off x="8072403" y="4642705"/>
            <a:ext cx="2280884" cy="1413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2451" l="110" r="51758"/>
                    </a14:imgEffect>
                  </a14:imgLayer>
                </a14:imgProps>
              </a:ext>
            </a:extLst>
          </a:blip>
          <a:srcRect r="49263" b="77557"/>
          <a:stretch/>
        </p:blipFill>
        <p:spPr>
          <a:xfrm>
            <a:off x="10019648" y="4598628"/>
            <a:ext cx="2232155" cy="1740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52" b="78236" l="5165" r="50879"/>
                    </a14:imgEffect>
                  </a14:imgLayer>
                </a14:imgProps>
              </a:ext>
            </a:extLst>
          </a:blip>
          <a:srcRect t="51319" r="47391" b="21714"/>
          <a:stretch/>
        </p:blipFill>
        <p:spPr>
          <a:xfrm rot="20154379">
            <a:off x="1745626" y="4811880"/>
            <a:ext cx="2571517" cy="1622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100000" l="46484" r="96484">
                        <a14:foregroundMark x1="63077" y1="64261" x2="87912" y2="60596"/>
                        <a14:foregroundMark x1="66484" y1="84994" x2="92198" y2="94845"/>
                        <a14:backgroundMark x1="58681" y1="98053" x2="82857" y2="98855"/>
                        <a14:backgroundMark x1="84725" y1="99198" x2="94176" y2="99198"/>
                      </a14:backgroundRemoval>
                    </a14:imgEffect>
                  </a14:imgLayer>
                </a14:imgProps>
              </a:ext>
            </a:extLst>
          </a:blip>
          <a:srcRect l="53822" t="79360" r="-1463" b="-238"/>
          <a:stretch/>
        </p:blipFill>
        <p:spPr>
          <a:xfrm>
            <a:off x="135272" y="4897208"/>
            <a:ext cx="2143619" cy="1299647"/>
          </a:xfrm>
          <a:prstGeom prst="rect">
            <a:avLst/>
          </a:prstGeom>
        </p:spPr>
      </p:pic>
      <p:sp>
        <p:nvSpPr>
          <p:cNvPr id="27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51" y="5224198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Ai?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050481">
            <a:off x="2336241" y="51806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Cái</a:t>
            </a:r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gì</a:t>
            </a:r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341619">
            <a:off x="4421144" y="51048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Ở </a:t>
            </a:r>
            <a:r>
              <a:rPr lang="en-US" altLang="zh-CN" sz="44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đâu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8233273" y="5098623"/>
            <a:ext cx="191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Khi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6455037" y="5332374"/>
            <a:ext cx="161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Vì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sao</a:t>
            </a:r>
            <a:r>
              <a:rPr lang="en-US" altLang="zh-CN" sz="4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444047">
            <a:off x="9706760" y="5061991"/>
            <a:ext cx="318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Như</a:t>
            </a:r>
            <a:endParaRPr lang="en-US" altLang="zh-CN" sz="3200" dirty="0" smtClean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thế</a:t>
            </a:r>
            <a:r>
              <a:rPr lang="en-US" altLang="zh-CN" sz="32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32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46" y="2656903"/>
            <a:ext cx="9151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thấy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bia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úp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xuống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tạo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bí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nhặt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tầm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sẵn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sàng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75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7" grpId="0"/>
      <p:bldP spid="28" grpId="0"/>
      <p:bldP spid="29" grpId="0"/>
      <p:bldP spid="30" grpId="0"/>
      <p:bldP spid="31" grpId="0"/>
      <p:bldP spid="3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5" y="-26268"/>
            <a:ext cx="3718559" cy="371960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" b="100000" l="5749" r="100000">
                        <a14:foregroundMark x1="19818" y1="72921" x2="20272" y2="76759"/>
                        <a14:foregroundMark x1="16944" y1="78465" x2="18306" y2="79744"/>
                        <a14:foregroundMark x1="15582" y1="34755" x2="28290" y2="39872"/>
                        <a14:foregroundMark x1="18154" y1="31557" x2="23903" y2="34115"/>
                        <a14:foregroundMark x1="12405" y1="35394" x2="13616" y2="42217"/>
                        <a14:foregroundMark x1="12557" y1="30064" x2="10136" y2="40512"/>
                        <a14:foregroundMark x1="30106" y1="13646" x2="46142" y2="21962"/>
                        <a14:foregroundMark x1="48714" y1="15565" x2="49622" y2="21748"/>
                        <a14:foregroundMark x1="49319" y1="13220" x2="27534" y2="12367"/>
                        <a14:foregroundMark x1="31921" y1="20469" x2="33283" y2="21748"/>
                        <a14:foregroundMark x1="61271" y1="60554" x2="65204" y2="63753"/>
                        <a14:foregroundMark x1="89410" y1="67804" x2="91377" y2="72281"/>
                        <a14:foregroundMark x1="87746" y1="74200" x2="87746" y2="75267"/>
                        <a14:foregroundMark x1="64297" y1="21962" x2="88200" y2="17910"/>
                        <a14:foregroundMark x1="67776" y1="16844" x2="91377" y2="26226"/>
                        <a14:foregroundMark x1="92890" y1="24307" x2="78517" y2="11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8870" y="3649228"/>
            <a:ext cx="4026962" cy="2857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00919">
            <a:off x="2735683" y="2380098"/>
            <a:ext cx="2148700" cy="1196308"/>
            <a:chOff x="1355291" y="4526672"/>
            <a:chExt cx="2148700" cy="1196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952" b="78236" l="5165" r="50879"/>
                      </a14:imgEffect>
                    </a14:imgLayer>
                  </a14:imgProps>
                </a:ext>
              </a:extLst>
            </a:blip>
            <a:srcRect t="51319" r="47391" b="21714"/>
            <a:stretch/>
          </p:blipFill>
          <p:spPr>
            <a:xfrm rot="20154379">
              <a:off x="1355291" y="4526672"/>
              <a:ext cx="1895580" cy="11963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433D944-E2C4-4357-98C5-F8CEBD657C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98773">
              <a:off x="1807221" y="4785350"/>
              <a:ext cx="1696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 err="1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Ví</a:t>
              </a:r>
              <a:r>
                <a:rPr lang="en-US" altLang="zh-CN" sz="2800" b="1" i="1" dirty="0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2800" b="1" i="1" dirty="0" err="1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dụ</a:t>
              </a:r>
              <a:r>
                <a:rPr lang="en-US" altLang="zh-CN" sz="2800" b="1" i="1" dirty="0" smtClean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:</a:t>
              </a:r>
              <a:endParaRPr lang="zh-CN" altLang="en-US" sz="2800" b="1" i="1" dirty="0">
                <a:latin typeface="Cambria" panose="02040503050406030204" pitchFamily="18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0648" y="3317438"/>
            <a:ext cx="826561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HS.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Treo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11924" y="2617704"/>
            <a:ext cx="2256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773" y="2775622"/>
            <a:ext cx="367782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theo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nhóm</a:t>
            </a:r>
            <a:r>
              <a:rPr lang="en-US" altLang="zh-CN" sz="3600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4</a:t>
            </a:r>
            <a:endParaRPr lang="zh-CN" altLang="en-US" sz="3600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3" y="926614"/>
            <a:ext cx="10820445" cy="50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847" y="2142119"/>
            <a:ext cx="262776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800" i="1" dirty="0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2800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751241" y="1175078"/>
            <a:ext cx="5908639" cy="288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298">
                        <a14:foregroundMark x1="50917" y1="3628" x2="50917" y2="8265"/>
                        <a14:foregroundMark x1="71755" y1="9611" x2="66863" y2="13500"/>
                        <a14:foregroundMark x1="79003" y1="24869" x2="72118" y2="25617"/>
                        <a14:foregroundMark x1="68494" y1="39678" x2="72299" y2="42820"/>
                        <a14:foregroundMark x1="59253" y1="18886" x2="48381" y2="60621"/>
                        <a14:foregroundMark x1="43126" y1="17240" x2="57622" y2="54637"/>
                        <a14:foregroundMark x1="28630" y1="9761" x2="36240" y2="14547"/>
                        <a14:foregroundMark x1="21744" y1="24869" x2="28267" y2="26215"/>
                        <a14:foregroundMark x1="34066" y1="40127" x2="27905" y2="43269"/>
                        <a14:foregroundMark x1="38233" y1="19933" x2="43126" y2="38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0150" y="932702"/>
            <a:ext cx="2289216" cy="3061180"/>
          </a:xfrm>
          <a:prstGeom prst="rect">
            <a:avLst/>
          </a:prstGeom>
        </p:spPr>
      </p:pic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79" y="4352733"/>
            <a:ext cx="11301819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đường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tỏa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just"/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định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tuy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nhiên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liệt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kê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nhất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thiết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phảu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tất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i="1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0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1368" y="218302"/>
            <a:ext cx="11665832" cy="6334898"/>
          </a:xfrm>
          <a:prstGeom prst="roundRect">
            <a:avLst>
              <a:gd name="adj" fmla="val 5141"/>
            </a:avLst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008" y="907647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Ví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dụ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b="1" i="1" dirty="0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 smtClean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endParaRPr lang="zh-CN" altLang="en-US" sz="3200" b="1" i="1" dirty="0">
              <a:solidFill>
                <a:srgbClr val="002060"/>
              </a:solidFill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0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0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69" y="1562114"/>
            <a:ext cx="59660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1: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cuốn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đề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2: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Người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(Ai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3: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gian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4: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Mục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đích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5: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đâu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góc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6: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Biện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(Thu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nhập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thế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080" y="1492422"/>
            <a:ext cx="5456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3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hoặc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4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ưu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tiên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nhiều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chi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bên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trường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: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1, 2, 3, 6</a:t>
            </a:r>
          </a:p>
          <a:p>
            <a:pPr algn="just"/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2, 3, 4, 6</a:t>
            </a: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5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sẽ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khó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endParaRPr lang="en-US" altLang="zh-CN" sz="2400" i="1" dirty="0" smtClean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 smtClean="0"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400" i="1" dirty="0" smtClean="0">
                <a:ea typeface="Cambria" panose="02040503050406030204" pitchFamily="18" charset="0"/>
                <a:sym typeface="Arial" panose="020B0604020202020204" pitchFamily="34" charset="0"/>
              </a:rPr>
              <a:t> tin</a:t>
            </a:r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Bookcase png images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42" y="4892960"/>
            <a:ext cx="1784457" cy="196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64" y="5282596"/>
            <a:ext cx="2738856" cy="1522943"/>
          </a:xfrm>
          <a:prstGeom prst="rect">
            <a:avLst/>
          </a:prstGeom>
        </p:spPr>
      </p:pic>
      <p:sp>
        <p:nvSpPr>
          <p:cNvPr id="34" name="任意多边形: 形状 20">
            <a:extLst>
              <a:ext uri="{FF2B5EF4-FFF2-40B4-BE49-F238E27FC236}">
                <a16:creationId xmlns:a16="http://schemas.microsoft.com/office/drawing/2014/main" id="{C56FDE63-E3E1-4F56-BB0C-1721D1FED991}"/>
              </a:ext>
            </a:extLst>
          </p:cNvPr>
          <p:cNvSpPr/>
          <p:nvPr/>
        </p:nvSpPr>
        <p:spPr>
          <a:xfrm>
            <a:off x="6278600" y="1492422"/>
            <a:ext cx="0" cy="4937760"/>
          </a:xfrm>
          <a:custGeom>
            <a:avLst/>
            <a:gdLst>
              <a:gd name="connsiteX0" fmla="*/ 0 w 0"/>
              <a:gd name="connsiteY0" fmla="*/ 0 h 2358190"/>
              <a:gd name="connsiteX1" fmla="*/ 0 w 0"/>
              <a:gd name="connsiteY1" fmla="*/ 2358190 h 23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58190">
                <a:moveTo>
                  <a:pt x="0" y="0"/>
                </a:moveTo>
                <a:lnTo>
                  <a:pt x="0" y="2358190"/>
                </a:lnTo>
              </a:path>
            </a:pathLst>
          </a:custGeom>
          <a:noFill/>
          <a:ln w="25400" cap="rnd">
            <a:solidFill>
              <a:srgbClr val="60A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00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6162996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Đại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sẻ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0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000" dirty="0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 smtClean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0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1097223"/>
            <a:ext cx="11504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4,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trình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bày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200" dirty="0" smtClean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927909" y="2483037"/>
            <a:ext cx="7528431" cy="36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4" y="1711908"/>
            <a:ext cx="4451088" cy="44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0819"/>
  <p:tag name="KSO_WM_UNIT_TYPE" val="l_h_f"/>
  <p:tag name="KSO_WM_UNIT_INDEX" val="1_1_1"/>
  <p:tag name="KSO_WM_UNIT_ID" val="diagram20160819_2*l_h_f*1_1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TEXT_FILL_FORE_SCHEMECOLOR_INDEX" val="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</TotalTime>
  <Words>818</Words>
  <Application>Microsoft Office PowerPoint</Application>
  <PresentationFormat>Widescreen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微软雅黑</vt:lpstr>
      <vt:lpstr>#9Slide05 SVNVictoria</vt:lpstr>
      <vt:lpstr>#9Slide07 HoneyCream</vt:lpstr>
      <vt:lpstr>#9Slide07 Koni</vt:lpstr>
      <vt:lpstr>Arial</vt:lpstr>
      <vt:lpstr>Bahnschrift Light SemiCondensed</vt:lpstr>
      <vt:lpstr>Calibri</vt:lpstr>
      <vt:lpstr>Cambria</vt:lpstr>
      <vt:lpstr>等线</vt:lpstr>
      <vt:lpstr>SVN-Newton</vt:lpstr>
      <vt:lpstr>Times New Roman</vt:lpstr>
      <vt:lpstr>Wingdings</vt:lpstr>
      <vt:lpstr>字魂105号-简雅黑</vt:lpstr>
      <vt:lpstr>思源黑体 CN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Admin</cp:lastModifiedBy>
  <cp:revision>139</cp:revision>
  <dcterms:created xsi:type="dcterms:W3CDTF">2020-12-18T11:03:25Z</dcterms:created>
  <dcterms:modified xsi:type="dcterms:W3CDTF">2024-10-08T02:08:17Z</dcterms:modified>
</cp:coreProperties>
</file>