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5" r:id="rId3"/>
    <p:sldId id="284" r:id="rId4"/>
    <p:sldId id="285" r:id="rId5"/>
    <p:sldId id="286" r:id="rId6"/>
    <p:sldId id="259" r:id="rId7"/>
    <p:sldId id="264" r:id="rId8"/>
    <p:sldId id="279" r:id="rId9"/>
    <p:sldId id="270" r:id="rId10"/>
    <p:sldId id="282" r:id="rId11"/>
    <p:sldId id="272" r:id="rId12"/>
    <p:sldId id="273" r:id="rId13"/>
    <p:sldId id="274" r:id="rId14"/>
    <p:sldId id="260" r:id="rId15"/>
    <p:sldId id="283" r:id="rId16"/>
    <p:sldId id="276" r:id="rId17"/>
    <p:sldId id="278" r:id="rId18"/>
    <p:sldId id="277" r:id="rId19"/>
    <p:sldId id="287" r:id="rId20"/>
    <p:sldId id="261" r:id="rId21"/>
    <p:sldId id="280" r:id="rId22"/>
    <p:sldId id="288" r:id="rId23"/>
    <p:sldId id="262" r:id="rId24"/>
    <p:sldId id="281" r:id="rId25"/>
    <p:sldId id="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8" autoAdjust="0"/>
    <p:restoredTop sz="94660"/>
  </p:normalViewPr>
  <p:slideViewPr>
    <p:cSldViewPr snapToGrid="0">
      <p:cViewPr varScale="1">
        <p:scale>
          <a:sx n="60" d="100"/>
          <a:sy n="60" d="100"/>
        </p:scale>
        <p:origin x="9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CDCA-94E7-05F7-AD5C-26CD85DDBB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C8B78A-8669-F705-BC76-A2D894BF68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E08C84-9ACD-0769-1990-181B5404746B}"/>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5" name="Footer Placeholder 4">
            <a:extLst>
              <a:ext uri="{FF2B5EF4-FFF2-40B4-BE49-F238E27FC236}">
                <a16:creationId xmlns:a16="http://schemas.microsoft.com/office/drawing/2014/main" id="{985BD6E8-D57E-9593-E585-E40B10462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EDB5E-56AA-8E69-3702-C01C02F9ABA5}"/>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1927621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5D8CC-6E44-D59B-033A-47DF9ABDC1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CEEC16-FE68-2CA6-4FE1-DC7498B2C0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3601D-360D-9BB1-6B1B-204AA267B94F}"/>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5" name="Footer Placeholder 4">
            <a:extLst>
              <a:ext uri="{FF2B5EF4-FFF2-40B4-BE49-F238E27FC236}">
                <a16:creationId xmlns:a16="http://schemas.microsoft.com/office/drawing/2014/main" id="{2AC6D31B-4FC6-612D-2596-DF35F0290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FD330-3CD0-75E2-EB0B-3821D5D7CF60}"/>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15264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C17A58-D407-9E42-EB3F-AE8611A3B0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78EDB6-5FF4-B73C-882F-C4ABEC21C5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C4C68-CC66-0984-FE7C-464816479F95}"/>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5" name="Footer Placeholder 4">
            <a:extLst>
              <a:ext uri="{FF2B5EF4-FFF2-40B4-BE49-F238E27FC236}">
                <a16:creationId xmlns:a16="http://schemas.microsoft.com/office/drawing/2014/main" id="{C4EF48CF-98BC-6D34-B845-9EC2DA5EA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95AD3-B986-24D0-CE6D-632784AF371E}"/>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3643181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DA661-8925-0006-1E8A-19DE3BFAA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3F0249-2528-266D-992C-F5357EA605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07467-FD49-9D39-B3BF-6029792CF074}"/>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5" name="Footer Placeholder 4">
            <a:extLst>
              <a:ext uri="{FF2B5EF4-FFF2-40B4-BE49-F238E27FC236}">
                <a16:creationId xmlns:a16="http://schemas.microsoft.com/office/drawing/2014/main" id="{67F1B6CB-FD6C-7A47-4B9D-AA0992935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23C79-9481-8384-E7D8-C8109800399A}"/>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2298608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D0EF-9C0F-1B54-9587-11A36DC4B1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16D87C-DDEE-9ADB-BBC3-DF5E0E6DF2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C14BD7-BC1D-AB6B-B5D2-56B6471EBCE8}"/>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5" name="Footer Placeholder 4">
            <a:extLst>
              <a:ext uri="{FF2B5EF4-FFF2-40B4-BE49-F238E27FC236}">
                <a16:creationId xmlns:a16="http://schemas.microsoft.com/office/drawing/2014/main" id="{8A0AE86A-2EA0-2CF1-525A-2A42F520F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3EA3F0-F930-F4E7-78F0-38E9BF5903B6}"/>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1067046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A946-E0B2-6242-8D0B-8496743654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DF66A-AA67-31CB-2804-46E9060B94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CA3FAC-2285-8560-8299-F7F2C9BF4D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879ED8-3612-EE50-00CA-70D46E4036C1}"/>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6" name="Footer Placeholder 5">
            <a:extLst>
              <a:ext uri="{FF2B5EF4-FFF2-40B4-BE49-F238E27FC236}">
                <a16:creationId xmlns:a16="http://schemas.microsoft.com/office/drawing/2014/main" id="{358BA402-3830-DF14-1442-72B6A3C06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9EA8E-0098-5E05-8A07-64EDCF77ACC5}"/>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2954545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D7F4-6405-CD88-B4D9-364C9BB255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A33052-62A4-90B4-C992-14C0391C4D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AB0B54-A508-59DC-C2F9-2A90D822D4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BC8C47-0602-1934-3DD8-7A05938FC9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94CC97-874F-B898-A8BB-C7E9F5B09A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48CC6C-77EB-EF11-750F-30B477CFBDB2}"/>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8" name="Footer Placeholder 7">
            <a:extLst>
              <a:ext uri="{FF2B5EF4-FFF2-40B4-BE49-F238E27FC236}">
                <a16:creationId xmlns:a16="http://schemas.microsoft.com/office/drawing/2014/main" id="{1FA5C1F7-6A91-2C4A-DDD3-0872D958DA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D61A50-7263-1A36-50E4-9AB2406EE8C7}"/>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168145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A46C-F491-986A-96FB-98B54F07A9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1FBF3C-B7F0-484A-903F-E3EB7916623F}"/>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4" name="Footer Placeholder 3">
            <a:extLst>
              <a:ext uri="{FF2B5EF4-FFF2-40B4-BE49-F238E27FC236}">
                <a16:creationId xmlns:a16="http://schemas.microsoft.com/office/drawing/2014/main" id="{EC2C110D-E19E-3790-568E-96EC13ADAC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2AA955-9D34-0F5B-40F2-B0904644ABD3}"/>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158239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BCDF0-5B23-96E2-DB97-2379B604EFD3}"/>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3" name="Footer Placeholder 2">
            <a:extLst>
              <a:ext uri="{FF2B5EF4-FFF2-40B4-BE49-F238E27FC236}">
                <a16:creationId xmlns:a16="http://schemas.microsoft.com/office/drawing/2014/main" id="{6436F82F-75EF-B808-AC3C-C64953E5EE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83524E-EBE9-9B07-C88F-67D1B5511EFA}"/>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106206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794C-2629-B9E7-978D-7FB70B7D8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DCBDBF-2944-05EB-76C3-36E0179739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612A7C-130C-DD5E-8C91-D9381FFD9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F1107-2AAA-C91D-7796-214893123DA0}"/>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6" name="Footer Placeholder 5">
            <a:extLst>
              <a:ext uri="{FF2B5EF4-FFF2-40B4-BE49-F238E27FC236}">
                <a16:creationId xmlns:a16="http://schemas.microsoft.com/office/drawing/2014/main" id="{8C15C81B-D376-685E-09BF-90B45B931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D801E5-F7B6-1EEC-A6AE-524EA3C64000}"/>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1214784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074A-22BD-2CD5-BF7F-F645F4E0C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70B4B9-58B2-EE93-942E-B5B74E5361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B63072-8FD4-68FE-20D0-CEEF33951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FC20A-B1EC-27B7-BE80-63A67626205E}"/>
              </a:ext>
            </a:extLst>
          </p:cNvPr>
          <p:cNvSpPr>
            <a:spLocks noGrp="1"/>
          </p:cNvSpPr>
          <p:nvPr>
            <p:ph type="dt" sz="half" idx="10"/>
          </p:nvPr>
        </p:nvSpPr>
        <p:spPr/>
        <p:txBody>
          <a:bodyPr/>
          <a:lstStyle/>
          <a:p>
            <a:fld id="{5EEE07A8-8075-4757-821F-D6C878FDEE2A}" type="datetimeFigureOut">
              <a:rPr lang="en-US" smtClean="0"/>
              <a:t>1/26/2024</a:t>
            </a:fld>
            <a:endParaRPr lang="en-US"/>
          </a:p>
        </p:txBody>
      </p:sp>
      <p:sp>
        <p:nvSpPr>
          <p:cNvPr id="6" name="Footer Placeholder 5">
            <a:extLst>
              <a:ext uri="{FF2B5EF4-FFF2-40B4-BE49-F238E27FC236}">
                <a16:creationId xmlns:a16="http://schemas.microsoft.com/office/drawing/2014/main" id="{E9D6B4FD-4F61-539B-B219-FE25CB2366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E77219-ADAA-E0DB-1047-62F6B95F0B8E}"/>
              </a:ext>
            </a:extLst>
          </p:cNvPr>
          <p:cNvSpPr>
            <a:spLocks noGrp="1"/>
          </p:cNvSpPr>
          <p:nvPr>
            <p:ph type="sldNum" sz="quarter" idx="12"/>
          </p:nvPr>
        </p:nvSpPr>
        <p:spPr/>
        <p:txBody>
          <a:bodyPr/>
          <a:lstStyle/>
          <a:p>
            <a:fld id="{E311E2E3-A8F9-4EF5-BD6A-315296690609}" type="slidenum">
              <a:rPr lang="en-US" smtClean="0"/>
              <a:t>‹#›</a:t>
            </a:fld>
            <a:endParaRPr lang="en-US"/>
          </a:p>
        </p:txBody>
      </p:sp>
    </p:spTree>
    <p:extLst>
      <p:ext uri="{BB962C8B-B14F-4D97-AF65-F5344CB8AC3E}">
        <p14:creationId xmlns:p14="http://schemas.microsoft.com/office/powerpoint/2010/main" val="11593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8A00A-7A4B-9D75-7D6E-04B746B0C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43CE8-057C-9577-2273-09E2C78665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8F987-3C54-7E30-0020-0C89B9264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E07A8-8075-4757-821F-D6C878FDEE2A}" type="datetimeFigureOut">
              <a:rPr lang="en-US" smtClean="0"/>
              <a:t>1/26/2024</a:t>
            </a:fld>
            <a:endParaRPr lang="en-US"/>
          </a:p>
        </p:txBody>
      </p:sp>
      <p:sp>
        <p:nvSpPr>
          <p:cNvPr id="5" name="Footer Placeholder 4">
            <a:extLst>
              <a:ext uri="{FF2B5EF4-FFF2-40B4-BE49-F238E27FC236}">
                <a16:creationId xmlns:a16="http://schemas.microsoft.com/office/drawing/2014/main" id="{4B15CB4F-ED00-7BB7-0574-D567643F00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59B8C-65FE-0B91-943C-1EA98CF2D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1E2E3-A8F9-4EF5-BD6A-315296690609}" type="slidenum">
              <a:rPr lang="en-US" smtClean="0"/>
              <a:t>‹#›</a:t>
            </a:fld>
            <a:endParaRPr lang="en-US"/>
          </a:p>
        </p:txBody>
      </p:sp>
    </p:spTree>
    <p:extLst>
      <p:ext uri="{BB962C8B-B14F-4D97-AF65-F5344CB8AC3E}">
        <p14:creationId xmlns:p14="http://schemas.microsoft.com/office/powerpoint/2010/main" val="392202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stretch>
            <a:fillRect/>
          </a:stretch>
        </p:blipFill>
        <p:spPr>
          <a:xfrm>
            <a:off x="1784147" y="1600680"/>
            <a:ext cx="8075868" cy="1593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933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3587853" y="417773"/>
            <a:ext cx="4923959" cy="4930427"/>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2"/>
            <a:stretch>
              <a:fillRect/>
            </a:stretch>
          </a:blipFill>
        </p:spPr>
      </p:sp>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2"/>
            <a:stretch>
              <a:fillRect/>
            </a:stretch>
          </a:blipFill>
        </p:spPr>
      </p:sp>
      <p:sp>
        <p:nvSpPr>
          <p:cNvPr id="6" name="Freeform 6"/>
          <p:cNvSpPr/>
          <p:nvPr/>
        </p:nvSpPr>
        <p:spPr>
          <a:xfrm rot="2903629">
            <a:off x="6973296" y="3546818"/>
            <a:ext cx="1204349" cy="873153"/>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3"/>
            <a:stretch>
              <a:fillRect/>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4"/>
            <a:stretch>
              <a:fillRect l="-59813" r="-54989"/>
            </a:stretch>
          </a:blipFill>
        </p:spPr>
      </p:sp>
      <p:sp>
        <p:nvSpPr>
          <p:cNvPr id="11" name="Freeform 11"/>
          <p:cNvSpPr/>
          <p:nvPr/>
        </p:nvSpPr>
        <p:spPr>
          <a:xfrm>
            <a:off x="6434010" y="3145192"/>
            <a:ext cx="586141" cy="1451742"/>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5"/>
            <a:stretch>
              <a:fillRect/>
            </a:stretch>
          </a:blipFill>
        </p:spPr>
      </p:sp>
      <p:sp>
        <p:nvSpPr>
          <p:cNvPr id="12" name="Freeform 12"/>
          <p:cNvSpPr/>
          <p:nvPr/>
        </p:nvSpPr>
        <p:spPr>
          <a:xfrm flipH="1">
            <a:off x="5339561" y="3656968"/>
            <a:ext cx="481250" cy="389211"/>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6"/>
            <a:stretch>
              <a:fillRect/>
            </a:stretch>
          </a:blipFill>
        </p:spPr>
      </p:sp>
      <p:grpSp>
        <p:nvGrpSpPr>
          <p:cNvPr id="18" name="Group 7"/>
          <p:cNvGrpSpPr/>
          <p:nvPr/>
        </p:nvGrpSpPr>
        <p:grpSpPr>
          <a:xfrm>
            <a:off x="482601" y="348263"/>
            <a:ext cx="11226799" cy="6182773"/>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pic>
        <p:nvPicPr>
          <p:cNvPr id="21" name="Picture 20"/>
          <p:cNvPicPr>
            <a:picLocks noChangeAspect="1"/>
          </p:cNvPicPr>
          <p:nvPr/>
        </p:nvPicPr>
        <p:blipFill>
          <a:blip r:embed="rId7"/>
          <a:stretch>
            <a:fillRect/>
          </a:stretch>
        </p:blipFill>
        <p:spPr>
          <a:xfrm>
            <a:off x="1042527" y="1433344"/>
            <a:ext cx="10131438" cy="3631401"/>
          </a:xfrm>
          <a:prstGeom prst="rect">
            <a:avLst/>
          </a:prstGeom>
        </p:spPr>
      </p:pic>
      <p:sp>
        <p:nvSpPr>
          <p:cNvPr id="23" name="Oval 22"/>
          <p:cNvSpPr/>
          <p:nvPr/>
        </p:nvSpPr>
        <p:spPr>
          <a:xfrm>
            <a:off x="5295960" y="4503603"/>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a:t>
            </a:r>
          </a:p>
        </p:txBody>
      </p:sp>
      <p:sp>
        <p:nvSpPr>
          <p:cNvPr id="24" name="Oval 23"/>
          <p:cNvSpPr/>
          <p:nvPr/>
        </p:nvSpPr>
        <p:spPr>
          <a:xfrm>
            <a:off x="10503265" y="4553903"/>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2</a:t>
            </a:r>
          </a:p>
        </p:txBody>
      </p:sp>
      <p:sp>
        <p:nvSpPr>
          <p:cNvPr id="29" name="Rounded Rectangle 28"/>
          <p:cNvSpPr/>
          <p:nvPr/>
        </p:nvSpPr>
        <p:spPr>
          <a:xfrm>
            <a:off x="1083975" y="4934451"/>
            <a:ext cx="4912487" cy="1576119"/>
          </a:xfrm>
          <a:prstGeom prst="roundRect">
            <a:avLst/>
          </a:prstGeom>
          <a:no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667" i="1" dirty="0" err="1">
                <a:solidFill>
                  <a:schemeClr val="tx1"/>
                </a:solidFill>
              </a:rPr>
              <a:t>Chim</a:t>
            </a:r>
            <a:r>
              <a:rPr lang="en-US" sz="2667" i="1" dirty="0">
                <a:solidFill>
                  <a:schemeClr val="tx1"/>
                </a:solidFill>
              </a:rPr>
              <a:t> </a:t>
            </a:r>
            <a:r>
              <a:rPr lang="en-US" sz="2667" i="1" dirty="0" err="1">
                <a:solidFill>
                  <a:schemeClr val="tx1"/>
                </a:solidFill>
              </a:rPr>
              <a:t>sẻ</a:t>
            </a:r>
            <a:r>
              <a:rPr lang="en-US" sz="2667" i="1" dirty="0">
                <a:solidFill>
                  <a:schemeClr val="tx1"/>
                </a:solidFill>
              </a:rPr>
              <a:t> </a:t>
            </a:r>
            <a:r>
              <a:rPr lang="en-US" sz="2667" i="1" dirty="0" err="1">
                <a:solidFill>
                  <a:schemeClr val="tx1"/>
                </a:solidFill>
              </a:rPr>
              <a:t>có</a:t>
            </a:r>
            <a:r>
              <a:rPr lang="en-US" sz="2667" i="1" dirty="0">
                <a:solidFill>
                  <a:schemeClr val="tx1"/>
                </a:solidFill>
              </a:rPr>
              <a:t> </a:t>
            </a:r>
            <a:r>
              <a:rPr lang="en-US" sz="2667" i="1" dirty="0" err="1">
                <a:solidFill>
                  <a:schemeClr val="tx1"/>
                </a:solidFill>
              </a:rPr>
              <a:t>suy</a:t>
            </a:r>
            <a:r>
              <a:rPr lang="en-US" sz="2667" i="1" dirty="0">
                <a:solidFill>
                  <a:schemeClr val="tx1"/>
                </a:solidFill>
              </a:rPr>
              <a:t> </a:t>
            </a:r>
            <a:r>
              <a:rPr lang="en-US" sz="2667" i="1" dirty="0" err="1">
                <a:solidFill>
                  <a:schemeClr val="tx1"/>
                </a:solidFill>
              </a:rPr>
              <a:t>nghĩ</a:t>
            </a:r>
            <a:r>
              <a:rPr lang="en-US" sz="2667" i="1" dirty="0">
                <a:solidFill>
                  <a:schemeClr val="tx1"/>
                </a:solidFill>
              </a:rPr>
              <a:t> </a:t>
            </a:r>
            <a:r>
              <a:rPr lang="en-US" sz="2667" i="1" dirty="0" err="1">
                <a:solidFill>
                  <a:schemeClr val="tx1"/>
                </a:solidFill>
              </a:rPr>
              <a:t>như</a:t>
            </a:r>
            <a:r>
              <a:rPr lang="en-US" sz="2667" i="1" dirty="0">
                <a:solidFill>
                  <a:schemeClr val="tx1"/>
                </a:solidFill>
              </a:rPr>
              <a:t> </a:t>
            </a:r>
            <a:r>
              <a:rPr lang="en-US" sz="2667" i="1" dirty="0" err="1">
                <a:solidFill>
                  <a:schemeClr val="tx1"/>
                </a:solidFill>
              </a:rPr>
              <a:t>thế</a:t>
            </a:r>
            <a:r>
              <a:rPr lang="en-US" sz="2667" i="1" dirty="0">
                <a:solidFill>
                  <a:schemeClr val="tx1"/>
                </a:solidFill>
              </a:rPr>
              <a:t> </a:t>
            </a:r>
            <a:r>
              <a:rPr lang="en-US" sz="2667" i="1" dirty="0" err="1">
                <a:solidFill>
                  <a:schemeClr val="tx1"/>
                </a:solidFill>
              </a:rPr>
              <a:t>nào</a:t>
            </a:r>
            <a:r>
              <a:rPr lang="en-US" sz="2667" i="1" dirty="0">
                <a:solidFill>
                  <a:schemeClr val="tx1"/>
                </a:solidFill>
              </a:rPr>
              <a:t> </a:t>
            </a:r>
            <a:r>
              <a:rPr lang="en-US" sz="2667" i="1" dirty="0" err="1">
                <a:solidFill>
                  <a:schemeClr val="tx1"/>
                </a:solidFill>
              </a:rPr>
              <a:t>và</a:t>
            </a:r>
            <a:r>
              <a:rPr lang="en-US" sz="2667" i="1" dirty="0">
                <a:solidFill>
                  <a:schemeClr val="tx1"/>
                </a:solidFill>
              </a:rPr>
              <a:t> </a:t>
            </a:r>
            <a:r>
              <a:rPr lang="en-US" sz="2667" i="1" dirty="0" err="1">
                <a:solidFill>
                  <a:schemeClr val="tx1"/>
                </a:solidFill>
              </a:rPr>
              <a:t>đã</a:t>
            </a:r>
            <a:r>
              <a:rPr lang="en-US" sz="2667" i="1" dirty="0">
                <a:solidFill>
                  <a:schemeClr val="tx1"/>
                </a:solidFill>
              </a:rPr>
              <a:t> </a:t>
            </a:r>
            <a:r>
              <a:rPr lang="en-US" sz="2667" i="1" dirty="0" err="1">
                <a:solidFill>
                  <a:schemeClr val="tx1"/>
                </a:solidFill>
              </a:rPr>
              <a:t>làm</a:t>
            </a:r>
            <a:r>
              <a:rPr lang="en-US" sz="2667" i="1" dirty="0">
                <a:solidFill>
                  <a:schemeClr val="tx1"/>
                </a:solidFill>
              </a:rPr>
              <a:t> </a:t>
            </a:r>
            <a:r>
              <a:rPr lang="en-US" sz="2667" i="1" dirty="0" err="1">
                <a:solidFill>
                  <a:schemeClr val="tx1"/>
                </a:solidFill>
              </a:rPr>
              <a:t>gì</a:t>
            </a:r>
            <a:r>
              <a:rPr lang="en-US" sz="2667" i="1" dirty="0">
                <a:solidFill>
                  <a:schemeClr val="tx1"/>
                </a:solidFill>
              </a:rPr>
              <a:t> </a:t>
            </a:r>
            <a:r>
              <a:rPr lang="en-US" sz="2667" i="1" dirty="0" err="1">
                <a:solidFill>
                  <a:schemeClr val="tx1"/>
                </a:solidFill>
              </a:rPr>
              <a:t>khi</a:t>
            </a:r>
            <a:r>
              <a:rPr lang="en-US" sz="2667" i="1" dirty="0">
                <a:solidFill>
                  <a:schemeClr val="tx1"/>
                </a:solidFill>
              </a:rPr>
              <a:t> </a:t>
            </a:r>
            <a:r>
              <a:rPr lang="en-US" sz="2667" i="1" dirty="0" err="1">
                <a:solidFill>
                  <a:schemeClr val="tx1"/>
                </a:solidFill>
              </a:rPr>
              <a:t>nhận</a:t>
            </a:r>
            <a:r>
              <a:rPr lang="en-US" sz="2667" i="1" dirty="0">
                <a:solidFill>
                  <a:schemeClr val="tx1"/>
                </a:solidFill>
              </a:rPr>
              <a:t> </a:t>
            </a:r>
            <a:r>
              <a:rPr lang="en-US" sz="2667" i="1" dirty="0" err="1">
                <a:solidFill>
                  <a:schemeClr val="tx1"/>
                </a:solidFill>
              </a:rPr>
              <a:t>được</a:t>
            </a:r>
            <a:r>
              <a:rPr lang="en-US" sz="2667" i="1" dirty="0">
                <a:solidFill>
                  <a:schemeClr val="tx1"/>
                </a:solidFill>
              </a:rPr>
              <a:t> </a:t>
            </a:r>
            <a:r>
              <a:rPr lang="en-US" sz="2667" i="1" dirty="0" err="1">
                <a:solidFill>
                  <a:schemeClr val="tx1"/>
                </a:solidFill>
              </a:rPr>
              <a:t>món</a:t>
            </a:r>
            <a:r>
              <a:rPr lang="en-US" sz="2667" i="1" dirty="0">
                <a:solidFill>
                  <a:schemeClr val="tx1"/>
                </a:solidFill>
              </a:rPr>
              <a:t> </a:t>
            </a:r>
            <a:r>
              <a:rPr lang="en-US" sz="2667" i="1" dirty="0" err="1">
                <a:solidFill>
                  <a:schemeClr val="tx1"/>
                </a:solidFill>
              </a:rPr>
              <a:t>quà</a:t>
            </a:r>
            <a:r>
              <a:rPr lang="en-US" sz="2667" i="1" dirty="0">
                <a:solidFill>
                  <a:schemeClr val="tx1"/>
                </a:solidFill>
              </a:rPr>
              <a:t> </a:t>
            </a:r>
            <a:r>
              <a:rPr lang="en-US" sz="2667" i="1" dirty="0" err="1">
                <a:solidFill>
                  <a:schemeClr val="tx1"/>
                </a:solidFill>
              </a:rPr>
              <a:t>của</a:t>
            </a:r>
            <a:r>
              <a:rPr lang="en-US" sz="2667" i="1" dirty="0">
                <a:solidFill>
                  <a:schemeClr val="tx1"/>
                </a:solidFill>
              </a:rPr>
              <a:t> </a:t>
            </a:r>
            <a:r>
              <a:rPr lang="en-US" sz="2667" i="1" dirty="0" err="1">
                <a:solidFill>
                  <a:schemeClr val="tx1"/>
                </a:solidFill>
              </a:rPr>
              <a:t>bà</a:t>
            </a:r>
            <a:r>
              <a:rPr lang="en-US" sz="2667" i="1" dirty="0">
                <a:solidFill>
                  <a:schemeClr val="tx1"/>
                </a:solidFill>
              </a:rPr>
              <a:t> </a:t>
            </a:r>
            <a:r>
              <a:rPr lang="en-US" sz="2667" i="1" dirty="0" err="1">
                <a:solidFill>
                  <a:schemeClr val="tx1"/>
                </a:solidFill>
              </a:rPr>
              <a:t>ngoại</a:t>
            </a:r>
            <a:r>
              <a:rPr lang="en-US" sz="2667" i="1" dirty="0">
                <a:solidFill>
                  <a:schemeClr val="tx1"/>
                </a:solidFill>
              </a:rPr>
              <a:t>?</a:t>
            </a:r>
          </a:p>
        </p:txBody>
      </p:sp>
      <p:sp>
        <p:nvSpPr>
          <p:cNvPr id="31" name="Rounded Rectangle 30"/>
          <p:cNvSpPr/>
          <p:nvPr/>
        </p:nvSpPr>
        <p:spPr>
          <a:xfrm>
            <a:off x="6157261" y="4958078"/>
            <a:ext cx="4912487" cy="1576119"/>
          </a:xfrm>
          <a:prstGeom prst="roundRect">
            <a:avLst/>
          </a:prstGeom>
          <a:no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667" i="1" dirty="0" err="1">
                <a:solidFill>
                  <a:schemeClr val="tx1"/>
                </a:solidFill>
              </a:rPr>
              <a:t>Chim</a:t>
            </a:r>
            <a:r>
              <a:rPr lang="en-US" sz="2667" i="1" dirty="0">
                <a:solidFill>
                  <a:schemeClr val="tx1"/>
                </a:solidFill>
              </a:rPr>
              <a:t> </a:t>
            </a:r>
            <a:r>
              <a:rPr lang="en-US" sz="2667" i="1" dirty="0" err="1">
                <a:solidFill>
                  <a:schemeClr val="tx1"/>
                </a:solidFill>
              </a:rPr>
              <a:t>chích</a:t>
            </a:r>
            <a:r>
              <a:rPr lang="en-US" sz="2667" i="1" dirty="0">
                <a:solidFill>
                  <a:schemeClr val="tx1"/>
                </a:solidFill>
              </a:rPr>
              <a:t> </a:t>
            </a:r>
            <a:r>
              <a:rPr lang="en-US" sz="2667" i="1" dirty="0" err="1">
                <a:solidFill>
                  <a:schemeClr val="tx1"/>
                </a:solidFill>
              </a:rPr>
              <a:t>làm</a:t>
            </a:r>
            <a:r>
              <a:rPr lang="en-US" sz="2667" i="1" dirty="0">
                <a:solidFill>
                  <a:schemeClr val="tx1"/>
                </a:solidFill>
              </a:rPr>
              <a:t> </a:t>
            </a:r>
            <a:r>
              <a:rPr lang="en-US" sz="2667" i="1" dirty="0" err="1">
                <a:solidFill>
                  <a:schemeClr val="tx1"/>
                </a:solidFill>
              </a:rPr>
              <a:t>gì</a:t>
            </a:r>
            <a:r>
              <a:rPr lang="en-US" sz="2667" i="1" dirty="0">
                <a:solidFill>
                  <a:schemeClr val="tx1"/>
                </a:solidFill>
              </a:rPr>
              <a:t> </a:t>
            </a:r>
            <a:r>
              <a:rPr lang="en-US" sz="2667" i="1" dirty="0" err="1">
                <a:solidFill>
                  <a:schemeClr val="tx1"/>
                </a:solidFill>
              </a:rPr>
              <a:t>khi</a:t>
            </a:r>
            <a:r>
              <a:rPr lang="en-US" sz="2667" i="1" dirty="0">
                <a:solidFill>
                  <a:schemeClr val="tx1"/>
                </a:solidFill>
              </a:rPr>
              <a:t> </a:t>
            </a:r>
            <a:r>
              <a:rPr lang="en-US" sz="2667" i="1" dirty="0" err="1">
                <a:solidFill>
                  <a:schemeClr val="tx1"/>
                </a:solidFill>
              </a:rPr>
              <a:t>nhặt</a:t>
            </a:r>
            <a:r>
              <a:rPr lang="en-US" sz="2667" i="1" dirty="0">
                <a:solidFill>
                  <a:schemeClr val="tx1"/>
                </a:solidFill>
              </a:rPr>
              <a:t> </a:t>
            </a:r>
            <a:r>
              <a:rPr lang="en-US" sz="2667" i="1" dirty="0" err="1">
                <a:solidFill>
                  <a:schemeClr val="tx1"/>
                </a:solidFill>
              </a:rPr>
              <a:t>được</a:t>
            </a:r>
            <a:r>
              <a:rPr lang="en-US" sz="2667" i="1" dirty="0">
                <a:solidFill>
                  <a:schemeClr val="tx1"/>
                </a:solidFill>
              </a:rPr>
              <a:t> </a:t>
            </a:r>
            <a:r>
              <a:rPr lang="en-US" sz="2667" i="1" dirty="0" err="1">
                <a:solidFill>
                  <a:schemeClr val="tx1"/>
                </a:solidFill>
              </a:rPr>
              <a:t>những</a:t>
            </a:r>
            <a:r>
              <a:rPr lang="en-US" sz="2667" i="1" dirty="0">
                <a:solidFill>
                  <a:schemeClr val="tx1"/>
                </a:solidFill>
              </a:rPr>
              <a:t> </a:t>
            </a:r>
            <a:r>
              <a:rPr lang="en-US" sz="2667" i="1" dirty="0" err="1">
                <a:solidFill>
                  <a:schemeClr val="tx1"/>
                </a:solidFill>
              </a:rPr>
              <a:t>hạt</a:t>
            </a:r>
            <a:r>
              <a:rPr lang="en-US" sz="2667" i="1" dirty="0">
                <a:solidFill>
                  <a:schemeClr val="tx1"/>
                </a:solidFill>
              </a:rPr>
              <a:t> </a:t>
            </a:r>
            <a:r>
              <a:rPr lang="en-US" sz="2667" i="1" dirty="0" err="1">
                <a:solidFill>
                  <a:schemeClr val="tx1"/>
                </a:solidFill>
              </a:rPr>
              <a:t>kê</a:t>
            </a:r>
            <a:r>
              <a:rPr lang="en-US" sz="2667" i="1" dirty="0">
                <a:solidFill>
                  <a:schemeClr val="tx1"/>
                </a:solidFill>
              </a:rPr>
              <a:t> </a:t>
            </a:r>
            <a:r>
              <a:rPr lang="en-US" sz="2667" i="1" dirty="0" err="1">
                <a:solidFill>
                  <a:schemeClr val="tx1"/>
                </a:solidFill>
              </a:rPr>
              <a:t>ngon</a:t>
            </a:r>
            <a:r>
              <a:rPr lang="en-US" sz="2667" i="1" dirty="0">
                <a:solidFill>
                  <a:schemeClr val="tx1"/>
                </a:solidFill>
              </a:rPr>
              <a:t> </a:t>
            </a:r>
            <a:r>
              <a:rPr lang="en-US" sz="2667" i="1" dirty="0" err="1">
                <a:solidFill>
                  <a:schemeClr val="tx1"/>
                </a:solidFill>
              </a:rPr>
              <a:t>lành</a:t>
            </a:r>
            <a:r>
              <a:rPr lang="en-US" sz="2667" i="1" dirty="0">
                <a:solidFill>
                  <a:schemeClr val="tx1"/>
                </a:solidFill>
              </a:rPr>
              <a:t>?</a:t>
            </a:r>
          </a:p>
        </p:txBody>
      </p:sp>
      <p:pic>
        <p:nvPicPr>
          <p:cNvPr id="9" name="Picture 8"/>
          <p:cNvPicPr>
            <a:picLocks noChangeAspect="1"/>
          </p:cNvPicPr>
          <p:nvPr/>
        </p:nvPicPr>
        <p:blipFill>
          <a:blip r:embed="rId8"/>
          <a:stretch>
            <a:fillRect/>
          </a:stretch>
        </p:blipFill>
        <p:spPr>
          <a:xfrm>
            <a:off x="3631818" y="366137"/>
            <a:ext cx="4580525" cy="967316"/>
          </a:xfrm>
          <a:prstGeom prst="rect">
            <a:avLst/>
          </a:prstGeom>
        </p:spPr>
      </p:pic>
    </p:spTree>
    <p:extLst>
      <p:ext uri="{BB962C8B-B14F-4D97-AF65-F5344CB8AC3E}">
        <p14:creationId xmlns:p14="http://schemas.microsoft.com/office/powerpoint/2010/main" val="3079930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3587853" y="417773"/>
            <a:ext cx="4923959" cy="4930427"/>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2"/>
            <a:stretch>
              <a:fillRect/>
            </a:stretch>
          </a:blipFill>
        </p:spPr>
      </p:sp>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2"/>
            <a:stretch>
              <a:fillRect/>
            </a:stretch>
          </a:blipFill>
        </p:spPr>
      </p:sp>
      <p:sp>
        <p:nvSpPr>
          <p:cNvPr id="6" name="Freeform 6"/>
          <p:cNvSpPr/>
          <p:nvPr/>
        </p:nvSpPr>
        <p:spPr>
          <a:xfrm rot="2903629">
            <a:off x="6973296" y="3546818"/>
            <a:ext cx="1204349" cy="873153"/>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3"/>
            <a:stretch>
              <a:fillRect/>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4"/>
            <a:stretch>
              <a:fillRect l="-59813" r="-54989"/>
            </a:stretch>
          </a:blipFill>
        </p:spPr>
      </p:sp>
      <p:sp>
        <p:nvSpPr>
          <p:cNvPr id="11" name="Freeform 11"/>
          <p:cNvSpPr/>
          <p:nvPr/>
        </p:nvSpPr>
        <p:spPr>
          <a:xfrm>
            <a:off x="6434010" y="3145192"/>
            <a:ext cx="586141" cy="1451742"/>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5"/>
            <a:stretch>
              <a:fillRect/>
            </a:stretch>
          </a:blipFill>
        </p:spPr>
      </p:sp>
      <p:sp>
        <p:nvSpPr>
          <p:cNvPr id="12" name="Freeform 12"/>
          <p:cNvSpPr/>
          <p:nvPr/>
        </p:nvSpPr>
        <p:spPr>
          <a:xfrm flipH="1">
            <a:off x="5339561" y="3656968"/>
            <a:ext cx="481250" cy="389211"/>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6"/>
            <a:stretch>
              <a:fillRect/>
            </a:stretch>
          </a:blipFill>
        </p:spPr>
      </p:sp>
      <p:grpSp>
        <p:nvGrpSpPr>
          <p:cNvPr id="18" name="Group 7"/>
          <p:cNvGrpSpPr/>
          <p:nvPr/>
        </p:nvGrpSpPr>
        <p:grpSpPr>
          <a:xfrm>
            <a:off x="482601" y="348263"/>
            <a:ext cx="11226799" cy="6182773"/>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sp>
        <p:nvSpPr>
          <p:cNvPr id="29" name="Rounded Rectangle 28"/>
          <p:cNvSpPr/>
          <p:nvPr/>
        </p:nvSpPr>
        <p:spPr>
          <a:xfrm>
            <a:off x="1083975" y="4934451"/>
            <a:ext cx="4912487" cy="1576119"/>
          </a:xfrm>
          <a:prstGeom prst="roundRect">
            <a:avLst/>
          </a:prstGeom>
          <a:no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667" i="1" dirty="0" err="1">
                <a:solidFill>
                  <a:schemeClr val="tx1"/>
                </a:solidFill>
              </a:rPr>
              <a:t>Chim</a:t>
            </a:r>
            <a:r>
              <a:rPr lang="en-US" sz="2667" i="1" dirty="0">
                <a:solidFill>
                  <a:schemeClr val="tx1"/>
                </a:solidFill>
              </a:rPr>
              <a:t> </a:t>
            </a:r>
            <a:r>
              <a:rPr lang="en-US" sz="2667" i="1" dirty="0" err="1">
                <a:solidFill>
                  <a:schemeClr val="tx1"/>
                </a:solidFill>
              </a:rPr>
              <a:t>chích</a:t>
            </a:r>
            <a:r>
              <a:rPr lang="en-US" sz="2667" i="1" dirty="0">
                <a:solidFill>
                  <a:schemeClr val="tx1"/>
                </a:solidFill>
              </a:rPr>
              <a:t> </a:t>
            </a:r>
            <a:r>
              <a:rPr lang="en-US" sz="2667" i="1" dirty="0" err="1">
                <a:solidFill>
                  <a:schemeClr val="tx1"/>
                </a:solidFill>
              </a:rPr>
              <a:t>đã</a:t>
            </a:r>
            <a:r>
              <a:rPr lang="en-US" sz="2667" i="1" dirty="0">
                <a:solidFill>
                  <a:schemeClr val="tx1"/>
                </a:solidFill>
              </a:rPr>
              <a:t> </a:t>
            </a:r>
            <a:r>
              <a:rPr lang="en-US" sz="2667" i="1" dirty="0" err="1">
                <a:solidFill>
                  <a:schemeClr val="tx1"/>
                </a:solidFill>
              </a:rPr>
              <a:t>nói</a:t>
            </a:r>
            <a:r>
              <a:rPr lang="en-US" sz="2667" i="1" dirty="0">
                <a:solidFill>
                  <a:schemeClr val="tx1"/>
                </a:solidFill>
              </a:rPr>
              <a:t> </a:t>
            </a:r>
            <a:r>
              <a:rPr lang="en-US" sz="2667" i="1" dirty="0" err="1">
                <a:solidFill>
                  <a:schemeClr val="tx1"/>
                </a:solidFill>
              </a:rPr>
              <a:t>gì</a:t>
            </a:r>
            <a:r>
              <a:rPr lang="en-US" sz="2667" i="1" dirty="0">
                <a:solidFill>
                  <a:schemeClr val="tx1"/>
                </a:solidFill>
              </a:rPr>
              <a:t> </a:t>
            </a:r>
            <a:r>
              <a:rPr lang="en-US" sz="2667" i="1" dirty="0" err="1">
                <a:solidFill>
                  <a:schemeClr val="tx1"/>
                </a:solidFill>
              </a:rPr>
              <a:t>khi</a:t>
            </a:r>
            <a:r>
              <a:rPr lang="en-US" sz="2667" i="1" dirty="0">
                <a:solidFill>
                  <a:schemeClr val="tx1"/>
                </a:solidFill>
              </a:rPr>
              <a:t> </a:t>
            </a:r>
            <a:r>
              <a:rPr lang="en-US" sz="2667" i="1" dirty="0" err="1">
                <a:solidFill>
                  <a:schemeClr val="tx1"/>
                </a:solidFill>
              </a:rPr>
              <a:t>chim</a:t>
            </a:r>
            <a:r>
              <a:rPr lang="en-US" sz="2667" i="1" dirty="0">
                <a:solidFill>
                  <a:schemeClr val="tx1"/>
                </a:solidFill>
              </a:rPr>
              <a:t> </a:t>
            </a:r>
            <a:r>
              <a:rPr lang="en-US" sz="2667" i="1" dirty="0" err="1">
                <a:solidFill>
                  <a:schemeClr val="tx1"/>
                </a:solidFill>
              </a:rPr>
              <a:t>sẻ</a:t>
            </a:r>
            <a:r>
              <a:rPr lang="en-US" sz="2667" i="1" dirty="0">
                <a:solidFill>
                  <a:schemeClr val="tx1"/>
                </a:solidFill>
              </a:rPr>
              <a:t> </a:t>
            </a:r>
            <a:r>
              <a:rPr lang="en-US" sz="2667" i="1" dirty="0" err="1">
                <a:solidFill>
                  <a:schemeClr val="tx1"/>
                </a:solidFill>
              </a:rPr>
              <a:t>từ</a:t>
            </a:r>
            <a:r>
              <a:rPr lang="en-US" sz="2667" i="1" dirty="0">
                <a:solidFill>
                  <a:schemeClr val="tx1"/>
                </a:solidFill>
              </a:rPr>
              <a:t> </a:t>
            </a:r>
            <a:r>
              <a:rPr lang="en-US" sz="2667" i="1" dirty="0" err="1">
                <a:solidFill>
                  <a:schemeClr val="tx1"/>
                </a:solidFill>
              </a:rPr>
              <a:t>chối</a:t>
            </a:r>
            <a:r>
              <a:rPr lang="en-US" sz="2667" i="1" dirty="0">
                <a:solidFill>
                  <a:schemeClr val="tx1"/>
                </a:solidFill>
              </a:rPr>
              <a:t> </a:t>
            </a:r>
            <a:r>
              <a:rPr lang="en-US" sz="2667" i="1" dirty="0" err="1">
                <a:solidFill>
                  <a:schemeClr val="tx1"/>
                </a:solidFill>
              </a:rPr>
              <a:t>nhận</a:t>
            </a:r>
            <a:r>
              <a:rPr lang="en-US" sz="2667" i="1" dirty="0">
                <a:solidFill>
                  <a:schemeClr val="tx1"/>
                </a:solidFill>
              </a:rPr>
              <a:t> </a:t>
            </a:r>
            <a:r>
              <a:rPr lang="en-US" sz="2667" i="1" dirty="0" err="1">
                <a:solidFill>
                  <a:schemeClr val="tx1"/>
                </a:solidFill>
              </a:rPr>
              <a:t>phần</a:t>
            </a:r>
            <a:r>
              <a:rPr lang="en-US" sz="2667" i="1" dirty="0">
                <a:solidFill>
                  <a:schemeClr val="tx1"/>
                </a:solidFill>
              </a:rPr>
              <a:t> </a:t>
            </a:r>
            <a:r>
              <a:rPr lang="en-US" sz="2667" i="1" dirty="0" err="1">
                <a:solidFill>
                  <a:schemeClr val="tx1"/>
                </a:solidFill>
              </a:rPr>
              <a:t>hạt</a:t>
            </a:r>
            <a:r>
              <a:rPr lang="en-US" sz="2667" i="1" dirty="0">
                <a:solidFill>
                  <a:schemeClr val="tx1"/>
                </a:solidFill>
              </a:rPr>
              <a:t> </a:t>
            </a:r>
            <a:r>
              <a:rPr lang="en-US" sz="2667" i="1" dirty="0" err="1">
                <a:solidFill>
                  <a:schemeClr val="tx1"/>
                </a:solidFill>
              </a:rPr>
              <a:t>kê</a:t>
            </a:r>
            <a:r>
              <a:rPr lang="en-US" sz="2667" i="1" dirty="0">
                <a:solidFill>
                  <a:schemeClr val="tx1"/>
                </a:solidFill>
              </a:rPr>
              <a:t>?</a:t>
            </a:r>
          </a:p>
        </p:txBody>
      </p:sp>
      <p:pic>
        <p:nvPicPr>
          <p:cNvPr id="26" name="Picture 25"/>
          <p:cNvPicPr>
            <a:picLocks noChangeAspect="1"/>
          </p:cNvPicPr>
          <p:nvPr/>
        </p:nvPicPr>
        <p:blipFill>
          <a:blip r:embed="rId7"/>
          <a:stretch>
            <a:fillRect/>
          </a:stretch>
        </p:blipFill>
        <p:spPr>
          <a:xfrm>
            <a:off x="859334" y="1427351"/>
            <a:ext cx="10497823" cy="3844108"/>
          </a:xfrm>
          <a:prstGeom prst="rect">
            <a:avLst/>
          </a:prstGeom>
        </p:spPr>
      </p:pic>
      <p:sp>
        <p:nvSpPr>
          <p:cNvPr id="31" name="Rounded Rectangle 30"/>
          <p:cNvSpPr/>
          <p:nvPr/>
        </p:nvSpPr>
        <p:spPr>
          <a:xfrm>
            <a:off x="6157261" y="4958078"/>
            <a:ext cx="4912487" cy="1576119"/>
          </a:xfrm>
          <a:prstGeom prst="roundRect">
            <a:avLst/>
          </a:prstGeom>
          <a:no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667" i="1" dirty="0" err="1">
                <a:solidFill>
                  <a:schemeClr val="tx1"/>
                </a:solidFill>
              </a:rPr>
              <a:t>Vì</a:t>
            </a:r>
            <a:r>
              <a:rPr lang="en-US" sz="2667" i="1" dirty="0">
                <a:solidFill>
                  <a:schemeClr val="tx1"/>
                </a:solidFill>
              </a:rPr>
              <a:t> </a:t>
            </a:r>
            <a:r>
              <a:rPr lang="en-US" sz="2667" i="1" dirty="0" err="1">
                <a:solidFill>
                  <a:schemeClr val="tx1"/>
                </a:solidFill>
              </a:rPr>
              <a:t>sao</a:t>
            </a:r>
            <a:r>
              <a:rPr lang="en-US" sz="2667" i="1" dirty="0">
                <a:solidFill>
                  <a:schemeClr val="tx1"/>
                </a:solidFill>
              </a:rPr>
              <a:t> </a:t>
            </a:r>
            <a:r>
              <a:rPr lang="en-US" sz="2667" i="1" dirty="0" err="1">
                <a:solidFill>
                  <a:schemeClr val="tx1"/>
                </a:solidFill>
              </a:rPr>
              <a:t>chim</a:t>
            </a:r>
            <a:r>
              <a:rPr lang="en-US" sz="2667" i="1" dirty="0">
                <a:solidFill>
                  <a:schemeClr val="tx1"/>
                </a:solidFill>
              </a:rPr>
              <a:t> </a:t>
            </a:r>
            <a:r>
              <a:rPr lang="en-US" sz="2667" i="1" dirty="0" err="1">
                <a:solidFill>
                  <a:schemeClr val="tx1"/>
                </a:solidFill>
              </a:rPr>
              <a:t>sẻ</a:t>
            </a:r>
            <a:r>
              <a:rPr lang="en-US" sz="2667" i="1" dirty="0">
                <a:solidFill>
                  <a:schemeClr val="tx1"/>
                </a:solidFill>
              </a:rPr>
              <a:t> </a:t>
            </a:r>
            <a:r>
              <a:rPr lang="en-US" sz="2667" i="1" dirty="0" err="1">
                <a:solidFill>
                  <a:schemeClr val="tx1"/>
                </a:solidFill>
              </a:rPr>
              <a:t>cảm</a:t>
            </a:r>
            <a:r>
              <a:rPr lang="en-US" sz="2667" i="1" dirty="0">
                <a:solidFill>
                  <a:schemeClr val="tx1"/>
                </a:solidFill>
              </a:rPr>
              <a:t> </a:t>
            </a:r>
            <a:r>
              <a:rPr lang="en-US" sz="2667" i="1" dirty="0" err="1">
                <a:solidFill>
                  <a:schemeClr val="tx1"/>
                </a:solidFill>
              </a:rPr>
              <a:t>thấy</a:t>
            </a:r>
            <a:endParaRPr lang="en-US" sz="2667" i="1" dirty="0">
              <a:solidFill>
                <a:schemeClr val="tx1"/>
              </a:solidFill>
            </a:endParaRPr>
          </a:p>
          <a:p>
            <a:pPr algn="ctr"/>
            <a:r>
              <a:rPr lang="en-US" sz="2667" i="1" dirty="0" err="1">
                <a:solidFill>
                  <a:schemeClr val="tx1"/>
                </a:solidFill>
              </a:rPr>
              <a:t>xấu</a:t>
            </a:r>
            <a:r>
              <a:rPr lang="en-US" sz="2667" i="1" dirty="0">
                <a:solidFill>
                  <a:schemeClr val="tx1"/>
                </a:solidFill>
              </a:rPr>
              <a:t> </a:t>
            </a:r>
            <a:r>
              <a:rPr lang="en-US" sz="2667" i="1" dirty="0" err="1">
                <a:solidFill>
                  <a:schemeClr val="tx1"/>
                </a:solidFill>
              </a:rPr>
              <a:t>hổ</a:t>
            </a:r>
            <a:r>
              <a:rPr lang="en-US" sz="2667" i="1" dirty="0">
                <a:solidFill>
                  <a:schemeClr val="tx1"/>
                </a:solidFill>
              </a:rPr>
              <a:t>?</a:t>
            </a:r>
          </a:p>
        </p:txBody>
      </p:sp>
      <p:sp>
        <p:nvSpPr>
          <p:cNvPr id="23" name="Oval 22"/>
          <p:cNvSpPr/>
          <p:nvPr/>
        </p:nvSpPr>
        <p:spPr>
          <a:xfrm>
            <a:off x="5234640" y="4543738"/>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3</a:t>
            </a:r>
          </a:p>
        </p:txBody>
      </p:sp>
      <p:sp>
        <p:nvSpPr>
          <p:cNvPr id="24" name="Oval 23"/>
          <p:cNvSpPr/>
          <p:nvPr/>
        </p:nvSpPr>
        <p:spPr>
          <a:xfrm>
            <a:off x="10568820" y="4553454"/>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4</a:t>
            </a:r>
          </a:p>
        </p:txBody>
      </p:sp>
      <p:pic>
        <p:nvPicPr>
          <p:cNvPr id="9" name="Picture 8"/>
          <p:cNvPicPr>
            <a:picLocks noChangeAspect="1"/>
          </p:cNvPicPr>
          <p:nvPr/>
        </p:nvPicPr>
        <p:blipFill>
          <a:blip r:embed="rId8"/>
          <a:stretch>
            <a:fillRect/>
          </a:stretch>
        </p:blipFill>
        <p:spPr>
          <a:xfrm>
            <a:off x="3721234" y="381959"/>
            <a:ext cx="4580525" cy="967316"/>
          </a:xfrm>
          <a:prstGeom prst="rect">
            <a:avLst/>
          </a:prstGeom>
        </p:spPr>
      </p:pic>
    </p:spTree>
    <p:extLst>
      <p:ext uri="{BB962C8B-B14F-4D97-AF65-F5344CB8AC3E}">
        <p14:creationId xmlns:p14="http://schemas.microsoft.com/office/powerpoint/2010/main" val="2711520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5058654"/>
          </a:xfrm>
          <a:custGeom>
            <a:avLst/>
            <a:gdLst/>
            <a:ahLst/>
            <a:cxnLst/>
            <a:rect l="l" t="t" r="r" b="b"/>
            <a:pathLst>
              <a:path w="18288000" h="7587981">
                <a:moveTo>
                  <a:pt x="0" y="0"/>
                </a:moveTo>
                <a:lnTo>
                  <a:pt x="18288000" y="0"/>
                </a:lnTo>
                <a:lnTo>
                  <a:pt x="18288000" y="7587981"/>
                </a:lnTo>
                <a:lnTo>
                  <a:pt x="0" y="7587981"/>
                </a:lnTo>
                <a:lnTo>
                  <a:pt x="0" y="0"/>
                </a:lnTo>
                <a:close/>
              </a:path>
            </a:pathLst>
          </a:custGeom>
          <a:blipFill>
            <a:blip r:embed="rId2"/>
            <a:stretch>
              <a:fillRect b="-89496"/>
            </a:stretch>
          </a:blipFill>
        </p:spPr>
      </p:sp>
      <p:sp>
        <p:nvSpPr>
          <p:cNvPr id="4" name="Freeform 4"/>
          <p:cNvSpPr/>
          <p:nvPr/>
        </p:nvSpPr>
        <p:spPr>
          <a:xfrm flipH="1">
            <a:off x="3587853" y="417773"/>
            <a:ext cx="4923959" cy="4930427"/>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3"/>
            <a:stretch>
              <a:fillRect/>
            </a:stretch>
          </a:blipFill>
        </p:spPr>
      </p:sp>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3"/>
            <a:stretch>
              <a:fillRect/>
            </a:stretch>
          </a:blipFill>
        </p:spPr>
      </p:sp>
      <p:sp>
        <p:nvSpPr>
          <p:cNvPr id="6" name="Freeform 6"/>
          <p:cNvSpPr/>
          <p:nvPr/>
        </p:nvSpPr>
        <p:spPr>
          <a:xfrm rot="2903629">
            <a:off x="6973296" y="3546818"/>
            <a:ext cx="1204349" cy="873153"/>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4"/>
            <a:stretch>
              <a:fillRect/>
            </a:stretch>
          </a:blipFill>
        </p:spPr>
      </p:sp>
      <p:sp>
        <p:nvSpPr>
          <p:cNvPr id="7" name="Freeform 7"/>
          <p:cNvSpPr/>
          <p:nvPr/>
        </p:nvSpPr>
        <p:spPr>
          <a:xfrm flipH="1">
            <a:off x="7759038" y="968587"/>
            <a:ext cx="5758410" cy="5765974"/>
          </a:xfrm>
          <a:custGeom>
            <a:avLst/>
            <a:gdLst/>
            <a:ahLst/>
            <a:cxnLst/>
            <a:rect l="l" t="t" r="r" b="b"/>
            <a:pathLst>
              <a:path w="8637615" h="8648961">
                <a:moveTo>
                  <a:pt x="8637615" y="0"/>
                </a:moveTo>
                <a:lnTo>
                  <a:pt x="0" y="0"/>
                </a:lnTo>
                <a:lnTo>
                  <a:pt x="0" y="8648961"/>
                </a:lnTo>
                <a:lnTo>
                  <a:pt x="8637615" y="8648961"/>
                </a:lnTo>
                <a:lnTo>
                  <a:pt x="8637615" y="0"/>
                </a:lnTo>
                <a:close/>
              </a:path>
            </a:pathLst>
          </a:custGeom>
          <a:blipFill>
            <a:blip r:embed="rId3"/>
            <a:stretch>
              <a:fillRect/>
            </a:stretch>
          </a:blipFill>
        </p:spPr>
      </p:sp>
      <p:sp>
        <p:nvSpPr>
          <p:cNvPr id="8" name="Freeform 8"/>
          <p:cNvSpPr/>
          <p:nvPr/>
        </p:nvSpPr>
        <p:spPr>
          <a:xfrm>
            <a:off x="0" y="2733206"/>
            <a:ext cx="6255447" cy="4124794"/>
          </a:xfrm>
          <a:custGeom>
            <a:avLst/>
            <a:gdLst/>
            <a:ahLst/>
            <a:cxnLst/>
            <a:rect l="l" t="t" r="r" b="b"/>
            <a:pathLst>
              <a:path w="9383170" h="6187191">
                <a:moveTo>
                  <a:pt x="0" y="0"/>
                </a:moveTo>
                <a:lnTo>
                  <a:pt x="9383170" y="0"/>
                </a:lnTo>
                <a:lnTo>
                  <a:pt x="9383170" y="6187191"/>
                </a:lnTo>
                <a:lnTo>
                  <a:pt x="0" y="6187191"/>
                </a:lnTo>
                <a:lnTo>
                  <a:pt x="0" y="0"/>
                </a:lnTo>
                <a:close/>
              </a:path>
            </a:pathLst>
          </a:custGeom>
          <a:blipFill>
            <a:blip r:embed="rId3"/>
            <a:stretch>
              <a:fillRect l="-16226" b="-76494"/>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5"/>
            <a:stretch>
              <a:fillRect l="-59813" r="-54989"/>
            </a:stretch>
          </a:blipFill>
        </p:spPr>
      </p:sp>
      <p:sp>
        <p:nvSpPr>
          <p:cNvPr id="11" name="Freeform 11"/>
          <p:cNvSpPr/>
          <p:nvPr/>
        </p:nvSpPr>
        <p:spPr>
          <a:xfrm>
            <a:off x="6434010" y="3145192"/>
            <a:ext cx="586141" cy="1451742"/>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6"/>
            <a:stretch>
              <a:fillRect/>
            </a:stretch>
          </a:blipFill>
        </p:spPr>
      </p:sp>
      <p:sp>
        <p:nvSpPr>
          <p:cNvPr id="12" name="Freeform 12"/>
          <p:cNvSpPr/>
          <p:nvPr/>
        </p:nvSpPr>
        <p:spPr>
          <a:xfrm flipH="1">
            <a:off x="5339561" y="3656968"/>
            <a:ext cx="481250" cy="389211"/>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7"/>
            <a:stretch>
              <a:fillRect/>
            </a:stretch>
          </a:blipFill>
        </p:spPr>
      </p:sp>
      <p:sp>
        <p:nvSpPr>
          <p:cNvPr id="13" name="Freeform 13"/>
          <p:cNvSpPr/>
          <p:nvPr/>
        </p:nvSpPr>
        <p:spPr>
          <a:xfrm>
            <a:off x="-717812" y="5585469"/>
            <a:ext cx="4994951" cy="1496327"/>
          </a:xfrm>
          <a:custGeom>
            <a:avLst/>
            <a:gdLst/>
            <a:ahLst/>
            <a:cxnLst/>
            <a:rect l="l" t="t" r="r" b="b"/>
            <a:pathLst>
              <a:path w="7492426" h="2244491">
                <a:moveTo>
                  <a:pt x="0" y="0"/>
                </a:moveTo>
                <a:lnTo>
                  <a:pt x="7492427" y="0"/>
                </a:lnTo>
                <a:lnTo>
                  <a:pt x="7492427" y="2244491"/>
                </a:lnTo>
                <a:lnTo>
                  <a:pt x="0" y="2244491"/>
                </a:lnTo>
                <a:lnTo>
                  <a:pt x="0" y="0"/>
                </a:lnTo>
                <a:close/>
              </a:path>
            </a:pathLst>
          </a:custGeom>
          <a:blipFill>
            <a:blip r:embed="rId8"/>
            <a:stretch>
              <a:fillRect b="-227229"/>
            </a:stretch>
          </a:blipFill>
        </p:spPr>
      </p:sp>
      <p:sp>
        <p:nvSpPr>
          <p:cNvPr id="14" name="Freeform 14"/>
          <p:cNvSpPr/>
          <p:nvPr/>
        </p:nvSpPr>
        <p:spPr>
          <a:xfrm>
            <a:off x="3840561" y="4894736"/>
            <a:ext cx="6382511" cy="1963264"/>
          </a:xfrm>
          <a:custGeom>
            <a:avLst/>
            <a:gdLst/>
            <a:ahLst/>
            <a:cxnLst/>
            <a:rect l="l" t="t" r="r" b="b"/>
            <a:pathLst>
              <a:path w="9573766" h="2944896">
                <a:moveTo>
                  <a:pt x="0" y="0"/>
                </a:moveTo>
                <a:lnTo>
                  <a:pt x="9573766" y="0"/>
                </a:lnTo>
                <a:lnTo>
                  <a:pt x="9573766" y="2944896"/>
                </a:lnTo>
                <a:lnTo>
                  <a:pt x="0" y="2944896"/>
                </a:lnTo>
                <a:lnTo>
                  <a:pt x="0" y="0"/>
                </a:lnTo>
                <a:close/>
              </a:path>
            </a:pathLst>
          </a:custGeom>
          <a:blipFill>
            <a:blip r:embed="rId9"/>
            <a:stretch>
              <a:fillRect b="-212694"/>
            </a:stretch>
          </a:blipFill>
        </p:spPr>
      </p:sp>
      <p:sp>
        <p:nvSpPr>
          <p:cNvPr id="15" name="Freeform 15"/>
          <p:cNvSpPr/>
          <p:nvPr/>
        </p:nvSpPr>
        <p:spPr>
          <a:xfrm flipH="1">
            <a:off x="9039347" y="5718194"/>
            <a:ext cx="3499764" cy="1230877"/>
          </a:xfrm>
          <a:custGeom>
            <a:avLst/>
            <a:gdLst/>
            <a:ahLst/>
            <a:cxnLst/>
            <a:rect l="l" t="t" r="r" b="b"/>
            <a:pathLst>
              <a:path w="5249646" h="1846315">
                <a:moveTo>
                  <a:pt x="5249645" y="0"/>
                </a:moveTo>
                <a:lnTo>
                  <a:pt x="0" y="0"/>
                </a:lnTo>
                <a:lnTo>
                  <a:pt x="0" y="1846315"/>
                </a:lnTo>
                <a:lnTo>
                  <a:pt x="5249645" y="1846315"/>
                </a:lnTo>
                <a:lnTo>
                  <a:pt x="5249645" y="0"/>
                </a:lnTo>
                <a:close/>
              </a:path>
            </a:pathLst>
          </a:custGeom>
          <a:blipFill>
            <a:blip r:embed="rId9"/>
            <a:stretch>
              <a:fillRect l="-14337" b="-212694"/>
            </a:stretch>
          </a:blipFill>
        </p:spPr>
      </p:sp>
      <p:grpSp>
        <p:nvGrpSpPr>
          <p:cNvPr id="18" name="Group 7"/>
          <p:cNvGrpSpPr/>
          <p:nvPr/>
        </p:nvGrpSpPr>
        <p:grpSpPr>
          <a:xfrm>
            <a:off x="482601" y="348263"/>
            <a:ext cx="11226799" cy="6182773"/>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pic>
        <p:nvPicPr>
          <p:cNvPr id="21" name="Picture 20"/>
          <p:cNvPicPr>
            <a:picLocks noChangeAspect="1"/>
          </p:cNvPicPr>
          <p:nvPr/>
        </p:nvPicPr>
        <p:blipFill>
          <a:blip r:embed="rId10"/>
          <a:stretch>
            <a:fillRect/>
          </a:stretch>
        </p:blipFill>
        <p:spPr>
          <a:xfrm>
            <a:off x="802541" y="543271"/>
            <a:ext cx="8221010" cy="2946648"/>
          </a:xfrm>
          <a:prstGeom prst="rect">
            <a:avLst/>
          </a:prstGeom>
        </p:spPr>
      </p:pic>
      <p:pic>
        <p:nvPicPr>
          <p:cNvPr id="22" name="Picture 21"/>
          <p:cNvPicPr>
            <a:picLocks noChangeAspect="1"/>
          </p:cNvPicPr>
          <p:nvPr/>
        </p:nvPicPr>
        <p:blipFill>
          <a:blip r:embed="rId11"/>
          <a:stretch>
            <a:fillRect/>
          </a:stretch>
        </p:blipFill>
        <p:spPr>
          <a:xfrm>
            <a:off x="838346" y="3382298"/>
            <a:ext cx="8180608" cy="2995587"/>
          </a:xfrm>
          <a:prstGeom prst="rect">
            <a:avLst/>
          </a:prstGeom>
        </p:spPr>
      </p:pic>
      <p:sp>
        <p:nvSpPr>
          <p:cNvPr id="23" name="Oval 22"/>
          <p:cNvSpPr/>
          <p:nvPr/>
        </p:nvSpPr>
        <p:spPr>
          <a:xfrm>
            <a:off x="4062416" y="2702169"/>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a:t>
            </a:r>
          </a:p>
        </p:txBody>
      </p:sp>
      <p:sp>
        <p:nvSpPr>
          <p:cNvPr id="24" name="Oval 23"/>
          <p:cNvSpPr/>
          <p:nvPr/>
        </p:nvSpPr>
        <p:spPr>
          <a:xfrm>
            <a:off x="8251330" y="2708591"/>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2</a:t>
            </a:r>
          </a:p>
        </p:txBody>
      </p:sp>
      <p:sp>
        <p:nvSpPr>
          <p:cNvPr id="25" name="Oval 24"/>
          <p:cNvSpPr/>
          <p:nvPr/>
        </p:nvSpPr>
        <p:spPr>
          <a:xfrm>
            <a:off x="4054772" y="5678513"/>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3</a:t>
            </a:r>
          </a:p>
        </p:txBody>
      </p:sp>
      <p:sp>
        <p:nvSpPr>
          <p:cNvPr id="26" name="Oval 25"/>
          <p:cNvSpPr/>
          <p:nvPr/>
        </p:nvSpPr>
        <p:spPr>
          <a:xfrm>
            <a:off x="8243686" y="5684935"/>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4</a:t>
            </a: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29758" y="2449683"/>
            <a:ext cx="3401901" cy="2720869"/>
          </a:xfrm>
          <a:prstGeom prst="rect">
            <a:avLst/>
          </a:prstGeom>
        </p:spPr>
      </p:pic>
      <p:sp>
        <p:nvSpPr>
          <p:cNvPr id="27" name="TextBox 26"/>
          <p:cNvSpPr txBox="1"/>
          <p:nvPr/>
        </p:nvSpPr>
        <p:spPr>
          <a:xfrm>
            <a:off x="9048851" y="4654389"/>
            <a:ext cx="2766423" cy="1569660"/>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US" sz="2400" dirty="0"/>
              <a:t>Nghe </a:t>
            </a:r>
            <a:r>
              <a:rPr lang="en-US" sz="2400" dirty="0" err="1"/>
              <a:t>kể</a:t>
            </a:r>
            <a:r>
              <a:rPr lang="en-US" sz="2400" dirty="0"/>
              <a:t> </a:t>
            </a:r>
            <a:r>
              <a:rPr lang="en-US" sz="2400" dirty="0" err="1"/>
              <a:t>lần</a:t>
            </a:r>
            <a:r>
              <a:rPr lang="en-US" sz="2400" dirty="0"/>
              <a:t> 2, </a:t>
            </a:r>
            <a:r>
              <a:rPr lang="en-US" sz="2400" dirty="0" err="1"/>
              <a:t>ghi</a:t>
            </a:r>
            <a:r>
              <a:rPr lang="en-US" sz="2400" dirty="0"/>
              <a:t> </a:t>
            </a:r>
            <a:r>
              <a:rPr lang="en-US" sz="2400" dirty="0" err="1"/>
              <a:t>lại</a:t>
            </a:r>
            <a:r>
              <a:rPr lang="en-US" sz="2400" dirty="0"/>
              <a:t> </a:t>
            </a:r>
            <a:r>
              <a:rPr lang="en-US" sz="2400" dirty="0" err="1"/>
              <a:t>những</a:t>
            </a:r>
            <a:r>
              <a:rPr lang="en-US" sz="2400" dirty="0"/>
              <a:t> chi </a:t>
            </a:r>
            <a:r>
              <a:rPr lang="en-US" sz="2400" dirty="0" err="1"/>
              <a:t>tiết</a:t>
            </a:r>
            <a:r>
              <a:rPr lang="en-US" sz="2400" dirty="0"/>
              <a:t> </a:t>
            </a:r>
            <a:r>
              <a:rPr lang="en-US" sz="2400" dirty="0" err="1"/>
              <a:t>quan</a:t>
            </a:r>
            <a:r>
              <a:rPr lang="en-US" sz="2400" dirty="0"/>
              <a:t> </a:t>
            </a:r>
            <a:r>
              <a:rPr lang="en-US" sz="2400" dirty="0" err="1"/>
              <a:t>trọng</a:t>
            </a:r>
            <a:r>
              <a:rPr lang="en-US" sz="2400" dirty="0"/>
              <a:t> </a:t>
            </a:r>
            <a:r>
              <a:rPr lang="en-US" sz="2400" dirty="0" err="1"/>
              <a:t>dựa</a:t>
            </a:r>
            <a:r>
              <a:rPr lang="en-US" sz="2400" dirty="0"/>
              <a:t> </a:t>
            </a:r>
            <a:r>
              <a:rPr lang="en-US" sz="2400" dirty="0" err="1"/>
              <a:t>vào</a:t>
            </a:r>
            <a:r>
              <a:rPr lang="en-US" sz="2400" dirty="0"/>
              <a:t> </a:t>
            </a:r>
            <a:r>
              <a:rPr lang="en-US" sz="2400" dirty="0" err="1"/>
              <a:t>câu</a:t>
            </a:r>
            <a:r>
              <a:rPr lang="en-US" sz="2400" dirty="0"/>
              <a:t> </a:t>
            </a:r>
            <a:r>
              <a:rPr lang="en-US" sz="2400" dirty="0" err="1"/>
              <a:t>hỏi</a:t>
            </a:r>
            <a:r>
              <a:rPr lang="en-US" sz="2400" dirty="0"/>
              <a:t> </a:t>
            </a:r>
            <a:r>
              <a:rPr lang="en-US" sz="2400" dirty="0" err="1"/>
              <a:t>gợi</a:t>
            </a:r>
            <a:r>
              <a:rPr lang="en-US" sz="2400" dirty="0"/>
              <a:t> ý.</a:t>
            </a:r>
          </a:p>
        </p:txBody>
      </p:sp>
      <p:pic>
        <p:nvPicPr>
          <p:cNvPr id="9" name="Picture 8"/>
          <p:cNvPicPr>
            <a:picLocks noChangeAspect="1"/>
          </p:cNvPicPr>
          <p:nvPr/>
        </p:nvPicPr>
        <p:blipFill>
          <a:blip r:embed="rId13"/>
          <a:stretch>
            <a:fillRect/>
          </a:stretch>
        </p:blipFill>
        <p:spPr>
          <a:xfrm>
            <a:off x="9157187" y="886603"/>
            <a:ext cx="2658087" cy="1702963"/>
          </a:xfrm>
          <a:prstGeom prst="rect">
            <a:avLst/>
          </a:prstGeom>
        </p:spPr>
      </p:pic>
    </p:spTree>
    <p:extLst>
      <p:ext uri="{BB962C8B-B14F-4D97-AF65-F5344CB8AC3E}">
        <p14:creationId xmlns:p14="http://schemas.microsoft.com/office/powerpoint/2010/main" val="45880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3263" y="685800"/>
            <a:ext cx="4537419" cy="5486400"/>
            <a:chOff x="0" y="0"/>
            <a:chExt cx="1459905" cy="1765238"/>
          </a:xfrm>
        </p:grpSpPr>
        <p:sp>
          <p:nvSpPr>
            <p:cNvPr id="8" name="Freeform 8"/>
            <p:cNvSpPr/>
            <p:nvPr/>
          </p:nvSpPr>
          <p:spPr>
            <a:xfrm>
              <a:off x="0" y="0"/>
              <a:ext cx="1459905" cy="1765238"/>
            </a:xfrm>
            <a:custGeom>
              <a:avLst/>
              <a:gdLst/>
              <a:ahLst/>
              <a:cxnLst/>
              <a:rect l="l" t="t" r="r" b="b"/>
              <a:pathLst>
                <a:path w="1459905" h="1765238">
                  <a:moveTo>
                    <a:pt x="56875" y="0"/>
                  </a:moveTo>
                  <a:lnTo>
                    <a:pt x="1403030" y="0"/>
                  </a:lnTo>
                  <a:cubicBezTo>
                    <a:pt x="1418114" y="0"/>
                    <a:pt x="1432581" y="5992"/>
                    <a:pt x="1443247" y="16658"/>
                  </a:cubicBezTo>
                  <a:cubicBezTo>
                    <a:pt x="1453913" y="27324"/>
                    <a:pt x="1459905" y="41791"/>
                    <a:pt x="1459905" y="56875"/>
                  </a:cubicBezTo>
                  <a:lnTo>
                    <a:pt x="1459905" y="1708363"/>
                  </a:lnTo>
                  <a:cubicBezTo>
                    <a:pt x="1459905" y="1723447"/>
                    <a:pt x="1453913" y="1737913"/>
                    <a:pt x="1443247" y="1748580"/>
                  </a:cubicBezTo>
                  <a:cubicBezTo>
                    <a:pt x="1432581" y="1759246"/>
                    <a:pt x="1418114" y="1765238"/>
                    <a:pt x="1403030" y="1765238"/>
                  </a:cubicBezTo>
                  <a:lnTo>
                    <a:pt x="56875" y="1765238"/>
                  </a:lnTo>
                  <a:cubicBezTo>
                    <a:pt x="41791" y="1765238"/>
                    <a:pt x="27324" y="1759246"/>
                    <a:pt x="16658" y="1748580"/>
                  </a:cubicBezTo>
                  <a:cubicBezTo>
                    <a:pt x="5992" y="1737913"/>
                    <a:pt x="0" y="1723447"/>
                    <a:pt x="0" y="1708363"/>
                  </a:cubicBezTo>
                  <a:lnTo>
                    <a:pt x="0" y="56875"/>
                  </a:lnTo>
                  <a:cubicBezTo>
                    <a:pt x="0" y="41791"/>
                    <a:pt x="5992" y="27324"/>
                    <a:pt x="16658" y="16658"/>
                  </a:cubicBezTo>
                  <a:cubicBezTo>
                    <a:pt x="27324" y="5992"/>
                    <a:pt x="41791" y="0"/>
                    <a:pt x="56875" y="0"/>
                  </a:cubicBezTo>
                  <a:close/>
                </a:path>
              </a:pathLst>
            </a:custGeom>
            <a:solidFill>
              <a:srgbClr val="FAF9F0"/>
            </a:solidFill>
            <a:ln w="95250" cap="rnd">
              <a:solidFill>
                <a:srgbClr val="9DCD8A"/>
              </a:solidFill>
              <a:prstDash val="solid"/>
              <a:round/>
            </a:ln>
          </p:spPr>
        </p:sp>
        <p:sp>
          <p:nvSpPr>
            <p:cNvPr id="9" name="TextBox 9"/>
            <p:cNvSpPr txBox="1"/>
            <p:nvPr/>
          </p:nvSpPr>
          <p:spPr>
            <a:xfrm>
              <a:off x="0" y="-38100"/>
              <a:ext cx="1459905" cy="1803338"/>
            </a:xfrm>
            <a:prstGeom prst="rect">
              <a:avLst/>
            </a:prstGeom>
          </p:spPr>
          <p:txBody>
            <a:bodyPr lIns="12995" tIns="12995" rIns="12995" bIns="12995" rtlCol="0" anchor="ctr"/>
            <a:lstStyle/>
            <a:p>
              <a:pPr algn="ctr">
                <a:lnSpc>
                  <a:spcPts val="2220"/>
                </a:lnSpc>
                <a:spcBef>
                  <a:spcPct val="0"/>
                </a:spcBef>
              </a:pPr>
              <a:endParaRPr sz="1200"/>
            </a:p>
          </p:txBody>
        </p:sp>
      </p:grpSp>
      <p:pic>
        <p:nvPicPr>
          <p:cNvPr id="17" name="Picture 16"/>
          <p:cNvPicPr>
            <a:picLocks noChangeAspect="1"/>
          </p:cNvPicPr>
          <p:nvPr/>
        </p:nvPicPr>
        <p:blipFill>
          <a:blip r:embed="rId2"/>
          <a:stretch>
            <a:fillRect/>
          </a:stretch>
        </p:blipFill>
        <p:spPr>
          <a:xfrm>
            <a:off x="693574" y="1323848"/>
            <a:ext cx="4808129" cy="3918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3587853" y="417773"/>
            <a:ext cx="4923959" cy="4930427"/>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2"/>
            <a:stretch>
              <a:fillRect/>
            </a:stretch>
          </a:blipFill>
        </p:spPr>
      </p:sp>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2"/>
            <a:stretch>
              <a:fillRect/>
            </a:stretch>
          </a:blipFill>
        </p:spPr>
      </p:sp>
      <p:sp>
        <p:nvSpPr>
          <p:cNvPr id="6" name="Freeform 6"/>
          <p:cNvSpPr/>
          <p:nvPr/>
        </p:nvSpPr>
        <p:spPr>
          <a:xfrm rot="2903629">
            <a:off x="6973296" y="3546818"/>
            <a:ext cx="1204349" cy="873153"/>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3"/>
            <a:stretch>
              <a:fillRect/>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4"/>
            <a:stretch>
              <a:fillRect l="-59813" r="-54989"/>
            </a:stretch>
          </a:blipFill>
        </p:spPr>
      </p:sp>
      <p:sp>
        <p:nvSpPr>
          <p:cNvPr id="11" name="Freeform 11"/>
          <p:cNvSpPr/>
          <p:nvPr/>
        </p:nvSpPr>
        <p:spPr>
          <a:xfrm>
            <a:off x="6434010" y="3145192"/>
            <a:ext cx="586141" cy="1451742"/>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5"/>
            <a:stretch>
              <a:fillRect/>
            </a:stretch>
          </a:blipFill>
        </p:spPr>
      </p:sp>
      <p:sp>
        <p:nvSpPr>
          <p:cNvPr id="12" name="Freeform 12"/>
          <p:cNvSpPr/>
          <p:nvPr/>
        </p:nvSpPr>
        <p:spPr>
          <a:xfrm flipH="1">
            <a:off x="5339561" y="3656968"/>
            <a:ext cx="481250" cy="389211"/>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6"/>
            <a:stretch>
              <a:fillRect/>
            </a:stretch>
          </a:blipFill>
        </p:spPr>
      </p:sp>
      <p:grpSp>
        <p:nvGrpSpPr>
          <p:cNvPr id="18" name="Group 7"/>
          <p:cNvGrpSpPr/>
          <p:nvPr/>
        </p:nvGrpSpPr>
        <p:grpSpPr>
          <a:xfrm>
            <a:off x="482601" y="348263"/>
            <a:ext cx="11226799" cy="6182773"/>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pic>
        <p:nvPicPr>
          <p:cNvPr id="21" name="Picture 20"/>
          <p:cNvPicPr>
            <a:picLocks noChangeAspect="1"/>
          </p:cNvPicPr>
          <p:nvPr/>
        </p:nvPicPr>
        <p:blipFill>
          <a:blip r:embed="rId7"/>
          <a:stretch>
            <a:fillRect/>
          </a:stretch>
        </p:blipFill>
        <p:spPr>
          <a:xfrm>
            <a:off x="1042527" y="1433344"/>
            <a:ext cx="10131438" cy="3631401"/>
          </a:xfrm>
          <a:prstGeom prst="rect">
            <a:avLst/>
          </a:prstGeom>
        </p:spPr>
      </p:pic>
      <p:sp>
        <p:nvSpPr>
          <p:cNvPr id="23" name="Oval 22"/>
          <p:cNvSpPr/>
          <p:nvPr/>
        </p:nvSpPr>
        <p:spPr>
          <a:xfrm>
            <a:off x="5295960" y="4503603"/>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a:t>
            </a:r>
          </a:p>
        </p:txBody>
      </p:sp>
      <p:sp>
        <p:nvSpPr>
          <p:cNvPr id="24" name="Oval 23"/>
          <p:cNvSpPr/>
          <p:nvPr/>
        </p:nvSpPr>
        <p:spPr>
          <a:xfrm>
            <a:off x="10503265" y="4553903"/>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2</a:t>
            </a:r>
          </a:p>
        </p:txBody>
      </p:sp>
      <p:sp>
        <p:nvSpPr>
          <p:cNvPr id="27" name="TextBox 26"/>
          <p:cNvSpPr txBox="1"/>
          <p:nvPr/>
        </p:nvSpPr>
        <p:spPr>
          <a:xfrm>
            <a:off x="3966166" y="419953"/>
            <a:ext cx="4578561" cy="1898084"/>
          </a:xfrm>
          <a:prstGeom prst="rect">
            <a:avLst/>
          </a:prstGeom>
          <a:noFill/>
        </p:spPr>
        <p:txBody>
          <a:bodyPr wrap="square" rtlCol="0">
            <a:spAutoFit/>
          </a:bodyPr>
          <a:lstStyle/>
          <a:p>
            <a:pPr algn="ctr"/>
            <a:r>
              <a:rPr lang="en-US" sz="5867" dirty="0">
                <a:ln w="38100">
                  <a:solidFill>
                    <a:schemeClr val="accent3">
                      <a:lumMod val="75000"/>
                    </a:schemeClr>
                  </a:solidFill>
                </a:ln>
                <a:solidFill>
                  <a:srgbClr val="92D050"/>
                </a:solidFill>
                <a:latin typeface="#9Slide07 Soup of Justice" pitchFamily="2" charset="0"/>
              </a:rPr>
              <a:t>BÀI HỌC QUÝ</a:t>
            </a:r>
          </a:p>
        </p:txBody>
      </p:sp>
      <p:sp>
        <p:nvSpPr>
          <p:cNvPr id="29" name="Rounded Rectangle 28"/>
          <p:cNvSpPr/>
          <p:nvPr/>
        </p:nvSpPr>
        <p:spPr>
          <a:xfrm>
            <a:off x="925699" y="4979429"/>
            <a:ext cx="5198646" cy="1576119"/>
          </a:xfrm>
          <a:prstGeom prst="roundRect">
            <a:avLst/>
          </a:prstGeom>
          <a:no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solidFill>
                  <a:schemeClr val="tx1"/>
                </a:solidFill>
              </a:rPr>
              <a:t>Sẻ</a:t>
            </a:r>
            <a:r>
              <a:rPr lang="en-US" sz="2400" dirty="0">
                <a:solidFill>
                  <a:schemeClr val="tx1"/>
                </a:solidFill>
              </a:rPr>
              <a:t> </a:t>
            </a:r>
            <a:r>
              <a:rPr lang="en-US" sz="2400" dirty="0" err="1">
                <a:solidFill>
                  <a:schemeClr val="tx1"/>
                </a:solidFill>
              </a:rPr>
              <a:t>nghĩ</a:t>
            </a:r>
            <a:r>
              <a:rPr lang="en-US" sz="2400" dirty="0">
                <a:solidFill>
                  <a:schemeClr val="tx1"/>
                </a:solidFill>
              </a:rPr>
              <a:t> </a:t>
            </a:r>
            <a:r>
              <a:rPr lang="en-US" sz="2400" dirty="0" err="1">
                <a:solidFill>
                  <a:schemeClr val="tx1"/>
                </a:solidFill>
              </a:rPr>
              <a:t>nếu</a:t>
            </a:r>
            <a:r>
              <a:rPr lang="en-US" sz="2400" dirty="0">
                <a:solidFill>
                  <a:schemeClr val="tx1"/>
                </a:solidFill>
              </a:rPr>
              <a:t> </a:t>
            </a:r>
            <a:r>
              <a:rPr lang="en-US" sz="2400" dirty="0" err="1">
                <a:solidFill>
                  <a:schemeClr val="tx1"/>
                </a:solidFill>
              </a:rPr>
              <a:t>mình</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chim</a:t>
            </a:r>
            <a:r>
              <a:rPr lang="en-US" sz="2400" dirty="0">
                <a:solidFill>
                  <a:schemeClr val="tx1"/>
                </a:solidFill>
              </a:rPr>
              <a:t> </a:t>
            </a:r>
            <a:r>
              <a:rPr lang="en-US" sz="2400" dirty="0" err="1">
                <a:solidFill>
                  <a:schemeClr val="tx1"/>
                </a:solidFill>
              </a:rPr>
              <a:t>chích</a:t>
            </a:r>
            <a:r>
              <a:rPr lang="en-US" sz="2400" dirty="0">
                <a:solidFill>
                  <a:schemeClr val="tx1"/>
                </a:solidFill>
              </a:rPr>
              <a:t> </a:t>
            </a:r>
            <a:r>
              <a:rPr lang="en-US" sz="2400" dirty="0" err="1">
                <a:solidFill>
                  <a:schemeClr val="tx1"/>
                </a:solidFill>
              </a:rPr>
              <a:t>ăn</a:t>
            </a:r>
            <a:r>
              <a:rPr lang="en-US" sz="2400" dirty="0">
                <a:solidFill>
                  <a:schemeClr val="tx1"/>
                </a:solidFill>
              </a:rPr>
              <a:t> </a:t>
            </a:r>
            <a:r>
              <a:rPr lang="en-US" sz="2400" dirty="0" err="1">
                <a:solidFill>
                  <a:schemeClr val="tx1"/>
                </a:solidFill>
              </a:rPr>
              <a:t>cùng</a:t>
            </a:r>
            <a:r>
              <a:rPr lang="en-US" sz="2400" dirty="0">
                <a:solidFill>
                  <a:schemeClr val="tx1"/>
                </a:solidFill>
              </a:rPr>
              <a:t> </a:t>
            </a:r>
            <a:r>
              <a:rPr lang="en-US" sz="2400" dirty="0" err="1">
                <a:solidFill>
                  <a:schemeClr val="tx1"/>
                </a:solidFill>
              </a:rPr>
              <a:t>thì</a:t>
            </a:r>
            <a:r>
              <a:rPr lang="en-US" sz="2400" dirty="0">
                <a:solidFill>
                  <a:schemeClr val="tx1"/>
                </a:solidFill>
              </a:rPr>
              <a:t> </a:t>
            </a:r>
            <a:r>
              <a:rPr lang="en-US" sz="2400" dirty="0" err="1">
                <a:solidFill>
                  <a:schemeClr val="tx1"/>
                </a:solidFill>
              </a:rPr>
              <a:t>số</a:t>
            </a:r>
            <a:r>
              <a:rPr lang="en-US" sz="2400" dirty="0">
                <a:solidFill>
                  <a:schemeClr val="tx1"/>
                </a:solidFill>
              </a:rPr>
              <a:t> </a:t>
            </a:r>
            <a:r>
              <a:rPr lang="en-US" sz="2400" dirty="0" err="1">
                <a:solidFill>
                  <a:schemeClr val="tx1"/>
                </a:solidFill>
              </a:rPr>
              <a:t>hạt</a:t>
            </a:r>
            <a:r>
              <a:rPr lang="en-US" sz="2400" dirty="0">
                <a:solidFill>
                  <a:schemeClr val="tx1"/>
                </a:solidFill>
              </a:rPr>
              <a:t> </a:t>
            </a:r>
            <a:r>
              <a:rPr lang="en-US" sz="2400" dirty="0" err="1">
                <a:solidFill>
                  <a:schemeClr val="tx1"/>
                </a:solidFill>
              </a:rPr>
              <a:t>kê</a:t>
            </a:r>
            <a:r>
              <a:rPr lang="en-US" sz="2400" dirty="0">
                <a:solidFill>
                  <a:schemeClr val="tx1"/>
                </a:solidFill>
              </a:rPr>
              <a:t> </a:t>
            </a:r>
            <a:r>
              <a:rPr lang="en-US" sz="2400" dirty="0" err="1">
                <a:solidFill>
                  <a:schemeClr val="tx1"/>
                </a:solidFill>
              </a:rPr>
              <a:t>còn</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ít</a:t>
            </a:r>
            <a:r>
              <a:rPr lang="en-US" sz="2400" dirty="0">
                <a:solidFill>
                  <a:schemeClr val="tx1"/>
                </a:solidFill>
              </a:rPr>
              <a:t> </a:t>
            </a:r>
            <a:r>
              <a:rPr lang="en-US" sz="2400" dirty="0" err="1">
                <a:solidFill>
                  <a:schemeClr val="tx1"/>
                </a:solidFill>
              </a:rPr>
              <a:t>quá</a:t>
            </a:r>
            <a:r>
              <a:rPr lang="en-US" sz="2400" dirty="0">
                <a:solidFill>
                  <a:schemeClr val="tx1"/>
                </a:solidFill>
              </a:rPr>
              <a:t>. </a:t>
            </a:r>
            <a:r>
              <a:rPr lang="en-US" sz="2400" dirty="0" err="1">
                <a:solidFill>
                  <a:schemeClr val="tx1"/>
                </a:solidFill>
              </a:rPr>
              <a:t>Vì</a:t>
            </a:r>
            <a:r>
              <a:rPr lang="en-US" sz="2400" dirty="0">
                <a:solidFill>
                  <a:schemeClr val="tx1"/>
                </a:solidFill>
              </a:rPr>
              <a:t> </a:t>
            </a:r>
            <a:r>
              <a:rPr lang="en-US" sz="2400" dirty="0" err="1">
                <a:solidFill>
                  <a:schemeClr val="tx1"/>
                </a:solidFill>
              </a:rPr>
              <a:t>thế</a:t>
            </a:r>
            <a:r>
              <a:rPr lang="en-US" sz="2400" dirty="0">
                <a:solidFill>
                  <a:schemeClr val="tx1"/>
                </a:solidFill>
              </a:rPr>
              <a:t> </a:t>
            </a:r>
            <a:r>
              <a:rPr lang="en-US" sz="2400" dirty="0" err="1">
                <a:solidFill>
                  <a:schemeClr val="tx1"/>
                </a:solidFill>
              </a:rPr>
              <a:t>Sẻ</a:t>
            </a:r>
            <a:r>
              <a:rPr lang="en-US" sz="2400" dirty="0">
                <a:solidFill>
                  <a:schemeClr val="tx1"/>
                </a:solidFill>
              </a:rPr>
              <a:t> </a:t>
            </a:r>
            <a:r>
              <a:rPr lang="en-US" sz="2400" dirty="0" err="1">
                <a:solidFill>
                  <a:schemeClr val="tx1"/>
                </a:solidFill>
              </a:rPr>
              <a:t>đã</a:t>
            </a:r>
            <a:r>
              <a:rPr lang="en-US" sz="2400" dirty="0">
                <a:solidFill>
                  <a:schemeClr val="tx1"/>
                </a:solidFill>
              </a:rPr>
              <a:t> </a:t>
            </a:r>
            <a:r>
              <a:rPr lang="en-US" sz="2400" dirty="0" err="1">
                <a:solidFill>
                  <a:schemeClr val="tx1"/>
                </a:solidFill>
              </a:rPr>
              <a:t>ăn</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mình</a:t>
            </a:r>
            <a:r>
              <a:rPr lang="en-US" sz="2400" dirty="0">
                <a:solidFill>
                  <a:schemeClr val="tx1"/>
                </a:solidFill>
              </a:rPr>
              <a:t> </a:t>
            </a:r>
            <a:r>
              <a:rPr lang="en-US" sz="2400" dirty="0" err="1">
                <a:solidFill>
                  <a:schemeClr val="tx1"/>
                </a:solidFill>
              </a:rPr>
              <a:t>hết</a:t>
            </a:r>
            <a:r>
              <a:rPr lang="en-US" sz="2400" dirty="0">
                <a:solidFill>
                  <a:schemeClr val="tx1"/>
                </a:solidFill>
              </a:rPr>
              <a:t> </a:t>
            </a:r>
            <a:r>
              <a:rPr lang="en-US" sz="2400" dirty="0" err="1">
                <a:solidFill>
                  <a:schemeClr val="tx1"/>
                </a:solidFill>
              </a:rPr>
              <a:t>hộp</a:t>
            </a:r>
            <a:r>
              <a:rPr lang="en-US" sz="2400" dirty="0">
                <a:solidFill>
                  <a:schemeClr val="tx1"/>
                </a:solidFill>
              </a:rPr>
              <a:t> </a:t>
            </a:r>
            <a:r>
              <a:rPr lang="en-US" sz="2400" dirty="0" err="1">
                <a:solidFill>
                  <a:schemeClr val="tx1"/>
                </a:solidFill>
              </a:rPr>
              <a:t>kê</a:t>
            </a:r>
            <a:r>
              <a:rPr lang="en-US" sz="2400" dirty="0">
                <a:solidFill>
                  <a:schemeClr val="tx1"/>
                </a:solidFill>
              </a:rPr>
              <a:t> </a:t>
            </a:r>
            <a:r>
              <a:rPr lang="en-US" sz="2400" dirty="0" err="1">
                <a:solidFill>
                  <a:schemeClr val="tx1"/>
                </a:solidFill>
              </a:rPr>
              <a:t>bà</a:t>
            </a:r>
            <a:r>
              <a:rPr lang="en-US" sz="2400" dirty="0">
                <a:solidFill>
                  <a:schemeClr val="tx1"/>
                </a:solidFill>
              </a:rPr>
              <a:t> </a:t>
            </a:r>
            <a:r>
              <a:rPr lang="en-US" sz="2400" dirty="0" err="1">
                <a:solidFill>
                  <a:schemeClr val="tx1"/>
                </a:solidFill>
              </a:rPr>
              <a:t>ngoại</a:t>
            </a:r>
            <a:r>
              <a:rPr lang="en-US" sz="2400" dirty="0">
                <a:solidFill>
                  <a:schemeClr val="tx1"/>
                </a:solidFill>
              </a:rPr>
              <a:t> </a:t>
            </a:r>
            <a:r>
              <a:rPr lang="en-US" sz="2400" dirty="0" err="1">
                <a:solidFill>
                  <a:schemeClr val="tx1"/>
                </a:solidFill>
              </a:rPr>
              <a:t>gửi</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cách</a:t>
            </a:r>
            <a:r>
              <a:rPr lang="en-US" sz="2400" dirty="0">
                <a:solidFill>
                  <a:schemeClr val="tx1"/>
                </a:solidFill>
              </a:rPr>
              <a:t> </a:t>
            </a:r>
            <a:r>
              <a:rPr lang="en-US" sz="2400" dirty="0" err="1">
                <a:solidFill>
                  <a:schemeClr val="tx1"/>
                </a:solidFill>
              </a:rPr>
              <a:t>lãng</a:t>
            </a:r>
            <a:r>
              <a:rPr lang="en-US" sz="2400" dirty="0">
                <a:solidFill>
                  <a:schemeClr val="tx1"/>
                </a:solidFill>
              </a:rPr>
              <a:t> </a:t>
            </a:r>
            <a:r>
              <a:rPr lang="en-US" sz="2400" dirty="0" err="1">
                <a:solidFill>
                  <a:schemeClr val="tx1"/>
                </a:solidFill>
              </a:rPr>
              <a:t>phí</a:t>
            </a:r>
            <a:r>
              <a:rPr lang="en-US" sz="2400" dirty="0">
                <a:solidFill>
                  <a:schemeClr val="tx1"/>
                </a:solidFill>
              </a:rPr>
              <a:t>.</a:t>
            </a:r>
            <a:endParaRPr lang="en-US" sz="4400" i="1" dirty="0">
              <a:solidFill>
                <a:schemeClr val="tx1"/>
              </a:solidFill>
            </a:endParaRPr>
          </a:p>
        </p:txBody>
      </p:sp>
      <p:sp>
        <p:nvSpPr>
          <p:cNvPr id="31" name="Rounded Rectangle 30"/>
          <p:cNvSpPr/>
          <p:nvPr/>
        </p:nvSpPr>
        <p:spPr>
          <a:xfrm>
            <a:off x="6157261" y="4958078"/>
            <a:ext cx="5133532" cy="1576119"/>
          </a:xfrm>
          <a:prstGeom prst="roundRect">
            <a:avLst/>
          </a:prstGeom>
          <a:no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solidFill>
                  <a:schemeClr val="tx1"/>
                </a:solidFill>
              </a:rPr>
              <a:t>Nhìn</a:t>
            </a:r>
            <a:r>
              <a:rPr lang="en-US" sz="2400" dirty="0">
                <a:solidFill>
                  <a:schemeClr val="tx1"/>
                </a:solidFill>
              </a:rPr>
              <a:t> </a:t>
            </a:r>
            <a:r>
              <a:rPr lang="en-US" sz="2400" dirty="0" err="1">
                <a:solidFill>
                  <a:schemeClr val="tx1"/>
                </a:solidFill>
              </a:rPr>
              <a:t>thấy</a:t>
            </a:r>
            <a:r>
              <a:rPr lang="en-US" sz="2400" dirty="0">
                <a:solidFill>
                  <a:schemeClr val="tx1"/>
                </a:solidFill>
              </a:rPr>
              <a:t> </a:t>
            </a:r>
            <a:r>
              <a:rPr lang="en-US" sz="2400" dirty="0" err="1">
                <a:solidFill>
                  <a:schemeClr val="tx1"/>
                </a:solidFill>
              </a:rPr>
              <a:t>những</a:t>
            </a:r>
            <a:r>
              <a:rPr lang="en-US" sz="2400" dirty="0">
                <a:solidFill>
                  <a:schemeClr val="tx1"/>
                </a:solidFill>
              </a:rPr>
              <a:t> </a:t>
            </a:r>
            <a:r>
              <a:rPr lang="en-US" sz="2400" dirty="0" err="1">
                <a:solidFill>
                  <a:schemeClr val="tx1"/>
                </a:solidFill>
              </a:rPr>
              <a:t>hạt</a:t>
            </a:r>
            <a:r>
              <a:rPr lang="en-US" sz="2400" dirty="0">
                <a:solidFill>
                  <a:schemeClr val="tx1"/>
                </a:solidFill>
              </a:rPr>
              <a:t> </a:t>
            </a:r>
            <a:r>
              <a:rPr lang="en-US" sz="2400" dirty="0" err="1">
                <a:solidFill>
                  <a:schemeClr val="tx1"/>
                </a:solidFill>
              </a:rPr>
              <a:t>kê</a:t>
            </a:r>
            <a:r>
              <a:rPr lang="en-US" sz="2400" dirty="0">
                <a:solidFill>
                  <a:schemeClr val="tx1"/>
                </a:solidFill>
              </a:rPr>
              <a:t> </a:t>
            </a:r>
            <a:r>
              <a:rPr lang="en-US" sz="2400" dirty="0" err="1">
                <a:solidFill>
                  <a:schemeClr val="tx1"/>
                </a:solidFill>
              </a:rPr>
              <a:t>vàng</a:t>
            </a:r>
            <a:r>
              <a:rPr lang="en-US" sz="2400" dirty="0">
                <a:solidFill>
                  <a:schemeClr val="tx1"/>
                </a:solidFill>
              </a:rPr>
              <a:t> </a:t>
            </a:r>
            <a:r>
              <a:rPr lang="en-US" sz="2400" dirty="0" err="1">
                <a:solidFill>
                  <a:schemeClr val="tx1"/>
                </a:solidFill>
              </a:rPr>
              <a:t>óng</a:t>
            </a:r>
            <a:r>
              <a:rPr lang="en-US" sz="2400" dirty="0">
                <a:solidFill>
                  <a:schemeClr val="tx1"/>
                </a:solidFill>
              </a:rPr>
              <a:t> </a:t>
            </a:r>
            <a:r>
              <a:rPr lang="en-US" sz="2400" dirty="0" err="1">
                <a:solidFill>
                  <a:schemeClr val="tx1"/>
                </a:solidFill>
              </a:rPr>
              <a:t>vương</a:t>
            </a:r>
            <a:r>
              <a:rPr lang="en-US" sz="2400" dirty="0">
                <a:solidFill>
                  <a:schemeClr val="tx1"/>
                </a:solidFill>
              </a:rPr>
              <a:t> </a:t>
            </a:r>
            <a:r>
              <a:rPr lang="en-US" sz="2400" dirty="0" err="1">
                <a:solidFill>
                  <a:schemeClr val="tx1"/>
                </a:solidFill>
              </a:rPr>
              <a:t>trên</a:t>
            </a:r>
            <a:r>
              <a:rPr lang="en-US" sz="2400" dirty="0">
                <a:solidFill>
                  <a:schemeClr val="tx1"/>
                </a:solidFill>
              </a:rPr>
              <a:t> </a:t>
            </a:r>
            <a:r>
              <a:rPr lang="en-US" sz="2400" dirty="0" err="1">
                <a:solidFill>
                  <a:schemeClr val="tx1"/>
                </a:solidFill>
              </a:rPr>
              <a:t>cỏ</a:t>
            </a:r>
            <a:r>
              <a:rPr lang="en-US" sz="2400" dirty="0">
                <a:solidFill>
                  <a:schemeClr val="tx1"/>
                </a:solidFill>
              </a:rPr>
              <a:t>, </a:t>
            </a:r>
            <a:r>
              <a:rPr lang="en-US" sz="2400" dirty="0" err="1">
                <a:solidFill>
                  <a:schemeClr val="tx1"/>
                </a:solidFill>
              </a:rPr>
              <a:t>chích</a:t>
            </a:r>
            <a:r>
              <a:rPr lang="en-US" sz="2400" dirty="0">
                <a:solidFill>
                  <a:schemeClr val="tx1"/>
                </a:solidFill>
              </a:rPr>
              <a:t> </a:t>
            </a:r>
            <a:r>
              <a:rPr lang="en-US" sz="2400" dirty="0" err="1">
                <a:solidFill>
                  <a:schemeClr val="tx1"/>
                </a:solidFill>
              </a:rPr>
              <a:t>không</a:t>
            </a:r>
            <a:r>
              <a:rPr lang="en-US" sz="2400" dirty="0">
                <a:solidFill>
                  <a:schemeClr val="tx1"/>
                </a:solidFill>
              </a:rPr>
              <a:t> </a:t>
            </a:r>
            <a:r>
              <a:rPr lang="en-US" sz="2400" dirty="0" err="1">
                <a:solidFill>
                  <a:schemeClr val="tx1"/>
                </a:solidFill>
              </a:rPr>
              <a:t>ăn</a:t>
            </a:r>
            <a:r>
              <a:rPr lang="en-US" sz="2400" dirty="0">
                <a:solidFill>
                  <a:schemeClr val="tx1"/>
                </a:solidFill>
              </a:rPr>
              <a:t> </a:t>
            </a:r>
            <a:r>
              <a:rPr lang="en-US" sz="2400" dirty="0" err="1">
                <a:solidFill>
                  <a:schemeClr val="tx1"/>
                </a:solidFill>
              </a:rPr>
              <a:t>vội</a:t>
            </a:r>
            <a:r>
              <a:rPr lang="en-US" sz="2400" dirty="0">
                <a:solidFill>
                  <a:schemeClr val="tx1"/>
                </a:solidFill>
              </a:rPr>
              <a:t>, </a:t>
            </a:r>
            <a:r>
              <a:rPr lang="en-US" sz="2400" dirty="0" err="1">
                <a:solidFill>
                  <a:schemeClr val="tx1"/>
                </a:solidFill>
              </a:rPr>
              <a:t>nó</a:t>
            </a:r>
            <a:r>
              <a:rPr lang="en-US" sz="2400" dirty="0">
                <a:solidFill>
                  <a:schemeClr val="tx1"/>
                </a:solidFill>
              </a:rPr>
              <a:t> </a:t>
            </a:r>
            <a:r>
              <a:rPr lang="en-US" sz="2400" dirty="0" err="1">
                <a:solidFill>
                  <a:schemeClr val="tx1"/>
                </a:solidFill>
              </a:rPr>
              <a:t>nhặt</a:t>
            </a:r>
            <a:r>
              <a:rPr lang="en-US" sz="2400" dirty="0">
                <a:solidFill>
                  <a:schemeClr val="tx1"/>
                </a:solidFill>
              </a:rPr>
              <a:t> </a:t>
            </a:r>
            <a:r>
              <a:rPr lang="en-US" sz="2400" dirty="0" err="1">
                <a:solidFill>
                  <a:schemeClr val="tx1"/>
                </a:solidFill>
              </a:rPr>
              <a:t>từng</a:t>
            </a:r>
            <a:r>
              <a:rPr lang="en-US" sz="2400" dirty="0">
                <a:solidFill>
                  <a:schemeClr val="tx1"/>
                </a:solidFill>
              </a:rPr>
              <a:t> </a:t>
            </a:r>
            <a:r>
              <a:rPr lang="en-US" sz="2400" dirty="0" err="1">
                <a:solidFill>
                  <a:schemeClr val="tx1"/>
                </a:solidFill>
              </a:rPr>
              <a:t>hạt</a:t>
            </a:r>
            <a:r>
              <a:rPr lang="en-US" sz="2400" dirty="0">
                <a:solidFill>
                  <a:schemeClr val="tx1"/>
                </a:solidFill>
              </a:rPr>
              <a:t>, </a:t>
            </a:r>
            <a:r>
              <a:rPr lang="en-US" sz="2400" dirty="0" err="1">
                <a:solidFill>
                  <a:schemeClr val="tx1"/>
                </a:solidFill>
              </a:rPr>
              <a:t>đặt</a:t>
            </a:r>
            <a:r>
              <a:rPr lang="en-US" sz="2400" dirty="0">
                <a:solidFill>
                  <a:schemeClr val="tx1"/>
                </a:solidFill>
              </a:rPr>
              <a:t> </a:t>
            </a:r>
            <a:r>
              <a:rPr lang="en-US" sz="2400" dirty="0" err="1">
                <a:solidFill>
                  <a:schemeClr val="tx1"/>
                </a:solidFill>
              </a:rPr>
              <a:t>vào</a:t>
            </a:r>
            <a:r>
              <a:rPr lang="en-US" sz="2400" dirty="0">
                <a:solidFill>
                  <a:schemeClr val="tx1"/>
                </a:solidFill>
              </a:rPr>
              <a:t> </a:t>
            </a:r>
            <a:r>
              <a:rPr lang="en-US" sz="2400" dirty="0" err="1">
                <a:solidFill>
                  <a:schemeClr val="tx1"/>
                </a:solidFill>
              </a:rPr>
              <a:t>chiếc</a:t>
            </a:r>
            <a:r>
              <a:rPr lang="en-US" sz="2400" dirty="0">
                <a:solidFill>
                  <a:schemeClr val="tx1"/>
                </a:solidFill>
              </a:rPr>
              <a:t> </a:t>
            </a:r>
            <a:r>
              <a:rPr lang="en-US" sz="2400" dirty="0" err="1">
                <a:solidFill>
                  <a:schemeClr val="tx1"/>
                </a:solidFill>
              </a:rPr>
              <a:t>lá</a:t>
            </a:r>
            <a:r>
              <a:rPr lang="en-US" sz="2400" dirty="0">
                <a:solidFill>
                  <a:schemeClr val="tx1"/>
                </a:solidFill>
              </a:rPr>
              <a:t> </a:t>
            </a:r>
            <a:r>
              <a:rPr lang="en-US" sz="2400" dirty="0" err="1">
                <a:solidFill>
                  <a:schemeClr val="tx1"/>
                </a:solidFill>
              </a:rPr>
              <a:t>rồi</a:t>
            </a:r>
            <a:r>
              <a:rPr lang="en-US" sz="2400" dirty="0">
                <a:solidFill>
                  <a:schemeClr val="tx1"/>
                </a:solidFill>
              </a:rPr>
              <a:t> </a:t>
            </a:r>
            <a:r>
              <a:rPr lang="en-US" sz="2400" dirty="0" err="1">
                <a:solidFill>
                  <a:schemeClr val="tx1"/>
                </a:solidFill>
              </a:rPr>
              <a:t>gói</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cẩn</a:t>
            </a:r>
            <a:r>
              <a:rPr lang="en-US" sz="2400" dirty="0">
                <a:solidFill>
                  <a:schemeClr val="tx1"/>
                </a:solidFill>
              </a:rPr>
              <a:t> </a:t>
            </a:r>
            <a:r>
              <a:rPr lang="en-US" sz="2400" dirty="0" err="1">
                <a:solidFill>
                  <a:schemeClr val="tx1"/>
                </a:solidFill>
              </a:rPr>
              <a:t>thận</a:t>
            </a:r>
            <a:r>
              <a:rPr lang="en-US" sz="2400" dirty="0">
                <a:solidFill>
                  <a:schemeClr val="tx1"/>
                </a:solidFill>
              </a:rPr>
              <a:t> </a:t>
            </a:r>
            <a:r>
              <a:rPr lang="en-US" sz="2400" dirty="0" err="1">
                <a:solidFill>
                  <a:schemeClr val="tx1"/>
                </a:solidFill>
              </a:rPr>
              <a:t>và</a:t>
            </a:r>
            <a:r>
              <a:rPr lang="en-US" sz="2400" dirty="0">
                <a:solidFill>
                  <a:schemeClr val="tx1"/>
                </a:solidFill>
              </a:rPr>
              <a:t> bay </a:t>
            </a:r>
            <a:r>
              <a:rPr lang="en-US" sz="2400" dirty="0" err="1">
                <a:solidFill>
                  <a:schemeClr val="tx1"/>
                </a:solidFill>
              </a:rPr>
              <a:t>đi</a:t>
            </a:r>
            <a:r>
              <a:rPr lang="en-US" sz="2400" dirty="0">
                <a:solidFill>
                  <a:schemeClr val="tx1"/>
                </a:solidFill>
              </a:rPr>
              <a:t> </a:t>
            </a:r>
            <a:r>
              <a:rPr lang="en-US" sz="2400" dirty="0" err="1">
                <a:solidFill>
                  <a:schemeClr val="tx1"/>
                </a:solidFill>
              </a:rPr>
              <a:t>tìm</a:t>
            </a:r>
            <a:r>
              <a:rPr lang="en-US" sz="2400" dirty="0">
                <a:solidFill>
                  <a:schemeClr val="tx1"/>
                </a:solidFill>
              </a:rPr>
              <a:t> </a:t>
            </a:r>
            <a:r>
              <a:rPr lang="en-US" sz="2400" dirty="0" err="1">
                <a:solidFill>
                  <a:schemeClr val="tx1"/>
                </a:solidFill>
              </a:rPr>
              <a:t>chim</a:t>
            </a:r>
            <a:r>
              <a:rPr lang="en-US" sz="2400" dirty="0">
                <a:solidFill>
                  <a:schemeClr val="tx1"/>
                </a:solidFill>
              </a:rPr>
              <a:t> </a:t>
            </a:r>
            <a:r>
              <a:rPr lang="en-US" sz="2400" dirty="0" err="1">
                <a:solidFill>
                  <a:schemeClr val="tx1"/>
                </a:solidFill>
              </a:rPr>
              <a:t>sẻ</a:t>
            </a:r>
            <a:r>
              <a:rPr lang="en-US" sz="2400" dirty="0">
                <a:solidFill>
                  <a:schemeClr val="tx1"/>
                </a:solidFill>
              </a:rPr>
              <a:t>.</a:t>
            </a:r>
            <a:endParaRPr lang="en-US" sz="4400" i="1" dirty="0">
              <a:solidFill>
                <a:schemeClr val="tx1"/>
              </a:solidFill>
            </a:endParaRPr>
          </a:p>
        </p:txBody>
      </p:sp>
    </p:spTree>
    <p:extLst>
      <p:ext uri="{BB962C8B-B14F-4D97-AF65-F5344CB8AC3E}">
        <p14:creationId xmlns:p14="http://schemas.microsoft.com/office/powerpoint/2010/main" val="421816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3587853" y="417773"/>
            <a:ext cx="4923959" cy="4930427"/>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2"/>
            <a:stretch>
              <a:fillRect/>
            </a:stretch>
          </a:blipFill>
        </p:spPr>
      </p:sp>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2"/>
            <a:stretch>
              <a:fillRect/>
            </a:stretch>
          </a:blipFill>
        </p:spPr>
      </p:sp>
      <p:sp>
        <p:nvSpPr>
          <p:cNvPr id="6" name="Freeform 6"/>
          <p:cNvSpPr/>
          <p:nvPr/>
        </p:nvSpPr>
        <p:spPr>
          <a:xfrm rot="2903629">
            <a:off x="6973296" y="3546818"/>
            <a:ext cx="1204349" cy="873153"/>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3"/>
            <a:stretch>
              <a:fillRect/>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4"/>
            <a:stretch>
              <a:fillRect l="-59813" r="-54989"/>
            </a:stretch>
          </a:blipFill>
        </p:spPr>
      </p:sp>
      <p:sp>
        <p:nvSpPr>
          <p:cNvPr id="11" name="Freeform 11"/>
          <p:cNvSpPr/>
          <p:nvPr/>
        </p:nvSpPr>
        <p:spPr>
          <a:xfrm>
            <a:off x="6434010" y="3145192"/>
            <a:ext cx="586141" cy="1451742"/>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5"/>
            <a:stretch>
              <a:fillRect/>
            </a:stretch>
          </a:blipFill>
        </p:spPr>
      </p:sp>
      <p:sp>
        <p:nvSpPr>
          <p:cNvPr id="12" name="Freeform 12"/>
          <p:cNvSpPr/>
          <p:nvPr/>
        </p:nvSpPr>
        <p:spPr>
          <a:xfrm flipH="1">
            <a:off x="5339561" y="3656968"/>
            <a:ext cx="481250" cy="389211"/>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6"/>
            <a:stretch>
              <a:fillRect/>
            </a:stretch>
          </a:blipFill>
        </p:spPr>
      </p:sp>
      <p:sp>
        <p:nvSpPr>
          <p:cNvPr id="14" name="Freeform 14"/>
          <p:cNvSpPr/>
          <p:nvPr/>
        </p:nvSpPr>
        <p:spPr>
          <a:xfrm>
            <a:off x="3840561" y="4894736"/>
            <a:ext cx="6382511" cy="1963264"/>
          </a:xfrm>
          <a:custGeom>
            <a:avLst/>
            <a:gdLst/>
            <a:ahLst/>
            <a:cxnLst/>
            <a:rect l="l" t="t" r="r" b="b"/>
            <a:pathLst>
              <a:path w="9573766" h="2944896">
                <a:moveTo>
                  <a:pt x="0" y="0"/>
                </a:moveTo>
                <a:lnTo>
                  <a:pt x="9573766" y="0"/>
                </a:lnTo>
                <a:lnTo>
                  <a:pt x="9573766" y="2944896"/>
                </a:lnTo>
                <a:lnTo>
                  <a:pt x="0" y="2944896"/>
                </a:lnTo>
                <a:lnTo>
                  <a:pt x="0" y="0"/>
                </a:lnTo>
                <a:close/>
              </a:path>
            </a:pathLst>
          </a:custGeom>
          <a:blipFill>
            <a:blip r:embed="rId7"/>
            <a:stretch>
              <a:fillRect b="-212694"/>
            </a:stretch>
          </a:blipFill>
        </p:spPr>
      </p:sp>
      <p:grpSp>
        <p:nvGrpSpPr>
          <p:cNvPr id="18" name="Group 7"/>
          <p:cNvGrpSpPr/>
          <p:nvPr/>
        </p:nvGrpSpPr>
        <p:grpSpPr>
          <a:xfrm>
            <a:off x="482601" y="348263"/>
            <a:ext cx="11226799" cy="6384676"/>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sp>
        <p:nvSpPr>
          <p:cNvPr id="27" name="TextBox 26"/>
          <p:cNvSpPr txBox="1"/>
          <p:nvPr/>
        </p:nvSpPr>
        <p:spPr>
          <a:xfrm>
            <a:off x="3966166" y="419953"/>
            <a:ext cx="4578561" cy="1898084"/>
          </a:xfrm>
          <a:prstGeom prst="rect">
            <a:avLst/>
          </a:prstGeom>
          <a:noFill/>
        </p:spPr>
        <p:txBody>
          <a:bodyPr wrap="square" rtlCol="0">
            <a:spAutoFit/>
          </a:bodyPr>
          <a:lstStyle/>
          <a:p>
            <a:pPr algn="ctr"/>
            <a:r>
              <a:rPr lang="en-US" sz="5867" dirty="0">
                <a:ln w="38100">
                  <a:solidFill>
                    <a:schemeClr val="accent3">
                      <a:lumMod val="75000"/>
                    </a:schemeClr>
                  </a:solidFill>
                </a:ln>
                <a:solidFill>
                  <a:srgbClr val="92D050"/>
                </a:solidFill>
                <a:latin typeface="#9Slide07 Soup of Justice" pitchFamily="2" charset="0"/>
              </a:rPr>
              <a:t>BÀI HỌC QUÝ</a:t>
            </a:r>
          </a:p>
        </p:txBody>
      </p:sp>
      <p:sp>
        <p:nvSpPr>
          <p:cNvPr id="29" name="Rounded Rectangle 28"/>
          <p:cNvSpPr/>
          <p:nvPr/>
        </p:nvSpPr>
        <p:spPr>
          <a:xfrm>
            <a:off x="1031045" y="5123303"/>
            <a:ext cx="4912487" cy="1576119"/>
          </a:xfrm>
          <a:prstGeom prst="roundRect">
            <a:avLst/>
          </a:prstGeom>
          <a:no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133" dirty="0" err="1">
                <a:solidFill>
                  <a:schemeClr val="tx1"/>
                </a:solidFill>
              </a:rPr>
              <a:t>Chim</a:t>
            </a:r>
            <a:r>
              <a:rPr lang="en-US" sz="2133" dirty="0">
                <a:solidFill>
                  <a:schemeClr val="tx1"/>
                </a:solidFill>
              </a:rPr>
              <a:t> </a:t>
            </a:r>
            <a:r>
              <a:rPr lang="en-US" sz="2133" dirty="0" err="1">
                <a:solidFill>
                  <a:schemeClr val="tx1"/>
                </a:solidFill>
              </a:rPr>
              <a:t>chích</a:t>
            </a:r>
            <a:r>
              <a:rPr lang="en-US" sz="2133" dirty="0">
                <a:solidFill>
                  <a:schemeClr val="tx1"/>
                </a:solidFill>
              </a:rPr>
              <a:t> </a:t>
            </a:r>
            <a:r>
              <a:rPr lang="en-US" sz="2133" dirty="0" err="1">
                <a:solidFill>
                  <a:schemeClr val="tx1"/>
                </a:solidFill>
              </a:rPr>
              <a:t>nói</a:t>
            </a:r>
            <a:r>
              <a:rPr lang="en-US" sz="2133" dirty="0">
                <a:solidFill>
                  <a:schemeClr val="tx1"/>
                </a:solidFill>
              </a:rPr>
              <a:t>: “ </a:t>
            </a:r>
            <a:r>
              <a:rPr lang="en-US" sz="2133" dirty="0" err="1">
                <a:solidFill>
                  <a:schemeClr val="tx1"/>
                </a:solidFill>
              </a:rPr>
              <a:t>Nhưng</a:t>
            </a:r>
            <a:r>
              <a:rPr lang="en-US" sz="2133" dirty="0">
                <a:solidFill>
                  <a:schemeClr val="tx1"/>
                </a:solidFill>
              </a:rPr>
              <a:t> </a:t>
            </a:r>
            <a:r>
              <a:rPr lang="en-US" sz="2133" dirty="0" err="1">
                <a:solidFill>
                  <a:schemeClr val="tx1"/>
                </a:solidFill>
              </a:rPr>
              <a:t>mình</a:t>
            </a:r>
            <a:r>
              <a:rPr lang="en-US" sz="2133" dirty="0">
                <a:solidFill>
                  <a:schemeClr val="tx1"/>
                </a:solidFill>
              </a:rPr>
              <a:t> </a:t>
            </a:r>
            <a:r>
              <a:rPr lang="en-US" sz="2133" dirty="0" err="1">
                <a:solidFill>
                  <a:schemeClr val="tx1"/>
                </a:solidFill>
              </a:rPr>
              <a:t>với</a:t>
            </a:r>
            <a:r>
              <a:rPr lang="en-US" sz="2133" dirty="0">
                <a:solidFill>
                  <a:schemeClr val="tx1"/>
                </a:solidFill>
              </a:rPr>
              <a:t> </a:t>
            </a:r>
            <a:r>
              <a:rPr lang="en-US" sz="2133" dirty="0" err="1">
                <a:solidFill>
                  <a:schemeClr val="tx1"/>
                </a:solidFill>
              </a:rPr>
              <a:t>cậu</a:t>
            </a:r>
            <a:r>
              <a:rPr lang="en-US" sz="2133" dirty="0">
                <a:solidFill>
                  <a:schemeClr val="tx1"/>
                </a:solidFill>
              </a:rPr>
              <a:t> </a:t>
            </a:r>
            <a:r>
              <a:rPr lang="en-US" sz="2133" dirty="0" err="1">
                <a:solidFill>
                  <a:schemeClr val="tx1"/>
                </a:solidFill>
              </a:rPr>
              <a:t>là</a:t>
            </a:r>
            <a:r>
              <a:rPr lang="en-US" sz="2133" dirty="0">
                <a:solidFill>
                  <a:schemeClr val="tx1"/>
                </a:solidFill>
              </a:rPr>
              <a:t> </a:t>
            </a:r>
            <a:r>
              <a:rPr lang="en-US" sz="2133" dirty="0" err="1">
                <a:solidFill>
                  <a:schemeClr val="tx1"/>
                </a:solidFill>
              </a:rPr>
              <a:t>bạn</a:t>
            </a:r>
            <a:r>
              <a:rPr lang="en-US" sz="2133" dirty="0">
                <a:solidFill>
                  <a:schemeClr val="tx1"/>
                </a:solidFill>
              </a:rPr>
              <a:t> </a:t>
            </a:r>
            <a:r>
              <a:rPr lang="en-US" sz="2133" dirty="0" err="1">
                <a:solidFill>
                  <a:schemeClr val="tx1"/>
                </a:solidFill>
              </a:rPr>
              <a:t>của</a:t>
            </a:r>
            <a:r>
              <a:rPr lang="en-US" sz="2133" dirty="0">
                <a:solidFill>
                  <a:schemeClr val="tx1"/>
                </a:solidFill>
              </a:rPr>
              <a:t> </a:t>
            </a:r>
            <a:r>
              <a:rPr lang="en-US" sz="2133" dirty="0" err="1">
                <a:solidFill>
                  <a:schemeClr val="tx1"/>
                </a:solidFill>
              </a:rPr>
              <a:t>nhau</a:t>
            </a:r>
            <a:r>
              <a:rPr lang="en-US" sz="2133" dirty="0">
                <a:solidFill>
                  <a:schemeClr val="tx1"/>
                </a:solidFill>
              </a:rPr>
              <a:t> </a:t>
            </a:r>
            <a:r>
              <a:rPr lang="en-US" sz="2133" dirty="0" err="1">
                <a:solidFill>
                  <a:schemeClr val="tx1"/>
                </a:solidFill>
              </a:rPr>
              <a:t>cơ</a:t>
            </a:r>
            <a:r>
              <a:rPr lang="en-US" sz="2133" dirty="0">
                <a:solidFill>
                  <a:schemeClr val="tx1"/>
                </a:solidFill>
              </a:rPr>
              <a:t> </a:t>
            </a:r>
            <a:r>
              <a:rPr lang="en-US" sz="2133" dirty="0" err="1">
                <a:solidFill>
                  <a:schemeClr val="tx1"/>
                </a:solidFill>
              </a:rPr>
              <a:t>mà</a:t>
            </a:r>
            <a:r>
              <a:rPr lang="en-US" sz="2133" dirty="0">
                <a:solidFill>
                  <a:schemeClr val="tx1"/>
                </a:solidFill>
              </a:rPr>
              <a:t>. </a:t>
            </a:r>
            <a:r>
              <a:rPr lang="en-US" sz="2133" dirty="0" err="1">
                <a:solidFill>
                  <a:schemeClr val="tx1"/>
                </a:solidFill>
              </a:rPr>
              <a:t>Đã</a:t>
            </a:r>
            <a:r>
              <a:rPr lang="en-US" sz="2133" dirty="0">
                <a:solidFill>
                  <a:schemeClr val="tx1"/>
                </a:solidFill>
              </a:rPr>
              <a:t> </a:t>
            </a:r>
            <a:r>
              <a:rPr lang="en-US" sz="2133" dirty="0" err="1">
                <a:solidFill>
                  <a:schemeClr val="tx1"/>
                </a:solidFill>
              </a:rPr>
              <a:t>là</a:t>
            </a:r>
            <a:r>
              <a:rPr lang="en-US" sz="2133" dirty="0">
                <a:solidFill>
                  <a:schemeClr val="tx1"/>
                </a:solidFill>
              </a:rPr>
              <a:t> </a:t>
            </a:r>
            <a:r>
              <a:rPr lang="en-US" sz="2133" dirty="0" err="1">
                <a:solidFill>
                  <a:schemeClr val="tx1"/>
                </a:solidFill>
              </a:rPr>
              <a:t>bạn</a:t>
            </a:r>
            <a:r>
              <a:rPr lang="en-US" sz="2133" dirty="0">
                <a:solidFill>
                  <a:schemeClr val="tx1"/>
                </a:solidFill>
              </a:rPr>
              <a:t> </a:t>
            </a:r>
            <a:r>
              <a:rPr lang="en-US" sz="2133" dirty="0" err="1">
                <a:solidFill>
                  <a:schemeClr val="tx1"/>
                </a:solidFill>
              </a:rPr>
              <a:t>thì</a:t>
            </a:r>
            <a:r>
              <a:rPr lang="en-US" sz="2133" dirty="0">
                <a:solidFill>
                  <a:schemeClr val="tx1"/>
                </a:solidFill>
              </a:rPr>
              <a:t> </a:t>
            </a:r>
            <a:r>
              <a:rPr lang="en-US" sz="2133" dirty="0" err="1">
                <a:solidFill>
                  <a:schemeClr val="tx1"/>
                </a:solidFill>
              </a:rPr>
              <a:t>bất</a:t>
            </a:r>
            <a:r>
              <a:rPr lang="en-US" sz="2133" dirty="0">
                <a:solidFill>
                  <a:schemeClr val="tx1"/>
                </a:solidFill>
              </a:rPr>
              <a:t> </a:t>
            </a:r>
            <a:r>
              <a:rPr lang="en-US" sz="2133" dirty="0" err="1">
                <a:solidFill>
                  <a:schemeClr val="tx1"/>
                </a:solidFill>
              </a:rPr>
              <a:t>cứ</a:t>
            </a:r>
            <a:r>
              <a:rPr lang="en-US" sz="2133" dirty="0">
                <a:solidFill>
                  <a:schemeClr val="tx1"/>
                </a:solidFill>
              </a:rPr>
              <a:t> </a:t>
            </a:r>
            <a:r>
              <a:rPr lang="en-US" sz="2133" dirty="0" err="1">
                <a:solidFill>
                  <a:schemeClr val="tx1"/>
                </a:solidFill>
              </a:rPr>
              <a:t>cái</a:t>
            </a:r>
            <a:r>
              <a:rPr lang="en-US" sz="2133" dirty="0">
                <a:solidFill>
                  <a:schemeClr val="tx1"/>
                </a:solidFill>
              </a:rPr>
              <a:t> </a:t>
            </a:r>
            <a:r>
              <a:rPr lang="en-US" sz="2133" dirty="0" err="1">
                <a:solidFill>
                  <a:schemeClr val="tx1"/>
                </a:solidFill>
              </a:rPr>
              <a:t>gì</a:t>
            </a:r>
            <a:r>
              <a:rPr lang="en-US" sz="2133" dirty="0">
                <a:solidFill>
                  <a:schemeClr val="tx1"/>
                </a:solidFill>
              </a:rPr>
              <a:t> </a:t>
            </a:r>
            <a:r>
              <a:rPr lang="en-US" sz="2133" dirty="0" err="1">
                <a:solidFill>
                  <a:schemeClr val="tx1"/>
                </a:solidFill>
              </a:rPr>
              <a:t>kiếm</a:t>
            </a:r>
            <a:r>
              <a:rPr lang="en-US" sz="2133" dirty="0">
                <a:solidFill>
                  <a:schemeClr val="tx1"/>
                </a:solidFill>
              </a:rPr>
              <a:t> </a:t>
            </a:r>
            <a:r>
              <a:rPr lang="en-US" sz="2133" dirty="0" err="1">
                <a:solidFill>
                  <a:schemeClr val="tx1"/>
                </a:solidFill>
              </a:rPr>
              <a:t>được</a:t>
            </a:r>
            <a:r>
              <a:rPr lang="en-US" sz="2133" dirty="0">
                <a:solidFill>
                  <a:schemeClr val="tx1"/>
                </a:solidFill>
              </a:rPr>
              <a:t> </a:t>
            </a:r>
            <a:r>
              <a:rPr lang="en-US" sz="2133" dirty="0" err="1">
                <a:solidFill>
                  <a:schemeClr val="tx1"/>
                </a:solidFill>
              </a:rPr>
              <a:t>cũng</a:t>
            </a:r>
            <a:r>
              <a:rPr lang="en-US" sz="2133" dirty="0">
                <a:solidFill>
                  <a:schemeClr val="tx1"/>
                </a:solidFill>
              </a:rPr>
              <a:t> </a:t>
            </a:r>
            <a:r>
              <a:rPr lang="en-US" sz="2133" dirty="0" err="1">
                <a:solidFill>
                  <a:schemeClr val="tx1"/>
                </a:solidFill>
              </a:rPr>
              <a:t>phải</a:t>
            </a:r>
            <a:r>
              <a:rPr lang="en-US" sz="2133" dirty="0">
                <a:solidFill>
                  <a:schemeClr val="tx1"/>
                </a:solidFill>
              </a:rPr>
              <a:t> chia </a:t>
            </a:r>
            <a:r>
              <a:rPr lang="en-US" sz="2133" dirty="0" err="1">
                <a:solidFill>
                  <a:schemeClr val="tx1"/>
                </a:solidFill>
              </a:rPr>
              <a:t>cho</a:t>
            </a:r>
            <a:r>
              <a:rPr lang="en-US" sz="2133" dirty="0">
                <a:solidFill>
                  <a:schemeClr val="tx1"/>
                </a:solidFill>
              </a:rPr>
              <a:t> </a:t>
            </a:r>
            <a:r>
              <a:rPr lang="en-US" sz="2133" dirty="0" err="1">
                <a:solidFill>
                  <a:schemeClr val="tx1"/>
                </a:solidFill>
              </a:rPr>
              <a:t>nhau</a:t>
            </a:r>
            <a:r>
              <a:rPr lang="en-US" sz="2133" dirty="0">
                <a:solidFill>
                  <a:schemeClr val="tx1"/>
                </a:solidFill>
              </a:rPr>
              <a:t>. </a:t>
            </a:r>
            <a:r>
              <a:rPr lang="en-US" sz="2133" dirty="0" err="1">
                <a:solidFill>
                  <a:schemeClr val="tx1"/>
                </a:solidFill>
              </a:rPr>
              <a:t>Lẽ</a:t>
            </a:r>
            <a:r>
              <a:rPr lang="en-US" sz="2133" dirty="0">
                <a:solidFill>
                  <a:schemeClr val="tx1"/>
                </a:solidFill>
              </a:rPr>
              <a:t> </a:t>
            </a:r>
            <a:r>
              <a:rPr lang="en-US" sz="2133" dirty="0" err="1">
                <a:solidFill>
                  <a:schemeClr val="tx1"/>
                </a:solidFill>
              </a:rPr>
              <a:t>nào</a:t>
            </a:r>
            <a:r>
              <a:rPr lang="en-US" sz="2133" dirty="0">
                <a:solidFill>
                  <a:schemeClr val="tx1"/>
                </a:solidFill>
              </a:rPr>
              <a:t> </a:t>
            </a:r>
            <a:r>
              <a:rPr lang="en-US" sz="2133" dirty="0" err="1">
                <a:solidFill>
                  <a:schemeClr val="tx1"/>
                </a:solidFill>
              </a:rPr>
              <a:t>cậu</a:t>
            </a:r>
            <a:r>
              <a:rPr lang="en-US" sz="2133" dirty="0">
                <a:solidFill>
                  <a:schemeClr val="tx1"/>
                </a:solidFill>
              </a:rPr>
              <a:t> </a:t>
            </a:r>
            <a:r>
              <a:rPr lang="en-US" sz="2133" dirty="0" err="1">
                <a:solidFill>
                  <a:schemeClr val="tx1"/>
                </a:solidFill>
              </a:rPr>
              <a:t>không</a:t>
            </a:r>
            <a:r>
              <a:rPr lang="en-US" sz="2133" dirty="0">
                <a:solidFill>
                  <a:schemeClr val="tx1"/>
                </a:solidFill>
              </a:rPr>
              <a:t> </a:t>
            </a:r>
            <a:r>
              <a:rPr lang="en-US" sz="2133" dirty="0" err="1">
                <a:solidFill>
                  <a:schemeClr val="tx1"/>
                </a:solidFill>
              </a:rPr>
              <a:t>nghĩ</a:t>
            </a:r>
            <a:r>
              <a:rPr lang="en-US" sz="2133" dirty="0">
                <a:solidFill>
                  <a:schemeClr val="tx1"/>
                </a:solidFill>
              </a:rPr>
              <a:t> </a:t>
            </a:r>
            <a:r>
              <a:rPr lang="en-US" sz="2133" dirty="0" err="1">
                <a:solidFill>
                  <a:schemeClr val="tx1"/>
                </a:solidFill>
              </a:rPr>
              <a:t>như</a:t>
            </a:r>
            <a:r>
              <a:rPr lang="en-US" sz="2133" dirty="0">
                <a:solidFill>
                  <a:schemeClr val="tx1"/>
                </a:solidFill>
              </a:rPr>
              <a:t> </a:t>
            </a:r>
            <a:r>
              <a:rPr lang="en-US" sz="2133" dirty="0" err="1">
                <a:solidFill>
                  <a:schemeClr val="tx1"/>
                </a:solidFill>
              </a:rPr>
              <a:t>thế</a:t>
            </a:r>
            <a:r>
              <a:rPr lang="en-US" sz="2133" dirty="0">
                <a:solidFill>
                  <a:schemeClr val="tx1"/>
                </a:solidFill>
              </a:rPr>
              <a:t>?”</a:t>
            </a:r>
            <a:endParaRPr lang="en-US" sz="4000" i="1" dirty="0">
              <a:solidFill>
                <a:schemeClr val="tx1"/>
              </a:solidFill>
            </a:endParaRPr>
          </a:p>
        </p:txBody>
      </p:sp>
      <p:pic>
        <p:nvPicPr>
          <p:cNvPr id="26" name="Picture 25"/>
          <p:cNvPicPr>
            <a:picLocks noChangeAspect="1"/>
          </p:cNvPicPr>
          <p:nvPr/>
        </p:nvPicPr>
        <p:blipFill>
          <a:blip r:embed="rId8"/>
          <a:stretch>
            <a:fillRect/>
          </a:stretch>
        </p:blipFill>
        <p:spPr>
          <a:xfrm>
            <a:off x="859334" y="1427351"/>
            <a:ext cx="10497823" cy="3844108"/>
          </a:xfrm>
          <a:prstGeom prst="rect">
            <a:avLst/>
          </a:prstGeom>
        </p:spPr>
      </p:pic>
      <p:sp>
        <p:nvSpPr>
          <p:cNvPr id="31" name="Rounded Rectangle 30"/>
          <p:cNvSpPr/>
          <p:nvPr/>
        </p:nvSpPr>
        <p:spPr>
          <a:xfrm>
            <a:off x="6157261" y="4958078"/>
            <a:ext cx="4912487" cy="1576119"/>
          </a:xfrm>
          <a:prstGeom prst="roundRect">
            <a:avLst/>
          </a:prstGeom>
          <a:no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solidFill>
                  <a:schemeClr val="tx1"/>
                </a:solidFill>
              </a:rPr>
              <a:t>Vì</a:t>
            </a:r>
            <a:r>
              <a:rPr lang="en-US" sz="2400" dirty="0">
                <a:solidFill>
                  <a:schemeClr val="tx1"/>
                </a:solidFill>
              </a:rPr>
              <a:t> </a:t>
            </a:r>
            <a:r>
              <a:rPr lang="en-US" sz="2400" dirty="0" err="1">
                <a:solidFill>
                  <a:schemeClr val="tx1"/>
                </a:solidFill>
              </a:rPr>
              <a:t>sẻ</a:t>
            </a:r>
            <a:r>
              <a:rPr lang="en-US" sz="2400" dirty="0">
                <a:solidFill>
                  <a:schemeClr val="tx1"/>
                </a:solidFill>
              </a:rPr>
              <a:t> </a:t>
            </a:r>
            <a:r>
              <a:rPr lang="en-US" sz="2400" dirty="0" err="1">
                <a:solidFill>
                  <a:schemeClr val="tx1"/>
                </a:solidFill>
              </a:rPr>
              <a:t>thấy</a:t>
            </a:r>
            <a:r>
              <a:rPr lang="en-US" sz="2400" dirty="0">
                <a:solidFill>
                  <a:schemeClr val="tx1"/>
                </a:solidFill>
              </a:rPr>
              <a:t> </a:t>
            </a:r>
            <a:r>
              <a:rPr lang="en-US" sz="2400" dirty="0" err="1">
                <a:solidFill>
                  <a:schemeClr val="tx1"/>
                </a:solidFill>
              </a:rPr>
              <a:t>mình</a:t>
            </a:r>
            <a:r>
              <a:rPr lang="en-US" sz="2400" dirty="0">
                <a:solidFill>
                  <a:schemeClr val="tx1"/>
                </a:solidFill>
              </a:rPr>
              <a:t> </a:t>
            </a:r>
            <a:r>
              <a:rPr lang="en-US" sz="2400" dirty="0" err="1">
                <a:solidFill>
                  <a:schemeClr val="tx1"/>
                </a:solidFill>
              </a:rPr>
              <a:t>ích</a:t>
            </a:r>
            <a:r>
              <a:rPr lang="en-US" sz="2400" dirty="0">
                <a:solidFill>
                  <a:schemeClr val="tx1"/>
                </a:solidFill>
              </a:rPr>
              <a:t> </a:t>
            </a:r>
            <a:r>
              <a:rPr lang="en-US" sz="2400" dirty="0" err="1">
                <a:solidFill>
                  <a:schemeClr val="tx1"/>
                </a:solidFill>
              </a:rPr>
              <a:t>kỉ</a:t>
            </a:r>
            <a:r>
              <a:rPr lang="en-US" sz="2400" dirty="0">
                <a:solidFill>
                  <a:schemeClr val="tx1"/>
                </a:solidFill>
              </a:rPr>
              <a:t>, </a:t>
            </a:r>
            <a:r>
              <a:rPr lang="en-US" sz="2400" dirty="0" err="1">
                <a:solidFill>
                  <a:schemeClr val="tx1"/>
                </a:solidFill>
              </a:rPr>
              <a:t>chỉ</a:t>
            </a:r>
            <a:r>
              <a:rPr lang="en-US" sz="2400" dirty="0">
                <a:solidFill>
                  <a:schemeClr val="tx1"/>
                </a:solidFill>
              </a:rPr>
              <a:t> </a:t>
            </a:r>
            <a:r>
              <a:rPr lang="en-US" sz="2400" dirty="0" err="1">
                <a:solidFill>
                  <a:schemeClr val="tx1"/>
                </a:solidFill>
              </a:rPr>
              <a:t>biết</a:t>
            </a:r>
            <a:r>
              <a:rPr lang="en-US" sz="2400" dirty="0">
                <a:solidFill>
                  <a:schemeClr val="tx1"/>
                </a:solidFill>
              </a:rPr>
              <a:t> </a:t>
            </a:r>
            <a:r>
              <a:rPr lang="en-US" sz="2400" dirty="0" err="1">
                <a:solidFill>
                  <a:schemeClr val="tx1"/>
                </a:solidFill>
              </a:rPr>
              <a:t>nghĩ</a:t>
            </a:r>
            <a:r>
              <a:rPr lang="en-US" sz="2400" dirty="0">
                <a:solidFill>
                  <a:schemeClr val="tx1"/>
                </a:solidFill>
              </a:rPr>
              <a:t> </a:t>
            </a:r>
            <a:r>
              <a:rPr lang="en-US" sz="2400" dirty="0" err="1">
                <a:solidFill>
                  <a:schemeClr val="tx1"/>
                </a:solidFill>
              </a:rPr>
              <a:t>đến</a:t>
            </a:r>
            <a:r>
              <a:rPr lang="en-US" sz="2400" dirty="0">
                <a:solidFill>
                  <a:schemeClr val="tx1"/>
                </a:solidFill>
              </a:rPr>
              <a:t> </a:t>
            </a:r>
            <a:r>
              <a:rPr lang="en-US" sz="2400" dirty="0" err="1">
                <a:solidFill>
                  <a:schemeClr val="tx1"/>
                </a:solidFill>
              </a:rPr>
              <a:t>bản</a:t>
            </a:r>
            <a:r>
              <a:rPr lang="en-US" sz="2400" dirty="0">
                <a:solidFill>
                  <a:schemeClr val="tx1"/>
                </a:solidFill>
              </a:rPr>
              <a:t> </a:t>
            </a:r>
            <a:r>
              <a:rPr lang="en-US" sz="2400" dirty="0" err="1">
                <a:solidFill>
                  <a:schemeClr val="tx1"/>
                </a:solidFill>
              </a:rPr>
              <a:t>thân</a:t>
            </a:r>
            <a:r>
              <a:rPr lang="en-US" sz="2400" dirty="0">
                <a:solidFill>
                  <a:schemeClr val="tx1"/>
                </a:solidFill>
              </a:rPr>
              <a:t>.</a:t>
            </a:r>
            <a:endParaRPr lang="en-US" sz="4400" i="1" dirty="0">
              <a:solidFill>
                <a:schemeClr val="tx1"/>
              </a:solidFill>
            </a:endParaRPr>
          </a:p>
        </p:txBody>
      </p:sp>
      <p:sp>
        <p:nvSpPr>
          <p:cNvPr id="23" name="Oval 22"/>
          <p:cNvSpPr/>
          <p:nvPr/>
        </p:nvSpPr>
        <p:spPr>
          <a:xfrm>
            <a:off x="5234640" y="4543738"/>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3</a:t>
            </a:r>
          </a:p>
        </p:txBody>
      </p:sp>
      <p:sp>
        <p:nvSpPr>
          <p:cNvPr id="24" name="Oval 23"/>
          <p:cNvSpPr/>
          <p:nvPr/>
        </p:nvSpPr>
        <p:spPr>
          <a:xfrm>
            <a:off x="10568820" y="4553454"/>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4</a:t>
            </a:r>
          </a:p>
        </p:txBody>
      </p:sp>
    </p:spTree>
    <p:extLst>
      <p:ext uri="{BB962C8B-B14F-4D97-AF65-F5344CB8AC3E}">
        <p14:creationId xmlns:p14="http://schemas.microsoft.com/office/powerpoint/2010/main" val="200893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3587853" y="417773"/>
            <a:ext cx="4923959" cy="4930427"/>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2"/>
            <a:stretch>
              <a:fillRect/>
            </a:stretch>
          </a:blipFill>
        </p:spPr>
      </p:sp>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2"/>
            <a:stretch>
              <a:fillRect/>
            </a:stretch>
          </a:blipFill>
        </p:spPr>
      </p:sp>
      <p:sp>
        <p:nvSpPr>
          <p:cNvPr id="6" name="Freeform 6"/>
          <p:cNvSpPr/>
          <p:nvPr/>
        </p:nvSpPr>
        <p:spPr>
          <a:xfrm rot="2903629">
            <a:off x="6973296" y="3546818"/>
            <a:ext cx="1204349" cy="873153"/>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3"/>
            <a:stretch>
              <a:fillRect/>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4"/>
            <a:stretch>
              <a:fillRect l="-59813" r="-54989"/>
            </a:stretch>
          </a:blipFill>
        </p:spPr>
      </p:sp>
      <p:sp>
        <p:nvSpPr>
          <p:cNvPr id="11" name="Freeform 11"/>
          <p:cNvSpPr/>
          <p:nvPr/>
        </p:nvSpPr>
        <p:spPr>
          <a:xfrm>
            <a:off x="6434010" y="3145192"/>
            <a:ext cx="586141" cy="1451742"/>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5"/>
            <a:stretch>
              <a:fillRect/>
            </a:stretch>
          </a:blipFill>
        </p:spPr>
      </p:sp>
      <p:sp>
        <p:nvSpPr>
          <p:cNvPr id="12" name="Freeform 12"/>
          <p:cNvSpPr/>
          <p:nvPr/>
        </p:nvSpPr>
        <p:spPr>
          <a:xfrm flipH="1">
            <a:off x="5339561" y="3656968"/>
            <a:ext cx="481250" cy="389211"/>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6"/>
            <a:stretch>
              <a:fillRect/>
            </a:stretch>
          </a:blipFill>
        </p:spPr>
      </p:sp>
      <p:sp>
        <p:nvSpPr>
          <p:cNvPr id="14" name="Freeform 14"/>
          <p:cNvSpPr/>
          <p:nvPr/>
        </p:nvSpPr>
        <p:spPr>
          <a:xfrm>
            <a:off x="3840561" y="4894736"/>
            <a:ext cx="6382511" cy="1963264"/>
          </a:xfrm>
          <a:custGeom>
            <a:avLst/>
            <a:gdLst/>
            <a:ahLst/>
            <a:cxnLst/>
            <a:rect l="l" t="t" r="r" b="b"/>
            <a:pathLst>
              <a:path w="9573766" h="2944896">
                <a:moveTo>
                  <a:pt x="0" y="0"/>
                </a:moveTo>
                <a:lnTo>
                  <a:pt x="9573766" y="0"/>
                </a:lnTo>
                <a:lnTo>
                  <a:pt x="9573766" y="2944896"/>
                </a:lnTo>
                <a:lnTo>
                  <a:pt x="0" y="2944896"/>
                </a:lnTo>
                <a:lnTo>
                  <a:pt x="0" y="0"/>
                </a:lnTo>
                <a:close/>
              </a:path>
            </a:pathLst>
          </a:custGeom>
          <a:blipFill>
            <a:blip r:embed="rId7"/>
            <a:stretch>
              <a:fillRect b="-212694"/>
            </a:stretch>
          </a:blipFill>
        </p:spPr>
      </p:sp>
      <p:grpSp>
        <p:nvGrpSpPr>
          <p:cNvPr id="18" name="Group 7"/>
          <p:cNvGrpSpPr/>
          <p:nvPr/>
        </p:nvGrpSpPr>
        <p:grpSpPr>
          <a:xfrm>
            <a:off x="482601" y="348263"/>
            <a:ext cx="11226799" cy="6384676"/>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sp>
        <p:nvSpPr>
          <p:cNvPr id="31" name="Rounded Rectangle 30"/>
          <p:cNvSpPr/>
          <p:nvPr/>
        </p:nvSpPr>
        <p:spPr>
          <a:xfrm>
            <a:off x="1149961" y="1523926"/>
            <a:ext cx="10134363" cy="892270"/>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dirty="0" err="1">
                <a:solidFill>
                  <a:schemeClr val="tx1"/>
                </a:solidFill>
              </a:rPr>
              <a:t>Nhận</a:t>
            </a:r>
            <a:r>
              <a:rPr lang="en-US" sz="3200" b="1" dirty="0">
                <a:solidFill>
                  <a:schemeClr val="tx1"/>
                </a:solidFill>
              </a:rPr>
              <a:t> </a:t>
            </a:r>
            <a:r>
              <a:rPr lang="en-US" sz="3200" b="1" dirty="0" err="1">
                <a:solidFill>
                  <a:schemeClr val="tx1"/>
                </a:solidFill>
              </a:rPr>
              <a:t>xét</a:t>
            </a:r>
            <a:r>
              <a:rPr lang="en-US" sz="3200" b="1" dirty="0">
                <a:solidFill>
                  <a:schemeClr val="tx1"/>
                </a:solidFill>
              </a:rPr>
              <a:t> </a:t>
            </a:r>
            <a:r>
              <a:rPr lang="en-US" sz="3200" b="1" dirty="0" err="1">
                <a:solidFill>
                  <a:schemeClr val="tx1"/>
                </a:solidFill>
              </a:rPr>
              <a:t>về</a:t>
            </a:r>
            <a:r>
              <a:rPr lang="en-US" sz="3200" b="1" dirty="0">
                <a:solidFill>
                  <a:schemeClr val="tx1"/>
                </a:solidFill>
              </a:rPr>
              <a:t> </a:t>
            </a:r>
            <a:r>
              <a:rPr lang="en-US" sz="3200" b="1" dirty="0" err="1">
                <a:solidFill>
                  <a:schemeClr val="tx1"/>
                </a:solidFill>
              </a:rPr>
              <a:t>tính</a:t>
            </a:r>
            <a:r>
              <a:rPr lang="en-US" sz="3200" b="1" dirty="0">
                <a:solidFill>
                  <a:schemeClr val="tx1"/>
                </a:solidFill>
              </a:rPr>
              <a:t> </a:t>
            </a:r>
            <a:r>
              <a:rPr lang="en-US" sz="3200" b="1" dirty="0" err="1">
                <a:solidFill>
                  <a:schemeClr val="tx1"/>
                </a:solidFill>
              </a:rPr>
              <a:t>cách</a:t>
            </a:r>
            <a:r>
              <a:rPr lang="en-US" sz="3200" b="1" dirty="0">
                <a:solidFill>
                  <a:schemeClr val="tx1"/>
                </a:solidFill>
              </a:rPr>
              <a:t> </a:t>
            </a:r>
            <a:r>
              <a:rPr lang="en-US" sz="3200" b="1" dirty="0" err="1">
                <a:solidFill>
                  <a:schemeClr val="tx1"/>
                </a:solidFill>
              </a:rPr>
              <a:t>của</a:t>
            </a:r>
            <a:r>
              <a:rPr lang="en-US" sz="3200" b="1" dirty="0">
                <a:solidFill>
                  <a:schemeClr val="tx1"/>
                </a:solidFill>
              </a:rPr>
              <a:t> 2 </a:t>
            </a:r>
            <a:r>
              <a:rPr lang="en-US" sz="3200" b="1" dirty="0" err="1">
                <a:solidFill>
                  <a:schemeClr val="tx1"/>
                </a:solidFill>
              </a:rPr>
              <a:t>nhân</a:t>
            </a:r>
            <a:r>
              <a:rPr lang="en-US" sz="3200" b="1" dirty="0">
                <a:solidFill>
                  <a:schemeClr val="tx1"/>
                </a:solidFill>
              </a:rPr>
              <a:t> </a:t>
            </a:r>
            <a:r>
              <a:rPr lang="en-US" sz="3200" b="1" dirty="0" err="1">
                <a:solidFill>
                  <a:schemeClr val="tx1"/>
                </a:solidFill>
              </a:rPr>
              <a:t>vật</a:t>
            </a:r>
            <a:r>
              <a:rPr lang="en-US" sz="3200" b="1" dirty="0">
                <a:solidFill>
                  <a:schemeClr val="tx1"/>
                </a:solidFill>
              </a:rPr>
              <a:t> </a:t>
            </a:r>
            <a:r>
              <a:rPr lang="en-US" sz="3200" b="1" dirty="0" err="1">
                <a:solidFill>
                  <a:schemeClr val="tx1"/>
                </a:solidFill>
              </a:rPr>
              <a:t>chim</a:t>
            </a:r>
            <a:r>
              <a:rPr lang="en-US" sz="3200" b="1" dirty="0">
                <a:solidFill>
                  <a:schemeClr val="tx1"/>
                </a:solidFill>
              </a:rPr>
              <a:t> </a:t>
            </a:r>
            <a:r>
              <a:rPr lang="en-US" sz="3200" b="1" dirty="0" err="1">
                <a:solidFill>
                  <a:schemeClr val="tx1"/>
                </a:solidFill>
              </a:rPr>
              <a:t>chích</a:t>
            </a:r>
            <a:r>
              <a:rPr lang="en-US" sz="3200" b="1" dirty="0">
                <a:solidFill>
                  <a:schemeClr val="tx1"/>
                </a:solidFill>
              </a:rPr>
              <a:t> </a:t>
            </a:r>
            <a:r>
              <a:rPr lang="en-US" sz="3200" b="1" dirty="0" err="1">
                <a:solidFill>
                  <a:schemeClr val="tx1"/>
                </a:solidFill>
              </a:rPr>
              <a:t>và</a:t>
            </a:r>
            <a:r>
              <a:rPr lang="en-US" sz="3200" b="1" dirty="0">
                <a:solidFill>
                  <a:schemeClr val="tx1"/>
                </a:solidFill>
              </a:rPr>
              <a:t> </a:t>
            </a:r>
            <a:r>
              <a:rPr lang="en-US" sz="3200" b="1" dirty="0" err="1">
                <a:solidFill>
                  <a:schemeClr val="tx1"/>
                </a:solidFill>
              </a:rPr>
              <a:t>chim</a:t>
            </a:r>
            <a:r>
              <a:rPr lang="en-US" sz="3200" b="1" dirty="0">
                <a:solidFill>
                  <a:schemeClr val="tx1"/>
                </a:solidFill>
              </a:rPr>
              <a:t> </a:t>
            </a:r>
            <a:r>
              <a:rPr lang="en-US" sz="3200" b="1" dirty="0" err="1">
                <a:solidFill>
                  <a:schemeClr val="tx1"/>
                </a:solidFill>
              </a:rPr>
              <a:t>sẻ</a:t>
            </a:r>
            <a:endParaRPr lang="en-US" sz="5867" b="1" dirty="0">
              <a:solidFill>
                <a:schemeClr val="tx1"/>
              </a:solidFill>
            </a:endParaRPr>
          </a:p>
        </p:txBody>
      </p:sp>
      <p:pic>
        <p:nvPicPr>
          <p:cNvPr id="2050" name="Picture 2" descr="Chích bông ngực hung – Wikipedia tiếng Việ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1979" y="2858285"/>
            <a:ext cx="3232456" cy="21926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flipH="1">
            <a:off x="771940" y="2569299"/>
            <a:ext cx="3146812" cy="2223291"/>
          </a:xfrm>
          <a:prstGeom prst="rect">
            <a:avLst/>
          </a:prstGeom>
        </p:spPr>
      </p:pic>
      <p:sp>
        <p:nvSpPr>
          <p:cNvPr id="25" name="Rounded Rectangle 24"/>
          <p:cNvSpPr/>
          <p:nvPr/>
        </p:nvSpPr>
        <p:spPr>
          <a:xfrm>
            <a:off x="1733487" y="4835853"/>
            <a:ext cx="2089476" cy="584623"/>
          </a:xfrm>
          <a:prstGeom prst="roundRect">
            <a:avLst/>
          </a:prstGeom>
          <a:ln w="762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err="1"/>
              <a:t>Chim</a:t>
            </a:r>
            <a:r>
              <a:rPr lang="en-US" sz="3600" dirty="0"/>
              <a:t> </a:t>
            </a:r>
            <a:r>
              <a:rPr lang="en-US" sz="3600" dirty="0" err="1"/>
              <a:t>sẻ</a:t>
            </a:r>
            <a:endParaRPr lang="en-US" sz="3600" dirty="0"/>
          </a:p>
        </p:txBody>
      </p:sp>
      <p:sp>
        <p:nvSpPr>
          <p:cNvPr id="28" name="Rounded Rectangle 27"/>
          <p:cNvSpPr/>
          <p:nvPr/>
        </p:nvSpPr>
        <p:spPr>
          <a:xfrm>
            <a:off x="8957333" y="5067688"/>
            <a:ext cx="2500387" cy="584623"/>
          </a:xfrm>
          <a:prstGeom prst="roundRect">
            <a:avLst/>
          </a:prstGeom>
          <a:solidFill>
            <a:schemeClr val="accent3">
              <a:lumMod val="75000"/>
            </a:schemeClr>
          </a:solidFill>
          <a:ln w="76200">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err="1"/>
              <a:t>Chim</a:t>
            </a:r>
            <a:r>
              <a:rPr lang="en-US" sz="3600" dirty="0"/>
              <a:t> </a:t>
            </a:r>
            <a:r>
              <a:rPr lang="en-US" sz="3600" dirty="0" err="1"/>
              <a:t>chích</a:t>
            </a:r>
            <a:endParaRPr lang="en-US" sz="3600" dirty="0"/>
          </a:p>
        </p:txBody>
      </p:sp>
      <p:sp>
        <p:nvSpPr>
          <p:cNvPr id="9" name="TextBox 8"/>
          <p:cNvSpPr txBox="1"/>
          <p:nvPr/>
        </p:nvSpPr>
        <p:spPr>
          <a:xfrm>
            <a:off x="3677415" y="3043046"/>
            <a:ext cx="4288794" cy="1569660"/>
          </a:xfrm>
          <a:prstGeom prst="rect">
            <a:avLst/>
          </a:prstGeom>
          <a:noFill/>
          <a:ln>
            <a:solidFill>
              <a:schemeClr val="tx1"/>
            </a:solidFill>
            <a:prstDash val="dashDot"/>
          </a:ln>
        </p:spPr>
        <p:txBody>
          <a:bodyPr wrap="square" rtlCol="0">
            <a:spAutoFit/>
          </a:bodyPr>
          <a:lstStyle/>
          <a:p>
            <a:pPr algn="ctr"/>
            <a:r>
              <a:rPr lang="en-US" sz="2400" i="1" dirty="0" err="1"/>
              <a:t>Ích</a:t>
            </a:r>
            <a:r>
              <a:rPr lang="en-US" sz="2400" i="1" dirty="0"/>
              <a:t> </a:t>
            </a:r>
            <a:r>
              <a:rPr lang="en-US" sz="2400" i="1" dirty="0" err="1"/>
              <a:t>kỉ</a:t>
            </a:r>
            <a:r>
              <a:rPr lang="en-US" sz="2400" i="1" dirty="0"/>
              <a:t>, </a:t>
            </a:r>
            <a:r>
              <a:rPr lang="en-US" sz="2400" i="1" dirty="0" err="1"/>
              <a:t>chỉ</a:t>
            </a:r>
            <a:r>
              <a:rPr lang="en-US" sz="2400" i="1" dirty="0"/>
              <a:t> </a:t>
            </a:r>
            <a:r>
              <a:rPr lang="en-US" sz="2400" i="1" dirty="0" err="1"/>
              <a:t>biết</a:t>
            </a:r>
            <a:r>
              <a:rPr lang="en-US" sz="2400" i="1" dirty="0"/>
              <a:t> </a:t>
            </a:r>
            <a:r>
              <a:rPr lang="en-US" sz="2400" i="1" dirty="0" err="1"/>
              <a:t>nghĩ</a:t>
            </a:r>
            <a:r>
              <a:rPr lang="en-US" sz="2400" i="1" dirty="0"/>
              <a:t> </a:t>
            </a:r>
            <a:r>
              <a:rPr lang="en-US" sz="2400" i="1" dirty="0" err="1"/>
              <a:t>đến</a:t>
            </a:r>
            <a:r>
              <a:rPr lang="en-US" sz="2400" i="1" dirty="0"/>
              <a:t> </a:t>
            </a:r>
            <a:r>
              <a:rPr lang="en-US" sz="2400" i="1" dirty="0" err="1"/>
              <a:t>bản</a:t>
            </a:r>
            <a:r>
              <a:rPr lang="en-US" sz="2400" i="1" dirty="0"/>
              <a:t> </a:t>
            </a:r>
            <a:r>
              <a:rPr lang="en-US" sz="2400" i="1" dirty="0" err="1"/>
              <a:t>thân</a:t>
            </a:r>
            <a:r>
              <a:rPr lang="en-US" sz="2400" i="1" dirty="0"/>
              <a:t>. </a:t>
            </a:r>
            <a:r>
              <a:rPr lang="en-US" sz="2400" i="1" dirty="0" err="1"/>
              <a:t>Tuy</a:t>
            </a:r>
            <a:r>
              <a:rPr lang="en-US" sz="2400" i="1" dirty="0"/>
              <a:t> </a:t>
            </a:r>
            <a:r>
              <a:rPr lang="en-US" sz="2400" i="1" dirty="0" err="1"/>
              <a:t>nhiên</a:t>
            </a:r>
            <a:r>
              <a:rPr lang="en-US" sz="2400" i="1" dirty="0"/>
              <a:t>, </a:t>
            </a:r>
            <a:r>
              <a:rPr lang="en-US" sz="2400" i="1" dirty="0" err="1"/>
              <a:t>về</a:t>
            </a:r>
            <a:r>
              <a:rPr lang="en-US" sz="2400" i="1" dirty="0"/>
              <a:t> </a:t>
            </a:r>
            <a:r>
              <a:rPr lang="en-US" sz="2400" i="1" dirty="0" err="1"/>
              <a:t>sau</a:t>
            </a:r>
            <a:r>
              <a:rPr lang="en-US" sz="2400" i="1" dirty="0"/>
              <a:t>, </a:t>
            </a:r>
            <a:r>
              <a:rPr lang="en-US" sz="2400" i="1" dirty="0" err="1"/>
              <a:t>sẻ</a:t>
            </a:r>
            <a:r>
              <a:rPr lang="en-US" sz="2400" i="1" dirty="0"/>
              <a:t> </a:t>
            </a:r>
            <a:r>
              <a:rPr lang="en-US" sz="2400" i="1" dirty="0" err="1"/>
              <a:t>cảm</a:t>
            </a:r>
            <a:r>
              <a:rPr lang="en-US" sz="2400" i="1" dirty="0"/>
              <a:t> </a:t>
            </a:r>
            <a:r>
              <a:rPr lang="en-US" sz="2400" i="1" dirty="0" err="1"/>
              <a:t>thấy</a:t>
            </a:r>
            <a:r>
              <a:rPr lang="en-US" sz="2400" i="1" dirty="0"/>
              <a:t> </a:t>
            </a:r>
            <a:r>
              <a:rPr lang="en-US" sz="2400" i="1" dirty="0" err="1"/>
              <a:t>hối</a:t>
            </a:r>
            <a:r>
              <a:rPr lang="en-US" sz="2400" i="1" dirty="0"/>
              <a:t> </a:t>
            </a:r>
            <a:r>
              <a:rPr lang="en-US" sz="2400" i="1" dirty="0" err="1"/>
              <a:t>hận</a:t>
            </a:r>
            <a:r>
              <a:rPr lang="en-US" sz="2400" i="1" dirty="0"/>
              <a:t> </a:t>
            </a:r>
            <a:r>
              <a:rPr lang="en-US" sz="2400" i="1" dirty="0" err="1"/>
              <a:t>và</a:t>
            </a:r>
            <a:r>
              <a:rPr lang="en-US" sz="2400" i="1" dirty="0"/>
              <a:t> </a:t>
            </a:r>
            <a:r>
              <a:rPr lang="en-US" sz="2400" i="1" dirty="0" err="1"/>
              <a:t>nhận</a:t>
            </a:r>
            <a:r>
              <a:rPr lang="en-US" sz="2400" i="1" dirty="0"/>
              <a:t> </a:t>
            </a:r>
            <a:r>
              <a:rPr lang="en-US" sz="2400" i="1" dirty="0" err="1"/>
              <a:t>ra</a:t>
            </a:r>
            <a:r>
              <a:rPr lang="en-US" sz="2400" i="1" dirty="0"/>
              <a:t> </a:t>
            </a:r>
            <a:r>
              <a:rPr lang="en-US" sz="2400" i="1" dirty="0" err="1"/>
              <a:t>bài</a:t>
            </a:r>
            <a:r>
              <a:rPr lang="en-US" sz="2400" i="1" dirty="0"/>
              <a:t> </a:t>
            </a:r>
            <a:r>
              <a:rPr lang="en-US" sz="2400" i="1" dirty="0" err="1"/>
              <a:t>học</a:t>
            </a:r>
            <a:r>
              <a:rPr lang="en-US" sz="2400" i="1" dirty="0"/>
              <a:t> </a:t>
            </a:r>
            <a:r>
              <a:rPr lang="en-US" sz="2400" i="1" dirty="0" err="1"/>
              <a:t>quý</a:t>
            </a:r>
            <a:r>
              <a:rPr lang="en-US" sz="2400" i="1" dirty="0"/>
              <a:t> </a:t>
            </a:r>
            <a:r>
              <a:rPr lang="en-US" sz="2400" i="1" dirty="0" err="1"/>
              <a:t>về</a:t>
            </a:r>
            <a:r>
              <a:rPr lang="en-US" sz="2400" i="1" dirty="0"/>
              <a:t> </a:t>
            </a:r>
            <a:r>
              <a:rPr lang="en-US" sz="2400" i="1" dirty="0" err="1"/>
              <a:t>tình</a:t>
            </a:r>
            <a:r>
              <a:rPr lang="en-US" sz="2400" i="1" dirty="0"/>
              <a:t> </a:t>
            </a:r>
            <a:r>
              <a:rPr lang="en-US" sz="2400" i="1" dirty="0" err="1"/>
              <a:t>bạn</a:t>
            </a:r>
            <a:r>
              <a:rPr lang="en-US" sz="2400" i="1" dirty="0"/>
              <a:t>.</a:t>
            </a:r>
          </a:p>
        </p:txBody>
      </p:sp>
      <p:sp>
        <p:nvSpPr>
          <p:cNvPr id="30" name="TextBox 29"/>
          <p:cNvSpPr txBox="1"/>
          <p:nvPr/>
        </p:nvSpPr>
        <p:spPr>
          <a:xfrm>
            <a:off x="4711801" y="5235728"/>
            <a:ext cx="4041311" cy="1200329"/>
          </a:xfrm>
          <a:prstGeom prst="rect">
            <a:avLst/>
          </a:prstGeom>
          <a:noFill/>
          <a:ln>
            <a:solidFill>
              <a:schemeClr val="tx1"/>
            </a:solidFill>
            <a:prstDash val="dashDot"/>
          </a:ln>
        </p:spPr>
        <p:txBody>
          <a:bodyPr wrap="square" rtlCol="0">
            <a:spAutoFit/>
          </a:bodyPr>
          <a:lstStyle/>
          <a:p>
            <a:pPr algn="ctr"/>
            <a:r>
              <a:rPr lang="en-US" sz="2400" i="1" dirty="0" err="1"/>
              <a:t>Hào</a:t>
            </a:r>
            <a:r>
              <a:rPr lang="en-US" sz="2400" i="1" dirty="0"/>
              <a:t> </a:t>
            </a:r>
            <a:r>
              <a:rPr lang="en-US" sz="2400" i="1" dirty="0" err="1"/>
              <a:t>phóng</a:t>
            </a:r>
            <a:r>
              <a:rPr lang="en-US" sz="2400" i="1" dirty="0"/>
              <a:t> </a:t>
            </a:r>
            <a:r>
              <a:rPr lang="en-US" sz="2400" i="1" dirty="0" err="1"/>
              <a:t>và</a:t>
            </a:r>
            <a:r>
              <a:rPr lang="en-US" sz="2400" i="1" dirty="0"/>
              <a:t> </a:t>
            </a:r>
            <a:r>
              <a:rPr lang="en-US" sz="2400" i="1" dirty="0" err="1"/>
              <a:t>tốt</a:t>
            </a:r>
            <a:r>
              <a:rPr lang="en-US" sz="2400" i="1" dirty="0"/>
              <a:t> </a:t>
            </a:r>
            <a:r>
              <a:rPr lang="en-US" sz="2400" i="1" dirty="0" err="1"/>
              <a:t>bụng</a:t>
            </a:r>
            <a:r>
              <a:rPr lang="en-US" sz="2400" i="1" dirty="0"/>
              <a:t>. </a:t>
            </a:r>
            <a:r>
              <a:rPr lang="en-US" sz="2400" i="1" dirty="0" err="1"/>
              <a:t>Chích</a:t>
            </a:r>
            <a:r>
              <a:rPr lang="en-US" sz="2400" i="1" dirty="0"/>
              <a:t> </a:t>
            </a:r>
            <a:r>
              <a:rPr lang="en-US" sz="2400" i="1" dirty="0" err="1"/>
              <a:t>biết</a:t>
            </a:r>
            <a:r>
              <a:rPr lang="en-US" sz="2400" i="1" dirty="0"/>
              <a:t> chia </a:t>
            </a:r>
            <a:r>
              <a:rPr lang="en-US" sz="2400" i="1" dirty="0" err="1"/>
              <a:t>sẻ</a:t>
            </a:r>
            <a:r>
              <a:rPr lang="en-US" sz="2400" i="1" dirty="0"/>
              <a:t> </a:t>
            </a:r>
            <a:r>
              <a:rPr lang="en-US" sz="2400" i="1" dirty="0" err="1"/>
              <a:t>cho</a:t>
            </a:r>
            <a:r>
              <a:rPr lang="en-US" sz="2400" i="1" dirty="0"/>
              <a:t> </a:t>
            </a:r>
            <a:r>
              <a:rPr lang="en-US" sz="2400" i="1" dirty="0" err="1"/>
              <a:t>bạn</a:t>
            </a:r>
            <a:r>
              <a:rPr lang="en-US" sz="2400" i="1" dirty="0"/>
              <a:t> </a:t>
            </a:r>
            <a:r>
              <a:rPr lang="en-US" sz="2400" i="1" dirty="0" err="1"/>
              <a:t>của</a:t>
            </a:r>
            <a:r>
              <a:rPr lang="en-US" sz="2400" i="1" dirty="0"/>
              <a:t> </a:t>
            </a:r>
            <a:r>
              <a:rPr lang="en-US" sz="2400" i="1" dirty="0" err="1"/>
              <a:t>mình</a:t>
            </a:r>
            <a:r>
              <a:rPr lang="en-US" sz="2400" i="1" dirty="0"/>
              <a:t> </a:t>
            </a:r>
            <a:r>
              <a:rPr lang="en-US" sz="2400" i="1" dirty="0" err="1"/>
              <a:t>và</a:t>
            </a:r>
            <a:r>
              <a:rPr lang="en-US" sz="2400" i="1" dirty="0"/>
              <a:t> </a:t>
            </a:r>
            <a:r>
              <a:rPr lang="en-US" sz="2400" i="1" dirty="0" err="1"/>
              <a:t>là</a:t>
            </a:r>
            <a:r>
              <a:rPr lang="en-US" sz="2400" i="1" dirty="0"/>
              <a:t> </a:t>
            </a:r>
            <a:r>
              <a:rPr lang="en-US" sz="2400" i="1" dirty="0" err="1"/>
              <a:t>một</a:t>
            </a:r>
            <a:r>
              <a:rPr lang="en-US" sz="2400" i="1" dirty="0"/>
              <a:t> </a:t>
            </a:r>
            <a:r>
              <a:rPr lang="en-US" sz="2400" i="1" dirty="0" err="1"/>
              <a:t>người</a:t>
            </a:r>
            <a:r>
              <a:rPr lang="en-US" sz="2400" i="1" dirty="0"/>
              <a:t> </a:t>
            </a:r>
            <a:r>
              <a:rPr lang="en-US" sz="2400" i="1" dirty="0" err="1"/>
              <a:t>bạn</a:t>
            </a:r>
            <a:r>
              <a:rPr lang="en-US" sz="2400" i="1" dirty="0"/>
              <a:t> </a:t>
            </a:r>
            <a:r>
              <a:rPr lang="en-US" sz="2400" i="1" dirty="0" err="1"/>
              <a:t>tốt</a:t>
            </a:r>
            <a:r>
              <a:rPr lang="en-US" sz="2400" i="1" dirty="0"/>
              <a:t>. </a:t>
            </a:r>
          </a:p>
        </p:txBody>
      </p:sp>
      <p:pic>
        <p:nvPicPr>
          <p:cNvPr id="16" name="Picture 15"/>
          <p:cNvPicPr>
            <a:picLocks noChangeAspect="1"/>
          </p:cNvPicPr>
          <p:nvPr/>
        </p:nvPicPr>
        <p:blipFill>
          <a:blip r:embed="rId10"/>
          <a:stretch>
            <a:fillRect/>
          </a:stretch>
        </p:blipFill>
        <p:spPr>
          <a:xfrm>
            <a:off x="3822964" y="429998"/>
            <a:ext cx="4580525" cy="967316"/>
          </a:xfrm>
          <a:prstGeom prst="rect">
            <a:avLst/>
          </a:prstGeom>
        </p:spPr>
      </p:pic>
    </p:spTree>
    <p:extLst>
      <p:ext uri="{BB962C8B-B14F-4D97-AF65-F5344CB8AC3E}">
        <p14:creationId xmlns:p14="http://schemas.microsoft.com/office/powerpoint/2010/main" val="254411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5" grpId="0" animBg="1"/>
      <p:bldP spid="28" grpId="0" animBg="1"/>
      <p:bldP spid="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2"/>
            <a:stretch>
              <a:fillRect/>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3"/>
            <a:stretch>
              <a:fillRect l="-59813" r="-54989"/>
            </a:stretch>
          </a:blipFill>
        </p:spPr>
      </p:sp>
      <p:grpSp>
        <p:nvGrpSpPr>
          <p:cNvPr id="18" name="Group 7"/>
          <p:cNvGrpSpPr/>
          <p:nvPr/>
        </p:nvGrpSpPr>
        <p:grpSpPr>
          <a:xfrm>
            <a:off x="482601" y="348263"/>
            <a:ext cx="11226799" cy="6182773"/>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grpSp>
        <p:nvGrpSpPr>
          <p:cNvPr id="16" name="Group 15"/>
          <p:cNvGrpSpPr/>
          <p:nvPr/>
        </p:nvGrpSpPr>
        <p:grpSpPr>
          <a:xfrm>
            <a:off x="753443" y="1098747"/>
            <a:ext cx="7315159" cy="5234885"/>
            <a:chOff x="1203811" y="626660"/>
            <a:chExt cx="12331515" cy="8940167"/>
          </a:xfrm>
        </p:grpSpPr>
        <p:sp>
          <p:nvSpPr>
            <p:cNvPr id="4" name="Freeform 4"/>
            <p:cNvSpPr/>
            <p:nvPr/>
          </p:nvSpPr>
          <p:spPr>
            <a:xfrm flipH="1">
              <a:off x="5381778" y="626660"/>
              <a:ext cx="7385939" cy="7395640"/>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2"/>
              <a:stretch>
                <a:fillRect/>
              </a:stretch>
            </a:blipFill>
          </p:spPr>
        </p:sp>
        <p:sp>
          <p:nvSpPr>
            <p:cNvPr id="6" name="Freeform 6"/>
            <p:cNvSpPr/>
            <p:nvPr/>
          </p:nvSpPr>
          <p:spPr>
            <a:xfrm rot="2903629">
              <a:off x="10459943" y="5320226"/>
              <a:ext cx="1806524" cy="1309730"/>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4"/>
              <a:stretch>
                <a:fillRect/>
              </a:stretch>
            </a:blipFill>
          </p:spPr>
        </p:sp>
        <p:sp>
          <p:nvSpPr>
            <p:cNvPr id="11" name="Freeform 11"/>
            <p:cNvSpPr/>
            <p:nvPr/>
          </p:nvSpPr>
          <p:spPr>
            <a:xfrm>
              <a:off x="9651015" y="4717788"/>
              <a:ext cx="879211" cy="2177613"/>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5"/>
              <a:stretch>
                <a:fillRect/>
              </a:stretch>
            </a:blipFill>
          </p:spPr>
        </p:sp>
        <p:sp>
          <p:nvSpPr>
            <p:cNvPr id="12" name="Freeform 12"/>
            <p:cNvSpPr/>
            <p:nvPr/>
          </p:nvSpPr>
          <p:spPr>
            <a:xfrm flipH="1">
              <a:off x="8009341" y="5485452"/>
              <a:ext cx="721875" cy="583816"/>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6"/>
              <a:stretch>
                <a:fillRect/>
              </a:stretch>
            </a:blipFill>
          </p:spPr>
        </p:sp>
        <p:pic>
          <p:nvPicPr>
            <p:cNvPr id="21" name="Picture 20"/>
            <p:cNvPicPr>
              <a:picLocks noChangeAspect="1"/>
            </p:cNvPicPr>
            <p:nvPr/>
          </p:nvPicPr>
          <p:blipFill>
            <a:blip r:embed="rId7"/>
            <a:stretch>
              <a:fillRect/>
            </a:stretch>
          </p:blipFill>
          <p:spPr>
            <a:xfrm>
              <a:off x="1203811" y="814907"/>
              <a:ext cx="12331515" cy="4419972"/>
            </a:xfrm>
            <a:prstGeom prst="rect">
              <a:avLst/>
            </a:prstGeom>
          </p:spPr>
        </p:pic>
        <p:pic>
          <p:nvPicPr>
            <p:cNvPr id="22" name="Picture 21"/>
            <p:cNvPicPr>
              <a:picLocks noChangeAspect="1"/>
            </p:cNvPicPr>
            <p:nvPr/>
          </p:nvPicPr>
          <p:blipFill>
            <a:blip r:embed="rId8"/>
            <a:stretch>
              <a:fillRect/>
            </a:stretch>
          </p:blipFill>
          <p:spPr>
            <a:xfrm>
              <a:off x="1257519" y="5073447"/>
              <a:ext cx="12270912" cy="4493380"/>
            </a:xfrm>
            <a:prstGeom prst="rect">
              <a:avLst/>
            </a:prstGeom>
          </p:spPr>
        </p:pic>
        <p:sp>
          <p:nvSpPr>
            <p:cNvPr id="23" name="Oval 22"/>
            <p:cNvSpPr/>
            <p:nvPr/>
          </p:nvSpPr>
          <p:spPr>
            <a:xfrm>
              <a:off x="6093623" y="4053253"/>
              <a:ext cx="939182" cy="869346"/>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a:t>
              </a:r>
            </a:p>
          </p:txBody>
        </p:sp>
        <p:sp>
          <p:nvSpPr>
            <p:cNvPr id="24" name="Oval 23"/>
            <p:cNvSpPr/>
            <p:nvPr/>
          </p:nvSpPr>
          <p:spPr>
            <a:xfrm>
              <a:off x="12376994" y="4062886"/>
              <a:ext cx="939182" cy="869346"/>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2</a:t>
              </a:r>
            </a:p>
          </p:txBody>
        </p:sp>
        <p:sp>
          <p:nvSpPr>
            <p:cNvPr id="25" name="Oval 24"/>
            <p:cNvSpPr/>
            <p:nvPr/>
          </p:nvSpPr>
          <p:spPr>
            <a:xfrm>
              <a:off x="6082157" y="8517770"/>
              <a:ext cx="939182" cy="869346"/>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3</a:t>
              </a:r>
            </a:p>
          </p:txBody>
        </p:sp>
        <p:sp>
          <p:nvSpPr>
            <p:cNvPr id="26" name="Oval 25"/>
            <p:cNvSpPr/>
            <p:nvPr/>
          </p:nvSpPr>
          <p:spPr>
            <a:xfrm>
              <a:off x="12365528" y="8527403"/>
              <a:ext cx="939182" cy="869346"/>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4</a:t>
              </a:r>
            </a:p>
          </p:txBody>
        </p:sp>
      </p:grpSp>
      <p:pic>
        <p:nvPicPr>
          <p:cNvPr id="17" name="Picture 16"/>
          <p:cNvPicPr>
            <a:picLocks noChangeAspect="1"/>
          </p:cNvPicPr>
          <p:nvPr/>
        </p:nvPicPr>
        <p:blipFill>
          <a:blip r:embed="rId9"/>
          <a:stretch>
            <a:fillRect/>
          </a:stretch>
        </p:blipFill>
        <p:spPr>
          <a:xfrm>
            <a:off x="2101839" y="260923"/>
            <a:ext cx="4580525" cy="967316"/>
          </a:xfrm>
          <a:prstGeom prst="rect">
            <a:avLst/>
          </a:prstGeom>
        </p:spPr>
      </p:pic>
      <p:sp>
        <p:nvSpPr>
          <p:cNvPr id="28" name="Rectangle 27"/>
          <p:cNvSpPr/>
          <p:nvPr/>
        </p:nvSpPr>
        <p:spPr>
          <a:xfrm>
            <a:off x="8230302" y="899472"/>
            <a:ext cx="3227419" cy="3320204"/>
          </a:xfrm>
          <a:prstGeom prst="rect">
            <a:avLst/>
          </a:prstGeom>
        </p:spPr>
        <p:txBody>
          <a:bodyPr wrap="square">
            <a:spAutoFit/>
          </a:bodyPr>
          <a:lstStyle/>
          <a:p>
            <a:pPr algn="just">
              <a:lnSpc>
                <a:spcPct val="115000"/>
              </a:lnSpc>
            </a:pPr>
            <a:r>
              <a:rPr lang="en-US" sz="2933" b="1" i="1" dirty="0" err="1">
                <a:ea typeface="Calibri" panose="020F0502020204030204" pitchFamily="34" charset="0"/>
              </a:rPr>
              <a:t>Lưu</a:t>
            </a:r>
            <a:r>
              <a:rPr lang="en-US" sz="2933" b="1" i="1" dirty="0">
                <a:ea typeface="Calibri" panose="020F0502020204030204" pitchFamily="34" charset="0"/>
              </a:rPr>
              <a:t> ý </a:t>
            </a:r>
            <a:r>
              <a:rPr lang="en-US" sz="2933" b="1" i="1" dirty="0" err="1">
                <a:ea typeface="Calibri" panose="020F0502020204030204" pitchFamily="34" charset="0"/>
              </a:rPr>
              <a:t>giọng</a:t>
            </a:r>
            <a:r>
              <a:rPr lang="en-US" sz="2933" b="1" i="1" dirty="0">
                <a:ea typeface="Calibri" panose="020F0502020204030204" pitchFamily="34" charset="0"/>
              </a:rPr>
              <a:t> </a:t>
            </a:r>
            <a:r>
              <a:rPr lang="en-US" sz="2933" b="1" i="1" dirty="0" err="1">
                <a:ea typeface="Calibri" panose="020F0502020204030204" pitchFamily="34" charset="0"/>
              </a:rPr>
              <a:t>kể</a:t>
            </a:r>
            <a:r>
              <a:rPr lang="en-US" sz="2933" b="1" i="1" dirty="0">
                <a:ea typeface="Calibri" panose="020F0502020204030204" pitchFamily="34" charset="0"/>
              </a:rPr>
              <a:t>:</a:t>
            </a:r>
          </a:p>
          <a:p>
            <a:pPr algn="just">
              <a:lnSpc>
                <a:spcPct val="115000"/>
              </a:lnSpc>
            </a:pPr>
            <a:r>
              <a:rPr lang="en-US" sz="2667" dirty="0">
                <a:ea typeface="Calibri" panose="020F0502020204030204" pitchFamily="34" charset="0"/>
              </a:rPr>
              <a:t>+ </a:t>
            </a:r>
            <a:r>
              <a:rPr lang="en-US" sz="2667" i="1" dirty="0" err="1">
                <a:ea typeface="Calibri" panose="020F0502020204030204" pitchFamily="34" charset="0"/>
              </a:rPr>
              <a:t>Người</a:t>
            </a:r>
            <a:r>
              <a:rPr lang="en-US" sz="2667" i="1" dirty="0">
                <a:ea typeface="Calibri" panose="020F0502020204030204" pitchFamily="34" charset="0"/>
              </a:rPr>
              <a:t> </a:t>
            </a:r>
            <a:r>
              <a:rPr lang="en-US" sz="2667" i="1" dirty="0" err="1">
                <a:ea typeface="Calibri" panose="020F0502020204030204" pitchFamily="34" charset="0"/>
              </a:rPr>
              <a:t>dẫn</a:t>
            </a:r>
            <a:r>
              <a:rPr lang="en-US" sz="2667" i="1" dirty="0">
                <a:ea typeface="Calibri" panose="020F0502020204030204" pitchFamily="34" charset="0"/>
              </a:rPr>
              <a:t> </a:t>
            </a:r>
            <a:r>
              <a:rPr lang="en-US" sz="2667" i="1" dirty="0" err="1">
                <a:ea typeface="Calibri" panose="020F0502020204030204" pitchFamily="34" charset="0"/>
              </a:rPr>
              <a:t>chuyện</a:t>
            </a:r>
            <a:r>
              <a:rPr lang="en-US" sz="2667" i="1" dirty="0">
                <a:ea typeface="Calibri" panose="020F0502020204030204" pitchFamily="34" charset="0"/>
              </a:rPr>
              <a:t>: </a:t>
            </a:r>
            <a:r>
              <a:rPr lang="en-US" sz="2667" dirty="0" err="1">
                <a:ea typeface="Calibri" panose="020F0502020204030204" pitchFamily="34" charset="0"/>
              </a:rPr>
              <a:t>rõ</a:t>
            </a:r>
            <a:r>
              <a:rPr lang="en-US" sz="2667" dirty="0">
                <a:ea typeface="Calibri" panose="020F0502020204030204" pitchFamily="34" charset="0"/>
              </a:rPr>
              <a:t> </a:t>
            </a:r>
            <a:r>
              <a:rPr lang="en-US" sz="2667" dirty="0" err="1">
                <a:ea typeface="Calibri" panose="020F0502020204030204" pitchFamily="34" charset="0"/>
              </a:rPr>
              <a:t>ràng</a:t>
            </a:r>
            <a:r>
              <a:rPr lang="en-US" sz="2667" dirty="0">
                <a:ea typeface="Calibri" panose="020F0502020204030204" pitchFamily="34" charset="0"/>
              </a:rPr>
              <a:t>, </a:t>
            </a:r>
            <a:r>
              <a:rPr lang="en-US" sz="2667" dirty="0" err="1">
                <a:ea typeface="Calibri" panose="020F0502020204030204" pitchFamily="34" charset="0"/>
              </a:rPr>
              <a:t>truyền</a:t>
            </a:r>
            <a:r>
              <a:rPr lang="en-US" sz="2667" dirty="0">
                <a:ea typeface="Calibri" panose="020F0502020204030204" pitchFamily="34" charset="0"/>
              </a:rPr>
              <a:t> </a:t>
            </a:r>
            <a:r>
              <a:rPr lang="en-US" sz="2667" dirty="0" err="1">
                <a:ea typeface="Calibri" panose="020F0502020204030204" pitchFamily="34" charset="0"/>
              </a:rPr>
              <a:t>cảm</a:t>
            </a:r>
            <a:r>
              <a:rPr lang="en-US" sz="2667" dirty="0">
                <a:ea typeface="Calibri" panose="020F0502020204030204" pitchFamily="34" charset="0"/>
              </a:rPr>
              <a:t>.</a:t>
            </a:r>
          </a:p>
          <a:p>
            <a:pPr algn="just">
              <a:lnSpc>
                <a:spcPct val="115000"/>
              </a:lnSpc>
            </a:pPr>
            <a:r>
              <a:rPr lang="en-US" sz="2667" dirty="0">
                <a:ea typeface="Calibri" panose="020F0502020204030204" pitchFamily="34" charset="0"/>
              </a:rPr>
              <a:t>+ </a:t>
            </a:r>
            <a:r>
              <a:rPr lang="en-US" sz="2667" i="1" dirty="0" err="1">
                <a:ea typeface="Calibri" panose="020F0502020204030204" pitchFamily="34" charset="0"/>
              </a:rPr>
              <a:t>Chim</a:t>
            </a:r>
            <a:r>
              <a:rPr lang="en-US" sz="2667" i="1" dirty="0">
                <a:ea typeface="Calibri" panose="020F0502020204030204" pitchFamily="34" charset="0"/>
              </a:rPr>
              <a:t> </a:t>
            </a:r>
            <a:r>
              <a:rPr lang="en-US" sz="2667" i="1" dirty="0" err="1">
                <a:ea typeface="Calibri" panose="020F0502020204030204" pitchFamily="34" charset="0"/>
              </a:rPr>
              <a:t>chích</a:t>
            </a:r>
            <a:r>
              <a:rPr lang="en-US" sz="2667" i="1" dirty="0">
                <a:ea typeface="Calibri" panose="020F0502020204030204" pitchFamily="34" charset="0"/>
              </a:rPr>
              <a:t>:</a:t>
            </a:r>
            <a:r>
              <a:rPr lang="en-US" sz="2667" dirty="0">
                <a:ea typeface="Calibri" panose="020F0502020204030204" pitchFamily="34" charset="0"/>
              </a:rPr>
              <a:t> </a:t>
            </a:r>
            <a:r>
              <a:rPr lang="en-US" sz="2667" dirty="0" err="1">
                <a:ea typeface="Calibri" panose="020F0502020204030204" pitchFamily="34" charset="0"/>
              </a:rPr>
              <a:t>Vui</a:t>
            </a:r>
            <a:r>
              <a:rPr lang="en-US" sz="2667" dirty="0">
                <a:ea typeface="Calibri" panose="020F0502020204030204" pitchFamily="34" charset="0"/>
              </a:rPr>
              <a:t> </a:t>
            </a:r>
            <a:r>
              <a:rPr lang="en-US" sz="2667" dirty="0" err="1">
                <a:ea typeface="Calibri" panose="020F0502020204030204" pitchFamily="34" charset="0"/>
              </a:rPr>
              <a:t>tươi</a:t>
            </a:r>
            <a:r>
              <a:rPr lang="en-US" sz="2667" dirty="0">
                <a:ea typeface="Calibri" panose="020F0502020204030204" pitchFamily="34" charset="0"/>
              </a:rPr>
              <a:t>, </a:t>
            </a:r>
            <a:r>
              <a:rPr lang="en-US" sz="2667" dirty="0" err="1">
                <a:ea typeface="Calibri" panose="020F0502020204030204" pitchFamily="34" charset="0"/>
              </a:rPr>
              <a:t>hồ</a:t>
            </a:r>
            <a:r>
              <a:rPr lang="en-US" sz="2667" dirty="0">
                <a:ea typeface="Calibri" panose="020F0502020204030204" pitchFamily="34" charset="0"/>
              </a:rPr>
              <a:t> </a:t>
            </a:r>
            <a:r>
              <a:rPr lang="en-US" sz="2667" dirty="0" err="1">
                <a:ea typeface="Calibri" panose="020F0502020204030204" pitchFamily="34" charset="0"/>
              </a:rPr>
              <a:t>hởi</a:t>
            </a:r>
            <a:r>
              <a:rPr lang="en-US" sz="2667" dirty="0">
                <a:ea typeface="Calibri" panose="020F0502020204030204" pitchFamily="34" charset="0"/>
              </a:rPr>
              <a:t>.</a:t>
            </a:r>
          </a:p>
          <a:p>
            <a:pPr algn="just"/>
            <a:r>
              <a:rPr lang="en-US" sz="2667" dirty="0">
                <a:ea typeface="Calibri" panose="020F0502020204030204" pitchFamily="34" charset="0"/>
              </a:rPr>
              <a:t>+ </a:t>
            </a:r>
            <a:r>
              <a:rPr lang="en-US" sz="2667" i="1" dirty="0" err="1">
                <a:ea typeface="Calibri" panose="020F0502020204030204" pitchFamily="34" charset="0"/>
              </a:rPr>
              <a:t>Chim</a:t>
            </a:r>
            <a:r>
              <a:rPr lang="en-US" sz="2667" i="1" dirty="0">
                <a:ea typeface="Calibri" panose="020F0502020204030204" pitchFamily="34" charset="0"/>
              </a:rPr>
              <a:t> </a:t>
            </a:r>
            <a:r>
              <a:rPr lang="en-US" sz="2667" i="1" dirty="0" err="1">
                <a:ea typeface="Calibri" panose="020F0502020204030204" pitchFamily="34" charset="0"/>
              </a:rPr>
              <a:t>sẻ</a:t>
            </a:r>
            <a:r>
              <a:rPr lang="en-US" sz="2667" i="1" dirty="0">
                <a:ea typeface="Calibri" panose="020F0502020204030204" pitchFamily="34" charset="0"/>
              </a:rPr>
              <a:t>: </a:t>
            </a:r>
            <a:r>
              <a:rPr lang="en-US" sz="2667" dirty="0" err="1">
                <a:ea typeface="Calibri" panose="020F0502020204030204" pitchFamily="34" charset="0"/>
              </a:rPr>
              <a:t>Từ</a:t>
            </a:r>
            <a:r>
              <a:rPr lang="en-US" sz="2667" dirty="0">
                <a:ea typeface="Calibri" panose="020F0502020204030204" pitchFamily="34" charset="0"/>
              </a:rPr>
              <a:t> </a:t>
            </a:r>
            <a:r>
              <a:rPr lang="en-US" sz="2667" dirty="0" err="1">
                <a:ea typeface="Calibri" panose="020F0502020204030204" pitchFamily="34" charset="0"/>
              </a:rPr>
              <a:t>lạnh</a:t>
            </a:r>
            <a:r>
              <a:rPr lang="en-US" sz="2667" dirty="0">
                <a:ea typeface="Calibri" panose="020F0502020204030204" pitchFamily="34" charset="0"/>
              </a:rPr>
              <a:t> </a:t>
            </a:r>
            <a:r>
              <a:rPr lang="en-US" sz="2667" dirty="0" err="1">
                <a:ea typeface="Calibri" panose="020F0502020204030204" pitchFamily="34" charset="0"/>
              </a:rPr>
              <a:t>lùng</a:t>
            </a:r>
            <a:r>
              <a:rPr lang="en-US" sz="2667" dirty="0">
                <a:ea typeface="Calibri" panose="020F0502020204030204" pitchFamily="34" charset="0"/>
              </a:rPr>
              <a:t> sang </a:t>
            </a:r>
            <a:r>
              <a:rPr lang="en-US" sz="2667" dirty="0" err="1">
                <a:ea typeface="Calibri" panose="020F0502020204030204" pitchFamily="34" charset="0"/>
              </a:rPr>
              <a:t>hối</a:t>
            </a:r>
            <a:r>
              <a:rPr lang="en-US" sz="2667" dirty="0">
                <a:ea typeface="Calibri" panose="020F0502020204030204" pitchFamily="34" charset="0"/>
              </a:rPr>
              <a:t> </a:t>
            </a:r>
            <a:r>
              <a:rPr lang="en-US" sz="2667" dirty="0" err="1">
                <a:ea typeface="Calibri" panose="020F0502020204030204" pitchFamily="34" charset="0"/>
              </a:rPr>
              <a:t>hận</a:t>
            </a:r>
            <a:r>
              <a:rPr lang="en-US" sz="2667" dirty="0">
                <a:ea typeface="Calibri" panose="020F0502020204030204" pitchFamily="34" charset="0"/>
              </a:rPr>
              <a:t>.</a:t>
            </a:r>
            <a:endParaRPr lang="en-US" sz="2667" dirty="0"/>
          </a:p>
        </p:txBody>
      </p:sp>
      <p:pic>
        <p:nvPicPr>
          <p:cNvPr id="30" name="Picture 29"/>
          <p:cNvPicPr>
            <a:picLocks noChangeAspect="1"/>
          </p:cNvPicPr>
          <p:nvPr/>
        </p:nvPicPr>
        <p:blipFill>
          <a:blip r:embed="rId10"/>
          <a:stretch>
            <a:fillRect/>
          </a:stretch>
        </p:blipFill>
        <p:spPr>
          <a:xfrm>
            <a:off x="8315569" y="4160968"/>
            <a:ext cx="2961160" cy="2203730"/>
          </a:xfrm>
          <a:prstGeom prst="rect">
            <a:avLst/>
          </a:prstGeom>
        </p:spPr>
      </p:pic>
    </p:spTree>
    <p:extLst>
      <p:ext uri="{BB962C8B-B14F-4D97-AF65-F5344CB8AC3E}">
        <p14:creationId xmlns:p14="http://schemas.microsoft.com/office/powerpoint/2010/main" val="237623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randombar(horizont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3587853" y="417773"/>
            <a:ext cx="4923959" cy="4930427"/>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2"/>
            <a:stretch>
              <a:fillRect/>
            </a:stretch>
          </a:blipFill>
        </p:spPr>
      </p:sp>
      <p:sp>
        <p:nvSpPr>
          <p:cNvPr id="6" name="Freeform 6"/>
          <p:cNvSpPr/>
          <p:nvPr/>
        </p:nvSpPr>
        <p:spPr>
          <a:xfrm rot="2903629">
            <a:off x="6973296" y="3546818"/>
            <a:ext cx="1204349" cy="873153"/>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3"/>
            <a:stretch>
              <a:fillRect/>
            </a:stretch>
          </a:blipFill>
        </p:spPr>
      </p:sp>
      <p:sp>
        <p:nvSpPr>
          <p:cNvPr id="11" name="Freeform 11"/>
          <p:cNvSpPr/>
          <p:nvPr/>
        </p:nvSpPr>
        <p:spPr>
          <a:xfrm>
            <a:off x="6434010" y="3145192"/>
            <a:ext cx="586141" cy="1451742"/>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4"/>
            <a:stretch>
              <a:fillRect/>
            </a:stretch>
          </a:blipFill>
        </p:spPr>
      </p:sp>
      <p:sp>
        <p:nvSpPr>
          <p:cNvPr id="12" name="Freeform 12"/>
          <p:cNvSpPr/>
          <p:nvPr/>
        </p:nvSpPr>
        <p:spPr>
          <a:xfrm flipH="1">
            <a:off x="5339561" y="3656968"/>
            <a:ext cx="481250" cy="389211"/>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5"/>
            <a:stretch>
              <a:fillRect/>
            </a:stretch>
          </a:blipFill>
        </p:spPr>
      </p:sp>
      <p:grpSp>
        <p:nvGrpSpPr>
          <p:cNvPr id="18" name="Group 7"/>
          <p:cNvGrpSpPr/>
          <p:nvPr/>
        </p:nvGrpSpPr>
        <p:grpSpPr>
          <a:xfrm>
            <a:off x="482601" y="348263"/>
            <a:ext cx="8305799" cy="6384676"/>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sp>
        <p:nvSpPr>
          <p:cNvPr id="31" name="Rounded Rectangle 30"/>
          <p:cNvSpPr/>
          <p:nvPr/>
        </p:nvSpPr>
        <p:spPr>
          <a:xfrm>
            <a:off x="910304" y="1868402"/>
            <a:ext cx="7488865" cy="3689807"/>
          </a:xfrm>
          <a:prstGeom prst="roundRect">
            <a:avLst/>
          </a:prstGeom>
          <a:noFill/>
          <a:ln/>
        </p:spPr>
        <p:style>
          <a:lnRef idx="3">
            <a:schemeClr val="lt1"/>
          </a:lnRef>
          <a:fillRef idx="1">
            <a:schemeClr val="accent5"/>
          </a:fillRef>
          <a:effectRef idx="1">
            <a:schemeClr val="accent5"/>
          </a:effectRef>
          <a:fontRef idx="minor">
            <a:schemeClr val="lt1"/>
          </a:fontRef>
        </p:style>
        <p:txBody>
          <a:bodyPr rtlCol="0" anchor="ctr"/>
          <a:lstStyle/>
          <a:p>
            <a:pPr algn="just"/>
            <a:r>
              <a:rPr lang="vi-VN" sz="3600" dirty="0">
                <a:ln>
                  <a:solidFill>
                    <a:schemeClr val="tx1"/>
                  </a:solidFill>
                </a:ln>
                <a:solidFill>
                  <a:schemeClr val="tx1"/>
                </a:solidFill>
                <a:latin typeface="Calibri" panose="020F0502020204030204" pitchFamily="34" charset="0"/>
                <a:ea typeface="Calibri" panose="020F0502020204030204" pitchFamily="34" charset="0"/>
                <a:cs typeface="Calibri" panose="020F0502020204030204" pitchFamily="34" charset="0"/>
              </a:rPr>
              <a:t>Truyện nhắc </a:t>
            </a:r>
            <a:r>
              <a:rPr lang="en-US" sz="3600" dirty="0" err="1">
                <a:ln>
                  <a:solidFill>
                    <a:schemeClr val="tx1"/>
                  </a:solidFill>
                </a:ln>
                <a:solidFill>
                  <a:schemeClr val="tx1"/>
                </a:solidFill>
                <a:latin typeface="Calibri" panose="020F0502020204030204" pitchFamily="34" charset="0"/>
                <a:ea typeface="Calibri" panose="020F0502020204030204" pitchFamily="34" charset="0"/>
                <a:cs typeface="Calibri" panose="020F0502020204030204" pitchFamily="34" charset="0"/>
              </a:rPr>
              <a:t>nhở</a:t>
            </a:r>
            <a:r>
              <a:rPr lang="vi-VN" sz="3600" dirty="0">
                <a:ln>
                  <a:solidFill>
                    <a:schemeClr val="tx1"/>
                  </a:solidFill>
                </a:ln>
                <a:solidFill>
                  <a:schemeClr val="tx1"/>
                </a:solidFill>
                <a:latin typeface="Calibri" panose="020F0502020204030204" pitchFamily="34" charset="0"/>
                <a:ea typeface="Calibri" panose="020F0502020204030204" pitchFamily="34" charset="0"/>
                <a:cs typeface="Calibri" panose="020F0502020204030204" pitchFamily="34" charset="0"/>
              </a:rPr>
              <a:t> chúng ta hãy biết quan tâm, chia sẻ và giúp đỡ bạn bè, không nên sống cá nhân, ích kỷ cho riêng bản thân mình. Bởi lẽ, mình có sống vì người khác thì đến lúc khó khăn, họ mới tương trợ giúp mình.</a:t>
            </a:r>
            <a:endParaRPr lang="en-US" sz="27535" b="1" dirty="0">
              <a:ln>
                <a:solidFill>
                  <a:schemeClr val="tx1"/>
                </a:solidFill>
              </a:ln>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6"/>
          <a:stretch>
            <a:fillRect/>
          </a:stretch>
        </p:blipFill>
        <p:spPr>
          <a:xfrm>
            <a:off x="2356449" y="740198"/>
            <a:ext cx="4576461" cy="963251"/>
          </a:xfrm>
          <a:prstGeom prst="rect">
            <a:avLst/>
          </a:prstGeom>
        </p:spPr>
      </p:pic>
    </p:spTree>
    <p:extLst>
      <p:ext uri="{BB962C8B-B14F-4D97-AF65-F5344CB8AC3E}">
        <p14:creationId xmlns:p14="http://schemas.microsoft.com/office/powerpoint/2010/main" val="22555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837100" y="776233"/>
            <a:ext cx="6742400" cy="144655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Theo </a:t>
            </a:r>
            <a:r>
              <a:rPr lang="en-US" sz="4400" b="1" i="1" dirty="0" err="1">
                <a:ln w="38100">
                  <a:noFill/>
                </a:ln>
                <a:latin typeface="Calibri" panose="020F0502020204030204" pitchFamily="34" charset="0"/>
                <a:ea typeface="Calibri" panose="020F0502020204030204" pitchFamily="34" charset="0"/>
                <a:cs typeface="Calibri" panose="020F0502020204030204" pitchFamily="34" charset="0"/>
              </a:rPr>
              <a:t>em</a:t>
            </a: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 </a:t>
            </a:r>
            <a:r>
              <a:rPr lang="en-US" sz="4400" b="1" i="1" dirty="0" err="1">
                <a:ln w="38100">
                  <a:noFill/>
                </a:ln>
                <a:latin typeface="Calibri" panose="020F0502020204030204" pitchFamily="34" charset="0"/>
                <a:ea typeface="Calibri" panose="020F0502020204030204" pitchFamily="34" charset="0"/>
                <a:cs typeface="Calibri" panose="020F0502020204030204" pitchFamily="34" charset="0"/>
              </a:rPr>
              <a:t>như</a:t>
            </a: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 </a:t>
            </a:r>
            <a:r>
              <a:rPr lang="en-US" sz="4400" b="1" i="1" dirty="0" err="1">
                <a:ln w="38100">
                  <a:noFill/>
                </a:ln>
                <a:latin typeface="Calibri" panose="020F0502020204030204" pitchFamily="34" charset="0"/>
                <a:ea typeface="Calibri" panose="020F0502020204030204" pitchFamily="34" charset="0"/>
                <a:cs typeface="Calibri" panose="020F0502020204030204" pitchFamily="34" charset="0"/>
              </a:rPr>
              <a:t>thế</a:t>
            </a: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 </a:t>
            </a:r>
            <a:r>
              <a:rPr lang="en-US" sz="4400" b="1" i="1" dirty="0" err="1">
                <a:ln w="38100">
                  <a:noFill/>
                </a:ln>
                <a:latin typeface="Calibri" panose="020F0502020204030204" pitchFamily="34" charset="0"/>
                <a:ea typeface="Calibri" panose="020F0502020204030204" pitchFamily="34" charset="0"/>
                <a:cs typeface="Calibri" panose="020F0502020204030204" pitchFamily="34" charset="0"/>
              </a:rPr>
              <a:t>nào</a:t>
            </a: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 </a:t>
            </a:r>
            <a:r>
              <a:rPr lang="en-US" sz="4400" b="1" i="1" dirty="0" err="1">
                <a:ln w="38100">
                  <a:noFill/>
                </a:ln>
                <a:latin typeface="Calibri" panose="020F0502020204030204" pitchFamily="34" charset="0"/>
                <a:ea typeface="Calibri" panose="020F0502020204030204" pitchFamily="34" charset="0"/>
                <a:cs typeface="Calibri" panose="020F0502020204030204" pitchFamily="34" charset="0"/>
              </a:rPr>
              <a:t>được</a:t>
            </a: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 </a:t>
            </a:r>
            <a:r>
              <a:rPr lang="en-US" sz="4400" b="1" i="1" dirty="0" err="1">
                <a:ln w="38100">
                  <a:noFill/>
                </a:ln>
                <a:latin typeface="Calibri" panose="020F0502020204030204" pitchFamily="34" charset="0"/>
                <a:ea typeface="Calibri" panose="020F0502020204030204" pitchFamily="34" charset="0"/>
                <a:cs typeface="Calibri" panose="020F0502020204030204" pitchFamily="34" charset="0"/>
              </a:rPr>
              <a:t>gọi</a:t>
            </a: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 </a:t>
            </a:r>
            <a:r>
              <a:rPr lang="en-US" sz="4400" b="1" i="1" dirty="0" err="1">
                <a:ln w="38100">
                  <a:noFill/>
                </a:ln>
                <a:latin typeface="Calibri" panose="020F0502020204030204" pitchFamily="34" charset="0"/>
                <a:ea typeface="Calibri" panose="020F0502020204030204" pitchFamily="34" charset="0"/>
                <a:cs typeface="Calibri" panose="020F0502020204030204" pitchFamily="34" charset="0"/>
              </a:rPr>
              <a:t>là</a:t>
            </a: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 </a:t>
            </a:r>
            <a:r>
              <a:rPr lang="en-US" sz="4400" b="1" i="1" dirty="0" err="1">
                <a:ln w="38100">
                  <a:noFill/>
                </a:ln>
                <a:latin typeface="Calibri" panose="020F0502020204030204" pitchFamily="34" charset="0"/>
                <a:ea typeface="Calibri" panose="020F0502020204030204" pitchFamily="34" charset="0"/>
                <a:cs typeface="Calibri" panose="020F0502020204030204" pitchFamily="34" charset="0"/>
              </a:rPr>
              <a:t>tình</a:t>
            </a: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 </a:t>
            </a:r>
            <a:r>
              <a:rPr lang="en-US" sz="4400" b="1" i="1" dirty="0" err="1">
                <a:ln w="38100">
                  <a:noFill/>
                </a:ln>
                <a:latin typeface="Calibri" panose="020F0502020204030204" pitchFamily="34" charset="0"/>
                <a:ea typeface="Calibri" panose="020F0502020204030204" pitchFamily="34" charset="0"/>
                <a:cs typeface="Calibri" panose="020F0502020204030204" pitchFamily="34" charset="0"/>
              </a:rPr>
              <a:t>bạn</a:t>
            </a: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 </a:t>
            </a:r>
            <a:r>
              <a:rPr lang="en-US" sz="4400" b="1" i="1" dirty="0" err="1">
                <a:ln w="38100">
                  <a:noFill/>
                </a:ln>
                <a:latin typeface="Calibri" panose="020F0502020204030204" pitchFamily="34" charset="0"/>
                <a:ea typeface="Calibri" panose="020F0502020204030204" pitchFamily="34" charset="0"/>
                <a:cs typeface="Calibri" panose="020F0502020204030204" pitchFamily="34" charset="0"/>
              </a:rPr>
              <a:t>đẹp</a:t>
            </a:r>
            <a:r>
              <a:rPr lang="en-US" sz="4400" b="1" i="1" dirty="0">
                <a:ln w="38100">
                  <a:noFill/>
                </a:ln>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6608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3263" y="685800"/>
            <a:ext cx="4537419" cy="5486400"/>
            <a:chOff x="0" y="0"/>
            <a:chExt cx="1459905" cy="1765238"/>
          </a:xfrm>
        </p:grpSpPr>
        <p:sp>
          <p:nvSpPr>
            <p:cNvPr id="8" name="Freeform 8"/>
            <p:cNvSpPr/>
            <p:nvPr/>
          </p:nvSpPr>
          <p:spPr>
            <a:xfrm>
              <a:off x="0" y="0"/>
              <a:ext cx="1459905" cy="1765238"/>
            </a:xfrm>
            <a:custGeom>
              <a:avLst/>
              <a:gdLst/>
              <a:ahLst/>
              <a:cxnLst/>
              <a:rect l="l" t="t" r="r" b="b"/>
              <a:pathLst>
                <a:path w="1459905" h="1765238">
                  <a:moveTo>
                    <a:pt x="56875" y="0"/>
                  </a:moveTo>
                  <a:lnTo>
                    <a:pt x="1403030" y="0"/>
                  </a:lnTo>
                  <a:cubicBezTo>
                    <a:pt x="1418114" y="0"/>
                    <a:pt x="1432581" y="5992"/>
                    <a:pt x="1443247" y="16658"/>
                  </a:cubicBezTo>
                  <a:cubicBezTo>
                    <a:pt x="1453913" y="27324"/>
                    <a:pt x="1459905" y="41791"/>
                    <a:pt x="1459905" y="56875"/>
                  </a:cubicBezTo>
                  <a:lnTo>
                    <a:pt x="1459905" y="1708363"/>
                  </a:lnTo>
                  <a:cubicBezTo>
                    <a:pt x="1459905" y="1723447"/>
                    <a:pt x="1453913" y="1737913"/>
                    <a:pt x="1443247" y="1748580"/>
                  </a:cubicBezTo>
                  <a:cubicBezTo>
                    <a:pt x="1432581" y="1759246"/>
                    <a:pt x="1418114" y="1765238"/>
                    <a:pt x="1403030" y="1765238"/>
                  </a:cubicBezTo>
                  <a:lnTo>
                    <a:pt x="56875" y="1765238"/>
                  </a:lnTo>
                  <a:cubicBezTo>
                    <a:pt x="41791" y="1765238"/>
                    <a:pt x="27324" y="1759246"/>
                    <a:pt x="16658" y="1748580"/>
                  </a:cubicBezTo>
                  <a:cubicBezTo>
                    <a:pt x="5992" y="1737913"/>
                    <a:pt x="0" y="1723447"/>
                    <a:pt x="0" y="1708363"/>
                  </a:cubicBezTo>
                  <a:lnTo>
                    <a:pt x="0" y="56875"/>
                  </a:lnTo>
                  <a:cubicBezTo>
                    <a:pt x="0" y="41791"/>
                    <a:pt x="5992" y="27324"/>
                    <a:pt x="16658" y="16658"/>
                  </a:cubicBezTo>
                  <a:cubicBezTo>
                    <a:pt x="27324" y="5992"/>
                    <a:pt x="41791" y="0"/>
                    <a:pt x="56875" y="0"/>
                  </a:cubicBezTo>
                  <a:close/>
                </a:path>
              </a:pathLst>
            </a:custGeom>
            <a:solidFill>
              <a:srgbClr val="FAF9F0"/>
            </a:solidFill>
            <a:ln w="95250" cap="rnd">
              <a:solidFill>
                <a:srgbClr val="9DCD8A"/>
              </a:solidFill>
              <a:prstDash val="solid"/>
              <a:round/>
            </a:ln>
          </p:spPr>
        </p:sp>
        <p:sp>
          <p:nvSpPr>
            <p:cNvPr id="9" name="TextBox 9"/>
            <p:cNvSpPr txBox="1"/>
            <p:nvPr/>
          </p:nvSpPr>
          <p:spPr>
            <a:xfrm>
              <a:off x="0" y="-38100"/>
              <a:ext cx="1459905" cy="1803338"/>
            </a:xfrm>
            <a:prstGeom prst="rect">
              <a:avLst/>
            </a:prstGeom>
          </p:spPr>
          <p:txBody>
            <a:bodyPr lIns="12995" tIns="12995" rIns="12995" bIns="12995" rtlCol="0" anchor="ctr"/>
            <a:lstStyle/>
            <a:p>
              <a:pPr algn="ctr">
                <a:lnSpc>
                  <a:spcPts val="2220"/>
                </a:lnSpc>
                <a:spcBef>
                  <a:spcPct val="0"/>
                </a:spcBef>
              </a:pPr>
              <a:endParaRPr sz="1200"/>
            </a:p>
          </p:txBody>
        </p:sp>
      </p:grpSp>
      <p:pic>
        <p:nvPicPr>
          <p:cNvPr id="15" name="Picture 14"/>
          <p:cNvPicPr>
            <a:picLocks noChangeAspect="1"/>
          </p:cNvPicPr>
          <p:nvPr/>
        </p:nvPicPr>
        <p:blipFill>
          <a:blip r:embed="rId2"/>
          <a:stretch>
            <a:fillRect/>
          </a:stretch>
        </p:blipFill>
        <p:spPr>
          <a:xfrm>
            <a:off x="820216" y="2022447"/>
            <a:ext cx="4450466" cy="20890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2"/>
            <a:stretch>
              <a:fillRect/>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3"/>
            <a:stretch>
              <a:fillRect l="-59813" r="-54989"/>
            </a:stretch>
          </a:blipFill>
        </p:spPr>
      </p:sp>
      <p:grpSp>
        <p:nvGrpSpPr>
          <p:cNvPr id="18" name="Group 7"/>
          <p:cNvGrpSpPr/>
          <p:nvPr/>
        </p:nvGrpSpPr>
        <p:grpSpPr>
          <a:xfrm>
            <a:off x="482601" y="348263"/>
            <a:ext cx="11226799" cy="6182773"/>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sp>
        <p:nvSpPr>
          <p:cNvPr id="28" name="Rectangle 27"/>
          <p:cNvSpPr/>
          <p:nvPr/>
        </p:nvSpPr>
        <p:spPr>
          <a:xfrm>
            <a:off x="714490" y="1564244"/>
            <a:ext cx="3560981" cy="2657138"/>
          </a:xfrm>
          <a:prstGeom prst="rect">
            <a:avLst/>
          </a:prstGeom>
        </p:spPr>
        <p:txBody>
          <a:bodyPr wrap="square">
            <a:spAutoFit/>
          </a:bodyPr>
          <a:lstStyle/>
          <a:p>
            <a:pPr algn="ctr">
              <a:lnSpc>
                <a:spcPct val="115000"/>
              </a:lnSpc>
            </a:pPr>
            <a:r>
              <a:rPr lang="en-US" sz="2933" i="1" dirty="0" err="1">
                <a:latin typeface="Calibri" panose="020F0502020204030204" pitchFamily="34" charset="0"/>
                <a:ea typeface="Calibri" panose="020F0502020204030204" pitchFamily="34" charset="0"/>
                <a:cs typeface="Calibri" panose="020F0502020204030204" pitchFamily="34" charset="0"/>
              </a:rPr>
              <a:t>Chuẩn</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bị</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nội</a:t>
            </a:r>
            <a:r>
              <a:rPr lang="en-US" sz="2933" i="1" dirty="0">
                <a:latin typeface="Calibri" panose="020F0502020204030204" pitchFamily="34" charset="0"/>
                <a:ea typeface="Calibri" panose="020F0502020204030204" pitchFamily="34" charset="0"/>
                <a:cs typeface="Calibri" panose="020F0502020204030204" pitchFamily="34" charset="0"/>
              </a:rPr>
              <a:t> dung </a:t>
            </a:r>
            <a:r>
              <a:rPr lang="en-US" sz="2933" i="1" dirty="0" err="1">
                <a:latin typeface="Calibri" panose="020F0502020204030204" pitchFamily="34" charset="0"/>
                <a:ea typeface="Calibri" panose="020F0502020204030204" pitchFamily="34" charset="0"/>
                <a:cs typeface="Calibri" panose="020F0502020204030204" pitchFamily="34" charset="0"/>
              </a:rPr>
              <a:t>tóm</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tắt</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ra</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vở</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nháp</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chuẩn</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bị</a:t>
            </a:r>
            <a:r>
              <a:rPr lang="en-US" sz="2933" i="1" dirty="0">
                <a:latin typeface="Calibri" panose="020F0502020204030204" pitchFamily="34" charset="0"/>
                <a:ea typeface="Calibri" panose="020F0502020204030204" pitchFamily="34" charset="0"/>
                <a:cs typeface="Calibri" panose="020F0502020204030204" pitchFamily="34" charset="0"/>
              </a:rPr>
              <a:t> ý </a:t>
            </a:r>
            <a:r>
              <a:rPr lang="en-US" sz="2933" i="1" dirty="0" err="1">
                <a:latin typeface="Calibri" panose="020F0502020204030204" pitchFamily="34" charset="0"/>
                <a:ea typeface="Calibri" panose="020F0502020204030204" pitchFamily="34" charset="0"/>
                <a:cs typeface="Calibri" panose="020F0502020204030204" pitchFamily="34" charset="0"/>
              </a:rPr>
              <a:t>kiến</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để</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phát</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biểu</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trong</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nhóm</a:t>
            </a:r>
            <a:r>
              <a:rPr lang="en-US" sz="2933" i="1" dirty="0">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4"/>
          <a:stretch>
            <a:fillRect/>
          </a:stretch>
        </p:blipFill>
        <p:spPr>
          <a:xfrm>
            <a:off x="4032246" y="439963"/>
            <a:ext cx="4446401" cy="1068925"/>
          </a:xfrm>
          <a:prstGeom prst="rect">
            <a:avLst/>
          </a:prstGeom>
        </p:spPr>
      </p:pic>
      <p:sp>
        <p:nvSpPr>
          <p:cNvPr id="31" name="Rectangle 30"/>
          <p:cNvSpPr/>
          <p:nvPr/>
        </p:nvSpPr>
        <p:spPr>
          <a:xfrm>
            <a:off x="4594078" y="1836666"/>
            <a:ext cx="3416837" cy="1619033"/>
          </a:xfrm>
          <a:prstGeom prst="rect">
            <a:avLst/>
          </a:prstGeom>
        </p:spPr>
        <p:txBody>
          <a:bodyPr wrap="square">
            <a:spAutoFit/>
          </a:bodyPr>
          <a:lstStyle/>
          <a:p>
            <a:pPr algn="ctr">
              <a:lnSpc>
                <a:spcPct val="115000"/>
              </a:lnSpc>
            </a:pPr>
            <a:r>
              <a:rPr lang="en-US" sz="2933" i="1" dirty="0" err="1">
                <a:latin typeface="Calibri" panose="020F0502020204030204" pitchFamily="34" charset="0"/>
                <a:ea typeface="Calibri" panose="020F0502020204030204" pitchFamily="34" charset="0"/>
                <a:cs typeface="Calibri" panose="020F0502020204030204" pitchFamily="34" charset="0"/>
              </a:rPr>
              <a:t>Trao</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đổi</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kết</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quả</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tóm</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tắt</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với</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các</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thành</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viên</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trong</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nhóm</a:t>
            </a:r>
            <a:r>
              <a:rPr lang="en-US" sz="2933" i="1" dirty="0">
                <a:latin typeface="Calibri" panose="020F0502020204030204" pitchFamily="34" charset="0"/>
                <a:ea typeface="Calibri" panose="020F0502020204030204" pitchFamily="34" charset="0"/>
                <a:cs typeface="Calibri" panose="020F0502020204030204" pitchFamily="34" charset="0"/>
              </a:rPr>
              <a:t>. </a:t>
            </a:r>
          </a:p>
        </p:txBody>
      </p:sp>
      <p:sp>
        <p:nvSpPr>
          <p:cNvPr id="32" name="Rectangle 31"/>
          <p:cNvSpPr/>
          <p:nvPr/>
        </p:nvSpPr>
        <p:spPr>
          <a:xfrm>
            <a:off x="8329522" y="2044138"/>
            <a:ext cx="3442698" cy="1099981"/>
          </a:xfrm>
          <a:prstGeom prst="rect">
            <a:avLst/>
          </a:prstGeom>
        </p:spPr>
        <p:txBody>
          <a:bodyPr wrap="square">
            <a:spAutoFit/>
          </a:bodyPr>
          <a:lstStyle/>
          <a:p>
            <a:pPr algn="ctr">
              <a:lnSpc>
                <a:spcPct val="115000"/>
              </a:lnSpc>
            </a:pPr>
            <a:r>
              <a:rPr lang="en-US" sz="2933" i="1" dirty="0" err="1">
                <a:latin typeface="Calibri" panose="020F0502020204030204" pitchFamily="34" charset="0"/>
                <a:ea typeface="Calibri" panose="020F0502020204030204" pitchFamily="34" charset="0"/>
                <a:cs typeface="Calibri" panose="020F0502020204030204" pitchFamily="34" charset="0"/>
              </a:rPr>
              <a:t>Đại</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diện</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nhóm</a:t>
            </a:r>
            <a:r>
              <a:rPr lang="en-US" sz="2933" i="1" dirty="0">
                <a:latin typeface="Calibri" panose="020F0502020204030204" pitchFamily="34" charset="0"/>
                <a:ea typeface="Calibri" panose="020F0502020204030204" pitchFamily="34" charset="0"/>
                <a:cs typeface="Calibri" panose="020F0502020204030204" pitchFamily="34" charset="0"/>
              </a:rPr>
              <a:t> </a:t>
            </a:r>
          </a:p>
          <a:p>
            <a:pPr algn="ctr">
              <a:lnSpc>
                <a:spcPct val="115000"/>
              </a:lnSpc>
            </a:pPr>
            <a:r>
              <a:rPr lang="en-US" sz="2933" i="1" dirty="0" err="1">
                <a:latin typeface="Calibri" panose="020F0502020204030204" pitchFamily="34" charset="0"/>
                <a:ea typeface="Calibri" panose="020F0502020204030204" pitchFamily="34" charset="0"/>
                <a:cs typeface="Calibri" panose="020F0502020204030204" pitchFamily="34" charset="0"/>
              </a:rPr>
              <a:t>trình</a:t>
            </a:r>
            <a:r>
              <a:rPr lang="en-US" sz="2933" i="1" dirty="0">
                <a:latin typeface="Calibri" panose="020F0502020204030204" pitchFamily="34" charset="0"/>
                <a:ea typeface="Calibri" panose="020F0502020204030204" pitchFamily="34" charset="0"/>
                <a:cs typeface="Calibri" panose="020F0502020204030204" pitchFamily="34" charset="0"/>
              </a:rPr>
              <a:t> </a:t>
            </a:r>
            <a:r>
              <a:rPr lang="en-US" sz="2933" i="1" dirty="0" err="1">
                <a:latin typeface="Calibri" panose="020F0502020204030204" pitchFamily="34" charset="0"/>
                <a:ea typeface="Calibri" panose="020F0502020204030204" pitchFamily="34" charset="0"/>
                <a:cs typeface="Calibri" panose="020F0502020204030204" pitchFamily="34" charset="0"/>
              </a:rPr>
              <a:t>bày</a:t>
            </a:r>
            <a:endParaRPr lang="en-US" sz="2933" i="1" dirty="0">
              <a:latin typeface="Calibri" panose="020F0502020204030204" pitchFamily="34" charset="0"/>
              <a:ea typeface="Calibri" panose="020F0502020204030204" pitchFamily="34" charset="0"/>
              <a:cs typeface="Calibri" panose="020F0502020204030204" pitchFamily="34" charset="0"/>
            </a:endParaRPr>
          </a:p>
        </p:txBody>
      </p:sp>
      <p:pic>
        <p:nvPicPr>
          <p:cNvPr id="36" name="Picture 35"/>
          <p:cNvPicPr>
            <a:picLocks noChangeAspect="1"/>
          </p:cNvPicPr>
          <p:nvPr/>
        </p:nvPicPr>
        <p:blipFill>
          <a:blip r:embed="rId5"/>
          <a:stretch>
            <a:fillRect/>
          </a:stretch>
        </p:blipFill>
        <p:spPr>
          <a:xfrm>
            <a:off x="970696" y="3702265"/>
            <a:ext cx="3129551" cy="2979170"/>
          </a:xfrm>
          <a:prstGeom prst="rect">
            <a:avLst/>
          </a:prstGeom>
        </p:spPr>
      </p:pic>
      <p:pic>
        <p:nvPicPr>
          <p:cNvPr id="37" name="Picture 36"/>
          <p:cNvPicPr>
            <a:picLocks noChangeAspect="1"/>
          </p:cNvPicPr>
          <p:nvPr/>
        </p:nvPicPr>
        <p:blipFill>
          <a:blip r:embed="rId6"/>
          <a:stretch>
            <a:fillRect/>
          </a:stretch>
        </p:blipFill>
        <p:spPr>
          <a:xfrm>
            <a:off x="4414995" y="3653659"/>
            <a:ext cx="3605081" cy="2706859"/>
          </a:xfrm>
          <a:prstGeom prst="rect">
            <a:avLst/>
          </a:prstGeom>
        </p:spPr>
      </p:pic>
      <p:pic>
        <p:nvPicPr>
          <p:cNvPr id="38" name="Picture 37"/>
          <p:cNvPicPr>
            <a:picLocks noChangeAspect="1"/>
          </p:cNvPicPr>
          <p:nvPr/>
        </p:nvPicPr>
        <p:blipFill>
          <a:blip r:embed="rId7"/>
          <a:stretch>
            <a:fillRect/>
          </a:stretch>
        </p:blipFill>
        <p:spPr>
          <a:xfrm>
            <a:off x="8629007" y="3699605"/>
            <a:ext cx="3003556" cy="2966977"/>
          </a:xfrm>
          <a:prstGeom prst="rect">
            <a:avLst/>
          </a:prstGeom>
        </p:spPr>
      </p:pic>
    </p:spTree>
    <p:extLst>
      <p:ext uri="{BB962C8B-B14F-4D97-AF65-F5344CB8AC3E}">
        <p14:creationId xmlns:p14="http://schemas.microsoft.com/office/powerpoint/2010/main" val="4102197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9"/>
          <p:cNvSpPr/>
          <p:nvPr/>
        </p:nvSpPr>
        <p:spPr>
          <a:xfrm flipH="1">
            <a:off x="1368959" y="1381176"/>
            <a:ext cx="1242889" cy="793895"/>
          </a:xfrm>
          <a:custGeom>
            <a:avLst/>
            <a:gdLst/>
            <a:ahLst/>
            <a:cxnLst/>
            <a:rect l="l" t="t" r="r" b="b"/>
            <a:pathLst>
              <a:path w="1864333" h="1190842">
                <a:moveTo>
                  <a:pt x="1864332" y="0"/>
                </a:moveTo>
                <a:lnTo>
                  <a:pt x="0" y="0"/>
                </a:lnTo>
                <a:lnTo>
                  <a:pt x="0" y="1190843"/>
                </a:lnTo>
                <a:lnTo>
                  <a:pt x="1864332" y="1190843"/>
                </a:lnTo>
                <a:lnTo>
                  <a:pt x="1864332" y="0"/>
                </a:lnTo>
                <a:close/>
              </a:path>
            </a:pathLst>
          </a:custGeom>
          <a:blipFill>
            <a:blip r:embed="rId2"/>
            <a:stretch>
              <a:fillRect/>
            </a:stretch>
          </a:blipFill>
        </p:spPr>
      </p:sp>
      <p:sp>
        <p:nvSpPr>
          <p:cNvPr id="42" name="Freeform 42"/>
          <p:cNvSpPr/>
          <p:nvPr/>
        </p:nvSpPr>
        <p:spPr>
          <a:xfrm>
            <a:off x="9485207" y="1473324"/>
            <a:ext cx="1242889" cy="793895"/>
          </a:xfrm>
          <a:custGeom>
            <a:avLst/>
            <a:gdLst/>
            <a:ahLst/>
            <a:cxnLst/>
            <a:rect l="l" t="t" r="r" b="b"/>
            <a:pathLst>
              <a:path w="1864333" h="1190842">
                <a:moveTo>
                  <a:pt x="0" y="0"/>
                </a:moveTo>
                <a:lnTo>
                  <a:pt x="1864332" y="0"/>
                </a:lnTo>
                <a:lnTo>
                  <a:pt x="1864332" y="1190842"/>
                </a:lnTo>
                <a:lnTo>
                  <a:pt x="0" y="1190842"/>
                </a:lnTo>
                <a:lnTo>
                  <a:pt x="0" y="0"/>
                </a:lnTo>
                <a:close/>
              </a:path>
            </a:pathLst>
          </a:custGeom>
          <a:blipFill>
            <a:blip r:embed="rId2"/>
            <a:stretch>
              <a:fillRect/>
            </a:stretch>
          </a:blipFill>
        </p:spPr>
      </p:sp>
      <p:pic>
        <p:nvPicPr>
          <p:cNvPr id="15" name="Picture 14"/>
          <p:cNvPicPr>
            <a:picLocks noChangeAspect="1"/>
          </p:cNvPicPr>
          <p:nvPr/>
        </p:nvPicPr>
        <p:blipFill>
          <a:blip r:embed="rId3"/>
          <a:stretch>
            <a:fillRect/>
          </a:stretch>
        </p:blipFill>
        <p:spPr>
          <a:xfrm>
            <a:off x="2076547" y="1342762"/>
            <a:ext cx="7884843" cy="2263844"/>
          </a:xfrm>
          <a:prstGeom prst="rect">
            <a:avLst/>
          </a:prstGeom>
        </p:spPr>
      </p:pic>
    </p:spTree>
    <p:extLst>
      <p:ext uri="{BB962C8B-B14F-4D97-AF65-F5344CB8AC3E}">
        <p14:creationId xmlns:p14="http://schemas.microsoft.com/office/powerpoint/2010/main" val="1485472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12800" y="685800"/>
            <a:ext cx="10693401" cy="5486400"/>
            <a:chOff x="0" y="0"/>
            <a:chExt cx="1459905" cy="1765238"/>
          </a:xfrm>
        </p:grpSpPr>
        <p:sp>
          <p:nvSpPr>
            <p:cNvPr id="4" name="Freeform 4"/>
            <p:cNvSpPr/>
            <p:nvPr/>
          </p:nvSpPr>
          <p:spPr>
            <a:xfrm>
              <a:off x="0" y="0"/>
              <a:ext cx="1459905" cy="1765238"/>
            </a:xfrm>
            <a:custGeom>
              <a:avLst/>
              <a:gdLst/>
              <a:ahLst/>
              <a:cxnLst/>
              <a:rect l="l" t="t" r="r" b="b"/>
              <a:pathLst>
                <a:path w="1459905" h="1765238">
                  <a:moveTo>
                    <a:pt x="56875" y="0"/>
                  </a:moveTo>
                  <a:lnTo>
                    <a:pt x="1403030" y="0"/>
                  </a:lnTo>
                  <a:cubicBezTo>
                    <a:pt x="1418114" y="0"/>
                    <a:pt x="1432581" y="5992"/>
                    <a:pt x="1443247" y="16658"/>
                  </a:cubicBezTo>
                  <a:cubicBezTo>
                    <a:pt x="1453913" y="27324"/>
                    <a:pt x="1459905" y="41791"/>
                    <a:pt x="1459905" y="56875"/>
                  </a:cubicBezTo>
                  <a:lnTo>
                    <a:pt x="1459905" y="1708363"/>
                  </a:lnTo>
                  <a:cubicBezTo>
                    <a:pt x="1459905" y="1723447"/>
                    <a:pt x="1453913" y="1737913"/>
                    <a:pt x="1443247" y="1748580"/>
                  </a:cubicBezTo>
                  <a:cubicBezTo>
                    <a:pt x="1432581" y="1759246"/>
                    <a:pt x="1418114" y="1765238"/>
                    <a:pt x="1403030" y="1765238"/>
                  </a:cubicBezTo>
                  <a:lnTo>
                    <a:pt x="56875" y="1765238"/>
                  </a:lnTo>
                  <a:cubicBezTo>
                    <a:pt x="41791" y="1765238"/>
                    <a:pt x="27324" y="1759246"/>
                    <a:pt x="16658" y="1748580"/>
                  </a:cubicBezTo>
                  <a:cubicBezTo>
                    <a:pt x="5992" y="1737913"/>
                    <a:pt x="0" y="1723447"/>
                    <a:pt x="0" y="1708363"/>
                  </a:cubicBezTo>
                  <a:lnTo>
                    <a:pt x="0" y="56875"/>
                  </a:lnTo>
                  <a:cubicBezTo>
                    <a:pt x="0" y="41791"/>
                    <a:pt x="5992" y="27324"/>
                    <a:pt x="16658" y="16658"/>
                  </a:cubicBezTo>
                  <a:cubicBezTo>
                    <a:pt x="27324" y="5992"/>
                    <a:pt x="41791" y="0"/>
                    <a:pt x="56875" y="0"/>
                  </a:cubicBezTo>
                  <a:close/>
                </a:path>
              </a:pathLst>
            </a:custGeom>
            <a:solidFill>
              <a:srgbClr val="FAF9F0"/>
            </a:solidFill>
            <a:ln w="95250" cap="rnd">
              <a:solidFill>
                <a:srgbClr val="9DCD8A"/>
              </a:solidFill>
              <a:prstDash val="solid"/>
              <a:round/>
            </a:ln>
          </p:spPr>
        </p:sp>
        <p:sp>
          <p:nvSpPr>
            <p:cNvPr id="5" name="TextBox 5"/>
            <p:cNvSpPr txBox="1"/>
            <p:nvPr/>
          </p:nvSpPr>
          <p:spPr>
            <a:xfrm>
              <a:off x="0" y="-38100"/>
              <a:ext cx="1459905" cy="1803338"/>
            </a:xfrm>
            <a:prstGeom prst="rect">
              <a:avLst/>
            </a:prstGeom>
          </p:spPr>
          <p:txBody>
            <a:bodyPr lIns="12995" tIns="12995" rIns="12995" bIns="12995" rtlCol="0" anchor="ctr"/>
            <a:lstStyle/>
            <a:p>
              <a:pPr algn="ctr">
                <a:lnSpc>
                  <a:spcPts val="2220"/>
                </a:lnSpc>
                <a:spcBef>
                  <a:spcPct val="0"/>
                </a:spcBef>
              </a:pPr>
              <a:endParaRPr sz="1200"/>
            </a:p>
          </p:txBody>
        </p:sp>
      </p:grpSp>
      <p:sp>
        <p:nvSpPr>
          <p:cNvPr id="16" name="TextBox 16"/>
          <p:cNvSpPr txBox="1"/>
          <p:nvPr/>
        </p:nvSpPr>
        <p:spPr>
          <a:xfrm>
            <a:off x="2072546" y="1735555"/>
            <a:ext cx="4643864" cy="2998470"/>
          </a:xfrm>
          <a:prstGeom prst="cloud">
            <a:avLst/>
          </a:prstGeom>
          <a:solidFill>
            <a:srgbClr val="92D050"/>
          </a:solidFill>
          <a:ln w="38100">
            <a:solidFill>
              <a:schemeClr val="tx1"/>
            </a:solidFill>
            <a:prstDash val="lgDash"/>
          </a:ln>
        </p:spPr>
        <p:txBody>
          <a:bodyPr wrap="square" lIns="0" tIns="0" rIns="0" bIns="0" rtlCol="0" anchor="t">
            <a:spAutoFit/>
          </a:bodyPr>
          <a:lstStyle/>
          <a:p>
            <a:pPr algn="ctr"/>
            <a:r>
              <a:rPr lang="en-US" sz="3200" dirty="0" err="1"/>
              <a:t>Nêu</a:t>
            </a:r>
            <a:r>
              <a:rPr lang="en-US" sz="3200" dirty="0"/>
              <a:t> </a:t>
            </a:r>
            <a:r>
              <a:rPr lang="en-US" sz="3200" dirty="0" err="1"/>
              <a:t>những</a:t>
            </a:r>
            <a:r>
              <a:rPr lang="en-US" sz="3200" dirty="0"/>
              <a:t> </a:t>
            </a:r>
            <a:r>
              <a:rPr lang="en-US" sz="3200" dirty="0" err="1"/>
              <a:t>điều</a:t>
            </a:r>
            <a:r>
              <a:rPr lang="en-US" sz="3200" dirty="0"/>
              <a:t> </a:t>
            </a:r>
            <a:r>
              <a:rPr lang="en-US" sz="3200" dirty="0" err="1"/>
              <a:t>mình</a:t>
            </a:r>
            <a:r>
              <a:rPr lang="en-US" sz="3200" dirty="0"/>
              <a:t> </a:t>
            </a:r>
            <a:r>
              <a:rPr lang="en-US" sz="3200" dirty="0" err="1"/>
              <a:t>muốn</a:t>
            </a:r>
            <a:r>
              <a:rPr lang="en-US" sz="3200" dirty="0"/>
              <a:t> </a:t>
            </a:r>
            <a:r>
              <a:rPr lang="en-US" sz="3200" dirty="0" err="1"/>
              <a:t>học</a:t>
            </a:r>
            <a:r>
              <a:rPr lang="en-US" sz="3200" dirty="0"/>
              <a:t> </a:t>
            </a:r>
            <a:r>
              <a:rPr lang="en-US" sz="3200" dirty="0" err="1"/>
              <a:t>tập</a:t>
            </a:r>
            <a:r>
              <a:rPr lang="en-US" sz="3200" dirty="0"/>
              <a:t> ở </a:t>
            </a:r>
            <a:r>
              <a:rPr lang="en-US" sz="3200" dirty="0" err="1"/>
              <a:t>nhân</a:t>
            </a:r>
            <a:r>
              <a:rPr lang="en-US" sz="3200" dirty="0"/>
              <a:t> </a:t>
            </a:r>
            <a:r>
              <a:rPr lang="en-US" sz="3200" dirty="0" err="1"/>
              <a:t>vật</a:t>
            </a:r>
            <a:r>
              <a:rPr lang="en-US" sz="3200" dirty="0"/>
              <a:t> </a:t>
            </a:r>
            <a:r>
              <a:rPr lang="en-US" sz="3200" dirty="0" err="1"/>
              <a:t>chim</a:t>
            </a:r>
            <a:r>
              <a:rPr lang="en-US" sz="3200" dirty="0"/>
              <a:t> </a:t>
            </a:r>
            <a:r>
              <a:rPr lang="en-US" sz="3200" dirty="0" err="1"/>
              <a:t>chích</a:t>
            </a:r>
            <a:r>
              <a:rPr lang="en-US" sz="3200" dirty="0"/>
              <a:t>. </a:t>
            </a:r>
            <a:endParaRPr lang="en-US" sz="4800" dirty="0">
              <a:latin typeface="Coustard"/>
            </a:endParaRPr>
          </a:p>
        </p:txBody>
      </p:sp>
      <p:pic>
        <p:nvPicPr>
          <p:cNvPr id="18" name="Picture 2" descr="Chích bông ngực hun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810" y="2514601"/>
            <a:ext cx="4133147" cy="2803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12800" y="685800"/>
            <a:ext cx="10693401" cy="5486400"/>
            <a:chOff x="0" y="0"/>
            <a:chExt cx="1459905" cy="1765238"/>
          </a:xfrm>
        </p:grpSpPr>
        <p:sp>
          <p:nvSpPr>
            <p:cNvPr id="4" name="Freeform 4"/>
            <p:cNvSpPr/>
            <p:nvPr/>
          </p:nvSpPr>
          <p:spPr>
            <a:xfrm>
              <a:off x="0" y="0"/>
              <a:ext cx="1459905" cy="1765238"/>
            </a:xfrm>
            <a:custGeom>
              <a:avLst/>
              <a:gdLst/>
              <a:ahLst/>
              <a:cxnLst/>
              <a:rect l="l" t="t" r="r" b="b"/>
              <a:pathLst>
                <a:path w="1459905" h="1765238">
                  <a:moveTo>
                    <a:pt x="56875" y="0"/>
                  </a:moveTo>
                  <a:lnTo>
                    <a:pt x="1403030" y="0"/>
                  </a:lnTo>
                  <a:cubicBezTo>
                    <a:pt x="1418114" y="0"/>
                    <a:pt x="1432581" y="5992"/>
                    <a:pt x="1443247" y="16658"/>
                  </a:cubicBezTo>
                  <a:cubicBezTo>
                    <a:pt x="1453913" y="27324"/>
                    <a:pt x="1459905" y="41791"/>
                    <a:pt x="1459905" y="56875"/>
                  </a:cubicBezTo>
                  <a:lnTo>
                    <a:pt x="1459905" y="1708363"/>
                  </a:lnTo>
                  <a:cubicBezTo>
                    <a:pt x="1459905" y="1723447"/>
                    <a:pt x="1453913" y="1737913"/>
                    <a:pt x="1443247" y="1748580"/>
                  </a:cubicBezTo>
                  <a:cubicBezTo>
                    <a:pt x="1432581" y="1759246"/>
                    <a:pt x="1418114" y="1765238"/>
                    <a:pt x="1403030" y="1765238"/>
                  </a:cubicBezTo>
                  <a:lnTo>
                    <a:pt x="56875" y="1765238"/>
                  </a:lnTo>
                  <a:cubicBezTo>
                    <a:pt x="41791" y="1765238"/>
                    <a:pt x="27324" y="1759246"/>
                    <a:pt x="16658" y="1748580"/>
                  </a:cubicBezTo>
                  <a:cubicBezTo>
                    <a:pt x="5992" y="1737913"/>
                    <a:pt x="0" y="1723447"/>
                    <a:pt x="0" y="1708363"/>
                  </a:cubicBezTo>
                  <a:lnTo>
                    <a:pt x="0" y="56875"/>
                  </a:lnTo>
                  <a:cubicBezTo>
                    <a:pt x="0" y="41791"/>
                    <a:pt x="5992" y="27324"/>
                    <a:pt x="16658" y="16658"/>
                  </a:cubicBezTo>
                  <a:cubicBezTo>
                    <a:pt x="27324" y="5992"/>
                    <a:pt x="41791" y="0"/>
                    <a:pt x="56875" y="0"/>
                  </a:cubicBezTo>
                  <a:close/>
                </a:path>
              </a:pathLst>
            </a:custGeom>
            <a:solidFill>
              <a:srgbClr val="FAF9F0"/>
            </a:solidFill>
            <a:ln w="95250" cap="rnd">
              <a:solidFill>
                <a:srgbClr val="9DCD8A"/>
              </a:solidFill>
              <a:prstDash val="solid"/>
              <a:round/>
            </a:ln>
          </p:spPr>
        </p:sp>
        <p:sp>
          <p:nvSpPr>
            <p:cNvPr id="5" name="TextBox 5"/>
            <p:cNvSpPr txBox="1"/>
            <p:nvPr/>
          </p:nvSpPr>
          <p:spPr>
            <a:xfrm>
              <a:off x="0" y="-38100"/>
              <a:ext cx="1459905" cy="1803338"/>
            </a:xfrm>
            <a:prstGeom prst="rect">
              <a:avLst/>
            </a:prstGeom>
          </p:spPr>
          <p:txBody>
            <a:bodyPr lIns="12995" tIns="12995" rIns="12995" bIns="12995" rtlCol="0" anchor="ctr"/>
            <a:lstStyle/>
            <a:p>
              <a:pPr algn="ctr">
                <a:lnSpc>
                  <a:spcPts val="2220"/>
                </a:lnSpc>
                <a:spcBef>
                  <a:spcPct val="0"/>
                </a:spcBef>
              </a:pPr>
              <a:endParaRPr sz="1200"/>
            </a:p>
          </p:txBody>
        </p:sp>
      </p:grpSp>
      <p:sp>
        <p:nvSpPr>
          <p:cNvPr id="6" name="Rectangle 5"/>
          <p:cNvSpPr/>
          <p:nvPr/>
        </p:nvSpPr>
        <p:spPr>
          <a:xfrm>
            <a:off x="1219200" y="1009750"/>
            <a:ext cx="9855200" cy="3970318"/>
          </a:xfrm>
          <a:prstGeom prst="rect">
            <a:avLst/>
          </a:prstGeom>
        </p:spPr>
        <p:txBody>
          <a:bodyPr wrap="square">
            <a:spAutoFit/>
          </a:bodyPr>
          <a:lstStyle/>
          <a:p>
            <a:pPr marL="609630" indent="-609630" algn="just">
              <a:buFont typeface="+mj-lt"/>
              <a:buAutoNum type="arabicPeriod"/>
            </a:pP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Chia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sẻ</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với</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thân</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suy</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nghĩ</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nhân</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chim</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sẻ</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hoặc</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chim</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chích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trong</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câu</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chuyện</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học</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quý</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609630" indent="-609630" algn="just">
              <a:buFont typeface="+mj-lt"/>
              <a:buAutoNum type="arabicPeriod"/>
            </a:pPr>
            <a:r>
              <a:rPr lang="en-US" sz="3600" dirty="0" err="1">
                <a:latin typeface="Calibri" panose="020F0502020204030204" pitchFamily="34" charset="0"/>
                <a:ea typeface="Calibri" panose="020F0502020204030204" pitchFamily="34" charset="0"/>
                <a:cs typeface="Calibri" panose="020F0502020204030204" pitchFamily="34" charset="0"/>
              </a:rPr>
              <a:t>Tìm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đọc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bài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thơ</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về</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tình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yêu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thương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giữa</a:t>
            </a:r>
            <a:r>
              <a:rPr lang="en-US" sz="3600" dirty="0">
                <a:latin typeface="Calibri" panose="020F0502020204030204" pitchFamily="34" charset="0"/>
                <a:ea typeface="Calibri" panose="020F0502020204030204" pitchFamily="34" charset="0"/>
                <a:cs typeface="Calibri" panose="020F0502020204030204" pitchFamily="34" charset="0"/>
              </a:rPr>
              <a:t> con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với</a:t>
            </a:r>
            <a:r>
              <a:rPr lang="en-US" sz="3600" dirty="0">
                <a:latin typeface="Calibri" panose="020F0502020204030204" pitchFamily="34" charset="0"/>
                <a:ea typeface="Calibri" panose="020F0502020204030204" pitchFamily="34" charset="0"/>
                <a:cs typeface="Calibri" panose="020F0502020204030204" pitchFamily="34" charset="0"/>
              </a:rPr>
              <a:t> con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hoặc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giữa</a:t>
            </a:r>
            <a:r>
              <a:rPr lang="en-US" sz="3600" dirty="0">
                <a:latin typeface="Calibri" panose="020F0502020204030204" pitchFamily="34" charset="0"/>
                <a:ea typeface="Calibri" panose="020F0502020204030204" pitchFamily="34" charset="0"/>
                <a:cs typeface="Calibri" panose="020F0502020204030204" pitchFamily="34" charset="0"/>
              </a:rPr>
              <a:t> con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với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loài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vật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Quả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hồng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của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thỏ</a:t>
            </a:r>
            <a:r>
              <a:rPr lang="en-US" sz="3600" dirty="0">
                <a:latin typeface="Calibri" panose="020F0502020204030204" pitchFamily="34" charset="0"/>
                <a:ea typeface="Calibri" panose="020F0502020204030204" pitchFamily="34" charset="0"/>
                <a:cs typeface="Calibri" panose="020F0502020204030204" pitchFamily="34" charset="0"/>
              </a:rPr>
              <a:t> con (TV3),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bé</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đánh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giày</a:t>
            </a:r>
            <a:r>
              <a:rPr lang="en-US" sz="3600" dirty="0">
                <a:latin typeface="Calibri" panose="020F0502020204030204" pitchFamily="34" charset="0"/>
                <a:ea typeface="Calibri" panose="020F0502020204030204" pitchFamily="34" charset="0"/>
                <a:cs typeface="Calibri" panose="020F0502020204030204" pitchFamily="34" charset="0"/>
              </a:rPr>
              <a:t> (TV3),…)</a:t>
            </a:r>
          </a:p>
        </p:txBody>
      </p:sp>
    </p:spTree>
    <p:extLst>
      <p:ext uri="{BB962C8B-B14F-4D97-AF65-F5344CB8AC3E}">
        <p14:creationId xmlns:p14="http://schemas.microsoft.com/office/powerpoint/2010/main" val="29382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139690" y="2868507"/>
            <a:ext cx="5912621" cy="959878"/>
          </a:xfrm>
          <a:prstGeom prst="rect">
            <a:avLst/>
          </a:prstGeom>
        </p:spPr>
        <p:txBody>
          <a:bodyPr lIns="0" tIns="0" rIns="0" bIns="0" rtlCol="0" anchor="t">
            <a:spAutoFit/>
          </a:bodyPr>
          <a:lstStyle/>
          <a:p>
            <a:pPr algn="ctr">
              <a:lnSpc>
                <a:spcPts val="8213"/>
              </a:lnSpc>
              <a:spcBef>
                <a:spcPct val="0"/>
              </a:spcBef>
            </a:pPr>
            <a:r>
              <a:rPr lang="en-US" sz="5866">
                <a:solidFill>
                  <a:srgbClr val="000000"/>
                </a:solidFill>
                <a:latin typeface="Adigiana Toybox Bold"/>
              </a:rPr>
              <a:t>Thank You</a:t>
            </a:r>
          </a:p>
        </p:txBody>
      </p:sp>
      <p:grpSp>
        <p:nvGrpSpPr>
          <p:cNvPr id="13" name="Group 13"/>
          <p:cNvGrpSpPr/>
          <p:nvPr/>
        </p:nvGrpSpPr>
        <p:grpSpPr>
          <a:xfrm>
            <a:off x="2100880" y="904953"/>
            <a:ext cx="7847927" cy="4198581"/>
            <a:chOff x="0" y="0"/>
            <a:chExt cx="2525054" cy="1350885"/>
          </a:xfrm>
        </p:grpSpPr>
        <p:sp>
          <p:nvSpPr>
            <p:cNvPr id="14" name="Freeform 14"/>
            <p:cNvSpPr/>
            <p:nvPr/>
          </p:nvSpPr>
          <p:spPr>
            <a:xfrm>
              <a:off x="0" y="0"/>
              <a:ext cx="2525054" cy="1350885"/>
            </a:xfrm>
            <a:custGeom>
              <a:avLst/>
              <a:gdLst/>
              <a:ahLst/>
              <a:cxnLst/>
              <a:rect l="l" t="t" r="r" b="b"/>
              <a:pathLst>
                <a:path w="2525054" h="1350885">
                  <a:moveTo>
                    <a:pt x="32883" y="0"/>
                  </a:moveTo>
                  <a:lnTo>
                    <a:pt x="2492171" y="0"/>
                  </a:lnTo>
                  <a:cubicBezTo>
                    <a:pt x="2510332" y="0"/>
                    <a:pt x="2525054" y="14722"/>
                    <a:pt x="2525054" y="32883"/>
                  </a:cubicBezTo>
                  <a:lnTo>
                    <a:pt x="2525054" y="1318002"/>
                  </a:lnTo>
                  <a:cubicBezTo>
                    <a:pt x="2525054" y="1336162"/>
                    <a:pt x="2510332" y="1350885"/>
                    <a:pt x="2492171" y="1350885"/>
                  </a:cubicBezTo>
                  <a:lnTo>
                    <a:pt x="32883" y="1350885"/>
                  </a:lnTo>
                  <a:cubicBezTo>
                    <a:pt x="14722" y="1350885"/>
                    <a:pt x="0" y="1336162"/>
                    <a:pt x="0" y="1318002"/>
                  </a:cubicBezTo>
                  <a:lnTo>
                    <a:pt x="0" y="32883"/>
                  </a:lnTo>
                  <a:cubicBezTo>
                    <a:pt x="0" y="14722"/>
                    <a:pt x="14722" y="0"/>
                    <a:pt x="32883" y="0"/>
                  </a:cubicBezTo>
                  <a:close/>
                </a:path>
              </a:pathLst>
            </a:custGeom>
            <a:solidFill>
              <a:srgbClr val="FAF9F0"/>
            </a:solidFill>
            <a:ln w="95250" cap="rnd">
              <a:solidFill>
                <a:srgbClr val="FFCB7C"/>
              </a:solidFill>
              <a:prstDash val="solid"/>
              <a:round/>
            </a:ln>
          </p:spPr>
        </p:sp>
        <p:sp>
          <p:nvSpPr>
            <p:cNvPr id="15" name="TextBox 15"/>
            <p:cNvSpPr txBox="1"/>
            <p:nvPr/>
          </p:nvSpPr>
          <p:spPr>
            <a:xfrm>
              <a:off x="0" y="-38100"/>
              <a:ext cx="2525054" cy="1388985"/>
            </a:xfrm>
            <a:prstGeom prst="rect">
              <a:avLst/>
            </a:prstGeom>
          </p:spPr>
          <p:txBody>
            <a:bodyPr lIns="12995" tIns="12995" rIns="12995" bIns="12995" rtlCol="0" anchor="ctr"/>
            <a:lstStyle/>
            <a:p>
              <a:pPr algn="ctr">
                <a:lnSpc>
                  <a:spcPts val="2220"/>
                </a:lnSpc>
                <a:spcBef>
                  <a:spcPct val="0"/>
                </a:spcBef>
              </a:pPr>
              <a:endParaRPr sz="1200"/>
            </a:p>
          </p:txBody>
        </p:sp>
      </p:grpSp>
      <p:sp>
        <p:nvSpPr>
          <p:cNvPr id="16" name="Freeform 16"/>
          <p:cNvSpPr/>
          <p:nvPr/>
        </p:nvSpPr>
        <p:spPr>
          <a:xfrm>
            <a:off x="7269014" y="4707929"/>
            <a:ext cx="1057858" cy="351738"/>
          </a:xfrm>
          <a:custGeom>
            <a:avLst/>
            <a:gdLst/>
            <a:ahLst/>
            <a:cxnLst/>
            <a:rect l="l" t="t" r="r" b="b"/>
            <a:pathLst>
              <a:path w="1586787" h="527607">
                <a:moveTo>
                  <a:pt x="0" y="0"/>
                </a:moveTo>
                <a:lnTo>
                  <a:pt x="1586786" y="0"/>
                </a:lnTo>
                <a:lnTo>
                  <a:pt x="1586786" y="527607"/>
                </a:lnTo>
                <a:lnTo>
                  <a:pt x="0" y="527607"/>
                </a:lnTo>
                <a:lnTo>
                  <a:pt x="0" y="0"/>
                </a:lnTo>
                <a:close/>
              </a:path>
            </a:pathLst>
          </a:custGeom>
          <a:blipFill>
            <a:blip r:embed="rId2"/>
            <a:stretch>
              <a:fillRect/>
            </a:stretch>
          </a:blipFill>
        </p:spPr>
      </p:sp>
      <p:sp>
        <p:nvSpPr>
          <p:cNvPr id="17" name="Freeform 17"/>
          <p:cNvSpPr/>
          <p:nvPr/>
        </p:nvSpPr>
        <p:spPr>
          <a:xfrm>
            <a:off x="8233328" y="4707929"/>
            <a:ext cx="1057858" cy="351738"/>
          </a:xfrm>
          <a:custGeom>
            <a:avLst/>
            <a:gdLst/>
            <a:ahLst/>
            <a:cxnLst/>
            <a:rect l="l" t="t" r="r" b="b"/>
            <a:pathLst>
              <a:path w="1586787" h="527607">
                <a:moveTo>
                  <a:pt x="0" y="0"/>
                </a:moveTo>
                <a:lnTo>
                  <a:pt x="1586786" y="0"/>
                </a:lnTo>
                <a:lnTo>
                  <a:pt x="1586786" y="527607"/>
                </a:lnTo>
                <a:lnTo>
                  <a:pt x="0" y="527607"/>
                </a:lnTo>
                <a:lnTo>
                  <a:pt x="0" y="0"/>
                </a:lnTo>
                <a:close/>
              </a:path>
            </a:pathLst>
          </a:custGeom>
          <a:blipFill>
            <a:blip r:embed="rId2"/>
            <a:stretch>
              <a:fillRect/>
            </a:stretch>
          </a:blipFill>
        </p:spPr>
      </p:sp>
      <p:sp>
        <p:nvSpPr>
          <p:cNvPr id="18" name="Freeform 18"/>
          <p:cNvSpPr/>
          <p:nvPr/>
        </p:nvSpPr>
        <p:spPr>
          <a:xfrm>
            <a:off x="6350776" y="4732243"/>
            <a:ext cx="1057858" cy="351738"/>
          </a:xfrm>
          <a:custGeom>
            <a:avLst/>
            <a:gdLst/>
            <a:ahLst/>
            <a:cxnLst/>
            <a:rect l="l" t="t" r="r" b="b"/>
            <a:pathLst>
              <a:path w="1586787" h="527607">
                <a:moveTo>
                  <a:pt x="0" y="0"/>
                </a:moveTo>
                <a:lnTo>
                  <a:pt x="1586787" y="0"/>
                </a:lnTo>
                <a:lnTo>
                  <a:pt x="1586787" y="527606"/>
                </a:lnTo>
                <a:lnTo>
                  <a:pt x="0" y="527606"/>
                </a:lnTo>
                <a:lnTo>
                  <a:pt x="0" y="0"/>
                </a:lnTo>
                <a:close/>
              </a:path>
            </a:pathLst>
          </a:custGeom>
          <a:blipFill>
            <a:blip r:embed="rId2"/>
            <a:stretch>
              <a:fillRect/>
            </a:stretch>
          </a:blipFill>
        </p:spPr>
      </p:sp>
      <p:sp>
        <p:nvSpPr>
          <p:cNvPr id="22" name="Freeform 22"/>
          <p:cNvSpPr/>
          <p:nvPr/>
        </p:nvSpPr>
        <p:spPr>
          <a:xfrm>
            <a:off x="3077193" y="4751796"/>
            <a:ext cx="1057858" cy="351738"/>
          </a:xfrm>
          <a:custGeom>
            <a:avLst/>
            <a:gdLst/>
            <a:ahLst/>
            <a:cxnLst/>
            <a:rect l="l" t="t" r="r" b="b"/>
            <a:pathLst>
              <a:path w="1586787" h="527607">
                <a:moveTo>
                  <a:pt x="0" y="0"/>
                </a:moveTo>
                <a:lnTo>
                  <a:pt x="1586787" y="0"/>
                </a:lnTo>
                <a:lnTo>
                  <a:pt x="1586787" y="527607"/>
                </a:lnTo>
                <a:lnTo>
                  <a:pt x="0" y="527607"/>
                </a:lnTo>
                <a:lnTo>
                  <a:pt x="0" y="0"/>
                </a:lnTo>
                <a:close/>
              </a:path>
            </a:pathLst>
          </a:custGeom>
          <a:blipFill>
            <a:blip r:embed="rId2"/>
            <a:stretch>
              <a:fillRect/>
            </a:stretch>
          </a:blipFill>
        </p:spPr>
      </p:sp>
      <p:sp>
        <p:nvSpPr>
          <p:cNvPr id="34" name="Freeform 34"/>
          <p:cNvSpPr/>
          <p:nvPr/>
        </p:nvSpPr>
        <p:spPr>
          <a:xfrm>
            <a:off x="4041508" y="4751796"/>
            <a:ext cx="1057858" cy="351738"/>
          </a:xfrm>
          <a:custGeom>
            <a:avLst/>
            <a:gdLst/>
            <a:ahLst/>
            <a:cxnLst/>
            <a:rect l="l" t="t" r="r" b="b"/>
            <a:pathLst>
              <a:path w="1586787" h="527607">
                <a:moveTo>
                  <a:pt x="0" y="0"/>
                </a:moveTo>
                <a:lnTo>
                  <a:pt x="1586786" y="0"/>
                </a:lnTo>
                <a:lnTo>
                  <a:pt x="1586786" y="527607"/>
                </a:lnTo>
                <a:lnTo>
                  <a:pt x="0" y="527607"/>
                </a:lnTo>
                <a:lnTo>
                  <a:pt x="0" y="0"/>
                </a:lnTo>
                <a:close/>
              </a:path>
            </a:pathLst>
          </a:custGeom>
          <a:blipFill>
            <a:blip r:embed="rId2"/>
            <a:stretch>
              <a:fillRect/>
            </a:stretch>
          </a:blipFill>
        </p:spPr>
      </p:sp>
      <p:sp>
        <p:nvSpPr>
          <p:cNvPr id="35" name="Freeform 35"/>
          <p:cNvSpPr/>
          <p:nvPr/>
        </p:nvSpPr>
        <p:spPr>
          <a:xfrm>
            <a:off x="6432614" y="158369"/>
            <a:ext cx="1162383" cy="1054863"/>
          </a:xfrm>
          <a:custGeom>
            <a:avLst/>
            <a:gdLst/>
            <a:ahLst/>
            <a:cxnLst/>
            <a:rect l="l" t="t" r="r" b="b"/>
            <a:pathLst>
              <a:path w="1743575" h="1582295">
                <a:moveTo>
                  <a:pt x="0" y="0"/>
                </a:moveTo>
                <a:lnTo>
                  <a:pt x="1743576" y="0"/>
                </a:lnTo>
                <a:lnTo>
                  <a:pt x="1743576" y="1582294"/>
                </a:lnTo>
                <a:lnTo>
                  <a:pt x="0" y="1582294"/>
                </a:lnTo>
                <a:lnTo>
                  <a:pt x="0" y="0"/>
                </a:lnTo>
                <a:close/>
              </a:path>
            </a:pathLst>
          </a:custGeom>
          <a:blipFill>
            <a:blip r:embed="rId3"/>
            <a:stretch>
              <a:fillRect/>
            </a:stretch>
          </a:blipFill>
        </p:spPr>
      </p:sp>
      <p:sp>
        <p:nvSpPr>
          <p:cNvPr id="36" name="Freeform 36"/>
          <p:cNvSpPr/>
          <p:nvPr/>
        </p:nvSpPr>
        <p:spPr>
          <a:xfrm flipH="1">
            <a:off x="1368959" y="1381176"/>
            <a:ext cx="1242889" cy="793895"/>
          </a:xfrm>
          <a:custGeom>
            <a:avLst/>
            <a:gdLst/>
            <a:ahLst/>
            <a:cxnLst/>
            <a:rect l="l" t="t" r="r" b="b"/>
            <a:pathLst>
              <a:path w="1864333" h="1190842">
                <a:moveTo>
                  <a:pt x="1864332" y="0"/>
                </a:moveTo>
                <a:lnTo>
                  <a:pt x="0" y="0"/>
                </a:lnTo>
                <a:lnTo>
                  <a:pt x="0" y="1190843"/>
                </a:lnTo>
                <a:lnTo>
                  <a:pt x="1864332" y="1190843"/>
                </a:lnTo>
                <a:lnTo>
                  <a:pt x="1864332" y="0"/>
                </a:lnTo>
                <a:close/>
              </a:path>
            </a:pathLst>
          </a:custGeom>
          <a:blipFill>
            <a:blip r:embed="rId4"/>
            <a:stretch>
              <a:fillRect/>
            </a:stretch>
          </a:blipFill>
        </p:spPr>
      </p:sp>
      <p:sp>
        <p:nvSpPr>
          <p:cNvPr id="38" name="Freeform 38"/>
          <p:cNvSpPr/>
          <p:nvPr/>
        </p:nvSpPr>
        <p:spPr>
          <a:xfrm>
            <a:off x="9485207" y="1473324"/>
            <a:ext cx="1242889" cy="793895"/>
          </a:xfrm>
          <a:custGeom>
            <a:avLst/>
            <a:gdLst/>
            <a:ahLst/>
            <a:cxnLst/>
            <a:rect l="l" t="t" r="r" b="b"/>
            <a:pathLst>
              <a:path w="1864333" h="1190842">
                <a:moveTo>
                  <a:pt x="0" y="0"/>
                </a:moveTo>
                <a:lnTo>
                  <a:pt x="1864332" y="0"/>
                </a:lnTo>
                <a:lnTo>
                  <a:pt x="1864332" y="1190842"/>
                </a:lnTo>
                <a:lnTo>
                  <a:pt x="0" y="1190842"/>
                </a:lnTo>
                <a:lnTo>
                  <a:pt x="0" y="0"/>
                </a:lnTo>
                <a:close/>
              </a:path>
            </a:pathLst>
          </a:custGeom>
          <a:blipFill>
            <a:blip r:embed="rId4"/>
            <a:stretch>
              <a:fillRect/>
            </a:stretch>
          </a:blipFill>
        </p:spPr>
      </p:sp>
      <p:sp>
        <p:nvSpPr>
          <p:cNvPr id="39" name="Freeform 39"/>
          <p:cNvSpPr/>
          <p:nvPr/>
        </p:nvSpPr>
        <p:spPr>
          <a:xfrm>
            <a:off x="2158956" y="4776110"/>
            <a:ext cx="1057858" cy="351738"/>
          </a:xfrm>
          <a:custGeom>
            <a:avLst/>
            <a:gdLst/>
            <a:ahLst/>
            <a:cxnLst/>
            <a:rect l="l" t="t" r="r" b="b"/>
            <a:pathLst>
              <a:path w="1586787" h="527607">
                <a:moveTo>
                  <a:pt x="0" y="0"/>
                </a:moveTo>
                <a:lnTo>
                  <a:pt x="1586787" y="0"/>
                </a:lnTo>
                <a:lnTo>
                  <a:pt x="1586787" y="527606"/>
                </a:lnTo>
                <a:lnTo>
                  <a:pt x="0" y="527606"/>
                </a:lnTo>
                <a:lnTo>
                  <a:pt x="0" y="0"/>
                </a:lnTo>
                <a:close/>
              </a:path>
            </a:pathLst>
          </a:custGeom>
          <a:blipFill>
            <a:blip r:embed="rId2"/>
            <a:stretch>
              <a:fillRect/>
            </a:stretch>
          </a:blipFill>
        </p:spPr>
      </p:sp>
      <p:pic>
        <p:nvPicPr>
          <p:cNvPr id="42" name="Picture 41"/>
          <p:cNvPicPr>
            <a:picLocks noChangeAspect="1"/>
          </p:cNvPicPr>
          <p:nvPr/>
        </p:nvPicPr>
        <p:blipFill>
          <a:blip r:embed="rId5"/>
          <a:stretch>
            <a:fillRect/>
          </a:stretch>
        </p:blipFill>
        <p:spPr>
          <a:xfrm>
            <a:off x="2752134" y="1980282"/>
            <a:ext cx="6498899" cy="2052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8073" y="122650"/>
            <a:ext cx="12388146" cy="6612701"/>
          </a:xfrm>
          <a:prstGeom prst="rect">
            <a:avLst/>
          </a:prstGeom>
        </p:spPr>
      </p:pic>
    </p:spTree>
    <p:extLst>
      <p:ext uri="{BB962C8B-B14F-4D97-AF65-F5344CB8AC3E}">
        <p14:creationId xmlns:p14="http://schemas.microsoft.com/office/powerpoint/2010/main" val="1497927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a:off x="2172037" y="1619438"/>
            <a:ext cx="7847927" cy="4198581"/>
            <a:chOff x="0" y="0"/>
            <a:chExt cx="2525054" cy="1350885"/>
          </a:xfrm>
        </p:grpSpPr>
        <p:sp>
          <p:nvSpPr>
            <p:cNvPr id="14" name="Freeform 14"/>
            <p:cNvSpPr/>
            <p:nvPr/>
          </p:nvSpPr>
          <p:spPr>
            <a:xfrm>
              <a:off x="0" y="0"/>
              <a:ext cx="2525054" cy="1350885"/>
            </a:xfrm>
            <a:custGeom>
              <a:avLst/>
              <a:gdLst/>
              <a:ahLst/>
              <a:cxnLst/>
              <a:rect l="l" t="t" r="r" b="b"/>
              <a:pathLst>
                <a:path w="2525054" h="1350885">
                  <a:moveTo>
                    <a:pt x="32883" y="0"/>
                  </a:moveTo>
                  <a:lnTo>
                    <a:pt x="2492171" y="0"/>
                  </a:lnTo>
                  <a:cubicBezTo>
                    <a:pt x="2510332" y="0"/>
                    <a:pt x="2525054" y="14722"/>
                    <a:pt x="2525054" y="32883"/>
                  </a:cubicBezTo>
                  <a:lnTo>
                    <a:pt x="2525054" y="1318002"/>
                  </a:lnTo>
                  <a:cubicBezTo>
                    <a:pt x="2525054" y="1336162"/>
                    <a:pt x="2510332" y="1350885"/>
                    <a:pt x="2492171" y="1350885"/>
                  </a:cubicBezTo>
                  <a:lnTo>
                    <a:pt x="32883" y="1350885"/>
                  </a:lnTo>
                  <a:cubicBezTo>
                    <a:pt x="14722" y="1350885"/>
                    <a:pt x="0" y="1336162"/>
                    <a:pt x="0" y="1318002"/>
                  </a:cubicBezTo>
                  <a:lnTo>
                    <a:pt x="0" y="32883"/>
                  </a:lnTo>
                  <a:cubicBezTo>
                    <a:pt x="0" y="14722"/>
                    <a:pt x="14722" y="0"/>
                    <a:pt x="32883" y="0"/>
                  </a:cubicBezTo>
                  <a:close/>
                </a:path>
              </a:pathLst>
            </a:custGeom>
            <a:solidFill>
              <a:srgbClr val="FAF9F0"/>
            </a:solidFill>
            <a:ln w="95250" cap="rnd">
              <a:solidFill>
                <a:srgbClr val="FFCB7C"/>
              </a:solidFill>
              <a:prstDash val="solid"/>
              <a:round/>
            </a:ln>
          </p:spPr>
        </p:sp>
        <p:sp>
          <p:nvSpPr>
            <p:cNvPr id="15" name="TextBox 15"/>
            <p:cNvSpPr txBox="1"/>
            <p:nvPr/>
          </p:nvSpPr>
          <p:spPr>
            <a:xfrm>
              <a:off x="0" y="-38100"/>
              <a:ext cx="2525054" cy="1388985"/>
            </a:xfrm>
            <a:prstGeom prst="rect">
              <a:avLst/>
            </a:prstGeom>
          </p:spPr>
          <p:txBody>
            <a:bodyPr lIns="12995" tIns="12995" rIns="12995" bIns="12995" rtlCol="0" anchor="ctr"/>
            <a:lstStyle/>
            <a:p>
              <a:pPr algn="ctr">
                <a:lnSpc>
                  <a:spcPts val="2220"/>
                </a:lnSpc>
                <a:spcBef>
                  <a:spcPct val="0"/>
                </a:spcBef>
              </a:pPr>
              <a:endParaRPr sz="1200"/>
            </a:p>
          </p:txBody>
        </p:sp>
      </p:grpSp>
      <p:sp>
        <p:nvSpPr>
          <p:cNvPr id="24" name="TextBox 24"/>
          <p:cNvSpPr txBox="1"/>
          <p:nvPr/>
        </p:nvSpPr>
        <p:spPr>
          <a:xfrm>
            <a:off x="2470594" y="1739295"/>
            <a:ext cx="7307275" cy="3978653"/>
          </a:xfrm>
          <a:prstGeom prst="rect">
            <a:avLst/>
          </a:prstGeom>
        </p:spPr>
        <p:txBody>
          <a:bodyPr wrap="square" lIns="0" tIns="0" rIns="0" bIns="0" rtlCol="0" anchor="t">
            <a:spAutoFit/>
          </a:bodyPr>
          <a:lstStyle/>
          <a:p>
            <a:pPr algn="just">
              <a:lnSpc>
                <a:spcPct val="150000"/>
              </a:lnSpc>
            </a:pPr>
            <a:r>
              <a:rPr lang="en-US" sz="2933" dirty="0">
                <a:latin typeface="Arial" panose="020B0604020202020204" pitchFamily="34" charset="0"/>
                <a:cs typeface="Arial" panose="020B0604020202020204" pitchFamily="34" charset="0"/>
              </a:rPr>
              <a:t>- </a:t>
            </a:r>
            <a:r>
              <a:rPr lang="vi-VN" sz="2933" dirty="0">
                <a:latin typeface="Arial" panose="020B0604020202020204" pitchFamily="34" charset="0"/>
                <a:cs typeface="Arial" panose="020B0604020202020204" pitchFamily="34" charset="0"/>
              </a:rPr>
              <a:t>Biết kể lại câu chuyện </a:t>
            </a:r>
            <a:r>
              <a:rPr lang="vi-VN" sz="2933" i="1" dirty="0">
                <a:latin typeface="Arial" panose="020B0604020202020204" pitchFamily="34" charset="0"/>
                <a:cs typeface="Arial" panose="020B0604020202020204" pitchFamily="34" charset="0"/>
              </a:rPr>
              <a:t>Bài học quý</a:t>
            </a:r>
            <a:r>
              <a:rPr lang="vi-VN" sz="2933" dirty="0">
                <a:latin typeface="Arial" panose="020B0604020202020204" pitchFamily="34" charset="0"/>
                <a:cs typeface="Arial" panose="020B0604020202020204" pitchFamily="34" charset="0"/>
              </a:rPr>
              <a:t> dựa vào tranh minh họa và câu hỏi gợi ý.</a:t>
            </a:r>
            <a:endParaRPr lang="en-US" sz="2933" dirty="0">
              <a:latin typeface="Arial" panose="020B0604020202020204" pitchFamily="34" charset="0"/>
              <a:cs typeface="Arial" panose="020B0604020202020204" pitchFamily="34" charset="0"/>
            </a:endParaRPr>
          </a:p>
          <a:p>
            <a:pPr algn="just">
              <a:lnSpc>
                <a:spcPct val="150000"/>
              </a:lnSpc>
            </a:pP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Kể</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lại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được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câu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chuyện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kết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hợp</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với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điệu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bộ</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cử</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chỉ</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sáng</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tạo</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khi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kể</a:t>
            </a:r>
            <a:r>
              <a:rPr lang="en-US" sz="2933" dirty="0">
                <a:latin typeface="Arial" panose="020B0604020202020204" pitchFamily="34" charset="0"/>
                <a:cs typeface="Arial" panose="020B0604020202020204" pitchFamily="34" charset="0"/>
              </a:rPr>
              <a:t>.</a:t>
            </a:r>
          </a:p>
          <a:p>
            <a:pPr algn="just">
              <a:lnSpc>
                <a:spcPct val="150000"/>
              </a:lnSpc>
            </a:pP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Hiểu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được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nội</a:t>
            </a:r>
            <a:r>
              <a:rPr lang="en-US" sz="2933" dirty="0">
                <a:latin typeface="Arial" panose="020B0604020202020204" pitchFamily="34" charset="0"/>
                <a:cs typeface="Arial" panose="020B0604020202020204" pitchFamily="34" charset="0"/>
              </a:rPr>
              <a:t> dung </a:t>
            </a:r>
            <a:r>
              <a:rPr lang="en-US" sz="2933" dirty="0" err="1">
                <a:latin typeface="Arial" panose="020B0604020202020204" pitchFamily="34" charset="0"/>
                <a:cs typeface="Arial" panose="020B0604020202020204" pitchFamily="34" charset="0"/>
              </a:rPr>
              <a:t>câu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chuyện</a:t>
            </a:r>
            <a:endParaRPr lang="en-US" sz="2933" dirty="0">
              <a:latin typeface="Arial" panose="020B0604020202020204" pitchFamily="34" charset="0"/>
              <a:cs typeface="Arial" panose="020B0604020202020204" pitchFamily="34" charset="0"/>
            </a:endParaRPr>
          </a:p>
          <a:p>
            <a:pPr algn="just">
              <a:lnSpc>
                <a:spcPct val="150000"/>
              </a:lnSpc>
            </a:pPr>
            <a:endParaRPr lang="en-US" sz="2933"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2"/>
          <a:stretch>
            <a:fillRect/>
          </a:stretch>
        </p:blipFill>
        <p:spPr>
          <a:xfrm>
            <a:off x="3269391" y="641933"/>
            <a:ext cx="5625063" cy="8900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158956" y="795016"/>
            <a:ext cx="7847927" cy="4198581"/>
            <a:chOff x="0" y="0"/>
            <a:chExt cx="2525054" cy="1350885"/>
          </a:xfrm>
        </p:grpSpPr>
        <p:sp>
          <p:nvSpPr>
            <p:cNvPr id="4" name="Freeform 4"/>
            <p:cNvSpPr/>
            <p:nvPr/>
          </p:nvSpPr>
          <p:spPr>
            <a:xfrm>
              <a:off x="0" y="0"/>
              <a:ext cx="2525054" cy="1350885"/>
            </a:xfrm>
            <a:custGeom>
              <a:avLst/>
              <a:gdLst/>
              <a:ahLst/>
              <a:cxnLst/>
              <a:rect l="l" t="t" r="r" b="b"/>
              <a:pathLst>
                <a:path w="2525054" h="1350885">
                  <a:moveTo>
                    <a:pt x="32883" y="0"/>
                  </a:moveTo>
                  <a:lnTo>
                    <a:pt x="2492171" y="0"/>
                  </a:lnTo>
                  <a:cubicBezTo>
                    <a:pt x="2510332" y="0"/>
                    <a:pt x="2525054" y="14722"/>
                    <a:pt x="2525054" y="32883"/>
                  </a:cubicBezTo>
                  <a:lnTo>
                    <a:pt x="2525054" y="1318002"/>
                  </a:lnTo>
                  <a:cubicBezTo>
                    <a:pt x="2525054" y="1336162"/>
                    <a:pt x="2510332" y="1350885"/>
                    <a:pt x="2492171" y="1350885"/>
                  </a:cubicBezTo>
                  <a:lnTo>
                    <a:pt x="32883" y="1350885"/>
                  </a:lnTo>
                  <a:cubicBezTo>
                    <a:pt x="14722" y="1350885"/>
                    <a:pt x="0" y="1336162"/>
                    <a:pt x="0" y="1318002"/>
                  </a:cubicBezTo>
                  <a:lnTo>
                    <a:pt x="0" y="32883"/>
                  </a:lnTo>
                  <a:cubicBezTo>
                    <a:pt x="0" y="14722"/>
                    <a:pt x="14722" y="0"/>
                    <a:pt x="32883" y="0"/>
                  </a:cubicBezTo>
                  <a:close/>
                </a:path>
              </a:pathLst>
            </a:custGeom>
            <a:solidFill>
              <a:srgbClr val="FAF9F0"/>
            </a:solidFill>
            <a:ln w="95250" cap="rnd">
              <a:solidFill>
                <a:srgbClr val="FFCB7C"/>
              </a:solidFill>
              <a:prstDash val="solid"/>
              <a:round/>
            </a:ln>
          </p:spPr>
        </p:sp>
        <p:sp>
          <p:nvSpPr>
            <p:cNvPr id="5" name="TextBox 5"/>
            <p:cNvSpPr txBox="1"/>
            <p:nvPr/>
          </p:nvSpPr>
          <p:spPr>
            <a:xfrm>
              <a:off x="0" y="-38100"/>
              <a:ext cx="2525054" cy="1388985"/>
            </a:xfrm>
            <a:prstGeom prst="rect">
              <a:avLst/>
            </a:prstGeom>
          </p:spPr>
          <p:txBody>
            <a:bodyPr lIns="12995" tIns="12995" rIns="12995" bIns="12995" rtlCol="0" anchor="ctr"/>
            <a:lstStyle/>
            <a:p>
              <a:pPr algn="ctr">
                <a:lnSpc>
                  <a:spcPts val="2220"/>
                </a:lnSpc>
                <a:spcBef>
                  <a:spcPct val="0"/>
                </a:spcBef>
              </a:pPr>
              <a:endParaRPr sz="1200"/>
            </a:p>
          </p:txBody>
        </p:sp>
      </p:grpSp>
      <p:pic>
        <p:nvPicPr>
          <p:cNvPr id="15" name="Picture 14"/>
          <p:cNvPicPr>
            <a:picLocks noChangeAspect="1"/>
          </p:cNvPicPr>
          <p:nvPr/>
        </p:nvPicPr>
        <p:blipFill>
          <a:blip r:embed="rId2"/>
          <a:stretch>
            <a:fillRect/>
          </a:stretch>
        </p:blipFill>
        <p:spPr>
          <a:xfrm>
            <a:off x="2058066" y="1867683"/>
            <a:ext cx="8075868" cy="1593226"/>
          </a:xfrm>
          <a:prstGeom prst="rect">
            <a:avLst/>
          </a:prstGeom>
        </p:spPr>
      </p:pic>
    </p:spTree>
    <p:extLst>
      <p:ext uri="{BB962C8B-B14F-4D97-AF65-F5344CB8AC3E}">
        <p14:creationId xmlns:p14="http://schemas.microsoft.com/office/powerpoint/2010/main" val="213441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6968781" y="685800"/>
            <a:ext cx="4537419" cy="5486400"/>
            <a:chOff x="0" y="0"/>
            <a:chExt cx="1459905" cy="1765238"/>
          </a:xfrm>
        </p:grpSpPr>
        <p:sp>
          <p:nvSpPr>
            <p:cNvPr id="12" name="Freeform 12"/>
            <p:cNvSpPr/>
            <p:nvPr/>
          </p:nvSpPr>
          <p:spPr>
            <a:xfrm>
              <a:off x="0" y="0"/>
              <a:ext cx="1459905" cy="1765238"/>
            </a:xfrm>
            <a:custGeom>
              <a:avLst/>
              <a:gdLst/>
              <a:ahLst/>
              <a:cxnLst/>
              <a:rect l="l" t="t" r="r" b="b"/>
              <a:pathLst>
                <a:path w="1459905" h="1765238">
                  <a:moveTo>
                    <a:pt x="56875" y="0"/>
                  </a:moveTo>
                  <a:lnTo>
                    <a:pt x="1403030" y="0"/>
                  </a:lnTo>
                  <a:cubicBezTo>
                    <a:pt x="1418114" y="0"/>
                    <a:pt x="1432581" y="5992"/>
                    <a:pt x="1443247" y="16658"/>
                  </a:cubicBezTo>
                  <a:cubicBezTo>
                    <a:pt x="1453913" y="27324"/>
                    <a:pt x="1459905" y="41791"/>
                    <a:pt x="1459905" y="56875"/>
                  </a:cubicBezTo>
                  <a:lnTo>
                    <a:pt x="1459905" y="1708363"/>
                  </a:lnTo>
                  <a:cubicBezTo>
                    <a:pt x="1459905" y="1723447"/>
                    <a:pt x="1453913" y="1737913"/>
                    <a:pt x="1443247" y="1748580"/>
                  </a:cubicBezTo>
                  <a:cubicBezTo>
                    <a:pt x="1432581" y="1759246"/>
                    <a:pt x="1418114" y="1765238"/>
                    <a:pt x="1403030" y="1765238"/>
                  </a:cubicBezTo>
                  <a:lnTo>
                    <a:pt x="56875" y="1765238"/>
                  </a:lnTo>
                  <a:cubicBezTo>
                    <a:pt x="41791" y="1765238"/>
                    <a:pt x="27324" y="1759246"/>
                    <a:pt x="16658" y="1748580"/>
                  </a:cubicBezTo>
                  <a:cubicBezTo>
                    <a:pt x="5992" y="1737913"/>
                    <a:pt x="0" y="1723447"/>
                    <a:pt x="0" y="1708363"/>
                  </a:cubicBezTo>
                  <a:lnTo>
                    <a:pt x="0" y="56875"/>
                  </a:lnTo>
                  <a:cubicBezTo>
                    <a:pt x="0" y="41791"/>
                    <a:pt x="5992" y="27324"/>
                    <a:pt x="16658" y="16658"/>
                  </a:cubicBezTo>
                  <a:cubicBezTo>
                    <a:pt x="27324" y="5992"/>
                    <a:pt x="41791" y="0"/>
                    <a:pt x="56875" y="0"/>
                  </a:cubicBezTo>
                  <a:close/>
                </a:path>
              </a:pathLst>
            </a:custGeom>
            <a:solidFill>
              <a:srgbClr val="FAF9F0"/>
            </a:solidFill>
            <a:ln w="95250" cap="rnd">
              <a:solidFill>
                <a:srgbClr val="9DCD8A"/>
              </a:solidFill>
              <a:prstDash val="solid"/>
              <a:round/>
            </a:ln>
          </p:spPr>
        </p:sp>
        <p:sp>
          <p:nvSpPr>
            <p:cNvPr id="13" name="TextBox 13"/>
            <p:cNvSpPr txBox="1"/>
            <p:nvPr/>
          </p:nvSpPr>
          <p:spPr>
            <a:xfrm>
              <a:off x="0" y="-38100"/>
              <a:ext cx="1459905" cy="1803338"/>
            </a:xfrm>
            <a:prstGeom prst="rect">
              <a:avLst/>
            </a:prstGeom>
          </p:spPr>
          <p:txBody>
            <a:bodyPr lIns="12995" tIns="12995" rIns="12995" bIns="12995" rtlCol="0" anchor="ctr"/>
            <a:lstStyle/>
            <a:p>
              <a:pPr algn="ctr">
                <a:lnSpc>
                  <a:spcPts val="2220"/>
                </a:lnSpc>
                <a:spcBef>
                  <a:spcPct val="0"/>
                </a:spcBef>
              </a:pPr>
              <a:endParaRPr sz="1200"/>
            </a:p>
          </p:txBody>
        </p:sp>
      </p:grpSp>
      <p:pic>
        <p:nvPicPr>
          <p:cNvPr id="28" name="Picture 27"/>
          <p:cNvPicPr>
            <a:picLocks noChangeAspect="1"/>
          </p:cNvPicPr>
          <p:nvPr/>
        </p:nvPicPr>
        <p:blipFill>
          <a:blip r:embed="rId2"/>
          <a:stretch>
            <a:fillRect/>
          </a:stretch>
        </p:blipFill>
        <p:spPr>
          <a:xfrm>
            <a:off x="6871422" y="1440239"/>
            <a:ext cx="4608975" cy="38855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3587853" y="417773"/>
            <a:ext cx="4923959" cy="4930427"/>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2"/>
            <a:stretch>
              <a:fillRect/>
            </a:stretch>
          </a:blipFill>
        </p:spPr>
      </p:sp>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2"/>
            <a:stretch>
              <a:fillRect/>
            </a:stretch>
          </a:blipFill>
        </p:spPr>
      </p:sp>
      <p:sp>
        <p:nvSpPr>
          <p:cNvPr id="6" name="Freeform 6"/>
          <p:cNvSpPr/>
          <p:nvPr/>
        </p:nvSpPr>
        <p:spPr>
          <a:xfrm rot="2903629">
            <a:off x="6973296" y="3546818"/>
            <a:ext cx="1204349" cy="873153"/>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3"/>
            <a:stretch>
              <a:fillRect/>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4"/>
            <a:stretch>
              <a:fillRect l="-59813" r="-54989"/>
            </a:stretch>
          </a:blipFill>
        </p:spPr>
      </p:sp>
      <p:sp>
        <p:nvSpPr>
          <p:cNvPr id="11" name="Freeform 11"/>
          <p:cNvSpPr/>
          <p:nvPr/>
        </p:nvSpPr>
        <p:spPr>
          <a:xfrm>
            <a:off x="6434010" y="3145192"/>
            <a:ext cx="586141" cy="1451742"/>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5"/>
            <a:stretch>
              <a:fillRect/>
            </a:stretch>
          </a:blipFill>
        </p:spPr>
      </p:sp>
      <p:sp>
        <p:nvSpPr>
          <p:cNvPr id="12" name="Freeform 12"/>
          <p:cNvSpPr/>
          <p:nvPr/>
        </p:nvSpPr>
        <p:spPr>
          <a:xfrm flipH="1">
            <a:off x="5339561" y="3656968"/>
            <a:ext cx="481250" cy="389211"/>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6"/>
            <a:stretch>
              <a:fillRect/>
            </a:stretch>
          </a:blipFill>
        </p:spPr>
      </p:sp>
      <p:grpSp>
        <p:nvGrpSpPr>
          <p:cNvPr id="18" name="Group 7"/>
          <p:cNvGrpSpPr/>
          <p:nvPr/>
        </p:nvGrpSpPr>
        <p:grpSpPr>
          <a:xfrm>
            <a:off x="482601" y="348263"/>
            <a:ext cx="11226799" cy="6182773"/>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pic>
        <p:nvPicPr>
          <p:cNvPr id="21" name="Picture 20"/>
          <p:cNvPicPr>
            <a:picLocks noChangeAspect="1"/>
          </p:cNvPicPr>
          <p:nvPr/>
        </p:nvPicPr>
        <p:blipFill>
          <a:blip r:embed="rId7"/>
          <a:stretch>
            <a:fillRect/>
          </a:stretch>
        </p:blipFill>
        <p:spPr>
          <a:xfrm>
            <a:off x="802541" y="543271"/>
            <a:ext cx="8221010" cy="2946648"/>
          </a:xfrm>
          <a:prstGeom prst="rect">
            <a:avLst/>
          </a:prstGeom>
        </p:spPr>
      </p:pic>
      <p:pic>
        <p:nvPicPr>
          <p:cNvPr id="22" name="Picture 21"/>
          <p:cNvPicPr>
            <a:picLocks noChangeAspect="1"/>
          </p:cNvPicPr>
          <p:nvPr/>
        </p:nvPicPr>
        <p:blipFill>
          <a:blip r:embed="rId8"/>
          <a:stretch>
            <a:fillRect/>
          </a:stretch>
        </p:blipFill>
        <p:spPr>
          <a:xfrm>
            <a:off x="838346" y="3382298"/>
            <a:ext cx="8180608" cy="2995587"/>
          </a:xfrm>
          <a:prstGeom prst="rect">
            <a:avLst/>
          </a:prstGeom>
        </p:spPr>
      </p:pic>
      <p:sp>
        <p:nvSpPr>
          <p:cNvPr id="23" name="Oval 22"/>
          <p:cNvSpPr/>
          <p:nvPr/>
        </p:nvSpPr>
        <p:spPr>
          <a:xfrm>
            <a:off x="4062416" y="2702169"/>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a:t>
            </a:r>
          </a:p>
        </p:txBody>
      </p:sp>
      <p:sp>
        <p:nvSpPr>
          <p:cNvPr id="24" name="Oval 23"/>
          <p:cNvSpPr/>
          <p:nvPr/>
        </p:nvSpPr>
        <p:spPr>
          <a:xfrm>
            <a:off x="8251330" y="2708591"/>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2</a:t>
            </a:r>
          </a:p>
        </p:txBody>
      </p:sp>
      <p:sp>
        <p:nvSpPr>
          <p:cNvPr id="25" name="Oval 24"/>
          <p:cNvSpPr/>
          <p:nvPr/>
        </p:nvSpPr>
        <p:spPr>
          <a:xfrm>
            <a:off x="4054772" y="5678513"/>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3</a:t>
            </a:r>
          </a:p>
        </p:txBody>
      </p:sp>
      <p:sp>
        <p:nvSpPr>
          <p:cNvPr id="26" name="Oval 25"/>
          <p:cNvSpPr/>
          <p:nvPr/>
        </p:nvSpPr>
        <p:spPr>
          <a:xfrm>
            <a:off x="8243686" y="5684935"/>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4</a:t>
            </a:r>
          </a:p>
        </p:txBody>
      </p:sp>
      <p:sp>
        <p:nvSpPr>
          <p:cNvPr id="27" name="TextBox 26"/>
          <p:cNvSpPr txBox="1"/>
          <p:nvPr/>
        </p:nvSpPr>
        <p:spPr>
          <a:xfrm>
            <a:off x="9182702" y="3843391"/>
            <a:ext cx="2369117" cy="2554545"/>
          </a:xfrm>
          <a:prstGeom prst="rect">
            <a:avLst/>
          </a:prstGeom>
          <a:noFill/>
        </p:spPr>
        <p:txBody>
          <a:bodyPr wrap="square" rtlCol="0">
            <a:spAutoFit/>
          </a:bodyPr>
          <a:lstStyle/>
          <a:p>
            <a:pPr algn="ctr"/>
            <a:r>
              <a:rPr lang="en-US" sz="3200" dirty="0"/>
              <a:t>Quan </a:t>
            </a:r>
            <a:r>
              <a:rPr lang="en-US" sz="3200" dirty="0" err="1"/>
              <a:t>sát</a:t>
            </a:r>
            <a:r>
              <a:rPr lang="en-US" sz="3200" dirty="0"/>
              <a:t> </a:t>
            </a:r>
            <a:r>
              <a:rPr lang="en-US" sz="3200" dirty="0" err="1"/>
              <a:t>tranh</a:t>
            </a:r>
            <a:r>
              <a:rPr lang="en-US" sz="3200" dirty="0"/>
              <a:t> </a:t>
            </a:r>
            <a:r>
              <a:rPr lang="en-US" sz="3200" dirty="0" err="1"/>
              <a:t>và</a:t>
            </a:r>
            <a:r>
              <a:rPr lang="en-US" sz="3200" dirty="0"/>
              <a:t> </a:t>
            </a:r>
            <a:r>
              <a:rPr lang="en-US" sz="3200" dirty="0" err="1"/>
              <a:t>cho</a:t>
            </a:r>
            <a:r>
              <a:rPr lang="en-US" sz="3200" dirty="0"/>
              <a:t> </a:t>
            </a:r>
            <a:r>
              <a:rPr lang="en-US" sz="3200" dirty="0" err="1"/>
              <a:t>biết</a:t>
            </a:r>
            <a:r>
              <a:rPr lang="en-US" sz="3200" dirty="0"/>
              <a:t> </a:t>
            </a:r>
            <a:r>
              <a:rPr lang="en-US" sz="3200" dirty="0" err="1"/>
              <a:t>các</a:t>
            </a:r>
            <a:r>
              <a:rPr lang="en-US" sz="3200" dirty="0"/>
              <a:t> </a:t>
            </a:r>
            <a:r>
              <a:rPr lang="en-US" sz="3200" dirty="0" err="1"/>
              <a:t>nhân</a:t>
            </a:r>
            <a:r>
              <a:rPr lang="en-US" sz="3200" dirty="0"/>
              <a:t> </a:t>
            </a:r>
            <a:r>
              <a:rPr lang="en-US" sz="3200" dirty="0" err="1"/>
              <a:t>vật</a:t>
            </a:r>
            <a:r>
              <a:rPr lang="en-US" sz="3200" dirty="0"/>
              <a:t> </a:t>
            </a:r>
            <a:r>
              <a:rPr lang="en-US" sz="3200" dirty="0" err="1"/>
              <a:t>có</a:t>
            </a:r>
            <a:r>
              <a:rPr lang="en-US" sz="3200" dirty="0"/>
              <a:t> </a:t>
            </a:r>
            <a:r>
              <a:rPr lang="en-US" sz="3200" dirty="0" err="1"/>
              <a:t>trong</a:t>
            </a:r>
            <a:r>
              <a:rPr lang="en-US" sz="3200" dirty="0"/>
              <a:t> </a:t>
            </a:r>
            <a:r>
              <a:rPr lang="en-US" sz="3200" dirty="0" err="1"/>
              <a:t>tranh</a:t>
            </a:r>
            <a:r>
              <a:rPr lang="en-US" sz="3200" dirty="0"/>
              <a:t>.</a:t>
            </a:r>
          </a:p>
        </p:txBody>
      </p:sp>
      <p:sp>
        <p:nvSpPr>
          <p:cNvPr id="29" name="Line Callout 1 28"/>
          <p:cNvSpPr/>
          <p:nvPr/>
        </p:nvSpPr>
        <p:spPr>
          <a:xfrm>
            <a:off x="3017677" y="1118899"/>
            <a:ext cx="2089476" cy="584623"/>
          </a:xfrm>
          <a:prstGeom prst="borderCallout1">
            <a:avLst/>
          </a:prstGeom>
          <a:ln w="762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err="1"/>
              <a:t>Chim</a:t>
            </a:r>
            <a:r>
              <a:rPr lang="en-US" sz="3600" dirty="0"/>
              <a:t> </a:t>
            </a:r>
            <a:r>
              <a:rPr lang="en-US" sz="3600" dirty="0" err="1"/>
              <a:t>sẻ</a:t>
            </a:r>
            <a:endParaRPr lang="en-US" sz="3600" dirty="0"/>
          </a:p>
        </p:txBody>
      </p:sp>
      <p:sp>
        <p:nvSpPr>
          <p:cNvPr id="30" name="Line Callout 1 29"/>
          <p:cNvSpPr/>
          <p:nvPr/>
        </p:nvSpPr>
        <p:spPr>
          <a:xfrm>
            <a:off x="3105251" y="4002283"/>
            <a:ext cx="2500387" cy="584623"/>
          </a:xfrm>
          <a:prstGeom prst="borderCallout1">
            <a:avLst/>
          </a:prstGeom>
          <a:solidFill>
            <a:schemeClr val="accent3">
              <a:lumMod val="75000"/>
            </a:schemeClr>
          </a:solidFill>
          <a:ln w="76200">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err="1"/>
              <a:t>Chim</a:t>
            </a:r>
            <a:r>
              <a:rPr lang="en-US" sz="3600" dirty="0"/>
              <a:t> </a:t>
            </a:r>
            <a:r>
              <a:rPr lang="en-US" sz="3600" dirty="0" err="1"/>
              <a:t>chích</a:t>
            </a:r>
            <a:endParaRPr lang="en-US" sz="3600" dirty="0"/>
          </a:p>
        </p:txBody>
      </p:sp>
      <p:pic>
        <p:nvPicPr>
          <p:cNvPr id="31" name="Picture 30"/>
          <p:cNvPicPr>
            <a:picLocks noChangeAspect="1"/>
          </p:cNvPicPr>
          <p:nvPr/>
        </p:nvPicPr>
        <p:blipFill>
          <a:blip r:embed="rId9"/>
          <a:stretch>
            <a:fillRect/>
          </a:stretch>
        </p:blipFill>
        <p:spPr>
          <a:xfrm>
            <a:off x="9127157" y="1147553"/>
            <a:ext cx="2658087" cy="1702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3587853" y="417773"/>
            <a:ext cx="4923959" cy="4930427"/>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2"/>
            <a:stretch>
              <a:fillRect/>
            </a:stretch>
          </a:blipFill>
        </p:spPr>
      </p:sp>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2"/>
            <a:stretch>
              <a:fillRect/>
            </a:stretch>
          </a:blipFill>
        </p:spPr>
      </p:sp>
      <p:sp>
        <p:nvSpPr>
          <p:cNvPr id="6" name="Freeform 6"/>
          <p:cNvSpPr/>
          <p:nvPr/>
        </p:nvSpPr>
        <p:spPr>
          <a:xfrm rot="2903629">
            <a:off x="6973296" y="3546818"/>
            <a:ext cx="1204349" cy="873153"/>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3"/>
            <a:stretch>
              <a:fillRect/>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4"/>
            <a:stretch>
              <a:fillRect l="-59813" r="-54989"/>
            </a:stretch>
          </a:blipFill>
        </p:spPr>
      </p:sp>
      <p:sp>
        <p:nvSpPr>
          <p:cNvPr id="11" name="Freeform 11"/>
          <p:cNvSpPr/>
          <p:nvPr/>
        </p:nvSpPr>
        <p:spPr>
          <a:xfrm>
            <a:off x="6434010" y="3145192"/>
            <a:ext cx="586141" cy="1451742"/>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5"/>
            <a:stretch>
              <a:fillRect/>
            </a:stretch>
          </a:blipFill>
        </p:spPr>
      </p:sp>
      <p:sp>
        <p:nvSpPr>
          <p:cNvPr id="12" name="Freeform 12"/>
          <p:cNvSpPr/>
          <p:nvPr/>
        </p:nvSpPr>
        <p:spPr>
          <a:xfrm flipH="1">
            <a:off x="5339561" y="3656968"/>
            <a:ext cx="481250" cy="389211"/>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6"/>
            <a:stretch>
              <a:fillRect/>
            </a:stretch>
          </a:blipFill>
        </p:spPr>
      </p:sp>
      <p:grpSp>
        <p:nvGrpSpPr>
          <p:cNvPr id="18" name="Group 7"/>
          <p:cNvGrpSpPr/>
          <p:nvPr/>
        </p:nvGrpSpPr>
        <p:grpSpPr>
          <a:xfrm>
            <a:off x="482601" y="348263"/>
            <a:ext cx="11226799" cy="6182773"/>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pic>
        <p:nvPicPr>
          <p:cNvPr id="21" name="Picture 20"/>
          <p:cNvPicPr>
            <a:picLocks noChangeAspect="1"/>
          </p:cNvPicPr>
          <p:nvPr/>
        </p:nvPicPr>
        <p:blipFill>
          <a:blip r:embed="rId7"/>
          <a:stretch>
            <a:fillRect/>
          </a:stretch>
        </p:blipFill>
        <p:spPr>
          <a:xfrm>
            <a:off x="2084188" y="446913"/>
            <a:ext cx="8221010" cy="2946648"/>
          </a:xfrm>
          <a:prstGeom prst="rect">
            <a:avLst/>
          </a:prstGeom>
        </p:spPr>
      </p:pic>
      <p:sp>
        <p:nvSpPr>
          <p:cNvPr id="29" name="Line Callout 1 28"/>
          <p:cNvSpPr/>
          <p:nvPr/>
        </p:nvSpPr>
        <p:spPr>
          <a:xfrm>
            <a:off x="547835" y="956111"/>
            <a:ext cx="2089476" cy="584623"/>
          </a:xfrm>
          <a:prstGeom prst="borderCallout1">
            <a:avLst>
              <a:gd name="adj1" fmla="val 115001"/>
              <a:gd name="adj2" fmla="val 52261"/>
              <a:gd name="adj3" fmla="val 227467"/>
              <a:gd name="adj4" fmla="val 97816"/>
            </a:avLst>
          </a:prstGeom>
          <a:ln w="762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err="1"/>
              <a:t>Chim</a:t>
            </a:r>
            <a:r>
              <a:rPr lang="en-US" sz="3600" dirty="0"/>
              <a:t> </a:t>
            </a:r>
            <a:r>
              <a:rPr lang="en-US" sz="3600" dirty="0" err="1"/>
              <a:t>sẻ</a:t>
            </a:r>
            <a:endParaRPr lang="en-US" sz="3600" dirty="0"/>
          </a:p>
        </p:txBody>
      </p:sp>
      <p:sp>
        <p:nvSpPr>
          <p:cNvPr id="30" name="Line Callout 1 29"/>
          <p:cNvSpPr/>
          <p:nvPr/>
        </p:nvSpPr>
        <p:spPr>
          <a:xfrm>
            <a:off x="9363865" y="1693983"/>
            <a:ext cx="2500387" cy="584623"/>
          </a:xfrm>
          <a:prstGeom prst="borderCallout1">
            <a:avLst/>
          </a:prstGeom>
          <a:solidFill>
            <a:schemeClr val="accent3">
              <a:lumMod val="75000"/>
            </a:schemeClr>
          </a:solidFill>
          <a:ln w="76200">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err="1"/>
              <a:t>Chim</a:t>
            </a:r>
            <a:r>
              <a:rPr lang="en-US" sz="3600" dirty="0"/>
              <a:t> </a:t>
            </a:r>
            <a:r>
              <a:rPr lang="en-US" sz="3600" dirty="0" err="1"/>
              <a:t>chích</a:t>
            </a:r>
            <a:endParaRPr lang="en-US" sz="3600" dirty="0"/>
          </a:p>
        </p:txBody>
      </p:sp>
      <p:pic>
        <p:nvPicPr>
          <p:cNvPr id="1026" name="Picture 2" descr="Tìm thấy loài chim chích hiếm ở Afghanistan - Tuổi Trẻ On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5116" y="3659406"/>
            <a:ext cx="3200057" cy="2504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384306" y="3606212"/>
            <a:ext cx="2468962" cy="2678234"/>
          </a:xfrm>
          <a:prstGeom prst="rect">
            <a:avLst/>
          </a:prstGeom>
        </p:spPr>
        <p:txBody>
          <a:bodyPr wrap="square">
            <a:spAutoFit/>
          </a:bodyPr>
          <a:lstStyle/>
          <a:p>
            <a:pPr algn="just"/>
            <a:r>
              <a:rPr lang="vi-VN" sz="1867" dirty="0">
                <a:latin typeface="Calibri" panose="020F0502020204030204" pitchFamily="34" charset="0"/>
                <a:ea typeface="Calibri" panose="020F0502020204030204" pitchFamily="34" charset="0"/>
                <a:cs typeface="Calibri" panose="020F0502020204030204" pitchFamily="34" charset="0"/>
              </a:rPr>
              <a:t>Các loài chim chích thông thường có màu sáng, với phần trên có màu xanh lục hay xám và phần dưới màu trắng, vàng hay xám. Phần đầu của chúng thông thường có màu hạt dẻ.</a:t>
            </a:r>
            <a:endParaRPr lang="en-US" sz="1867" dirty="0">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Sẻ nhà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960" y="3640199"/>
            <a:ext cx="3213489" cy="252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542931" y="3606212"/>
            <a:ext cx="2499918" cy="2678234"/>
          </a:xfrm>
          <a:prstGeom prst="rect">
            <a:avLst/>
          </a:prstGeom>
        </p:spPr>
        <p:txBody>
          <a:bodyPr wrap="square">
            <a:spAutoFit/>
          </a:bodyPr>
          <a:lstStyle/>
          <a:p>
            <a:pPr algn="just"/>
            <a:r>
              <a:rPr lang="vi-VN" sz="1867" dirty="0">
                <a:latin typeface="Calibri" panose="020F0502020204030204" pitchFamily="34" charset="0"/>
                <a:ea typeface="Calibri" panose="020F0502020204030204" pitchFamily="34" charset="0"/>
                <a:cs typeface="Calibri" panose="020F0502020204030204" pitchFamily="34" charset="0"/>
              </a:rPr>
              <a:t>Họ Sẻ thông là một họ chim gồm các loài có kích thước nhỏ đến trung bình trong bộ Sẻ. Các loài có mỏ hình nón phình nhằm thích nghi với việc ăn hạt và quả hạch, và thường có bộ lông sặc sỡ</a:t>
            </a:r>
            <a:r>
              <a:rPr lang="en-US" sz="1867"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642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3587853" y="417773"/>
            <a:ext cx="4923959" cy="4930427"/>
          </a:xfrm>
          <a:custGeom>
            <a:avLst/>
            <a:gdLst/>
            <a:ahLst/>
            <a:cxnLst/>
            <a:rect l="l" t="t" r="r" b="b"/>
            <a:pathLst>
              <a:path w="7385939" h="7395640">
                <a:moveTo>
                  <a:pt x="7385939" y="0"/>
                </a:moveTo>
                <a:lnTo>
                  <a:pt x="0" y="0"/>
                </a:lnTo>
                <a:lnTo>
                  <a:pt x="0" y="7395641"/>
                </a:lnTo>
                <a:lnTo>
                  <a:pt x="7385939" y="7395641"/>
                </a:lnTo>
                <a:lnTo>
                  <a:pt x="7385939" y="0"/>
                </a:lnTo>
                <a:close/>
              </a:path>
            </a:pathLst>
          </a:custGeom>
          <a:blipFill>
            <a:blip r:embed="rId2"/>
            <a:stretch>
              <a:fillRect/>
            </a:stretch>
          </a:blipFill>
        </p:spPr>
      </p:sp>
      <p:sp>
        <p:nvSpPr>
          <p:cNvPr id="5" name="Freeform 5"/>
          <p:cNvSpPr/>
          <p:nvPr/>
        </p:nvSpPr>
        <p:spPr>
          <a:xfrm>
            <a:off x="6349545" y="685800"/>
            <a:ext cx="5108175" cy="5114884"/>
          </a:xfrm>
          <a:custGeom>
            <a:avLst/>
            <a:gdLst/>
            <a:ahLst/>
            <a:cxnLst/>
            <a:rect l="l" t="t" r="r" b="b"/>
            <a:pathLst>
              <a:path w="7662262" h="7672326">
                <a:moveTo>
                  <a:pt x="0" y="0"/>
                </a:moveTo>
                <a:lnTo>
                  <a:pt x="7662262" y="0"/>
                </a:lnTo>
                <a:lnTo>
                  <a:pt x="7662262" y="7672326"/>
                </a:lnTo>
                <a:lnTo>
                  <a:pt x="0" y="7672326"/>
                </a:lnTo>
                <a:lnTo>
                  <a:pt x="0" y="0"/>
                </a:lnTo>
                <a:close/>
              </a:path>
            </a:pathLst>
          </a:custGeom>
          <a:blipFill>
            <a:blip r:embed="rId2"/>
            <a:stretch>
              <a:fillRect/>
            </a:stretch>
          </a:blipFill>
        </p:spPr>
      </p:sp>
      <p:sp>
        <p:nvSpPr>
          <p:cNvPr id="6" name="Freeform 6"/>
          <p:cNvSpPr/>
          <p:nvPr/>
        </p:nvSpPr>
        <p:spPr>
          <a:xfrm rot="2903629">
            <a:off x="6973296" y="3546818"/>
            <a:ext cx="1204349" cy="873153"/>
          </a:xfrm>
          <a:custGeom>
            <a:avLst/>
            <a:gdLst/>
            <a:ahLst/>
            <a:cxnLst/>
            <a:rect l="l" t="t" r="r" b="b"/>
            <a:pathLst>
              <a:path w="1806524" h="1309730">
                <a:moveTo>
                  <a:pt x="0" y="0"/>
                </a:moveTo>
                <a:lnTo>
                  <a:pt x="1806524" y="0"/>
                </a:lnTo>
                <a:lnTo>
                  <a:pt x="1806524" y="1309730"/>
                </a:lnTo>
                <a:lnTo>
                  <a:pt x="0" y="1309730"/>
                </a:lnTo>
                <a:lnTo>
                  <a:pt x="0" y="0"/>
                </a:lnTo>
                <a:close/>
              </a:path>
            </a:pathLst>
          </a:custGeom>
          <a:blipFill>
            <a:blip r:embed="rId3"/>
            <a:stretch>
              <a:fillRect/>
            </a:stretch>
          </a:blipFill>
        </p:spPr>
      </p:sp>
      <p:sp>
        <p:nvSpPr>
          <p:cNvPr id="10" name="Freeform 10"/>
          <p:cNvSpPr/>
          <p:nvPr/>
        </p:nvSpPr>
        <p:spPr>
          <a:xfrm rot="1132584" flipH="1">
            <a:off x="10141899" y="4775049"/>
            <a:ext cx="1294659" cy="1164531"/>
          </a:xfrm>
          <a:custGeom>
            <a:avLst/>
            <a:gdLst/>
            <a:ahLst/>
            <a:cxnLst/>
            <a:rect l="l" t="t" r="r" b="b"/>
            <a:pathLst>
              <a:path w="1941989" h="1746796">
                <a:moveTo>
                  <a:pt x="1941989" y="0"/>
                </a:moveTo>
                <a:lnTo>
                  <a:pt x="0" y="0"/>
                </a:lnTo>
                <a:lnTo>
                  <a:pt x="0" y="1746796"/>
                </a:lnTo>
                <a:lnTo>
                  <a:pt x="1941989" y="1746796"/>
                </a:lnTo>
                <a:lnTo>
                  <a:pt x="1941989" y="0"/>
                </a:lnTo>
                <a:close/>
              </a:path>
            </a:pathLst>
          </a:custGeom>
          <a:blipFill>
            <a:blip r:embed="rId4"/>
            <a:stretch>
              <a:fillRect l="-59813" r="-54989"/>
            </a:stretch>
          </a:blipFill>
        </p:spPr>
      </p:sp>
      <p:sp>
        <p:nvSpPr>
          <p:cNvPr id="11" name="Freeform 11"/>
          <p:cNvSpPr/>
          <p:nvPr/>
        </p:nvSpPr>
        <p:spPr>
          <a:xfrm>
            <a:off x="6434010" y="3145192"/>
            <a:ext cx="586141" cy="1451742"/>
          </a:xfrm>
          <a:custGeom>
            <a:avLst/>
            <a:gdLst/>
            <a:ahLst/>
            <a:cxnLst/>
            <a:rect l="l" t="t" r="r" b="b"/>
            <a:pathLst>
              <a:path w="879211" h="2177613">
                <a:moveTo>
                  <a:pt x="0" y="0"/>
                </a:moveTo>
                <a:lnTo>
                  <a:pt x="879211" y="0"/>
                </a:lnTo>
                <a:lnTo>
                  <a:pt x="879211" y="2177613"/>
                </a:lnTo>
                <a:lnTo>
                  <a:pt x="0" y="2177613"/>
                </a:lnTo>
                <a:lnTo>
                  <a:pt x="0" y="0"/>
                </a:lnTo>
                <a:close/>
              </a:path>
            </a:pathLst>
          </a:custGeom>
          <a:blipFill>
            <a:blip r:embed="rId5"/>
            <a:stretch>
              <a:fillRect/>
            </a:stretch>
          </a:blipFill>
        </p:spPr>
      </p:sp>
      <p:sp>
        <p:nvSpPr>
          <p:cNvPr id="12" name="Freeform 12"/>
          <p:cNvSpPr/>
          <p:nvPr/>
        </p:nvSpPr>
        <p:spPr>
          <a:xfrm flipH="1">
            <a:off x="5339561" y="3656968"/>
            <a:ext cx="481250" cy="389211"/>
          </a:xfrm>
          <a:custGeom>
            <a:avLst/>
            <a:gdLst/>
            <a:ahLst/>
            <a:cxnLst/>
            <a:rect l="l" t="t" r="r" b="b"/>
            <a:pathLst>
              <a:path w="721875" h="583816">
                <a:moveTo>
                  <a:pt x="721875" y="0"/>
                </a:moveTo>
                <a:lnTo>
                  <a:pt x="0" y="0"/>
                </a:lnTo>
                <a:lnTo>
                  <a:pt x="0" y="583817"/>
                </a:lnTo>
                <a:lnTo>
                  <a:pt x="721875" y="583817"/>
                </a:lnTo>
                <a:lnTo>
                  <a:pt x="721875" y="0"/>
                </a:lnTo>
                <a:close/>
              </a:path>
            </a:pathLst>
          </a:custGeom>
          <a:blipFill>
            <a:blip r:embed="rId6"/>
            <a:stretch>
              <a:fillRect/>
            </a:stretch>
          </a:blipFill>
        </p:spPr>
      </p:sp>
      <p:grpSp>
        <p:nvGrpSpPr>
          <p:cNvPr id="18" name="Group 7"/>
          <p:cNvGrpSpPr/>
          <p:nvPr/>
        </p:nvGrpSpPr>
        <p:grpSpPr>
          <a:xfrm>
            <a:off x="482601" y="348263"/>
            <a:ext cx="11226799" cy="6182773"/>
            <a:chOff x="0" y="0"/>
            <a:chExt cx="2770677" cy="1568596"/>
          </a:xfrm>
        </p:grpSpPr>
        <p:sp>
          <p:nvSpPr>
            <p:cNvPr id="19" name="Freeform 8"/>
            <p:cNvSpPr/>
            <p:nvPr/>
          </p:nvSpPr>
          <p:spPr>
            <a:xfrm>
              <a:off x="0" y="0"/>
              <a:ext cx="2770677" cy="1568596"/>
            </a:xfrm>
            <a:custGeom>
              <a:avLst/>
              <a:gdLst/>
              <a:ahLst/>
              <a:cxnLst/>
              <a:rect l="l" t="t" r="r" b="b"/>
              <a:pathLst>
                <a:path w="2770677" h="1568596">
                  <a:moveTo>
                    <a:pt x="29968" y="0"/>
                  </a:moveTo>
                  <a:lnTo>
                    <a:pt x="2740709" y="0"/>
                  </a:lnTo>
                  <a:cubicBezTo>
                    <a:pt x="2757259" y="0"/>
                    <a:pt x="2770677" y="13417"/>
                    <a:pt x="2770677" y="29968"/>
                  </a:cubicBezTo>
                  <a:lnTo>
                    <a:pt x="2770677" y="1538628"/>
                  </a:lnTo>
                  <a:cubicBezTo>
                    <a:pt x="2770677" y="1546576"/>
                    <a:pt x="2767519" y="1554198"/>
                    <a:pt x="2761899" y="1559818"/>
                  </a:cubicBezTo>
                  <a:cubicBezTo>
                    <a:pt x="2756279" y="1565438"/>
                    <a:pt x="2748657" y="1568596"/>
                    <a:pt x="2740709" y="1568596"/>
                  </a:cubicBezTo>
                  <a:lnTo>
                    <a:pt x="29968" y="1568596"/>
                  </a:lnTo>
                  <a:cubicBezTo>
                    <a:pt x="22020" y="1568596"/>
                    <a:pt x="14397" y="1565438"/>
                    <a:pt x="8777" y="1559818"/>
                  </a:cubicBezTo>
                  <a:cubicBezTo>
                    <a:pt x="3157" y="1554198"/>
                    <a:pt x="0" y="1546576"/>
                    <a:pt x="0" y="1538628"/>
                  </a:cubicBezTo>
                  <a:lnTo>
                    <a:pt x="0" y="29968"/>
                  </a:lnTo>
                  <a:cubicBezTo>
                    <a:pt x="0" y="22020"/>
                    <a:pt x="3157" y="14397"/>
                    <a:pt x="8777" y="8777"/>
                  </a:cubicBezTo>
                  <a:cubicBezTo>
                    <a:pt x="14397" y="3157"/>
                    <a:pt x="22020" y="0"/>
                    <a:pt x="29968" y="0"/>
                  </a:cubicBezTo>
                  <a:close/>
                </a:path>
              </a:pathLst>
            </a:custGeom>
            <a:solidFill>
              <a:srgbClr val="FAF9F0"/>
            </a:solidFill>
            <a:ln w="95250" cap="rnd">
              <a:solidFill>
                <a:srgbClr val="9DCD8A"/>
              </a:solidFill>
              <a:prstDash val="solid"/>
              <a:round/>
            </a:ln>
          </p:spPr>
        </p:sp>
        <p:sp>
          <p:nvSpPr>
            <p:cNvPr id="20" name="TextBox 9"/>
            <p:cNvSpPr txBox="1"/>
            <p:nvPr/>
          </p:nvSpPr>
          <p:spPr>
            <a:xfrm>
              <a:off x="0" y="-38100"/>
              <a:ext cx="2770677" cy="1606696"/>
            </a:xfrm>
            <a:prstGeom prst="rect">
              <a:avLst/>
            </a:prstGeom>
          </p:spPr>
          <p:txBody>
            <a:bodyPr lIns="12995" tIns="12995" rIns="12995" bIns="12995" rtlCol="0" anchor="ctr"/>
            <a:lstStyle/>
            <a:p>
              <a:pPr algn="ctr">
                <a:lnSpc>
                  <a:spcPts val="2220"/>
                </a:lnSpc>
                <a:spcBef>
                  <a:spcPct val="0"/>
                </a:spcBef>
              </a:pPr>
              <a:endParaRPr sz="1200"/>
            </a:p>
          </p:txBody>
        </p:sp>
      </p:grpSp>
      <p:pic>
        <p:nvPicPr>
          <p:cNvPr id="21" name="Picture 20"/>
          <p:cNvPicPr>
            <a:picLocks noChangeAspect="1"/>
          </p:cNvPicPr>
          <p:nvPr/>
        </p:nvPicPr>
        <p:blipFill>
          <a:blip r:embed="rId7"/>
          <a:stretch>
            <a:fillRect/>
          </a:stretch>
        </p:blipFill>
        <p:spPr>
          <a:xfrm>
            <a:off x="802541" y="543271"/>
            <a:ext cx="8221010" cy="2946648"/>
          </a:xfrm>
          <a:prstGeom prst="rect">
            <a:avLst/>
          </a:prstGeom>
        </p:spPr>
      </p:pic>
      <p:pic>
        <p:nvPicPr>
          <p:cNvPr id="22" name="Picture 21"/>
          <p:cNvPicPr>
            <a:picLocks noChangeAspect="1"/>
          </p:cNvPicPr>
          <p:nvPr/>
        </p:nvPicPr>
        <p:blipFill>
          <a:blip r:embed="rId8"/>
          <a:stretch>
            <a:fillRect/>
          </a:stretch>
        </p:blipFill>
        <p:spPr>
          <a:xfrm>
            <a:off x="838346" y="3382298"/>
            <a:ext cx="8180608" cy="2995587"/>
          </a:xfrm>
          <a:prstGeom prst="rect">
            <a:avLst/>
          </a:prstGeom>
        </p:spPr>
      </p:pic>
      <p:sp>
        <p:nvSpPr>
          <p:cNvPr id="23" name="Oval 22"/>
          <p:cNvSpPr/>
          <p:nvPr/>
        </p:nvSpPr>
        <p:spPr>
          <a:xfrm>
            <a:off x="4062416" y="2702169"/>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a:t>
            </a:r>
          </a:p>
        </p:txBody>
      </p:sp>
      <p:sp>
        <p:nvSpPr>
          <p:cNvPr id="24" name="Oval 23"/>
          <p:cNvSpPr/>
          <p:nvPr/>
        </p:nvSpPr>
        <p:spPr>
          <a:xfrm>
            <a:off x="8251330" y="2708591"/>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2</a:t>
            </a:r>
          </a:p>
        </p:txBody>
      </p:sp>
      <p:sp>
        <p:nvSpPr>
          <p:cNvPr id="25" name="Oval 24"/>
          <p:cNvSpPr/>
          <p:nvPr/>
        </p:nvSpPr>
        <p:spPr>
          <a:xfrm>
            <a:off x="4054772" y="5678513"/>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3</a:t>
            </a:r>
          </a:p>
        </p:txBody>
      </p:sp>
      <p:sp>
        <p:nvSpPr>
          <p:cNvPr id="26" name="Oval 25"/>
          <p:cNvSpPr/>
          <p:nvPr/>
        </p:nvSpPr>
        <p:spPr>
          <a:xfrm>
            <a:off x="8243686" y="5684935"/>
            <a:ext cx="626121" cy="579564"/>
          </a:xfrm>
          <a:prstGeom prst="ellipse">
            <a:avLst/>
          </a:prstGeom>
          <a:solidFill>
            <a:schemeClr val="accent2">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4</a:t>
            </a:r>
          </a:p>
        </p:txBody>
      </p:sp>
      <p:pic>
        <p:nvPicPr>
          <p:cNvPr id="9" name="Picture 8"/>
          <p:cNvPicPr>
            <a:picLocks noChangeAspect="1"/>
          </p:cNvPicPr>
          <p:nvPr/>
        </p:nvPicPr>
        <p:blipFill>
          <a:blip r:embed="rId9"/>
          <a:stretch>
            <a:fillRect/>
          </a:stretch>
        </p:blipFill>
        <p:spPr>
          <a:xfrm>
            <a:off x="9113155" y="1180024"/>
            <a:ext cx="2658087" cy="1702963"/>
          </a:xfrm>
          <a:prstGeom prst="rect">
            <a:avLst/>
          </a:prstGeom>
        </p:spPr>
      </p:pic>
      <p:pic>
        <p:nvPicPr>
          <p:cNvPr id="16" name="Picture 15"/>
          <p:cNvPicPr>
            <a:picLocks noChangeAspect="1"/>
          </p:cNvPicPr>
          <p:nvPr/>
        </p:nvPicPr>
        <p:blipFill>
          <a:blip r:embed="rId10"/>
          <a:stretch>
            <a:fillRect/>
          </a:stretch>
        </p:blipFill>
        <p:spPr>
          <a:xfrm>
            <a:off x="8774849" y="2832185"/>
            <a:ext cx="3401863" cy="3588823"/>
          </a:xfrm>
          <a:prstGeom prst="rect">
            <a:avLst/>
          </a:prstGeom>
        </p:spPr>
      </p:pic>
    </p:spTree>
    <p:extLst>
      <p:ext uri="{BB962C8B-B14F-4D97-AF65-F5344CB8AC3E}">
        <p14:creationId xmlns:p14="http://schemas.microsoft.com/office/powerpoint/2010/main" val="396465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678</Words>
  <Application>Microsoft Office PowerPoint</Application>
  <PresentationFormat>Widescreen</PresentationFormat>
  <Paragraphs>65</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#9Slide07 Soup of Justice</vt:lpstr>
      <vt:lpstr>Adigiana Toybox Bold</vt:lpstr>
      <vt:lpstr>Arial</vt:lpstr>
      <vt:lpstr>Calibri</vt:lpstr>
      <vt:lpstr>Calibri Light</vt:lpstr>
      <vt:lpstr>Coustard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nguyễn</dc:creator>
  <cp:lastModifiedBy>ngọc nguyễn</cp:lastModifiedBy>
  <cp:revision>1</cp:revision>
  <dcterms:created xsi:type="dcterms:W3CDTF">2024-01-26T05:42:27Z</dcterms:created>
  <dcterms:modified xsi:type="dcterms:W3CDTF">2024-01-26T05:42:34Z</dcterms:modified>
</cp:coreProperties>
</file>