
<file path=[Content_Types].xml><?xml version="1.0" encoding="utf-8"?>
<Types xmlns="http://schemas.openxmlformats.org/package/2006/content-types">
  <Default Extension="emf" ContentType="image/x-emf"/>
  <Default Extension="jpeg" ContentType="image/jpeg"/>
  <Default Extension="jpg" ContentType="image/jpeg"/>
  <Default Extension="mp3" ContentType="audio/m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7" r:id="rId2"/>
    <p:sldId id="260" r:id="rId3"/>
    <p:sldId id="259" r:id="rId4"/>
    <p:sldId id="261" r:id="rId5"/>
    <p:sldId id="262" r:id="rId6"/>
    <p:sldId id="263" r:id="rId7"/>
    <p:sldId id="264" r:id="rId8"/>
    <p:sldId id="265" r:id="rId9"/>
    <p:sldId id="258"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1"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6" autoAdjust="0"/>
    <p:restoredTop sz="94660"/>
  </p:normalViewPr>
  <p:slideViewPr>
    <p:cSldViewPr snapToGrid="0">
      <p:cViewPr varScale="1">
        <p:scale>
          <a:sx n="62" d="100"/>
          <a:sy n="62" d="100"/>
        </p:scale>
        <p:origin x="42" y="2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046CBE-8867-46E2-BCC4-016C5BC6D954}" type="datetimeFigureOut">
              <a:rPr lang="en-US" smtClean="0"/>
              <a:t>1/26/2024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65CEA8-49C2-4F30-AE1B-D56321A09310}" type="slidenum">
              <a:rPr lang="en-US" smtClean="0"/>
              <a:t>‹#›</a:t>
            </a:fld>
            <a:endParaRPr lang="en-US"/>
          </a:p>
        </p:txBody>
      </p:sp>
    </p:spTree>
    <p:extLst>
      <p:ext uri="{BB962C8B-B14F-4D97-AF65-F5344CB8AC3E}">
        <p14:creationId xmlns:p14="http://schemas.microsoft.com/office/powerpoint/2010/main" val="3826051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https://vnews.gov.vn/video/le-khao-le-the-linh-hoang-sa-tren-dao-ly-son-78887.htm </a:t>
            </a:r>
          </a:p>
          <a:p>
            <a:r>
              <a:rPr lang="en-US"/>
              <a:t>Thầy</a:t>
            </a:r>
            <a:r>
              <a:rPr lang="en-US" baseline="0"/>
              <a:t> cô có thể cho HS xem them video về lễ hội này ở link trên.</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1022F0-7F4A-45C5-9035-9ABCDAC2BFB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05089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6FDAF-6F21-9B41-2BB1-F8016B5E06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2DFA666-9F09-4236-5F86-9D3F3BF8834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B19CE66-50A5-99D4-7D03-84172B3B9887}"/>
              </a:ext>
            </a:extLst>
          </p:cNvPr>
          <p:cNvSpPr>
            <a:spLocks noGrp="1"/>
          </p:cNvSpPr>
          <p:nvPr>
            <p:ph type="dt" sz="half" idx="10"/>
          </p:nvPr>
        </p:nvSpPr>
        <p:spPr/>
        <p:txBody>
          <a:bodyPr/>
          <a:lstStyle/>
          <a:p>
            <a:fld id="{7DF48FEA-512C-4700-8A64-C9A53B135E83}" type="datetimeFigureOut">
              <a:rPr lang="en-US" smtClean="0"/>
              <a:t>1/26/2024</a:t>
            </a:fld>
            <a:endParaRPr lang="en-US"/>
          </a:p>
        </p:txBody>
      </p:sp>
      <p:sp>
        <p:nvSpPr>
          <p:cNvPr id="5" name="Footer Placeholder 4">
            <a:extLst>
              <a:ext uri="{FF2B5EF4-FFF2-40B4-BE49-F238E27FC236}">
                <a16:creationId xmlns:a16="http://schemas.microsoft.com/office/drawing/2014/main" id="{E7891624-9F40-E6DE-40B6-BCCBD664CF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7FECB0-BDC7-25E2-5748-7712A07A37DE}"/>
              </a:ext>
            </a:extLst>
          </p:cNvPr>
          <p:cNvSpPr>
            <a:spLocks noGrp="1"/>
          </p:cNvSpPr>
          <p:nvPr>
            <p:ph type="sldNum" sz="quarter" idx="12"/>
          </p:nvPr>
        </p:nvSpPr>
        <p:spPr/>
        <p:txBody>
          <a:bodyPr/>
          <a:lstStyle/>
          <a:p>
            <a:fld id="{A0A3BDBE-3F87-4D9D-BAF5-CB1BBAF7F54B}" type="slidenum">
              <a:rPr lang="en-US" smtClean="0"/>
              <a:t>‹#›</a:t>
            </a:fld>
            <a:endParaRPr lang="en-US"/>
          </a:p>
        </p:txBody>
      </p:sp>
    </p:spTree>
    <p:extLst>
      <p:ext uri="{BB962C8B-B14F-4D97-AF65-F5344CB8AC3E}">
        <p14:creationId xmlns:p14="http://schemas.microsoft.com/office/powerpoint/2010/main" val="19772810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B2A93-00B7-D8BE-0C7A-BAD6D77BC76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1108005-EF03-49C3-B4A2-21F3C2770C8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C97E95-4DB9-57BE-9F92-DC57685DACBE}"/>
              </a:ext>
            </a:extLst>
          </p:cNvPr>
          <p:cNvSpPr>
            <a:spLocks noGrp="1"/>
          </p:cNvSpPr>
          <p:nvPr>
            <p:ph type="dt" sz="half" idx="10"/>
          </p:nvPr>
        </p:nvSpPr>
        <p:spPr/>
        <p:txBody>
          <a:bodyPr/>
          <a:lstStyle/>
          <a:p>
            <a:fld id="{7DF48FEA-512C-4700-8A64-C9A53B135E83}" type="datetimeFigureOut">
              <a:rPr lang="en-US" smtClean="0"/>
              <a:t>1/26/2024</a:t>
            </a:fld>
            <a:endParaRPr lang="en-US"/>
          </a:p>
        </p:txBody>
      </p:sp>
      <p:sp>
        <p:nvSpPr>
          <p:cNvPr id="5" name="Footer Placeholder 4">
            <a:extLst>
              <a:ext uri="{FF2B5EF4-FFF2-40B4-BE49-F238E27FC236}">
                <a16:creationId xmlns:a16="http://schemas.microsoft.com/office/drawing/2014/main" id="{F19FB581-E5C9-8141-5836-3262C4EF3A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9D85B8-3CED-9CF6-4E8E-3C18469965B0}"/>
              </a:ext>
            </a:extLst>
          </p:cNvPr>
          <p:cNvSpPr>
            <a:spLocks noGrp="1"/>
          </p:cNvSpPr>
          <p:nvPr>
            <p:ph type="sldNum" sz="quarter" idx="12"/>
          </p:nvPr>
        </p:nvSpPr>
        <p:spPr/>
        <p:txBody>
          <a:bodyPr/>
          <a:lstStyle/>
          <a:p>
            <a:fld id="{A0A3BDBE-3F87-4D9D-BAF5-CB1BBAF7F54B}" type="slidenum">
              <a:rPr lang="en-US" smtClean="0"/>
              <a:t>‹#›</a:t>
            </a:fld>
            <a:endParaRPr lang="en-US"/>
          </a:p>
        </p:txBody>
      </p:sp>
    </p:spTree>
    <p:extLst>
      <p:ext uri="{BB962C8B-B14F-4D97-AF65-F5344CB8AC3E}">
        <p14:creationId xmlns:p14="http://schemas.microsoft.com/office/powerpoint/2010/main" val="42859246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95B227C-1295-62F4-588A-D94A8A4F449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0BC7E13-29B8-8067-6DDB-D3A80B41C1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419DC0-374A-0848-B42B-4A2E8369EB3C}"/>
              </a:ext>
            </a:extLst>
          </p:cNvPr>
          <p:cNvSpPr>
            <a:spLocks noGrp="1"/>
          </p:cNvSpPr>
          <p:nvPr>
            <p:ph type="dt" sz="half" idx="10"/>
          </p:nvPr>
        </p:nvSpPr>
        <p:spPr/>
        <p:txBody>
          <a:bodyPr/>
          <a:lstStyle/>
          <a:p>
            <a:fld id="{7DF48FEA-512C-4700-8A64-C9A53B135E83}" type="datetimeFigureOut">
              <a:rPr lang="en-US" smtClean="0"/>
              <a:t>1/26/2024</a:t>
            </a:fld>
            <a:endParaRPr lang="en-US"/>
          </a:p>
        </p:txBody>
      </p:sp>
      <p:sp>
        <p:nvSpPr>
          <p:cNvPr id="5" name="Footer Placeholder 4">
            <a:extLst>
              <a:ext uri="{FF2B5EF4-FFF2-40B4-BE49-F238E27FC236}">
                <a16:creationId xmlns:a16="http://schemas.microsoft.com/office/drawing/2014/main" id="{3AD25458-F039-E648-6CF3-0AC899E27D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B41EA8-AF3E-7D38-9D6D-E963B47A2821}"/>
              </a:ext>
            </a:extLst>
          </p:cNvPr>
          <p:cNvSpPr>
            <a:spLocks noGrp="1"/>
          </p:cNvSpPr>
          <p:nvPr>
            <p:ph type="sldNum" sz="quarter" idx="12"/>
          </p:nvPr>
        </p:nvSpPr>
        <p:spPr/>
        <p:txBody>
          <a:bodyPr/>
          <a:lstStyle/>
          <a:p>
            <a:fld id="{A0A3BDBE-3F87-4D9D-BAF5-CB1BBAF7F54B}" type="slidenum">
              <a:rPr lang="en-US" smtClean="0"/>
              <a:t>‹#›</a:t>
            </a:fld>
            <a:endParaRPr lang="en-US"/>
          </a:p>
        </p:txBody>
      </p:sp>
    </p:spTree>
    <p:extLst>
      <p:ext uri="{BB962C8B-B14F-4D97-AF65-F5344CB8AC3E}">
        <p14:creationId xmlns:p14="http://schemas.microsoft.com/office/powerpoint/2010/main" val="8143091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9126818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006 Two columns" userDrawn="1">
  <p:cSld name="006 Two columns">
    <p:spTree>
      <p:nvGrpSpPr>
        <p:cNvPr id="1" name="Shape 300"/>
        <p:cNvGrpSpPr/>
        <p:nvPr/>
      </p:nvGrpSpPr>
      <p:grpSpPr>
        <a:xfrm>
          <a:off x="0" y="0"/>
          <a:ext cx="0" cy="0"/>
          <a:chOff x="0" y="0"/>
          <a:chExt cx="0" cy="0"/>
        </a:xfrm>
      </p:grpSpPr>
    </p:spTree>
    <p:extLst>
      <p:ext uri="{BB962C8B-B14F-4D97-AF65-F5344CB8AC3E}">
        <p14:creationId xmlns:p14="http://schemas.microsoft.com/office/powerpoint/2010/main" val="2817289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702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6E61D-2045-106B-9B3E-9CCBA260DF8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44B0976-6848-D88C-0771-537287DCA25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0098B8-1C6F-6FC4-4E73-381CC7771631}"/>
              </a:ext>
            </a:extLst>
          </p:cNvPr>
          <p:cNvSpPr>
            <a:spLocks noGrp="1"/>
          </p:cNvSpPr>
          <p:nvPr>
            <p:ph type="dt" sz="half" idx="10"/>
          </p:nvPr>
        </p:nvSpPr>
        <p:spPr/>
        <p:txBody>
          <a:bodyPr/>
          <a:lstStyle/>
          <a:p>
            <a:fld id="{7DF48FEA-512C-4700-8A64-C9A53B135E83}" type="datetimeFigureOut">
              <a:rPr lang="en-US" smtClean="0"/>
              <a:t>1/26/2024</a:t>
            </a:fld>
            <a:endParaRPr lang="en-US"/>
          </a:p>
        </p:txBody>
      </p:sp>
      <p:sp>
        <p:nvSpPr>
          <p:cNvPr id="5" name="Footer Placeholder 4">
            <a:extLst>
              <a:ext uri="{FF2B5EF4-FFF2-40B4-BE49-F238E27FC236}">
                <a16:creationId xmlns:a16="http://schemas.microsoft.com/office/drawing/2014/main" id="{56BC38B2-2F9C-38C4-12F9-CB6DF0A6E6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4FF25A-121E-F202-24E7-D596BC7BE2FB}"/>
              </a:ext>
            </a:extLst>
          </p:cNvPr>
          <p:cNvSpPr>
            <a:spLocks noGrp="1"/>
          </p:cNvSpPr>
          <p:nvPr>
            <p:ph type="sldNum" sz="quarter" idx="12"/>
          </p:nvPr>
        </p:nvSpPr>
        <p:spPr/>
        <p:txBody>
          <a:bodyPr/>
          <a:lstStyle/>
          <a:p>
            <a:fld id="{A0A3BDBE-3F87-4D9D-BAF5-CB1BBAF7F54B}" type="slidenum">
              <a:rPr lang="en-US" smtClean="0"/>
              <a:t>‹#›</a:t>
            </a:fld>
            <a:endParaRPr lang="en-US"/>
          </a:p>
        </p:txBody>
      </p:sp>
    </p:spTree>
    <p:extLst>
      <p:ext uri="{BB962C8B-B14F-4D97-AF65-F5344CB8AC3E}">
        <p14:creationId xmlns:p14="http://schemas.microsoft.com/office/powerpoint/2010/main" val="42660409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010E1-5063-F00B-5AEB-7CB7A85CFD6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DF10B85-322F-32B1-BD0E-839C7F1EBD4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AD56D8C-DFDA-09F7-6C72-892EFD262E66}"/>
              </a:ext>
            </a:extLst>
          </p:cNvPr>
          <p:cNvSpPr>
            <a:spLocks noGrp="1"/>
          </p:cNvSpPr>
          <p:nvPr>
            <p:ph type="dt" sz="half" idx="10"/>
          </p:nvPr>
        </p:nvSpPr>
        <p:spPr/>
        <p:txBody>
          <a:bodyPr/>
          <a:lstStyle/>
          <a:p>
            <a:fld id="{7DF48FEA-512C-4700-8A64-C9A53B135E83}" type="datetimeFigureOut">
              <a:rPr lang="en-US" smtClean="0"/>
              <a:t>1/26/2024</a:t>
            </a:fld>
            <a:endParaRPr lang="en-US"/>
          </a:p>
        </p:txBody>
      </p:sp>
      <p:sp>
        <p:nvSpPr>
          <p:cNvPr id="5" name="Footer Placeholder 4">
            <a:extLst>
              <a:ext uri="{FF2B5EF4-FFF2-40B4-BE49-F238E27FC236}">
                <a16:creationId xmlns:a16="http://schemas.microsoft.com/office/drawing/2014/main" id="{37151A61-1FC8-B878-6230-D57C8FD2EE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B4E871-771B-D243-908C-2FBAA2C28770}"/>
              </a:ext>
            </a:extLst>
          </p:cNvPr>
          <p:cNvSpPr>
            <a:spLocks noGrp="1"/>
          </p:cNvSpPr>
          <p:nvPr>
            <p:ph type="sldNum" sz="quarter" idx="12"/>
          </p:nvPr>
        </p:nvSpPr>
        <p:spPr/>
        <p:txBody>
          <a:bodyPr/>
          <a:lstStyle/>
          <a:p>
            <a:fld id="{A0A3BDBE-3F87-4D9D-BAF5-CB1BBAF7F54B}" type="slidenum">
              <a:rPr lang="en-US" smtClean="0"/>
              <a:t>‹#›</a:t>
            </a:fld>
            <a:endParaRPr lang="en-US"/>
          </a:p>
        </p:txBody>
      </p:sp>
    </p:spTree>
    <p:extLst>
      <p:ext uri="{BB962C8B-B14F-4D97-AF65-F5344CB8AC3E}">
        <p14:creationId xmlns:p14="http://schemas.microsoft.com/office/powerpoint/2010/main" val="8244245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AB996-96B6-357A-244C-638C31C94F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919D3C9-5EDE-C022-7EFB-EF025A03BB0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82B5D1B-0077-8E16-8070-C4899F7CCB6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4E57FC6-0457-A5F8-B763-DDF5CB87E209}"/>
              </a:ext>
            </a:extLst>
          </p:cNvPr>
          <p:cNvSpPr>
            <a:spLocks noGrp="1"/>
          </p:cNvSpPr>
          <p:nvPr>
            <p:ph type="dt" sz="half" idx="10"/>
          </p:nvPr>
        </p:nvSpPr>
        <p:spPr/>
        <p:txBody>
          <a:bodyPr/>
          <a:lstStyle/>
          <a:p>
            <a:fld id="{7DF48FEA-512C-4700-8A64-C9A53B135E83}" type="datetimeFigureOut">
              <a:rPr lang="en-US" smtClean="0"/>
              <a:t>1/26/2024</a:t>
            </a:fld>
            <a:endParaRPr lang="en-US"/>
          </a:p>
        </p:txBody>
      </p:sp>
      <p:sp>
        <p:nvSpPr>
          <p:cNvPr id="6" name="Footer Placeholder 5">
            <a:extLst>
              <a:ext uri="{FF2B5EF4-FFF2-40B4-BE49-F238E27FC236}">
                <a16:creationId xmlns:a16="http://schemas.microsoft.com/office/drawing/2014/main" id="{3E2C5C7E-E2E3-867C-E7D0-FF1258CA06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58A0B8D-FB5C-9FA0-4D49-EB036474D09F}"/>
              </a:ext>
            </a:extLst>
          </p:cNvPr>
          <p:cNvSpPr>
            <a:spLocks noGrp="1"/>
          </p:cNvSpPr>
          <p:nvPr>
            <p:ph type="sldNum" sz="quarter" idx="12"/>
          </p:nvPr>
        </p:nvSpPr>
        <p:spPr/>
        <p:txBody>
          <a:bodyPr/>
          <a:lstStyle/>
          <a:p>
            <a:fld id="{A0A3BDBE-3F87-4D9D-BAF5-CB1BBAF7F54B}" type="slidenum">
              <a:rPr lang="en-US" smtClean="0"/>
              <a:t>‹#›</a:t>
            </a:fld>
            <a:endParaRPr lang="en-US"/>
          </a:p>
        </p:txBody>
      </p:sp>
    </p:spTree>
    <p:extLst>
      <p:ext uri="{BB962C8B-B14F-4D97-AF65-F5344CB8AC3E}">
        <p14:creationId xmlns:p14="http://schemas.microsoft.com/office/powerpoint/2010/main" val="1736110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B8C14-2670-E465-FE1A-E552F2DCD8B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F512493-C4EB-7E8E-7E19-66B5BBBB6C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18079E2-2DC0-0D6B-7E34-0811663E06C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4048C72-43E9-6FC4-ACB9-6BA5B8EEFA9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65E1C7-7FD0-29B1-BA2D-E6D470D7172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22E73E6-57A8-2404-3C8F-1F9D094E32A1}"/>
              </a:ext>
            </a:extLst>
          </p:cNvPr>
          <p:cNvSpPr>
            <a:spLocks noGrp="1"/>
          </p:cNvSpPr>
          <p:nvPr>
            <p:ph type="dt" sz="half" idx="10"/>
          </p:nvPr>
        </p:nvSpPr>
        <p:spPr/>
        <p:txBody>
          <a:bodyPr/>
          <a:lstStyle/>
          <a:p>
            <a:fld id="{7DF48FEA-512C-4700-8A64-C9A53B135E83}" type="datetimeFigureOut">
              <a:rPr lang="en-US" smtClean="0"/>
              <a:t>1/26/2024</a:t>
            </a:fld>
            <a:endParaRPr lang="en-US"/>
          </a:p>
        </p:txBody>
      </p:sp>
      <p:sp>
        <p:nvSpPr>
          <p:cNvPr id="8" name="Footer Placeholder 7">
            <a:extLst>
              <a:ext uri="{FF2B5EF4-FFF2-40B4-BE49-F238E27FC236}">
                <a16:creationId xmlns:a16="http://schemas.microsoft.com/office/drawing/2014/main" id="{108CDCBF-D85C-3350-F023-977CE3D0DD0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F6FA157-CC2F-4D9F-53F4-71A35C7F5B68}"/>
              </a:ext>
            </a:extLst>
          </p:cNvPr>
          <p:cNvSpPr>
            <a:spLocks noGrp="1"/>
          </p:cNvSpPr>
          <p:nvPr>
            <p:ph type="sldNum" sz="quarter" idx="12"/>
          </p:nvPr>
        </p:nvSpPr>
        <p:spPr/>
        <p:txBody>
          <a:bodyPr/>
          <a:lstStyle/>
          <a:p>
            <a:fld id="{A0A3BDBE-3F87-4D9D-BAF5-CB1BBAF7F54B}" type="slidenum">
              <a:rPr lang="en-US" smtClean="0"/>
              <a:t>‹#›</a:t>
            </a:fld>
            <a:endParaRPr lang="en-US"/>
          </a:p>
        </p:txBody>
      </p:sp>
    </p:spTree>
    <p:extLst>
      <p:ext uri="{BB962C8B-B14F-4D97-AF65-F5344CB8AC3E}">
        <p14:creationId xmlns:p14="http://schemas.microsoft.com/office/powerpoint/2010/main" val="982245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6CB97-6C1A-A173-9B7E-51F90F98D32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7FDE7CB-974F-AC3A-378F-08B823DFF232}"/>
              </a:ext>
            </a:extLst>
          </p:cNvPr>
          <p:cNvSpPr>
            <a:spLocks noGrp="1"/>
          </p:cNvSpPr>
          <p:nvPr>
            <p:ph type="dt" sz="half" idx="10"/>
          </p:nvPr>
        </p:nvSpPr>
        <p:spPr/>
        <p:txBody>
          <a:bodyPr/>
          <a:lstStyle/>
          <a:p>
            <a:fld id="{7DF48FEA-512C-4700-8A64-C9A53B135E83}" type="datetimeFigureOut">
              <a:rPr lang="en-US" smtClean="0"/>
              <a:t>1/26/2024</a:t>
            </a:fld>
            <a:endParaRPr lang="en-US"/>
          </a:p>
        </p:txBody>
      </p:sp>
      <p:sp>
        <p:nvSpPr>
          <p:cNvPr id="4" name="Footer Placeholder 3">
            <a:extLst>
              <a:ext uri="{FF2B5EF4-FFF2-40B4-BE49-F238E27FC236}">
                <a16:creationId xmlns:a16="http://schemas.microsoft.com/office/drawing/2014/main" id="{EE856190-0CA5-C94F-9AFF-563A3762319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ED5F24A-BEBD-CCCA-C5A0-758D04F2CDD0}"/>
              </a:ext>
            </a:extLst>
          </p:cNvPr>
          <p:cNvSpPr>
            <a:spLocks noGrp="1"/>
          </p:cNvSpPr>
          <p:nvPr>
            <p:ph type="sldNum" sz="quarter" idx="12"/>
          </p:nvPr>
        </p:nvSpPr>
        <p:spPr/>
        <p:txBody>
          <a:bodyPr/>
          <a:lstStyle/>
          <a:p>
            <a:fld id="{A0A3BDBE-3F87-4D9D-BAF5-CB1BBAF7F54B}" type="slidenum">
              <a:rPr lang="en-US" smtClean="0"/>
              <a:t>‹#›</a:t>
            </a:fld>
            <a:endParaRPr lang="en-US"/>
          </a:p>
        </p:txBody>
      </p:sp>
    </p:spTree>
    <p:extLst>
      <p:ext uri="{BB962C8B-B14F-4D97-AF65-F5344CB8AC3E}">
        <p14:creationId xmlns:p14="http://schemas.microsoft.com/office/powerpoint/2010/main" val="3740369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21D32B-9C72-F411-2B2D-D94D72095BB0}"/>
              </a:ext>
            </a:extLst>
          </p:cNvPr>
          <p:cNvSpPr>
            <a:spLocks noGrp="1"/>
          </p:cNvSpPr>
          <p:nvPr>
            <p:ph type="dt" sz="half" idx="10"/>
          </p:nvPr>
        </p:nvSpPr>
        <p:spPr/>
        <p:txBody>
          <a:bodyPr/>
          <a:lstStyle/>
          <a:p>
            <a:fld id="{7DF48FEA-512C-4700-8A64-C9A53B135E83}" type="datetimeFigureOut">
              <a:rPr lang="en-US" smtClean="0"/>
              <a:t>1/26/2024</a:t>
            </a:fld>
            <a:endParaRPr lang="en-US"/>
          </a:p>
        </p:txBody>
      </p:sp>
      <p:sp>
        <p:nvSpPr>
          <p:cNvPr id="3" name="Footer Placeholder 2">
            <a:extLst>
              <a:ext uri="{FF2B5EF4-FFF2-40B4-BE49-F238E27FC236}">
                <a16:creationId xmlns:a16="http://schemas.microsoft.com/office/drawing/2014/main" id="{05D9501D-A285-589D-EBA0-8398F2C9B1D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D0A53BE-8BBC-D660-2639-52250CE39569}"/>
              </a:ext>
            </a:extLst>
          </p:cNvPr>
          <p:cNvSpPr>
            <a:spLocks noGrp="1"/>
          </p:cNvSpPr>
          <p:nvPr>
            <p:ph type="sldNum" sz="quarter" idx="12"/>
          </p:nvPr>
        </p:nvSpPr>
        <p:spPr/>
        <p:txBody>
          <a:bodyPr/>
          <a:lstStyle/>
          <a:p>
            <a:fld id="{A0A3BDBE-3F87-4D9D-BAF5-CB1BBAF7F54B}" type="slidenum">
              <a:rPr lang="en-US" smtClean="0"/>
              <a:t>‹#›</a:t>
            </a:fld>
            <a:endParaRPr lang="en-US"/>
          </a:p>
        </p:txBody>
      </p:sp>
    </p:spTree>
    <p:extLst>
      <p:ext uri="{BB962C8B-B14F-4D97-AF65-F5344CB8AC3E}">
        <p14:creationId xmlns:p14="http://schemas.microsoft.com/office/powerpoint/2010/main" val="23810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F9321-A05C-8972-DAF0-71706B65B5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F5B9AAB-6E1B-4EEE-65F0-2CD96311597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A94F44-E630-304D-4137-B71A2B1A3F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3E4103-20FF-0DF9-F21E-85F0E948D234}"/>
              </a:ext>
            </a:extLst>
          </p:cNvPr>
          <p:cNvSpPr>
            <a:spLocks noGrp="1"/>
          </p:cNvSpPr>
          <p:nvPr>
            <p:ph type="dt" sz="half" idx="10"/>
          </p:nvPr>
        </p:nvSpPr>
        <p:spPr/>
        <p:txBody>
          <a:bodyPr/>
          <a:lstStyle/>
          <a:p>
            <a:fld id="{7DF48FEA-512C-4700-8A64-C9A53B135E83}" type="datetimeFigureOut">
              <a:rPr lang="en-US" smtClean="0"/>
              <a:t>1/26/2024</a:t>
            </a:fld>
            <a:endParaRPr lang="en-US"/>
          </a:p>
        </p:txBody>
      </p:sp>
      <p:sp>
        <p:nvSpPr>
          <p:cNvPr id="6" name="Footer Placeholder 5">
            <a:extLst>
              <a:ext uri="{FF2B5EF4-FFF2-40B4-BE49-F238E27FC236}">
                <a16:creationId xmlns:a16="http://schemas.microsoft.com/office/drawing/2014/main" id="{233BCED4-CE17-7273-8BD7-F0E2CEB747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B991D3-0449-E191-4D3F-05A5D4A749E7}"/>
              </a:ext>
            </a:extLst>
          </p:cNvPr>
          <p:cNvSpPr>
            <a:spLocks noGrp="1"/>
          </p:cNvSpPr>
          <p:nvPr>
            <p:ph type="sldNum" sz="quarter" idx="12"/>
          </p:nvPr>
        </p:nvSpPr>
        <p:spPr/>
        <p:txBody>
          <a:bodyPr/>
          <a:lstStyle/>
          <a:p>
            <a:fld id="{A0A3BDBE-3F87-4D9D-BAF5-CB1BBAF7F54B}" type="slidenum">
              <a:rPr lang="en-US" smtClean="0"/>
              <a:t>‹#›</a:t>
            </a:fld>
            <a:endParaRPr lang="en-US"/>
          </a:p>
        </p:txBody>
      </p:sp>
    </p:spTree>
    <p:extLst>
      <p:ext uri="{BB962C8B-B14F-4D97-AF65-F5344CB8AC3E}">
        <p14:creationId xmlns:p14="http://schemas.microsoft.com/office/powerpoint/2010/main" val="11049022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7F209-7C49-DC81-9ABA-29A61735B6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E4289BC-FDD9-F069-7052-08513EC833F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53EC107-E1FF-48CF-5030-39418E0CDD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B889D6-24CD-B5BF-6663-71E5BD62BAA4}"/>
              </a:ext>
            </a:extLst>
          </p:cNvPr>
          <p:cNvSpPr>
            <a:spLocks noGrp="1"/>
          </p:cNvSpPr>
          <p:nvPr>
            <p:ph type="dt" sz="half" idx="10"/>
          </p:nvPr>
        </p:nvSpPr>
        <p:spPr/>
        <p:txBody>
          <a:bodyPr/>
          <a:lstStyle/>
          <a:p>
            <a:fld id="{7DF48FEA-512C-4700-8A64-C9A53B135E83}" type="datetimeFigureOut">
              <a:rPr lang="en-US" smtClean="0"/>
              <a:t>1/26/2024</a:t>
            </a:fld>
            <a:endParaRPr lang="en-US"/>
          </a:p>
        </p:txBody>
      </p:sp>
      <p:sp>
        <p:nvSpPr>
          <p:cNvPr id="6" name="Footer Placeholder 5">
            <a:extLst>
              <a:ext uri="{FF2B5EF4-FFF2-40B4-BE49-F238E27FC236}">
                <a16:creationId xmlns:a16="http://schemas.microsoft.com/office/drawing/2014/main" id="{7C4F01C9-26C2-24D4-C395-56F4FB23EF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8AF2B39-C8CA-E6A3-693B-DA03BEBE27E5}"/>
              </a:ext>
            </a:extLst>
          </p:cNvPr>
          <p:cNvSpPr>
            <a:spLocks noGrp="1"/>
          </p:cNvSpPr>
          <p:nvPr>
            <p:ph type="sldNum" sz="quarter" idx="12"/>
          </p:nvPr>
        </p:nvSpPr>
        <p:spPr/>
        <p:txBody>
          <a:bodyPr/>
          <a:lstStyle/>
          <a:p>
            <a:fld id="{A0A3BDBE-3F87-4D9D-BAF5-CB1BBAF7F54B}" type="slidenum">
              <a:rPr lang="en-US" smtClean="0"/>
              <a:t>‹#›</a:t>
            </a:fld>
            <a:endParaRPr lang="en-US"/>
          </a:p>
        </p:txBody>
      </p:sp>
    </p:spTree>
    <p:extLst>
      <p:ext uri="{BB962C8B-B14F-4D97-AF65-F5344CB8AC3E}">
        <p14:creationId xmlns:p14="http://schemas.microsoft.com/office/powerpoint/2010/main" val="2505148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4B235D3-2AFF-5A4C-E4A0-4DE501B885E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73C97BC-3447-7073-50D6-C939BCF7201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B5639F-3177-3F73-5F82-17B6534F463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F48FEA-512C-4700-8A64-C9A53B135E83}" type="datetimeFigureOut">
              <a:rPr lang="en-US" smtClean="0"/>
              <a:t>1/26/2024</a:t>
            </a:fld>
            <a:endParaRPr lang="en-US"/>
          </a:p>
        </p:txBody>
      </p:sp>
      <p:sp>
        <p:nvSpPr>
          <p:cNvPr id="5" name="Footer Placeholder 4">
            <a:extLst>
              <a:ext uri="{FF2B5EF4-FFF2-40B4-BE49-F238E27FC236}">
                <a16:creationId xmlns:a16="http://schemas.microsoft.com/office/drawing/2014/main" id="{F9F71B6A-6F83-00FA-647D-003B43D014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E2A9314-F55B-08F8-6A29-CA4719C701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A3BDBE-3F87-4D9D-BAF5-CB1BBAF7F54B}" type="slidenum">
              <a:rPr lang="en-US" smtClean="0"/>
              <a:t>‹#›</a:t>
            </a:fld>
            <a:endParaRPr lang="en-US"/>
          </a:p>
        </p:txBody>
      </p:sp>
    </p:spTree>
    <p:extLst>
      <p:ext uri="{BB962C8B-B14F-4D97-AF65-F5344CB8AC3E}">
        <p14:creationId xmlns:p14="http://schemas.microsoft.com/office/powerpoint/2010/main" val="37798425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7" Type="http://schemas.microsoft.com/office/2007/relationships/hdphoto" Target="../media/hdphoto1.wdp"/><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emf"/><Relationship Id="rId4" Type="http://schemas.openxmlformats.org/officeDocument/2006/relationships/image" Target="../media/image1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4.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microsoft.com/office/2007/relationships/media" Target="../media/media2.mp3"/><Relationship Id="rId7" Type="http://schemas.openxmlformats.org/officeDocument/2006/relationships/image" Target="../media/image12.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1.png"/><Relationship Id="rId5" Type="http://schemas.openxmlformats.org/officeDocument/2006/relationships/slideLayout" Target="../slideLayouts/slideLayout13.xml"/><Relationship Id="rId4" Type="http://schemas.openxmlformats.org/officeDocument/2006/relationships/audio" Target="../media/media2.mp3"/><Relationship Id="rId9" Type="http://schemas.openxmlformats.org/officeDocument/2006/relationships/image" Target="../media/image14.tiff"/></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microsoft.com/office/2007/relationships/media" Target="../media/media2.mp3"/><Relationship Id="rId7" Type="http://schemas.openxmlformats.org/officeDocument/2006/relationships/image" Target="../media/image12.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1.png"/><Relationship Id="rId5" Type="http://schemas.openxmlformats.org/officeDocument/2006/relationships/slideLayout" Target="../slideLayouts/slideLayout13.xml"/><Relationship Id="rId4" Type="http://schemas.openxmlformats.org/officeDocument/2006/relationships/audio" Target="../media/media2.mp3"/><Relationship Id="rId9" Type="http://schemas.openxmlformats.org/officeDocument/2006/relationships/image" Target="../media/image14.tiff"/></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microsoft.com/office/2007/relationships/media" Target="../media/media2.mp3"/><Relationship Id="rId7" Type="http://schemas.openxmlformats.org/officeDocument/2006/relationships/image" Target="../media/image12.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1.png"/><Relationship Id="rId5" Type="http://schemas.openxmlformats.org/officeDocument/2006/relationships/slideLayout" Target="../slideLayouts/slideLayout13.xml"/><Relationship Id="rId4" Type="http://schemas.openxmlformats.org/officeDocument/2006/relationships/audio" Target="../media/media2.mp3"/><Relationship Id="rId9" Type="http://schemas.openxmlformats.org/officeDocument/2006/relationships/image" Target="../media/image14.tiff"/></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microsoft.com/office/2007/relationships/media" Target="../media/media2.mp3"/><Relationship Id="rId7" Type="http://schemas.openxmlformats.org/officeDocument/2006/relationships/image" Target="../media/image12.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1.png"/><Relationship Id="rId5" Type="http://schemas.openxmlformats.org/officeDocument/2006/relationships/slideLayout" Target="../slideLayouts/slideLayout13.xml"/><Relationship Id="rId4" Type="http://schemas.openxmlformats.org/officeDocument/2006/relationships/audio" Target="../media/media2.mp3"/><Relationship Id="rId9" Type="http://schemas.openxmlformats.org/officeDocument/2006/relationships/image" Target="../media/image14.tiff"/></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3280" y="3352799"/>
            <a:ext cx="1604599" cy="2779486"/>
          </a:xfrm>
          <a:prstGeom prst="rect">
            <a:avLst/>
          </a:prstGeom>
        </p:spPr>
      </p:pic>
      <p:pic>
        <p:nvPicPr>
          <p:cNvPr id="16" name="Picture 15">
            <a:extLst>
              <a:ext uri="{FF2B5EF4-FFF2-40B4-BE49-F238E27FC236}">
                <a16:creationId xmlns:a16="http://schemas.microsoft.com/office/drawing/2014/main" id="{C1FCE2A4-87F2-5B73-4F14-038B746E89C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18211" y="-133487"/>
            <a:ext cx="1361866" cy="1361866"/>
          </a:xfrm>
          <a:prstGeom prst="rect">
            <a:avLst/>
          </a:prstGeom>
        </p:spPr>
      </p:pic>
      <p:pic>
        <p:nvPicPr>
          <p:cNvPr id="17" name="Picture 16">
            <a:extLst>
              <a:ext uri="{FF2B5EF4-FFF2-40B4-BE49-F238E27FC236}">
                <a16:creationId xmlns:a16="http://schemas.microsoft.com/office/drawing/2014/main" id="{49243760-C26D-E1D0-486D-502F3064344F}"/>
              </a:ext>
            </a:extLst>
          </p:cNvPr>
          <p:cNvPicPr>
            <a:picLocks noChangeAspect="1"/>
          </p:cNvPicPr>
          <p:nvPr/>
        </p:nvPicPr>
        <p:blipFill>
          <a:blip r:embed="rId4"/>
          <a:stretch>
            <a:fillRect/>
          </a:stretch>
        </p:blipFill>
        <p:spPr>
          <a:xfrm>
            <a:off x="3955804" y="106741"/>
            <a:ext cx="4858933" cy="1225402"/>
          </a:xfrm>
          <a:prstGeom prst="rect">
            <a:avLst/>
          </a:prstGeom>
        </p:spPr>
      </p:pic>
      <p:pic>
        <p:nvPicPr>
          <p:cNvPr id="8" name="Picture 7"/>
          <p:cNvPicPr>
            <a:picLocks noChangeAspect="1"/>
          </p:cNvPicPr>
          <p:nvPr/>
        </p:nvPicPr>
        <p:blipFill>
          <a:blip r:embed="rId5"/>
          <a:stretch>
            <a:fillRect/>
          </a:stretch>
        </p:blipFill>
        <p:spPr>
          <a:xfrm>
            <a:off x="8174469" y="5926589"/>
            <a:ext cx="2523963" cy="1121761"/>
          </a:xfrm>
          <a:prstGeom prst="rect">
            <a:avLst/>
          </a:prstGeom>
        </p:spPr>
      </p:pic>
      <p:pic>
        <p:nvPicPr>
          <p:cNvPr id="9" name="Picture 8"/>
          <p:cNvPicPr>
            <a:picLocks noChangeAspect="1"/>
          </p:cNvPicPr>
          <p:nvPr/>
        </p:nvPicPr>
        <p:blipFill>
          <a:blip r:embed="rId6"/>
          <a:stretch>
            <a:fillRect/>
          </a:stretch>
        </p:blipFill>
        <p:spPr>
          <a:xfrm>
            <a:off x="247163" y="729274"/>
            <a:ext cx="2975106" cy="1865538"/>
          </a:xfrm>
          <a:prstGeom prst="rect">
            <a:avLst/>
          </a:prstGeom>
        </p:spPr>
      </p:pic>
      <p:grpSp>
        <p:nvGrpSpPr>
          <p:cNvPr id="2" name="Group 1"/>
          <p:cNvGrpSpPr/>
          <p:nvPr/>
        </p:nvGrpSpPr>
        <p:grpSpPr>
          <a:xfrm>
            <a:off x="2357879" y="757245"/>
            <a:ext cx="10482451" cy="5536715"/>
            <a:chOff x="1291058" y="-166522"/>
            <a:chExt cx="12288569" cy="6490687"/>
          </a:xfrm>
        </p:grpSpPr>
        <p:pic>
          <p:nvPicPr>
            <p:cNvPr id="10" name="Picture 9"/>
            <p:cNvPicPr>
              <a:picLocks noChangeAspect="1"/>
            </p:cNvPicPr>
            <p:nvPr/>
          </p:nvPicPr>
          <p:blipFill>
            <a:blip r:embed="rId7"/>
            <a:stretch>
              <a:fillRect/>
            </a:stretch>
          </p:blipFill>
          <p:spPr>
            <a:xfrm>
              <a:off x="1465749" y="-166522"/>
              <a:ext cx="8839601" cy="2388318"/>
            </a:xfrm>
            <a:prstGeom prst="rect">
              <a:avLst/>
            </a:prstGeom>
          </p:spPr>
        </p:pic>
        <p:pic>
          <p:nvPicPr>
            <p:cNvPr id="11" name="Picture 10"/>
            <p:cNvPicPr>
              <a:picLocks noChangeAspect="1"/>
            </p:cNvPicPr>
            <p:nvPr/>
          </p:nvPicPr>
          <p:blipFill>
            <a:blip r:embed="rId8"/>
            <a:stretch>
              <a:fillRect/>
            </a:stretch>
          </p:blipFill>
          <p:spPr>
            <a:xfrm>
              <a:off x="1291058" y="1565559"/>
              <a:ext cx="10375771" cy="3112731"/>
            </a:xfrm>
            <a:prstGeom prst="rect">
              <a:avLst/>
            </a:prstGeom>
          </p:spPr>
        </p:pic>
        <p:pic>
          <p:nvPicPr>
            <p:cNvPr id="12" name="Picture 11"/>
            <p:cNvPicPr>
              <a:picLocks noChangeAspect="1"/>
            </p:cNvPicPr>
            <p:nvPr/>
          </p:nvPicPr>
          <p:blipFill>
            <a:blip r:embed="rId9"/>
            <a:stretch>
              <a:fillRect/>
            </a:stretch>
          </p:blipFill>
          <p:spPr>
            <a:xfrm>
              <a:off x="6190625" y="3861164"/>
              <a:ext cx="7389002" cy="2463001"/>
            </a:xfrm>
            <a:prstGeom prst="rect">
              <a:avLst/>
            </a:prstGeom>
          </p:spPr>
        </p:pic>
      </p:grpSp>
    </p:spTree>
    <p:extLst>
      <p:ext uri="{BB962C8B-B14F-4D97-AF65-F5344CB8AC3E}">
        <p14:creationId xmlns:p14="http://schemas.microsoft.com/office/powerpoint/2010/main" val="1703216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par>
                                <p:cTn id="13" presetID="14" presetClass="entr" presetSubtype="1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randombar(horizontal)">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pic>
        <p:nvPicPr>
          <p:cNvPr id="4" name="Picture 2" descr="Lễ hội nghinh Ông - Là một lễ hội tôn vinh Ðức ngài Cá Ô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92759" y="985523"/>
            <a:ext cx="3856476" cy="2443477"/>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86920" y="3945232"/>
            <a:ext cx="4027053" cy="2677637"/>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grpSp>
        <p:nvGrpSpPr>
          <p:cNvPr id="11" name="Group 10"/>
          <p:cNvGrpSpPr/>
          <p:nvPr/>
        </p:nvGrpSpPr>
        <p:grpSpPr>
          <a:xfrm>
            <a:off x="495416" y="355550"/>
            <a:ext cx="6492006" cy="3589681"/>
            <a:chOff x="495416" y="355550"/>
            <a:chExt cx="6492006" cy="3589681"/>
          </a:xfrm>
        </p:grpSpPr>
        <p:pic>
          <p:nvPicPr>
            <p:cNvPr id="7" name="图片 2">
              <a:extLst>
                <a:ext uri="{FF2B5EF4-FFF2-40B4-BE49-F238E27FC236}">
                  <a16:creationId xmlns:a16="http://schemas.microsoft.com/office/drawing/2014/main" id="{078E89FD-8EBA-4F63-AECE-25AE7C1CDEBA}"/>
                </a:ext>
              </a:extLst>
            </p:cNvPr>
            <p:cNvPicPr>
              <a:picLocks noChangeAspect="1"/>
            </p:cNvPicPr>
            <p:nvPr/>
          </p:nvPicPr>
          <p:blipFill>
            <a:blip r:embed="rId5"/>
            <a:stretch>
              <a:fillRect/>
            </a:stretch>
          </p:blipFill>
          <p:spPr>
            <a:xfrm>
              <a:off x="495416" y="355550"/>
              <a:ext cx="6492006" cy="3589681"/>
            </a:xfrm>
            <a:prstGeom prst="rect">
              <a:avLst/>
            </a:prstGeom>
          </p:spPr>
        </p:pic>
        <p:grpSp>
          <p:nvGrpSpPr>
            <p:cNvPr id="10" name="Group 9"/>
            <p:cNvGrpSpPr/>
            <p:nvPr/>
          </p:nvGrpSpPr>
          <p:grpSpPr>
            <a:xfrm>
              <a:off x="1178920" y="1060785"/>
              <a:ext cx="5124995" cy="1826943"/>
              <a:chOff x="1178920" y="1060785"/>
              <a:chExt cx="5124995" cy="1826943"/>
            </a:xfrm>
          </p:grpSpPr>
          <p:sp>
            <p:nvSpPr>
              <p:cNvPr id="8" name="TextBox 7"/>
              <p:cNvSpPr txBox="1"/>
              <p:nvPr/>
            </p:nvSpPr>
            <p:spPr>
              <a:xfrm>
                <a:off x="1618704" y="1060785"/>
                <a:ext cx="4245429"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sng" strike="noStrike" kern="1200" cap="none" spc="0" normalizeH="0" baseline="0" noProof="0">
                    <a:ln>
                      <a:noFill/>
                    </a:ln>
                    <a:solidFill>
                      <a:srgbClr val="00B0F0"/>
                    </a:solidFill>
                    <a:effectLst/>
                    <a:uLnTx/>
                    <a:uFillTx/>
                    <a:latin typeface="Cambria" panose="02040503050406030204" pitchFamily="18" charset="0"/>
                    <a:ea typeface="Cambria" panose="02040503050406030204" pitchFamily="18" charset="0"/>
                    <a:cs typeface="+mn-cs"/>
                  </a:rPr>
                  <a:t>Hoạt động 2</a:t>
                </a:r>
              </a:p>
            </p:txBody>
          </p:sp>
          <p:sp>
            <p:nvSpPr>
              <p:cNvPr id="9" name="TextBox 8"/>
              <p:cNvSpPr txBox="1"/>
              <p:nvPr/>
            </p:nvSpPr>
            <p:spPr>
              <a:xfrm>
                <a:off x="1178920" y="2118287"/>
                <a:ext cx="5124995"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0033CC"/>
                    </a:solidFill>
                    <a:effectLst/>
                    <a:uLnTx/>
                    <a:uFillTx/>
                    <a:latin typeface="Cambria" panose="02040503050406030204" pitchFamily="18" charset="0"/>
                    <a:ea typeface="Cambria" panose="02040503050406030204" pitchFamily="18" charset="0"/>
                    <a:cs typeface="+mn-cs"/>
                  </a:rPr>
                  <a:t>Vùng đất của lễ hội</a:t>
                </a:r>
              </a:p>
            </p:txBody>
          </p:sp>
        </p:grpSp>
      </p:grpSp>
      <p:pic>
        <p:nvPicPr>
          <p:cNvPr id="12" name="Picture 11" descr="Vietnamese girl and boy in red costume Free Vecto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99434" l="0" r="100000">
                        <a14:foregroundMark x1="72843" y1="27736" x2="72843" y2="27736"/>
                        <a14:foregroundMark x1="65974" y1="88868" x2="65974" y2="88868"/>
                        <a14:foregroundMark x1="80831" y1="83019" x2="80831" y2="83019"/>
                        <a14:foregroundMark x1="87061" y1="90377" x2="88658" y2="88679"/>
                        <a14:foregroundMark x1="76677" y1="79434" x2="81310" y2="88679"/>
                        <a14:foregroundMark x1="61661" y1="80943" x2="63099" y2="94528"/>
                        <a14:foregroundMark x1="81629" y1="75094" x2="85463" y2="87358"/>
                        <a14:foregroundMark x1="38179" y1="75660" x2="42652" y2="91132"/>
                        <a14:foregroundMark x1="34505" y1="78491" x2="42173" y2="91698"/>
                        <a14:foregroundMark x1="29553" y1="71698" x2="26837" y2="93585"/>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444197" y="3304903"/>
            <a:ext cx="4196677" cy="35530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365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500"/>
                            </p:stCondLst>
                            <p:childTnLst>
                              <p:par>
                                <p:cTn id="11" presetID="2" presetClass="entr" presetSubtype="8"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0-#ppt_w/2"/>
                                          </p:val>
                                        </p:tav>
                                        <p:tav tm="100000">
                                          <p:val>
                                            <p:strVal val="#ppt_x"/>
                                          </p:val>
                                        </p:tav>
                                      </p:tavLst>
                                    </p:anim>
                                    <p:anim calcmode="lin" valueType="num">
                                      <p:cBhvr additive="base">
                                        <p:cTn id="14" dur="500" fill="hold"/>
                                        <p:tgtEl>
                                          <p:spTgt spid="12"/>
                                        </p:tgtEl>
                                        <p:attrNameLst>
                                          <p:attrName>ppt_y</p:attrName>
                                        </p:attrNameLst>
                                      </p:cBhvr>
                                      <p:tavLst>
                                        <p:tav tm="0">
                                          <p:val>
                                            <p:strVal val="#ppt_y"/>
                                          </p:val>
                                        </p:tav>
                                        <p:tav tm="100000">
                                          <p:val>
                                            <p:strVal val="#ppt_y"/>
                                          </p:val>
                                        </p:tav>
                                      </p:tavLst>
                                    </p:anim>
                                  </p:childTnLst>
                                </p:cTn>
                              </p:par>
                              <p:par>
                                <p:cTn id="15" presetID="14" presetClass="entr" presetSubtype="1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randombar(horizontal)">
                                      <p:cBhvr>
                                        <p:cTn id="17" dur="500"/>
                                        <p:tgtEl>
                                          <p:spTgt spid="4"/>
                                        </p:tgtEl>
                                      </p:cBhvr>
                                    </p:animEffect>
                                  </p:childTnLst>
                                </p:cTn>
                              </p:par>
                              <p:par>
                                <p:cTn id="18" presetID="14" presetClass="entr" presetSubtype="10"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randombar(horizontal)">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655093" y="541425"/>
            <a:ext cx="10931856" cy="809703"/>
            <a:chOff x="891092" y="916590"/>
            <a:chExt cx="10531413" cy="1548922"/>
          </a:xfrm>
        </p:grpSpPr>
        <p:sp>
          <p:nvSpPr>
            <p:cNvPr id="3" name="Rounded Rectangle 2"/>
            <p:cNvSpPr/>
            <p:nvPr/>
          </p:nvSpPr>
          <p:spPr>
            <a:xfrm>
              <a:off x="891092" y="916590"/>
              <a:ext cx="10531413" cy="1548922"/>
            </a:xfrm>
            <a:prstGeom prst="roundRect">
              <a:avLst/>
            </a:prstGeom>
            <a:solidFill>
              <a:srgbClr val="FFCC66"/>
            </a:solidFill>
            <a:ln w="19050">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p:cNvSpPr/>
            <p:nvPr/>
          </p:nvSpPr>
          <p:spPr>
            <a:xfrm>
              <a:off x="1023460" y="946455"/>
              <a:ext cx="10257401" cy="1236400"/>
            </a:xfrm>
            <a:prstGeom prst="rect">
              <a:avLst/>
            </a:prstGeom>
          </p:spPr>
          <p:txBody>
            <a:bodyPr wrap="square">
              <a:spAutoFit/>
            </a:bodyPr>
            <a:lstStyle/>
            <a:p>
              <a:pPr marL="0" marR="0" lvl="0" indent="0" algn="ctr" defTabSz="609585" rtl="0" eaLnBrk="1" fontAlgn="auto" latinLnBrk="0" hangingPunct="1">
                <a:lnSpc>
                  <a:spcPct val="100000"/>
                </a:lnSpc>
                <a:spcBef>
                  <a:spcPct val="50000"/>
                </a:spcBef>
                <a:spcAft>
                  <a:spcPts val="0"/>
                </a:spcAft>
                <a:buClrTx/>
                <a:buSzTx/>
                <a:buFontTx/>
                <a:buNone/>
                <a:tabLst/>
                <a:defRPr/>
              </a:pPr>
              <a:r>
                <a:rPr kumimoji="0" lang="en-US" sz="3600" b="1" i="0"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Đọc thông tin và quan sát hình 5 đến 7, em hãy:</a:t>
              </a:r>
              <a:endParaRPr kumimoji="0" lang="en-US" sz="3600" b="1" i="1"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endParaRPr>
            </a:p>
          </p:txBody>
        </p:sp>
      </p:grpSp>
      <p:grpSp>
        <p:nvGrpSpPr>
          <p:cNvPr id="6" name="Group 5"/>
          <p:cNvGrpSpPr/>
          <p:nvPr/>
        </p:nvGrpSpPr>
        <p:grpSpPr>
          <a:xfrm>
            <a:off x="670601" y="1880474"/>
            <a:ext cx="10795975" cy="3684302"/>
            <a:chOff x="749449" y="875642"/>
            <a:chExt cx="10691167" cy="2201555"/>
          </a:xfrm>
        </p:grpSpPr>
        <p:sp>
          <p:nvSpPr>
            <p:cNvPr id="7" name="Rounded Rectangle 6"/>
            <p:cNvSpPr/>
            <p:nvPr/>
          </p:nvSpPr>
          <p:spPr>
            <a:xfrm>
              <a:off x="749449" y="875642"/>
              <a:ext cx="10691167" cy="2201555"/>
            </a:xfrm>
            <a:prstGeom prst="roundRect">
              <a:avLst/>
            </a:prstGeom>
            <a:solidFill>
              <a:schemeClr val="bg1"/>
            </a:solidFill>
            <a:ln w="38100">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p:cNvSpPr/>
            <p:nvPr/>
          </p:nvSpPr>
          <p:spPr>
            <a:xfrm>
              <a:off x="984651" y="968133"/>
              <a:ext cx="10257401" cy="1986249"/>
            </a:xfrm>
            <a:prstGeom prst="rect">
              <a:avLst/>
            </a:prstGeom>
          </p:spPr>
          <p:txBody>
            <a:bodyPr wrap="square">
              <a:spAutoFit/>
            </a:bodyPr>
            <a:lstStyle/>
            <a:p>
              <a:pPr marL="285750" marR="0" lvl="0" indent="-285750" algn="just" defTabSz="914400" rtl="0" eaLnBrk="1" fontAlgn="auto" latinLnBrk="0" hangingPunct="1">
                <a:lnSpc>
                  <a:spcPct val="100000"/>
                </a:lnSpc>
                <a:spcBef>
                  <a:spcPts val="600"/>
                </a:spcBef>
                <a:spcAft>
                  <a:spcPts val="600"/>
                </a:spcAft>
                <a:buClrTx/>
                <a:buSzTx/>
                <a:buFontTx/>
                <a:buChar char="-"/>
                <a:tabLst/>
                <a:defRPr/>
              </a:pPr>
              <a:r>
                <a:rPr kumimoji="0" lang="en-US" sz="4000" b="1" i="0"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mn-cs"/>
                </a:rPr>
                <a:t>Kể tên một số lễ hội tiêu biểu ở vùng Duyên hải miền Trung và nêu những nét nổi bật về lễ hội của vùng đất này.</a:t>
              </a:r>
            </a:p>
            <a:p>
              <a:pPr marL="285750" marR="0" lvl="0" indent="-285750" algn="just" defTabSz="914400" rtl="0" eaLnBrk="1" fontAlgn="auto" latinLnBrk="0" hangingPunct="1">
                <a:lnSpc>
                  <a:spcPct val="100000"/>
                </a:lnSpc>
                <a:spcBef>
                  <a:spcPts val="600"/>
                </a:spcBef>
                <a:spcAft>
                  <a:spcPts val="600"/>
                </a:spcAft>
                <a:buClrTx/>
                <a:buSzTx/>
                <a:buFontTx/>
                <a:buChar char="-"/>
                <a:tabLst/>
                <a:defRPr/>
              </a:pPr>
              <a:r>
                <a:rPr kumimoji="0" lang="en-US" sz="4000" b="1" i="0"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mn-cs"/>
                </a:rPr>
                <a:t>Nêu cảm nghĩ của em về lễ Khao lề thế lính Hoàng Sa.</a:t>
              </a:r>
              <a:endParaRPr kumimoji="0" lang="en-US" sz="7200" b="1" i="0"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mn-cs"/>
              </a:endParaRPr>
            </a:p>
          </p:txBody>
        </p:sp>
      </p:grpSp>
    </p:spTree>
    <p:extLst>
      <p:ext uri="{BB962C8B-B14F-4D97-AF65-F5344CB8AC3E}">
        <p14:creationId xmlns:p14="http://schemas.microsoft.com/office/powerpoint/2010/main" val="3908884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8830" y="176224"/>
            <a:ext cx="11643100" cy="156966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mn-cs"/>
              </a:rPr>
              <a:t>   Vùng Duyên hải miền Trung nổi tiếng với nhiều lễ hội đặc sắc, nhằm tôn vinh truyền thống và những giá trị văn hóa tốt đẹp của dân tộc.</a:t>
            </a:r>
          </a:p>
        </p:txBody>
      </p:sp>
      <p:grpSp>
        <p:nvGrpSpPr>
          <p:cNvPr id="8" name="Group 7"/>
          <p:cNvGrpSpPr/>
          <p:nvPr/>
        </p:nvGrpSpPr>
        <p:grpSpPr>
          <a:xfrm>
            <a:off x="197847" y="2206376"/>
            <a:ext cx="3833878" cy="3374382"/>
            <a:chOff x="210910" y="2192887"/>
            <a:chExt cx="3833878" cy="3374382"/>
          </a:xfrm>
        </p:grpSpPr>
        <p:pic>
          <p:nvPicPr>
            <p:cNvPr id="3" name="Picture 2"/>
            <p:cNvPicPr>
              <a:picLocks noChangeAspect="1"/>
            </p:cNvPicPr>
            <p:nvPr/>
          </p:nvPicPr>
          <p:blipFill>
            <a:blip r:embed="rId2"/>
            <a:stretch>
              <a:fillRect/>
            </a:stretch>
          </p:blipFill>
          <p:spPr>
            <a:xfrm>
              <a:off x="210910" y="2192887"/>
              <a:ext cx="3833878" cy="2544301"/>
            </a:xfrm>
            <a:prstGeom prst="rect">
              <a:avLst/>
            </a:prstGeom>
          </p:spPr>
        </p:pic>
        <p:sp>
          <p:nvSpPr>
            <p:cNvPr id="6" name="TextBox 5"/>
            <p:cNvSpPr txBox="1"/>
            <p:nvPr/>
          </p:nvSpPr>
          <p:spPr>
            <a:xfrm>
              <a:off x="321892" y="4859383"/>
              <a:ext cx="353165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Hình 5: </a:t>
              </a:r>
              <a:r>
                <a:rPr kumimoji="0" lang="en-US" sz="2000" b="0" i="1"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Lễ Rước cá Ông ở Quy Nhơn (tỉnh Bình Định)</a:t>
              </a:r>
            </a:p>
          </p:txBody>
        </p:sp>
      </p:grpSp>
      <p:grpSp>
        <p:nvGrpSpPr>
          <p:cNvPr id="10" name="Group 9"/>
          <p:cNvGrpSpPr/>
          <p:nvPr/>
        </p:nvGrpSpPr>
        <p:grpSpPr>
          <a:xfrm>
            <a:off x="4101464" y="2206376"/>
            <a:ext cx="4010569" cy="3668670"/>
            <a:chOff x="4101464" y="2206376"/>
            <a:chExt cx="4010569" cy="3668670"/>
          </a:xfrm>
        </p:grpSpPr>
        <p:pic>
          <p:nvPicPr>
            <p:cNvPr id="4" name="Picture 3"/>
            <p:cNvPicPr>
              <a:picLocks noChangeAspect="1"/>
            </p:cNvPicPr>
            <p:nvPr/>
          </p:nvPicPr>
          <p:blipFill>
            <a:blip r:embed="rId3"/>
            <a:stretch>
              <a:fillRect/>
            </a:stretch>
          </p:blipFill>
          <p:spPr>
            <a:xfrm>
              <a:off x="4101464" y="2206376"/>
              <a:ext cx="4010569" cy="2543875"/>
            </a:xfrm>
            <a:prstGeom prst="rect">
              <a:avLst/>
            </a:prstGeom>
          </p:spPr>
        </p:pic>
        <p:sp>
          <p:nvSpPr>
            <p:cNvPr id="7" name="TextBox 6"/>
            <p:cNvSpPr txBox="1"/>
            <p:nvPr/>
          </p:nvSpPr>
          <p:spPr>
            <a:xfrm>
              <a:off x="4271280" y="4859383"/>
              <a:ext cx="3840753"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Hình 6: </a:t>
              </a:r>
              <a:r>
                <a:rPr kumimoji="0" lang="en-US" sz="2000" b="0" i="1"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Lễ hội Ka-tê tại tháp Pô Klông Ga-rai (Po Klong Garai) (tỉnh Ninh Thuận)</a:t>
              </a:r>
            </a:p>
          </p:txBody>
        </p:sp>
      </p:grpSp>
      <p:grpSp>
        <p:nvGrpSpPr>
          <p:cNvPr id="11" name="Group 10"/>
          <p:cNvGrpSpPr/>
          <p:nvPr/>
        </p:nvGrpSpPr>
        <p:grpSpPr>
          <a:xfrm>
            <a:off x="8155645" y="2206376"/>
            <a:ext cx="3841940" cy="3668669"/>
            <a:chOff x="8155645" y="2206376"/>
            <a:chExt cx="3841940" cy="3668669"/>
          </a:xfrm>
        </p:grpSpPr>
        <p:pic>
          <p:nvPicPr>
            <p:cNvPr id="5" name="Picture 4"/>
            <p:cNvPicPr>
              <a:picLocks noChangeAspect="1"/>
            </p:cNvPicPr>
            <p:nvPr/>
          </p:nvPicPr>
          <p:blipFill>
            <a:blip r:embed="rId4"/>
            <a:stretch>
              <a:fillRect/>
            </a:stretch>
          </p:blipFill>
          <p:spPr>
            <a:xfrm>
              <a:off x="8181772" y="2206376"/>
              <a:ext cx="3815813" cy="2543875"/>
            </a:xfrm>
            <a:prstGeom prst="rect">
              <a:avLst/>
            </a:prstGeom>
          </p:spPr>
        </p:pic>
        <p:sp>
          <p:nvSpPr>
            <p:cNvPr id="9" name="TextBox 8"/>
            <p:cNvSpPr txBox="1"/>
            <p:nvPr/>
          </p:nvSpPr>
          <p:spPr>
            <a:xfrm>
              <a:off x="8155645" y="4859382"/>
              <a:ext cx="3840753"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Hình 7: </a:t>
              </a:r>
              <a:r>
                <a:rPr kumimoji="0" lang="en-US" sz="2000" b="0" i="1"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Một nghi thức trong lễ Khao lề thế lính Hoàng Sa ở Lý Sơn (tỉnh Quảng Ngãi)</a:t>
              </a:r>
            </a:p>
          </p:txBody>
        </p:sp>
      </p:grpSp>
    </p:spTree>
    <p:extLst>
      <p:ext uri="{BB962C8B-B14F-4D97-AF65-F5344CB8AC3E}">
        <p14:creationId xmlns:p14="http://schemas.microsoft.com/office/powerpoint/2010/main" val="4219017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randombar(horizontal)">
                                      <p:cBhvr>
                                        <p:cTn id="10" dur="500"/>
                                        <p:tgtEl>
                                          <p:spTgt spid="10"/>
                                        </p:tgtEl>
                                      </p:cBhvr>
                                    </p:animEffect>
                                  </p:childTnLst>
                                </p:cTn>
                              </p:par>
                              <p:par>
                                <p:cTn id="11" presetID="14" presetClass="entr" presetSubtype="1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randombar(horizontal)">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1280" y="178215"/>
            <a:ext cx="3662319" cy="646331"/>
          </a:xfrm>
          <a:prstGeom prst="rect">
            <a:avLst/>
          </a:prstGeom>
        </p:spPr>
        <p:txBody>
          <a:bodyPr wrap="square">
            <a:spAutoFit/>
          </a:bodyPr>
          <a:lstStyle/>
          <a:p>
            <a:pPr marL="0" marR="0" lvl="0" indent="0" algn="ctr" defTabSz="609585" rtl="0" eaLnBrk="1" fontAlgn="auto" latinLnBrk="0" hangingPunct="1">
              <a:lnSpc>
                <a:spcPct val="100000"/>
              </a:lnSpc>
              <a:spcBef>
                <a:spcPct val="50000"/>
              </a:spcBef>
              <a:spcAft>
                <a:spcPts val="0"/>
              </a:spcAft>
              <a:buClrTx/>
              <a:buSzTx/>
              <a:buFontTx/>
              <a:buNone/>
              <a:tabLst/>
              <a:defRPr/>
            </a:pPr>
            <a:r>
              <a:rPr kumimoji="0" lang="en-US" sz="3600" b="1" i="1" u="none" strike="noStrike" kern="1200" cap="none" spc="0" normalizeH="0" baseline="0" noProof="0">
                <a:ln>
                  <a:noFill/>
                </a:ln>
                <a:solidFill>
                  <a:srgbClr val="00B0F0"/>
                </a:solidFill>
                <a:effectLst/>
                <a:uLnTx/>
                <a:uFillTx/>
                <a:latin typeface="Cambria" panose="02040503050406030204" pitchFamily="18" charset="0"/>
                <a:ea typeface="Cambria" panose="02040503050406030204" pitchFamily="18" charset="0"/>
                <a:cs typeface="Times New Roman" pitchFamily="18" charset="0"/>
              </a:rPr>
              <a:t>Lễ Rước cá Ông</a:t>
            </a:r>
          </a:p>
        </p:txBody>
      </p:sp>
      <p:grpSp>
        <p:nvGrpSpPr>
          <p:cNvPr id="8" name="Group 7"/>
          <p:cNvGrpSpPr/>
          <p:nvPr/>
        </p:nvGrpSpPr>
        <p:grpSpPr>
          <a:xfrm>
            <a:off x="271280" y="824546"/>
            <a:ext cx="4434640" cy="3736623"/>
            <a:chOff x="210910" y="2192887"/>
            <a:chExt cx="4434640" cy="3736623"/>
          </a:xfrm>
        </p:grpSpPr>
        <p:pic>
          <p:nvPicPr>
            <p:cNvPr id="9" name="Picture 8"/>
            <p:cNvPicPr>
              <a:picLocks noChangeAspect="1"/>
            </p:cNvPicPr>
            <p:nvPr/>
          </p:nvPicPr>
          <p:blipFill>
            <a:blip r:embed="rId2"/>
            <a:stretch>
              <a:fillRect/>
            </a:stretch>
          </p:blipFill>
          <p:spPr>
            <a:xfrm>
              <a:off x="210910" y="2192887"/>
              <a:ext cx="4434640" cy="2942989"/>
            </a:xfrm>
            <a:prstGeom prst="rect">
              <a:avLst/>
            </a:prstGeom>
          </p:spPr>
        </p:pic>
        <p:sp>
          <p:nvSpPr>
            <p:cNvPr id="10" name="TextBox 9"/>
            <p:cNvSpPr txBox="1"/>
            <p:nvPr/>
          </p:nvSpPr>
          <p:spPr>
            <a:xfrm>
              <a:off x="265774" y="5221624"/>
              <a:ext cx="4137487"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Hình 5: </a:t>
              </a:r>
              <a:r>
                <a:rPr kumimoji="0" lang="en-US" sz="2000" b="0" i="1"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Lễ Rước cá Ông ở Quy Nhơn (tỉnh Bình Định)</a:t>
              </a:r>
            </a:p>
          </p:txBody>
        </p:sp>
      </p:grpSp>
      <p:sp>
        <p:nvSpPr>
          <p:cNvPr id="11" name="TextBox 10"/>
          <p:cNvSpPr txBox="1"/>
          <p:nvPr/>
        </p:nvSpPr>
        <p:spPr>
          <a:xfrm>
            <a:off x="216416" y="4506059"/>
            <a:ext cx="5028947" cy="2246769"/>
          </a:xfrm>
          <a:prstGeom prst="rect">
            <a:avLst/>
          </a:prstGeom>
          <a:noFill/>
          <a:ln>
            <a:solidFill>
              <a:schemeClr val="tx1"/>
            </a:solidFill>
            <a:prstDash val="lgDashDot"/>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mn-cs"/>
              </a:rPr>
              <a:t>- Lễ Rước cá Ông bắt nguồn từ tục thờ cá voi, tương truyền, đây là loài cá thường cứu giúp ngư dân mỗi khi họ gặp tai nạn trên biển.</a:t>
            </a:r>
          </a:p>
        </p:txBody>
      </p:sp>
      <p:sp>
        <p:nvSpPr>
          <p:cNvPr id="12" name="TextBox 11"/>
          <p:cNvSpPr txBox="1"/>
          <p:nvPr/>
        </p:nvSpPr>
        <p:spPr>
          <a:xfrm>
            <a:off x="5300227" y="476193"/>
            <a:ext cx="6709955" cy="5893921"/>
          </a:xfrm>
          <a:prstGeom prst="rect">
            <a:avLst/>
          </a:prstGeom>
          <a:noFill/>
          <a:ln>
            <a:solidFill>
              <a:srgbClr val="0033CC"/>
            </a:solidFill>
            <a:prstDash val="lgDash"/>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900" b="0" i="0"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mn-cs"/>
              </a:rPr>
              <a:t>    - Đây là một sinh hoạt văn hoá truyền thống của ngư dân vùng biển được tổ chức hàng năm ở thành phố Quy Nhơn, tỉnh Bình Định nhằm bày tỏ lòng biết ơn đối với cả Ông (tức cá voi- ngư dân gọi là thần Nam Hải), cầu quốc thái dân an, mưa thuận gió hoà, mùa màng bội thu. Lễ hội gồm hai phần: phần lễ diễn ra với các nghi lễ như: Nghinh thần Nam Hải, lễ tế thần Nam Hải, lễ ra quân đánh bắt hải sản,..; phần hội được tổ chức với các hoạt động thể dục thể thao như: kéo co, lắc thúng.</a:t>
            </a:r>
          </a:p>
        </p:txBody>
      </p:sp>
    </p:spTree>
    <p:extLst>
      <p:ext uri="{BB962C8B-B14F-4D97-AF65-F5344CB8AC3E}">
        <p14:creationId xmlns:p14="http://schemas.microsoft.com/office/powerpoint/2010/main" val="2245137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randombar(horizontal)">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randombar(horizontal)">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randombar(horizontal)">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31329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5848" y="424403"/>
            <a:ext cx="3662319" cy="646331"/>
          </a:xfrm>
          <a:prstGeom prst="rect">
            <a:avLst/>
          </a:prstGeom>
        </p:spPr>
        <p:txBody>
          <a:bodyPr wrap="square">
            <a:spAutoFit/>
          </a:bodyPr>
          <a:lstStyle/>
          <a:p>
            <a:pPr marL="0" marR="0" lvl="0" indent="0" algn="ctr" defTabSz="609585" rtl="0" eaLnBrk="1" fontAlgn="auto" latinLnBrk="0" hangingPunct="1">
              <a:lnSpc>
                <a:spcPct val="100000"/>
              </a:lnSpc>
              <a:spcBef>
                <a:spcPct val="50000"/>
              </a:spcBef>
              <a:spcAft>
                <a:spcPts val="0"/>
              </a:spcAft>
              <a:buClrTx/>
              <a:buSzTx/>
              <a:buFontTx/>
              <a:buNone/>
              <a:tabLst/>
              <a:defRPr/>
            </a:pPr>
            <a:r>
              <a:rPr kumimoji="0" lang="en-US" sz="3600" b="1" i="1" u="none" strike="noStrike" kern="1200" cap="none" spc="0" normalizeH="0" baseline="0" noProof="0">
                <a:ln>
                  <a:noFill/>
                </a:ln>
                <a:solidFill>
                  <a:srgbClr val="00B0F0"/>
                </a:solidFill>
                <a:effectLst/>
                <a:uLnTx/>
                <a:uFillTx/>
                <a:latin typeface="Cambria" panose="02040503050406030204" pitchFamily="18" charset="0"/>
                <a:ea typeface="Cambria" panose="02040503050406030204" pitchFamily="18" charset="0"/>
                <a:cs typeface="Times New Roman" pitchFamily="18" charset="0"/>
              </a:rPr>
              <a:t>Lễ hội Ka-tê</a:t>
            </a:r>
          </a:p>
        </p:txBody>
      </p:sp>
      <p:grpSp>
        <p:nvGrpSpPr>
          <p:cNvPr id="3" name="Group 2"/>
          <p:cNvGrpSpPr/>
          <p:nvPr/>
        </p:nvGrpSpPr>
        <p:grpSpPr>
          <a:xfrm>
            <a:off x="315848" y="1448465"/>
            <a:ext cx="4010569" cy="3668670"/>
            <a:chOff x="4101464" y="2206376"/>
            <a:chExt cx="4010569" cy="3668670"/>
          </a:xfrm>
        </p:grpSpPr>
        <p:pic>
          <p:nvPicPr>
            <p:cNvPr id="4" name="Picture 3"/>
            <p:cNvPicPr>
              <a:picLocks noChangeAspect="1"/>
            </p:cNvPicPr>
            <p:nvPr/>
          </p:nvPicPr>
          <p:blipFill>
            <a:blip r:embed="rId2"/>
            <a:stretch>
              <a:fillRect/>
            </a:stretch>
          </p:blipFill>
          <p:spPr>
            <a:xfrm>
              <a:off x="4101464" y="2206376"/>
              <a:ext cx="4010569" cy="2543875"/>
            </a:xfrm>
            <a:prstGeom prst="rect">
              <a:avLst/>
            </a:prstGeom>
          </p:spPr>
        </p:pic>
        <p:sp>
          <p:nvSpPr>
            <p:cNvPr id="5" name="TextBox 4"/>
            <p:cNvSpPr txBox="1"/>
            <p:nvPr/>
          </p:nvSpPr>
          <p:spPr>
            <a:xfrm>
              <a:off x="4101464" y="4859383"/>
              <a:ext cx="4010569"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Hình 6: </a:t>
              </a:r>
              <a:r>
                <a:rPr kumimoji="0" lang="en-US" sz="2000" b="0" i="1"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Lễ hội Ka-tê tại tháp Pô Klông Ga-rai (Po Klong Garai) (tỉnh Ninh Thuận)</a:t>
              </a:r>
            </a:p>
          </p:txBody>
        </p:sp>
      </p:grpSp>
      <p:sp>
        <p:nvSpPr>
          <p:cNvPr id="8" name="TextBox 7"/>
          <p:cNvSpPr txBox="1"/>
          <p:nvPr/>
        </p:nvSpPr>
        <p:spPr>
          <a:xfrm>
            <a:off x="4639541" y="983382"/>
            <a:ext cx="7273089" cy="452431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Lễ</a:t>
            </a: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hội</a:t>
            </a: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Ka-tê</a:t>
            </a: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(Kate) </a:t>
            </a: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của</a:t>
            </a: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đồng</a:t>
            </a: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bào</a:t>
            </a: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Chăm</a:t>
            </a: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được</a:t>
            </a: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tổ</a:t>
            </a: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chức</a:t>
            </a: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vào</a:t>
            </a: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khoảng</a:t>
            </a: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tháng</a:t>
            </a: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9-10 </a:t>
            </a: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hằng</a:t>
            </a: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năm</a:t>
            </a: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tháng</a:t>
            </a: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7 </a:t>
            </a: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lịch</a:t>
            </a: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Chăm</a:t>
            </a: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để</a:t>
            </a: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tưởng</a:t>
            </a: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nhớ</a:t>
            </a: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các</a:t>
            </a: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vị</a:t>
            </a: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thần</a:t>
            </a: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và</a:t>
            </a: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cầu</a:t>
            </a: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cho</a:t>
            </a: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cuộc</a:t>
            </a: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sống</a:t>
            </a: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ấm</a:t>
            </a: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no, </a:t>
            </a: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hạnh</a:t>
            </a: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phúc</a:t>
            </a: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Lễ</a:t>
            </a: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hội</a:t>
            </a: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diễn</a:t>
            </a: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ra</a:t>
            </a: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tại</a:t>
            </a: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khu</a:t>
            </a: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đền</a:t>
            </a: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tháp</a:t>
            </a: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Chăm</a:t>
            </a: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Sau</a:t>
            </a: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phần</a:t>
            </a: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lễ</a:t>
            </a: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trang</a:t>
            </a: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trọng</a:t>
            </a: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là</a:t>
            </a: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phần</a:t>
            </a: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hội</a:t>
            </a: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với</a:t>
            </a: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nhiều</a:t>
            </a: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trò</a:t>
            </a: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chơi</a:t>
            </a: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dân</a:t>
            </a: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gian</a:t>
            </a: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như</a:t>
            </a: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đội</a:t>
            </a: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nước</a:t>
            </a: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vượt</a:t>
            </a: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chướng</a:t>
            </a: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ngại</a:t>
            </a: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vật</a:t>
            </a: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đi</a:t>
            </a: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cà</a:t>
            </a: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kheo</a:t>
            </a: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a:t>
            </a:r>
          </a:p>
        </p:txBody>
      </p:sp>
    </p:spTree>
    <p:extLst>
      <p:ext uri="{BB962C8B-B14F-4D97-AF65-F5344CB8AC3E}">
        <p14:creationId xmlns:p14="http://schemas.microsoft.com/office/powerpoint/2010/main" val="2943023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14" presetClass="entr" presetSubtype="1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72080"/>
            <a:ext cx="3662319" cy="646331"/>
          </a:xfrm>
          <a:prstGeom prst="rect">
            <a:avLst/>
          </a:prstGeom>
        </p:spPr>
        <p:txBody>
          <a:bodyPr wrap="square">
            <a:spAutoFit/>
          </a:bodyPr>
          <a:lstStyle/>
          <a:p>
            <a:pPr marL="0" marR="0" lvl="0" indent="0" algn="ctr" defTabSz="609585" rtl="0" eaLnBrk="1" fontAlgn="auto" latinLnBrk="0" hangingPunct="1">
              <a:lnSpc>
                <a:spcPct val="100000"/>
              </a:lnSpc>
              <a:spcBef>
                <a:spcPct val="50000"/>
              </a:spcBef>
              <a:spcAft>
                <a:spcPts val="0"/>
              </a:spcAft>
              <a:buClrTx/>
              <a:buSzTx/>
              <a:buFontTx/>
              <a:buNone/>
              <a:tabLst/>
              <a:defRPr/>
            </a:pPr>
            <a:r>
              <a:rPr kumimoji="0" lang="en-US" sz="3600" b="1" i="1" u="none" strike="noStrike" kern="1200" cap="none" spc="0" normalizeH="0" baseline="0" noProof="0">
                <a:ln>
                  <a:noFill/>
                </a:ln>
                <a:solidFill>
                  <a:srgbClr val="00B0F0"/>
                </a:solidFill>
                <a:effectLst/>
                <a:uLnTx/>
                <a:uFillTx/>
                <a:latin typeface="Cambria" panose="02040503050406030204" pitchFamily="18" charset="0"/>
                <a:ea typeface="Cambria" panose="02040503050406030204" pitchFamily="18" charset="0"/>
                <a:cs typeface="Times New Roman" pitchFamily="18" charset="0"/>
              </a:rPr>
              <a:t>Lễ hội Ka-tê</a:t>
            </a:r>
          </a:p>
        </p:txBody>
      </p:sp>
      <p:pic>
        <p:nvPicPr>
          <p:cNvPr id="6" name="Picture 5"/>
          <p:cNvPicPr>
            <a:picLocks noChangeAspect="1"/>
          </p:cNvPicPr>
          <p:nvPr/>
        </p:nvPicPr>
        <p:blipFill>
          <a:blip r:embed="rId2"/>
          <a:stretch>
            <a:fillRect/>
          </a:stretch>
        </p:blipFill>
        <p:spPr>
          <a:xfrm>
            <a:off x="322518" y="3849927"/>
            <a:ext cx="3702630" cy="2730689"/>
          </a:xfrm>
          <a:prstGeom prst="rect">
            <a:avLst/>
          </a:prstGeom>
        </p:spPr>
      </p:pic>
      <p:pic>
        <p:nvPicPr>
          <p:cNvPr id="7" name="Picture 6"/>
          <p:cNvPicPr>
            <a:picLocks noChangeAspect="1"/>
          </p:cNvPicPr>
          <p:nvPr/>
        </p:nvPicPr>
        <p:blipFill>
          <a:blip r:embed="rId3"/>
          <a:stretch>
            <a:fillRect/>
          </a:stretch>
        </p:blipFill>
        <p:spPr>
          <a:xfrm>
            <a:off x="322518" y="1078992"/>
            <a:ext cx="3702630" cy="2610354"/>
          </a:xfrm>
          <a:prstGeom prst="rect">
            <a:avLst/>
          </a:prstGeom>
        </p:spPr>
      </p:pic>
      <p:sp>
        <p:nvSpPr>
          <p:cNvPr id="9" name="TextBox 8"/>
          <p:cNvSpPr txBox="1"/>
          <p:nvPr/>
        </p:nvSpPr>
        <p:spPr>
          <a:xfrm>
            <a:off x="4224528" y="761853"/>
            <a:ext cx="7662672" cy="550920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Ka</a:t>
            </a: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 </a:t>
            </a: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tê</a:t>
            </a: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là</a:t>
            </a: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lễ</a:t>
            </a: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hội</a:t>
            </a: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dân</a:t>
            </a: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gian</a:t>
            </a: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đặc</a:t>
            </a: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sắc</a:t>
            </a: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nhất</a:t>
            </a: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của</a:t>
            </a: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người</a:t>
            </a: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Chăm</a:t>
            </a: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theo</a:t>
            </a: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đạo</a:t>
            </a: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Bà</a:t>
            </a: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La </a:t>
            </a: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Môn</a:t>
            </a: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ở </a:t>
            </a: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Ninh</a:t>
            </a: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Thuận</a:t>
            </a: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nói</a:t>
            </a: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riêng</a:t>
            </a: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và</a:t>
            </a: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đồng</a:t>
            </a: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bảo</a:t>
            </a: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Chăm</a:t>
            </a: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ở </a:t>
            </a: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các</a:t>
            </a: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tỉnh</a:t>
            </a: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nói</a:t>
            </a: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chung</a:t>
            </a: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với</a:t>
            </a: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ý </a:t>
            </a: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nghĩa</a:t>
            </a: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tưởng</a:t>
            </a: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nhớ</a:t>
            </a: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đến</a:t>
            </a: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các</a:t>
            </a: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vị</a:t>
            </a: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thần</a:t>
            </a: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và</a:t>
            </a: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cầu</a:t>
            </a: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mong</a:t>
            </a: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mưa</a:t>
            </a: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thuận</a:t>
            </a: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gió</a:t>
            </a: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hoà</a:t>
            </a: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mùa</a:t>
            </a: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màng</a:t>
            </a: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thuận</a:t>
            </a: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lợi</a:t>
            </a: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con </a:t>
            </a: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người</a:t>
            </a: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và</a:t>
            </a: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vạn</a:t>
            </a: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vật</a:t>
            </a: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sinh</a:t>
            </a: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sôi</a:t>
            </a: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nảy</a:t>
            </a: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nở</a:t>
            </a: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Hình</a:t>
            </a: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6 </a:t>
            </a: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là</a:t>
            </a: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lễ</a:t>
            </a: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hội</a:t>
            </a: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được</a:t>
            </a: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tổ</a:t>
            </a: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chức</a:t>
            </a: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tại</a:t>
            </a: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tháp</a:t>
            </a: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Pô</a:t>
            </a: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Klông</a:t>
            </a: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Ga-rai – </a:t>
            </a: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ngôi</a:t>
            </a: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tháp</a:t>
            </a: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linh</a:t>
            </a: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thiêng</a:t>
            </a: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đồng</a:t>
            </a: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thời</a:t>
            </a: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là</a:t>
            </a: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một</a:t>
            </a: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trong</a:t>
            </a: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những</a:t>
            </a: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công</a:t>
            </a: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trình</a:t>
            </a: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kiến</a:t>
            </a: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trúc</a:t>
            </a: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nghệ</a:t>
            </a: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thuật</a:t>
            </a: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và</a:t>
            </a: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điêu</a:t>
            </a: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khắc</a:t>
            </a: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tiêu</a:t>
            </a: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biểu</a:t>
            </a: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của</a:t>
            </a: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người</a:t>
            </a: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Chăm</a:t>
            </a: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a:t>
            </a:r>
          </a:p>
        </p:txBody>
      </p:sp>
    </p:spTree>
    <p:extLst>
      <p:ext uri="{BB962C8B-B14F-4D97-AF65-F5344CB8AC3E}">
        <p14:creationId xmlns:p14="http://schemas.microsoft.com/office/powerpoint/2010/main" val="663269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inVertical)">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1000"/>
                                        <p:tgtEl>
                                          <p:spTgt spid="9"/>
                                        </p:tgtEl>
                                      </p:cBhvr>
                                    </p:animEffect>
                                    <p:anim calcmode="lin" valueType="num">
                                      <p:cBhvr>
                                        <p:cTn id="17" dur="1000" fill="hold"/>
                                        <p:tgtEl>
                                          <p:spTgt spid="9"/>
                                        </p:tgtEl>
                                        <p:attrNameLst>
                                          <p:attrName>ppt_x</p:attrName>
                                        </p:attrNameLst>
                                      </p:cBhvr>
                                      <p:tavLst>
                                        <p:tav tm="0">
                                          <p:val>
                                            <p:strVal val="#ppt_x"/>
                                          </p:val>
                                        </p:tav>
                                        <p:tav tm="100000">
                                          <p:val>
                                            <p:strVal val="#ppt_x"/>
                                          </p:val>
                                        </p:tav>
                                      </p:tavLst>
                                    </p:anim>
                                    <p:anim calcmode="lin" valueType="num">
                                      <p:cBhvr>
                                        <p:cTn id="1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0235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346363" y="350829"/>
            <a:ext cx="4165295" cy="1025237"/>
            <a:chOff x="665017" y="863447"/>
            <a:chExt cx="4165295" cy="1025237"/>
          </a:xfrm>
        </p:grpSpPr>
        <p:grpSp>
          <p:nvGrpSpPr>
            <p:cNvPr id="6" name="Group 5"/>
            <p:cNvGrpSpPr/>
            <p:nvPr/>
          </p:nvGrpSpPr>
          <p:grpSpPr>
            <a:xfrm>
              <a:off x="665017" y="863447"/>
              <a:ext cx="3754583" cy="1025237"/>
              <a:chOff x="665017" y="863447"/>
              <a:chExt cx="3754583" cy="1025237"/>
            </a:xfrm>
          </p:grpSpPr>
          <p:sp>
            <p:nvSpPr>
              <p:cNvPr id="5" name="Rectangle 4"/>
              <p:cNvSpPr/>
              <p:nvPr/>
            </p:nvSpPr>
            <p:spPr>
              <a:xfrm>
                <a:off x="665017" y="863447"/>
                <a:ext cx="3754583" cy="974284"/>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Isosceles Triangle 3"/>
              <p:cNvSpPr/>
              <p:nvPr/>
            </p:nvSpPr>
            <p:spPr>
              <a:xfrm rot="5400000">
                <a:off x="614064" y="914401"/>
                <a:ext cx="1025237" cy="923330"/>
              </a:xfrm>
              <a:prstGeom prs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7" name="TextBox 6"/>
            <p:cNvSpPr txBox="1"/>
            <p:nvPr/>
          </p:nvSpPr>
          <p:spPr>
            <a:xfrm>
              <a:off x="1588348" y="939880"/>
              <a:ext cx="3241964"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white"/>
                  </a:solidFill>
                  <a:effectLst/>
                  <a:uLnTx/>
                  <a:uFillTx/>
                  <a:latin typeface="#9Slide05 SVNSteady" pitchFamily="2" charset="0"/>
                  <a:ea typeface="+mn-ea"/>
                  <a:cs typeface="+mn-cs"/>
                </a:rPr>
                <a:t>Em </a:t>
              </a:r>
              <a:r>
                <a:rPr kumimoji="0" lang="en-US" sz="5400" b="0" i="0" u="none" strike="noStrike" kern="1200" cap="none" spc="0" normalizeH="0" baseline="0" noProof="0" dirty="0" err="1">
                  <a:ln>
                    <a:noFill/>
                  </a:ln>
                  <a:solidFill>
                    <a:prstClr val="white"/>
                  </a:solidFill>
                  <a:effectLst/>
                  <a:uLnTx/>
                  <a:uFillTx/>
                  <a:latin typeface="#9Slide05 SVNSteady" pitchFamily="2" charset="0"/>
                  <a:ea typeface="+mn-ea"/>
                  <a:cs typeface="+mn-cs"/>
                </a:rPr>
                <a:t>có</a:t>
              </a:r>
              <a:r>
                <a:rPr kumimoji="0" lang="en-US" sz="5400" b="0" i="0" u="none" strike="noStrike" kern="1200" cap="none" spc="0" normalizeH="0" baseline="0" noProof="0" dirty="0">
                  <a:ln>
                    <a:noFill/>
                  </a:ln>
                  <a:solidFill>
                    <a:prstClr val="white"/>
                  </a:solidFill>
                  <a:effectLst/>
                  <a:uLnTx/>
                  <a:uFillTx/>
                  <a:latin typeface="#9Slide05 SVNSteady" pitchFamily="2" charset="0"/>
                  <a:ea typeface="+mn-ea"/>
                  <a:cs typeface="+mn-cs"/>
                </a:rPr>
                <a:t> </a:t>
              </a:r>
              <a:r>
                <a:rPr kumimoji="0" lang="en-US" sz="5400" b="0" i="0" u="none" strike="noStrike" kern="1200" cap="none" spc="0" normalizeH="0" baseline="0" noProof="0" dirty="0" err="1">
                  <a:ln>
                    <a:noFill/>
                  </a:ln>
                  <a:solidFill>
                    <a:prstClr val="white"/>
                  </a:solidFill>
                  <a:effectLst/>
                  <a:uLnTx/>
                  <a:uFillTx/>
                  <a:latin typeface="#9Slide05 SVNSteady" pitchFamily="2" charset="0"/>
                  <a:ea typeface="+mn-ea"/>
                  <a:cs typeface="+mn-cs"/>
                </a:rPr>
                <a:t>biết</a:t>
              </a:r>
              <a:r>
                <a:rPr kumimoji="0" lang="en-US" sz="5400" b="0" i="0" u="none" strike="noStrike" kern="1200" cap="none" spc="0" normalizeH="0" baseline="0" noProof="0" dirty="0">
                  <a:ln>
                    <a:noFill/>
                  </a:ln>
                  <a:solidFill>
                    <a:prstClr val="white"/>
                  </a:solidFill>
                  <a:effectLst/>
                  <a:uLnTx/>
                  <a:uFillTx/>
                  <a:latin typeface="#9Slide05 SVNSteady" pitchFamily="2" charset="0"/>
                  <a:ea typeface="+mn-ea"/>
                  <a:cs typeface="+mn-cs"/>
                </a:rPr>
                <a:t>?</a:t>
              </a:r>
            </a:p>
          </p:txBody>
        </p:sp>
      </p:grpSp>
      <p:grpSp>
        <p:nvGrpSpPr>
          <p:cNvPr id="9" name="Group 8"/>
          <p:cNvGrpSpPr/>
          <p:nvPr/>
        </p:nvGrpSpPr>
        <p:grpSpPr>
          <a:xfrm>
            <a:off x="346363" y="1376068"/>
            <a:ext cx="4010569" cy="5012342"/>
            <a:chOff x="4101464" y="2206376"/>
            <a:chExt cx="4010569" cy="4468889"/>
          </a:xfrm>
        </p:grpSpPr>
        <p:pic>
          <p:nvPicPr>
            <p:cNvPr id="10" name="Picture 9"/>
            <p:cNvPicPr>
              <a:picLocks noChangeAspect="1"/>
            </p:cNvPicPr>
            <p:nvPr/>
          </p:nvPicPr>
          <p:blipFill>
            <a:blip r:embed="rId2"/>
            <a:stretch>
              <a:fillRect/>
            </a:stretch>
          </p:blipFill>
          <p:spPr>
            <a:xfrm>
              <a:off x="4101464" y="2206376"/>
              <a:ext cx="4010569" cy="2543875"/>
            </a:xfrm>
            <a:prstGeom prst="rect">
              <a:avLst/>
            </a:prstGeom>
          </p:spPr>
        </p:pic>
        <p:sp>
          <p:nvSpPr>
            <p:cNvPr id="11" name="TextBox 10"/>
            <p:cNvSpPr txBox="1"/>
            <p:nvPr/>
          </p:nvSpPr>
          <p:spPr>
            <a:xfrm>
              <a:off x="4101464" y="4859383"/>
              <a:ext cx="4010569" cy="181588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Hình</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6: </a:t>
              </a:r>
              <a:r>
                <a:rPr kumimoji="0" lang="en-US" sz="28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Lễ</a:t>
              </a:r>
              <a:r>
                <a:rPr kumimoji="0" lang="en-US" sz="28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hội</a:t>
              </a:r>
              <a:r>
                <a:rPr kumimoji="0" lang="en-US" sz="28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Ka-</a:t>
              </a:r>
              <a:r>
                <a:rPr kumimoji="0" lang="en-US" sz="28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tê</a:t>
              </a:r>
              <a:r>
                <a:rPr kumimoji="0" lang="en-US" sz="28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tại</a:t>
              </a:r>
              <a:r>
                <a:rPr kumimoji="0" lang="en-US" sz="28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tháp</a:t>
              </a:r>
              <a:r>
                <a:rPr kumimoji="0" lang="en-US" sz="28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Pô</a:t>
              </a:r>
              <a:r>
                <a:rPr kumimoji="0" lang="en-US" sz="28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Klông</a:t>
              </a:r>
              <a:r>
                <a:rPr kumimoji="0" lang="en-US" sz="28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Ga-rai (Po Klong </a:t>
              </a:r>
              <a:r>
                <a:rPr kumimoji="0" lang="en-US" sz="28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Garai</a:t>
              </a:r>
              <a:r>
                <a:rPr kumimoji="0" lang="en-US" sz="28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tỉnh</a:t>
              </a:r>
              <a:r>
                <a:rPr kumimoji="0" lang="en-US" sz="28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Ninh </a:t>
              </a:r>
              <a:r>
                <a:rPr kumimoji="0" lang="en-US" sz="28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Thuận</a:t>
              </a:r>
              <a:r>
                <a:rPr kumimoji="0" lang="en-US" sz="28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p:txBody>
        </p:sp>
      </p:grpSp>
      <p:sp>
        <p:nvSpPr>
          <p:cNvPr id="12" name="TextBox 11"/>
          <p:cNvSpPr txBox="1"/>
          <p:nvPr/>
        </p:nvSpPr>
        <p:spPr>
          <a:xfrm>
            <a:off x="4653396" y="1621797"/>
            <a:ext cx="7273089" cy="317009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mn-cs"/>
              </a:rPr>
              <a:t>   Năm 2022, lễ hội Ka-tê của người Chăm ở Bình Thuận được đưa vào Danh mục di sản văn hóa phi vật thể quốc gia.</a:t>
            </a:r>
          </a:p>
        </p:txBody>
      </p:sp>
    </p:spTree>
    <p:extLst>
      <p:ext uri="{BB962C8B-B14F-4D97-AF65-F5344CB8AC3E}">
        <p14:creationId xmlns:p14="http://schemas.microsoft.com/office/powerpoint/2010/main" val="730148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9717" y="289052"/>
            <a:ext cx="6281920" cy="646331"/>
          </a:xfrm>
          <a:prstGeom prst="rect">
            <a:avLst/>
          </a:prstGeom>
        </p:spPr>
        <p:txBody>
          <a:bodyPr wrap="square">
            <a:spAutoFit/>
          </a:bodyPr>
          <a:lstStyle/>
          <a:p>
            <a:pPr marL="0" marR="0" lvl="0" indent="0" algn="ctr" defTabSz="609585" rtl="0" eaLnBrk="1" fontAlgn="auto" latinLnBrk="0" hangingPunct="1">
              <a:lnSpc>
                <a:spcPct val="100000"/>
              </a:lnSpc>
              <a:spcBef>
                <a:spcPct val="50000"/>
              </a:spcBef>
              <a:spcAft>
                <a:spcPts val="0"/>
              </a:spcAft>
              <a:buClrTx/>
              <a:buSzTx/>
              <a:buFontTx/>
              <a:buNone/>
              <a:tabLst/>
              <a:defRPr/>
            </a:pPr>
            <a:r>
              <a:rPr kumimoji="0" lang="en-US" sz="3600" b="1" i="1" u="none" strike="noStrike" kern="1200" cap="none" spc="0" normalizeH="0" baseline="0" noProof="0">
                <a:ln>
                  <a:noFill/>
                </a:ln>
                <a:solidFill>
                  <a:srgbClr val="00B0F0"/>
                </a:solidFill>
                <a:effectLst/>
                <a:uLnTx/>
                <a:uFillTx/>
                <a:latin typeface="Cambria" panose="02040503050406030204" pitchFamily="18" charset="0"/>
                <a:ea typeface="Cambria" panose="02040503050406030204" pitchFamily="18" charset="0"/>
                <a:cs typeface="Times New Roman" pitchFamily="18" charset="0"/>
              </a:rPr>
              <a:t>Lễ Khao lề thế lính Hoàng Sa</a:t>
            </a:r>
          </a:p>
        </p:txBody>
      </p:sp>
      <p:grpSp>
        <p:nvGrpSpPr>
          <p:cNvPr id="3" name="Group 2"/>
          <p:cNvGrpSpPr/>
          <p:nvPr/>
        </p:nvGrpSpPr>
        <p:grpSpPr>
          <a:xfrm>
            <a:off x="7864700" y="612217"/>
            <a:ext cx="3841940" cy="3668669"/>
            <a:chOff x="8155645" y="2206376"/>
            <a:chExt cx="3841940" cy="3668669"/>
          </a:xfrm>
        </p:grpSpPr>
        <p:pic>
          <p:nvPicPr>
            <p:cNvPr id="4" name="Picture 3"/>
            <p:cNvPicPr>
              <a:picLocks noChangeAspect="1"/>
            </p:cNvPicPr>
            <p:nvPr/>
          </p:nvPicPr>
          <p:blipFill>
            <a:blip r:embed="rId2"/>
            <a:stretch>
              <a:fillRect/>
            </a:stretch>
          </p:blipFill>
          <p:spPr>
            <a:xfrm>
              <a:off x="8181772" y="2206376"/>
              <a:ext cx="3815813" cy="2543875"/>
            </a:xfrm>
            <a:prstGeom prst="rect">
              <a:avLst/>
            </a:prstGeom>
          </p:spPr>
        </p:pic>
        <p:sp>
          <p:nvSpPr>
            <p:cNvPr id="5" name="TextBox 4"/>
            <p:cNvSpPr txBox="1"/>
            <p:nvPr/>
          </p:nvSpPr>
          <p:spPr>
            <a:xfrm>
              <a:off x="8155645" y="4859382"/>
              <a:ext cx="3840753"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Hình 7: </a:t>
              </a:r>
              <a:r>
                <a:rPr kumimoji="0" lang="en-US" sz="2000" b="0" i="1"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Một nghi thức trong lễ Khao lề thế lính Hoàng Sa ở Lý Sơn (tỉnh Quảng Ngãi)</a:t>
              </a:r>
            </a:p>
          </p:txBody>
        </p:sp>
      </p:grpSp>
      <p:sp>
        <p:nvSpPr>
          <p:cNvPr id="6" name="TextBox 5"/>
          <p:cNvSpPr txBox="1"/>
          <p:nvPr/>
        </p:nvSpPr>
        <p:spPr>
          <a:xfrm>
            <a:off x="229717" y="1140155"/>
            <a:ext cx="7273089" cy="403187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mn-cs"/>
              </a:rPr>
              <a:t>   Lễ Khao lề thế lính Hoàng Sa được các tộc họ trên huyện đảo Lý Sơn, tỉnh Quảng Ngãi tổ chức hằng năm nhằm tưởng nhớ, tri ân những dân binh thuộc Hải đội Hoàng Sa đã có công thực thi và bảo vệ chủ quyền của Tổ quốc đối với quân đảo Hoàng Sa và quần đảo Trường Sa từ thời các chúa Nguyễn.</a:t>
            </a:r>
          </a:p>
        </p:txBody>
      </p:sp>
    </p:spTree>
    <p:extLst>
      <p:ext uri="{BB962C8B-B14F-4D97-AF65-F5344CB8AC3E}">
        <p14:creationId xmlns:p14="http://schemas.microsoft.com/office/powerpoint/2010/main" val="391861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14" presetClass="entr" presetSubtype="1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53;p4"/>
          <p:cNvSpPr/>
          <p:nvPr/>
        </p:nvSpPr>
        <p:spPr>
          <a:xfrm>
            <a:off x="1191624" y="1405025"/>
            <a:ext cx="4834383" cy="51537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54;p4"/>
          <p:cNvSpPr/>
          <p:nvPr/>
        </p:nvSpPr>
        <p:spPr>
          <a:xfrm>
            <a:off x="1191746" y="1405025"/>
            <a:ext cx="4834383" cy="5153700"/>
          </a:xfrm>
          <a:prstGeom prst="frame">
            <a:avLst>
              <a:gd name="adj1" fmla="val 4603"/>
            </a:avLst>
          </a:prstGeom>
          <a:solidFill>
            <a:srgbClr val="E9AA59"/>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55;p4"/>
          <p:cNvSpPr/>
          <p:nvPr/>
        </p:nvSpPr>
        <p:spPr>
          <a:xfrm>
            <a:off x="6271175" y="1419430"/>
            <a:ext cx="4547373" cy="24822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57;p4"/>
          <p:cNvSpPr/>
          <p:nvPr/>
        </p:nvSpPr>
        <p:spPr>
          <a:xfrm>
            <a:off x="6271175" y="1419443"/>
            <a:ext cx="4547373" cy="2482200"/>
          </a:xfrm>
          <a:prstGeom prst="frame">
            <a:avLst>
              <a:gd name="adj1" fmla="val 8314"/>
            </a:avLst>
          </a:prstGeom>
          <a:solidFill>
            <a:srgbClr val="FCD19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6;p4"/>
          <p:cNvSpPr/>
          <p:nvPr/>
        </p:nvSpPr>
        <p:spPr>
          <a:xfrm>
            <a:off x="7321941" y="4076518"/>
            <a:ext cx="3576300" cy="24822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8;p4"/>
          <p:cNvSpPr/>
          <p:nvPr/>
        </p:nvSpPr>
        <p:spPr>
          <a:xfrm>
            <a:off x="7321941" y="4076525"/>
            <a:ext cx="3576300" cy="2482200"/>
          </a:xfrm>
          <a:prstGeom prst="frame">
            <a:avLst>
              <a:gd name="adj1" fmla="val 8314"/>
            </a:avLst>
          </a:prstGeom>
          <a:solidFill>
            <a:srgbClr val="FCD19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60;p4"/>
          <p:cNvGrpSpPr/>
          <p:nvPr/>
        </p:nvGrpSpPr>
        <p:grpSpPr>
          <a:xfrm>
            <a:off x="617132" y="5740221"/>
            <a:ext cx="435283" cy="1050406"/>
            <a:chOff x="4028392" y="3097874"/>
            <a:chExt cx="1270158" cy="3065088"/>
          </a:xfrm>
        </p:grpSpPr>
        <p:sp>
          <p:nvSpPr>
            <p:cNvPr id="12" name="Google Shape;61;p4"/>
            <p:cNvSpPr/>
            <p:nvPr/>
          </p:nvSpPr>
          <p:spPr>
            <a:xfrm>
              <a:off x="4085258" y="3127445"/>
              <a:ext cx="1213292" cy="3035517"/>
            </a:xfrm>
            <a:custGeom>
              <a:avLst/>
              <a:gdLst/>
              <a:ahLst/>
              <a:cxnLst/>
              <a:rect l="l" t="t" r="r" b="b"/>
              <a:pathLst>
                <a:path w="1213292" h="3035517" extrusionOk="0">
                  <a:moveTo>
                    <a:pt x="1042421" y="128134"/>
                  </a:moveTo>
                  <a:cubicBezTo>
                    <a:pt x="788401" y="-178776"/>
                    <a:pt x="356662" y="138564"/>
                    <a:pt x="174450" y="321355"/>
                  </a:cubicBezTo>
                  <a:cubicBezTo>
                    <a:pt x="-61335" y="557849"/>
                    <a:pt x="-20006" y="929998"/>
                    <a:pt x="76290" y="1232258"/>
                  </a:cubicBezTo>
                  <a:cubicBezTo>
                    <a:pt x="132096" y="1407402"/>
                    <a:pt x="235407" y="1768516"/>
                    <a:pt x="266436" y="2045026"/>
                  </a:cubicBezTo>
                  <a:cubicBezTo>
                    <a:pt x="295391" y="2303013"/>
                    <a:pt x="389111" y="2824058"/>
                    <a:pt x="389111" y="2824058"/>
                  </a:cubicBezTo>
                  <a:cubicBezTo>
                    <a:pt x="456583" y="3124636"/>
                    <a:pt x="812521" y="3025792"/>
                    <a:pt x="965726" y="2995814"/>
                  </a:cubicBezTo>
                  <a:cubicBezTo>
                    <a:pt x="1237035" y="2942713"/>
                    <a:pt x="1211102" y="2630838"/>
                    <a:pt x="1211102" y="2630838"/>
                  </a:cubicBezTo>
                  <a:cubicBezTo>
                    <a:pt x="1223372" y="2443738"/>
                    <a:pt x="1180203" y="2227921"/>
                    <a:pt x="1125237" y="1949966"/>
                  </a:cubicBezTo>
                  <a:cubicBezTo>
                    <a:pt x="1069983" y="1670854"/>
                    <a:pt x="1075527" y="1405300"/>
                    <a:pt x="1135458" y="1113393"/>
                  </a:cubicBezTo>
                  <a:cubicBezTo>
                    <a:pt x="1195469" y="820960"/>
                    <a:pt x="1218327" y="340719"/>
                    <a:pt x="1042395" y="128107"/>
                  </a:cubicBezTo>
                  <a:lnTo>
                    <a:pt x="1042421" y="128134"/>
                  </a:lnTo>
                  <a:close/>
                </a:path>
              </a:pathLst>
            </a:custGeom>
            <a:solidFill>
              <a:srgbClr val="C93C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 name="Google Shape;62;p4"/>
            <p:cNvSpPr/>
            <p:nvPr/>
          </p:nvSpPr>
          <p:spPr>
            <a:xfrm>
              <a:off x="4028392" y="3097874"/>
              <a:ext cx="1213292" cy="3035517"/>
            </a:xfrm>
            <a:custGeom>
              <a:avLst/>
              <a:gdLst/>
              <a:ahLst/>
              <a:cxnLst/>
              <a:rect l="l" t="t" r="r" b="b"/>
              <a:pathLst>
                <a:path w="1213292" h="3035517" extrusionOk="0">
                  <a:moveTo>
                    <a:pt x="1042421" y="128134"/>
                  </a:moveTo>
                  <a:cubicBezTo>
                    <a:pt x="788401" y="-178776"/>
                    <a:pt x="356662" y="138564"/>
                    <a:pt x="174450" y="321355"/>
                  </a:cubicBezTo>
                  <a:cubicBezTo>
                    <a:pt x="-61335" y="557849"/>
                    <a:pt x="-20006" y="929998"/>
                    <a:pt x="76290" y="1232258"/>
                  </a:cubicBezTo>
                  <a:cubicBezTo>
                    <a:pt x="132096" y="1407402"/>
                    <a:pt x="235407" y="1768516"/>
                    <a:pt x="266436" y="2045026"/>
                  </a:cubicBezTo>
                  <a:cubicBezTo>
                    <a:pt x="295391" y="2303013"/>
                    <a:pt x="389111" y="2824058"/>
                    <a:pt x="389111" y="2824058"/>
                  </a:cubicBezTo>
                  <a:cubicBezTo>
                    <a:pt x="456583" y="3124636"/>
                    <a:pt x="812521" y="3025792"/>
                    <a:pt x="965726" y="2995814"/>
                  </a:cubicBezTo>
                  <a:cubicBezTo>
                    <a:pt x="1237035" y="2942713"/>
                    <a:pt x="1211102" y="2630838"/>
                    <a:pt x="1211102" y="2630838"/>
                  </a:cubicBezTo>
                  <a:cubicBezTo>
                    <a:pt x="1223372" y="2443738"/>
                    <a:pt x="1180203" y="2227921"/>
                    <a:pt x="1125237" y="1949966"/>
                  </a:cubicBezTo>
                  <a:cubicBezTo>
                    <a:pt x="1069983" y="1670854"/>
                    <a:pt x="1075527" y="1405300"/>
                    <a:pt x="1135458" y="1113393"/>
                  </a:cubicBezTo>
                  <a:cubicBezTo>
                    <a:pt x="1195469" y="820960"/>
                    <a:pt x="1218327" y="340719"/>
                    <a:pt x="1042395" y="128107"/>
                  </a:cubicBezTo>
                  <a:lnTo>
                    <a:pt x="1042421" y="128134"/>
                  </a:lnTo>
                  <a:close/>
                </a:path>
              </a:pathLst>
            </a:custGeom>
            <a:solidFill>
              <a:srgbClr val="F5765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 name="Google Shape;63;p4"/>
            <p:cNvSpPr/>
            <p:nvPr/>
          </p:nvSpPr>
          <p:spPr>
            <a:xfrm>
              <a:off x="4214624" y="4482522"/>
              <a:ext cx="335540" cy="814611"/>
            </a:xfrm>
            <a:custGeom>
              <a:avLst/>
              <a:gdLst/>
              <a:ahLst/>
              <a:cxnLst/>
              <a:rect l="l" t="t" r="r" b="b"/>
              <a:pathLst>
                <a:path w="335540" h="814611" extrusionOk="0">
                  <a:moveTo>
                    <a:pt x="-90" y="338912"/>
                  </a:moveTo>
                  <a:cubicBezTo>
                    <a:pt x="934" y="306568"/>
                    <a:pt x="1828" y="272543"/>
                    <a:pt x="3273" y="244325"/>
                  </a:cubicBezTo>
                  <a:cubicBezTo>
                    <a:pt x="4429" y="221913"/>
                    <a:pt x="5821" y="200762"/>
                    <a:pt x="7634" y="180610"/>
                  </a:cubicBezTo>
                  <a:cubicBezTo>
                    <a:pt x="9447" y="160457"/>
                    <a:pt x="11654" y="141329"/>
                    <a:pt x="14439" y="123121"/>
                  </a:cubicBezTo>
                  <a:cubicBezTo>
                    <a:pt x="17224" y="104940"/>
                    <a:pt x="20509" y="87677"/>
                    <a:pt x="24634" y="71151"/>
                  </a:cubicBezTo>
                  <a:cubicBezTo>
                    <a:pt x="26683" y="62875"/>
                    <a:pt x="28916" y="54756"/>
                    <a:pt x="31360" y="46847"/>
                  </a:cubicBezTo>
                  <a:cubicBezTo>
                    <a:pt x="33803" y="38939"/>
                    <a:pt x="36457" y="31188"/>
                    <a:pt x="39321" y="23621"/>
                  </a:cubicBezTo>
                  <a:cubicBezTo>
                    <a:pt x="42185" y="16027"/>
                    <a:pt x="45338" y="8592"/>
                    <a:pt x="48675" y="1288"/>
                  </a:cubicBezTo>
                  <a:cubicBezTo>
                    <a:pt x="48885" y="841"/>
                    <a:pt x="49121" y="421"/>
                    <a:pt x="49332" y="-26"/>
                  </a:cubicBezTo>
                  <a:cubicBezTo>
                    <a:pt x="47414" y="5413"/>
                    <a:pt x="45180" y="10904"/>
                    <a:pt x="43420" y="16316"/>
                  </a:cubicBezTo>
                  <a:cubicBezTo>
                    <a:pt x="-15645" y="199107"/>
                    <a:pt x="190661" y="479453"/>
                    <a:pt x="319457" y="663478"/>
                  </a:cubicBezTo>
                  <a:cubicBezTo>
                    <a:pt x="369011" y="752679"/>
                    <a:pt x="300251" y="905438"/>
                    <a:pt x="156872" y="743194"/>
                  </a:cubicBezTo>
                  <a:cubicBezTo>
                    <a:pt x="110551" y="644797"/>
                    <a:pt x="44287" y="497398"/>
                    <a:pt x="-90" y="338912"/>
                  </a:cubicBezTo>
                  <a:lnTo>
                    <a:pt x="-90" y="338912"/>
                  </a:lnTo>
                  <a:close/>
                </a:path>
              </a:pathLst>
            </a:custGeom>
            <a:solidFill>
              <a:srgbClr val="F2421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 name="Google Shape;64;p4"/>
            <p:cNvSpPr/>
            <p:nvPr/>
          </p:nvSpPr>
          <p:spPr>
            <a:xfrm>
              <a:off x="4964780" y="4636490"/>
              <a:ext cx="243222" cy="685026"/>
            </a:xfrm>
            <a:custGeom>
              <a:avLst/>
              <a:gdLst/>
              <a:ahLst/>
              <a:cxnLst/>
              <a:rect l="l" t="t" r="r" b="b"/>
              <a:pathLst>
                <a:path w="243222" h="685026" extrusionOk="0">
                  <a:moveTo>
                    <a:pt x="191845" y="-26"/>
                  </a:moveTo>
                  <a:cubicBezTo>
                    <a:pt x="192317" y="1235"/>
                    <a:pt x="192869" y="2470"/>
                    <a:pt x="193316" y="3757"/>
                  </a:cubicBezTo>
                  <a:cubicBezTo>
                    <a:pt x="196127" y="11535"/>
                    <a:pt x="198755" y="19496"/>
                    <a:pt x="201198" y="27641"/>
                  </a:cubicBezTo>
                  <a:cubicBezTo>
                    <a:pt x="206085" y="43957"/>
                    <a:pt x="210263" y="61009"/>
                    <a:pt x="213915" y="79033"/>
                  </a:cubicBezTo>
                  <a:cubicBezTo>
                    <a:pt x="217567" y="97084"/>
                    <a:pt x="220667" y="116054"/>
                    <a:pt x="223426" y="136101"/>
                  </a:cubicBezTo>
                  <a:cubicBezTo>
                    <a:pt x="226211" y="156148"/>
                    <a:pt x="228655" y="177325"/>
                    <a:pt x="230888" y="199658"/>
                  </a:cubicBezTo>
                  <a:cubicBezTo>
                    <a:pt x="235250" y="243248"/>
                    <a:pt x="238876" y="291802"/>
                    <a:pt x="243132" y="345717"/>
                  </a:cubicBezTo>
                  <a:cubicBezTo>
                    <a:pt x="212706" y="449737"/>
                    <a:pt x="176448" y="539858"/>
                    <a:pt x="151986" y="601471"/>
                  </a:cubicBezTo>
                  <a:cubicBezTo>
                    <a:pt x="-81119" y="843772"/>
                    <a:pt x="23164" y="481844"/>
                    <a:pt x="23164" y="481844"/>
                  </a:cubicBezTo>
                  <a:cubicBezTo>
                    <a:pt x="175029" y="316001"/>
                    <a:pt x="243999" y="171545"/>
                    <a:pt x="191845" y="-26"/>
                  </a:cubicBezTo>
                  <a:lnTo>
                    <a:pt x="191845" y="-26"/>
                  </a:lnTo>
                  <a:close/>
                </a:path>
              </a:pathLst>
            </a:custGeom>
            <a:solidFill>
              <a:srgbClr val="F2421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 name="Google Shape;65;p4"/>
            <p:cNvSpPr/>
            <p:nvPr/>
          </p:nvSpPr>
          <p:spPr>
            <a:xfrm>
              <a:off x="4719916" y="3559135"/>
              <a:ext cx="82016" cy="207333"/>
            </a:xfrm>
            <a:custGeom>
              <a:avLst/>
              <a:gdLst/>
              <a:ahLst/>
              <a:cxnLst/>
              <a:rect l="l" t="t" r="r" b="b"/>
              <a:pathLst>
                <a:path w="82016" h="207333" extrusionOk="0">
                  <a:moveTo>
                    <a:pt x="17187" y="17371"/>
                  </a:moveTo>
                  <a:cubicBezTo>
                    <a:pt x="17187" y="17371"/>
                    <a:pt x="30771" y="-3307"/>
                    <a:pt x="54155" y="424"/>
                  </a:cubicBezTo>
                  <a:cubicBezTo>
                    <a:pt x="77539" y="4129"/>
                    <a:pt x="81927" y="38680"/>
                    <a:pt x="81927" y="38680"/>
                  </a:cubicBezTo>
                  <a:cubicBezTo>
                    <a:pt x="60828" y="108622"/>
                    <a:pt x="71023" y="195353"/>
                    <a:pt x="71023" y="195353"/>
                  </a:cubicBezTo>
                  <a:lnTo>
                    <a:pt x="3603" y="207308"/>
                  </a:lnTo>
                  <a:cubicBezTo>
                    <a:pt x="3577" y="207282"/>
                    <a:pt x="-10743" y="110014"/>
                    <a:pt x="17187" y="17371"/>
                  </a:cubicBezTo>
                  <a:lnTo>
                    <a:pt x="17187" y="17371"/>
                  </a:lnTo>
                  <a:close/>
                </a:path>
              </a:pathLst>
            </a:custGeom>
            <a:solidFill>
              <a:srgbClr val="F2421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 name="Google Shape;66;p4"/>
            <p:cNvSpPr/>
            <p:nvPr/>
          </p:nvSpPr>
          <p:spPr>
            <a:xfrm>
              <a:off x="4167470" y="3667678"/>
              <a:ext cx="1096176" cy="1314554"/>
            </a:xfrm>
            <a:custGeom>
              <a:avLst/>
              <a:gdLst/>
              <a:ahLst/>
              <a:cxnLst/>
              <a:rect l="l" t="t" r="r" b="b"/>
              <a:pathLst>
                <a:path w="1096176" h="1314554" extrusionOk="0">
                  <a:moveTo>
                    <a:pt x="581325" y="0"/>
                  </a:moveTo>
                  <a:cubicBezTo>
                    <a:pt x="872286" y="260247"/>
                    <a:pt x="999480" y="535838"/>
                    <a:pt x="1068949" y="769836"/>
                  </a:cubicBezTo>
                  <a:cubicBezTo>
                    <a:pt x="1122154" y="949053"/>
                    <a:pt x="1088760" y="1149447"/>
                    <a:pt x="1040468" y="1314529"/>
                  </a:cubicBezTo>
                  <a:cubicBezTo>
                    <a:pt x="1036238" y="1260614"/>
                    <a:pt x="1032586" y="1212059"/>
                    <a:pt x="1028224" y="1168470"/>
                  </a:cubicBezTo>
                  <a:cubicBezTo>
                    <a:pt x="1025991" y="1146137"/>
                    <a:pt x="1023521" y="1124960"/>
                    <a:pt x="1020762" y="1104912"/>
                  </a:cubicBezTo>
                  <a:cubicBezTo>
                    <a:pt x="1017977" y="1084865"/>
                    <a:pt x="1014903" y="1065895"/>
                    <a:pt x="1011251" y="1047845"/>
                  </a:cubicBezTo>
                  <a:cubicBezTo>
                    <a:pt x="1007599" y="1029794"/>
                    <a:pt x="1003421" y="1012769"/>
                    <a:pt x="998534" y="996452"/>
                  </a:cubicBezTo>
                  <a:cubicBezTo>
                    <a:pt x="996090" y="988307"/>
                    <a:pt x="993463" y="980346"/>
                    <a:pt x="990652" y="972569"/>
                  </a:cubicBezTo>
                  <a:cubicBezTo>
                    <a:pt x="990179" y="971281"/>
                    <a:pt x="989653" y="970073"/>
                    <a:pt x="989180" y="968785"/>
                  </a:cubicBezTo>
                  <a:cubicBezTo>
                    <a:pt x="983426" y="949815"/>
                    <a:pt x="976542" y="930609"/>
                    <a:pt x="967741" y="910903"/>
                  </a:cubicBezTo>
                  <a:cubicBezTo>
                    <a:pt x="816059" y="570940"/>
                    <a:pt x="670447" y="350762"/>
                    <a:pt x="581351" y="248476"/>
                  </a:cubicBezTo>
                  <a:cubicBezTo>
                    <a:pt x="389391" y="360299"/>
                    <a:pt x="173600" y="596952"/>
                    <a:pt x="96485" y="814818"/>
                  </a:cubicBezTo>
                  <a:cubicBezTo>
                    <a:pt x="96275" y="815265"/>
                    <a:pt x="96039" y="815685"/>
                    <a:pt x="95829" y="816132"/>
                  </a:cubicBezTo>
                  <a:cubicBezTo>
                    <a:pt x="92492" y="823436"/>
                    <a:pt x="89339" y="830872"/>
                    <a:pt x="86475" y="838465"/>
                  </a:cubicBezTo>
                  <a:cubicBezTo>
                    <a:pt x="83611" y="846058"/>
                    <a:pt x="80957" y="853783"/>
                    <a:pt x="78514" y="861691"/>
                  </a:cubicBezTo>
                  <a:cubicBezTo>
                    <a:pt x="76070" y="869600"/>
                    <a:pt x="73837" y="877719"/>
                    <a:pt x="71788" y="885995"/>
                  </a:cubicBezTo>
                  <a:cubicBezTo>
                    <a:pt x="67689" y="902522"/>
                    <a:pt x="64378" y="919784"/>
                    <a:pt x="61593" y="937966"/>
                  </a:cubicBezTo>
                  <a:cubicBezTo>
                    <a:pt x="58808" y="956147"/>
                    <a:pt x="56575" y="975275"/>
                    <a:pt x="54788" y="995454"/>
                  </a:cubicBezTo>
                  <a:cubicBezTo>
                    <a:pt x="52975" y="1015606"/>
                    <a:pt x="51583" y="1036757"/>
                    <a:pt x="50427" y="1059169"/>
                  </a:cubicBezTo>
                  <a:cubicBezTo>
                    <a:pt x="48982" y="1087388"/>
                    <a:pt x="48062" y="1121413"/>
                    <a:pt x="47064" y="1153756"/>
                  </a:cubicBezTo>
                  <a:cubicBezTo>
                    <a:pt x="9202" y="1018601"/>
                    <a:pt x="-12763" y="875407"/>
                    <a:pt x="7784" y="747320"/>
                  </a:cubicBezTo>
                  <a:cubicBezTo>
                    <a:pt x="63222" y="401471"/>
                    <a:pt x="342071" y="104256"/>
                    <a:pt x="581298" y="-26"/>
                  </a:cubicBezTo>
                  <a:lnTo>
                    <a:pt x="581325" y="0"/>
                  </a:lnTo>
                  <a:close/>
                </a:path>
              </a:pathLst>
            </a:custGeom>
            <a:solidFill>
              <a:srgbClr val="CB381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8" name="Google Shape;67;p4"/>
          <p:cNvGrpSpPr/>
          <p:nvPr/>
        </p:nvGrpSpPr>
        <p:grpSpPr>
          <a:xfrm rot="1181915" flipH="1">
            <a:off x="1064586" y="5940921"/>
            <a:ext cx="435283" cy="1050406"/>
            <a:chOff x="4028392" y="3097874"/>
            <a:chExt cx="1270158" cy="3065088"/>
          </a:xfrm>
        </p:grpSpPr>
        <p:sp>
          <p:nvSpPr>
            <p:cNvPr id="19" name="Google Shape;68;p4"/>
            <p:cNvSpPr/>
            <p:nvPr/>
          </p:nvSpPr>
          <p:spPr>
            <a:xfrm>
              <a:off x="4085258" y="3127445"/>
              <a:ext cx="1213292" cy="3035517"/>
            </a:xfrm>
            <a:custGeom>
              <a:avLst/>
              <a:gdLst/>
              <a:ahLst/>
              <a:cxnLst/>
              <a:rect l="l" t="t" r="r" b="b"/>
              <a:pathLst>
                <a:path w="1213292" h="3035517" extrusionOk="0">
                  <a:moveTo>
                    <a:pt x="1042421" y="128134"/>
                  </a:moveTo>
                  <a:cubicBezTo>
                    <a:pt x="788401" y="-178776"/>
                    <a:pt x="356662" y="138564"/>
                    <a:pt x="174450" y="321355"/>
                  </a:cubicBezTo>
                  <a:cubicBezTo>
                    <a:pt x="-61335" y="557849"/>
                    <a:pt x="-20006" y="929998"/>
                    <a:pt x="76290" y="1232258"/>
                  </a:cubicBezTo>
                  <a:cubicBezTo>
                    <a:pt x="132096" y="1407402"/>
                    <a:pt x="235407" y="1768516"/>
                    <a:pt x="266436" y="2045026"/>
                  </a:cubicBezTo>
                  <a:cubicBezTo>
                    <a:pt x="295391" y="2303013"/>
                    <a:pt x="389111" y="2824058"/>
                    <a:pt x="389111" y="2824058"/>
                  </a:cubicBezTo>
                  <a:cubicBezTo>
                    <a:pt x="456583" y="3124636"/>
                    <a:pt x="812521" y="3025792"/>
                    <a:pt x="965726" y="2995814"/>
                  </a:cubicBezTo>
                  <a:cubicBezTo>
                    <a:pt x="1237035" y="2942713"/>
                    <a:pt x="1211102" y="2630838"/>
                    <a:pt x="1211102" y="2630838"/>
                  </a:cubicBezTo>
                  <a:cubicBezTo>
                    <a:pt x="1223372" y="2443738"/>
                    <a:pt x="1180203" y="2227921"/>
                    <a:pt x="1125237" y="1949966"/>
                  </a:cubicBezTo>
                  <a:cubicBezTo>
                    <a:pt x="1069983" y="1670854"/>
                    <a:pt x="1075527" y="1405300"/>
                    <a:pt x="1135458" y="1113393"/>
                  </a:cubicBezTo>
                  <a:cubicBezTo>
                    <a:pt x="1195469" y="820960"/>
                    <a:pt x="1218327" y="340719"/>
                    <a:pt x="1042395" y="128107"/>
                  </a:cubicBezTo>
                  <a:lnTo>
                    <a:pt x="1042421" y="128134"/>
                  </a:lnTo>
                  <a:close/>
                </a:path>
              </a:pathLst>
            </a:custGeom>
            <a:solidFill>
              <a:srgbClr val="C93C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 name="Google Shape;69;p4"/>
            <p:cNvSpPr/>
            <p:nvPr/>
          </p:nvSpPr>
          <p:spPr>
            <a:xfrm>
              <a:off x="4028392" y="3097874"/>
              <a:ext cx="1213292" cy="3035517"/>
            </a:xfrm>
            <a:custGeom>
              <a:avLst/>
              <a:gdLst/>
              <a:ahLst/>
              <a:cxnLst/>
              <a:rect l="l" t="t" r="r" b="b"/>
              <a:pathLst>
                <a:path w="1213292" h="3035517" extrusionOk="0">
                  <a:moveTo>
                    <a:pt x="1042421" y="128134"/>
                  </a:moveTo>
                  <a:cubicBezTo>
                    <a:pt x="788401" y="-178776"/>
                    <a:pt x="356662" y="138564"/>
                    <a:pt x="174450" y="321355"/>
                  </a:cubicBezTo>
                  <a:cubicBezTo>
                    <a:pt x="-61335" y="557849"/>
                    <a:pt x="-20006" y="929998"/>
                    <a:pt x="76290" y="1232258"/>
                  </a:cubicBezTo>
                  <a:cubicBezTo>
                    <a:pt x="132096" y="1407402"/>
                    <a:pt x="235407" y="1768516"/>
                    <a:pt x="266436" y="2045026"/>
                  </a:cubicBezTo>
                  <a:cubicBezTo>
                    <a:pt x="295391" y="2303013"/>
                    <a:pt x="389111" y="2824058"/>
                    <a:pt x="389111" y="2824058"/>
                  </a:cubicBezTo>
                  <a:cubicBezTo>
                    <a:pt x="456583" y="3124636"/>
                    <a:pt x="812521" y="3025792"/>
                    <a:pt x="965726" y="2995814"/>
                  </a:cubicBezTo>
                  <a:cubicBezTo>
                    <a:pt x="1237035" y="2942713"/>
                    <a:pt x="1211102" y="2630838"/>
                    <a:pt x="1211102" y="2630838"/>
                  </a:cubicBezTo>
                  <a:cubicBezTo>
                    <a:pt x="1223372" y="2443738"/>
                    <a:pt x="1180203" y="2227921"/>
                    <a:pt x="1125237" y="1949966"/>
                  </a:cubicBezTo>
                  <a:cubicBezTo>
                    <a:pt x="1069983" y="1670854"/>
                    <a:pt x="1075527" y="1405300"/>
                    <a:pt x="1135458" y="1113393"/>
                  </a:cubicBezTo>
                  <a:cubicBezTo>
                    <a:pt x="1195469" y="820960"/>
                    <a:pt x="1218327" y="340719"/>
                    <a:pt x="1042395" y="128107"/>
                  </a:cubicBezTo>
                  <a:lnTo>
                    <a:pt x="1042421" y="128134"/>
                  </a:lnTo>
                  <a:close/>
                </a:path>
              </a:pathLst>
            </a:custGeom>
            <a:solidFill>
              <a:srgbClr val="F5765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1" name="Google Shape;70;p4"/>
            <p:cNvSpPr/>
            <p:nvPr/>
          </p:nvSpPr>
          <p:spPr>
            <a:xfrm>
              <a:off x="4214624" y="4482522"/>
              <a:ext cx="335540" cy="814611"/>
            </a:xfrm>
            <a:custGeom>
              <a:avLst/>
              <a:gdLst/>
              <a:ahLst/>
              <a:cxnLst/>
              <a:rect l="l" t="t" r="r" b="b"/>
              <a:pathLst>
                <a:path w="335540" h="814611" extrusionOk="0">
                  <a:moveTo>
                    <a:pt x="-90" y="338912"/>
                  </a:moveTo>
                  <a:cubicBezTo>
                    <a:pt x="934" y="306568"/>
                    <a:pt x="1828" y="272543"/>
                    <a:pt x="3273" y="244325"/>
                  </a:cubicBezTo>
                  <a:cubicBezTo>
                    <a:pt x="4429" y="221913"/>
                    <a:pt x="5821" y="200762"/>
                    <a:pt x="7634" y="180610"/>
                  </a:cubicBezTo>
                  <a:cubicBezTo>
                    <a:pt x="9447" y="160457"/>
                    <a:pt x="11654" y="141329"/>
                    <a:pt x="14439" y="123121"/>
                  </a:cubicBezTo>
                  <a:cubicBezTo>
                    <a:pt x="17224" y="104940"/>
                    <a:pt x="20509" y="87677"/>
                    <a:pt x="24634" y="71151"/>
                  </a:cubicBezTo>
                  <a:cubicBezTo>
                    <a:pt x="26683" y="62875"/>
                    <a:pt x="28916" y="54756"/>
                    <a:pt x="31360" y="46847"/>
                  </a:cubicBezTo>
                  <a:cubicBezTo>
                    <a:pt x="33803" y="38939"/>
                    <a:pt x="36457" y="31188"/>
                    <a:pt x="39321" y="23621"/>
                  </a:cubicBezTo>
                  <a:cubicBezTo>
                    <a:pt x="42185" y="16027"/>
                    <a:pt x="45338" y="8592"/>
                    <a:pt x="48675" y="1288"/>
                  </a:cubicBezTo>
                  <a:cubicBezTo>
                    <a:pt x="48885" y="841"/>
                    <a:pt x="49121" y="421"/>
                    <a:pt x="49332" y="-26"/>
                  </a:cubicBezTo>
                  <a:cubicBezTo>
                    <a:pt x="47414" y="5413"/>
                    <a:pt x="45180" y="10904"/>
                    <a:pt x="43420" y="16316"/>
                  </a:cubicBezTo>
                  <a:cubicBezTo>
                    <a:pt x="-15645" y="199107"/>
                    <a:pt x="190661" y="479453"/>
                    <a:pt x="319457" y="663478"/>
                  </a:cubicBezTo>
                  <a:cubicBezTo>
                    <a:pt x="369011" y="752679"/>
                    <a:pt x="300251" y="905438"/>
                    <a:pt x="156872" y="743194"/>
                  </a:cubicBezTo>
                  <a:cubicBezTo>
                    <a:pt x="110551" y="644797"/>
                    <a:pt x="44287" y="497398"/>
                    <a:pt x="-90" y="338912"/>
                  </a:cubicBezTo>
                  <a:lnTo>
                    <a:pt x="-90" y="338912"/>
                  </a:lnTo>
                  <a:close/>
                </a:path>
              </a:pathLst>
            </a:custGeom>
            <a:solidFill>
              <a:srgbClr val="F2421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2" name="Google Shape;71;p4"/>
            <p:cNvSpPr/>
            <p:nvPr/>
          </p:nvSpPr>
          <p:spPr>
            <a:xfrm>
              <a:off x="4964780" y="4636490"/>
              <a:ext cx="243222" cy="685026"/>
            </a:xfrm>
            <a:custGeom>
              <a:avLst/>
              <a:gdLst/>
              <a:ahLst/>
              <a:cxnLst/>
              <a:rect l="l" t="t" r="r" b="b"/>
              <a:pathLst>
                <a:path w="243222" h="685026" extrusionOk="0">
                  <a:moveTo>
                    <a:pt x="191845" y="-26"/>
                  </a:moveTo>
                  <a:cubicBezTo>
                    <a:pt x="192317" y="1235"/>
                    <a:pt x="192869" y="2470"/>
                    <a:pt x="193316" y="3757"/>
                  </a:cubicBezTo>
                  <a:cubicBezTo>
                    <a:pt x="196127" y="11535"/>
                    <a:pt x="198755" y="19496"/>
                    <a:pt x="201198" y="27641"/>
                  </a:cubicBezTo>
                  <a:cubicBezTo>
                    <a:pt x="206085" y="43957"/>
                    <a:pt x="210263" y="61009"/>
                    <a:pt x="213915" y="79033"/>
                  </a:cubicBezTo>
                  <a:cubicBezTo>
                    <a:pt x="217567" y="97084"/>
                    <a:pt x="220667" y="116054"/>
                    <a:pt x="223426" y="136101"/>
                  </a:cubicBezTo>
                  <a:cubicBezTo>
                    <a:pt x="226211" y="156148"/>
                    <a:pt x="228655" y="177325"/>
                    <a:pt x="230888" y="199658"/>
                  </a:cubicBezTo>
                  <a:cubicBezTo>
                    <a:pt x="235250" y="243248"/>
                    <a:pt x="238876" y="291802"/>
                    <a:pt x="243132" y="345717"/>
                  </a:cubicBezTo>
                  <a:cubicBezTo>
                    <a:pt x="212706" y="449737"/>
                    <a:pt x="176448" y="539858"/>
                    <a:pt x="151986" y="601471"/>
                  </a:cubicBezTo>
                  <a:cubicBezTo>
                    <a:pt x="-81119" y="843772"/>
                    <a:pt x="23164" y="481844"/>
                    <a:pt x="23164" y="481844"/>
                  </a:cubicBezTo>
                  <a:cubicBezTo>
                    <a:pt x="175029" y="316001"/>
                    <a:pt x="243999" y="171545"/>
                    <a:pt x="191845" y="-26"/>
                  </a:cubicBezTo>
                  <a:lnTo>
                    <a:pt x="191845" y="-26"/>
                  </a:lnTo>
                  <a:close/>
                </a:path>
              </a:pathLst>
            </a:custGeom>
            <a:solidFill>
              <a:srgbClr val="F2421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3" name="Google Shape;72;p4"/>
            <p:cNvSpPr/>
            <p:nvPr/>
          </p:nvSpPr>
          <p:spPr>
            <a:xfrm>
              <a:off x="4719916" y="3559135"/>
              <a:ext cx="82016" cy="207333"/>
            </a:xfrm>
            <a:custGeom>
              <a:avLst/>
              <a:gdLst/>
              <a:ahLst/>
              <a:cxnLst/>
              <a:rect l="l" t="t" r="r" b="b"/>
              <a:pathLst>
                <a:path w="82016" h="207333" extrusionOk="0">
                  <a:moveTo>
                    <a:pt x="17187" y="17371"/>
                  </a:moveTo>
                  <a:cubicBezTo>
                    <a:pt x="17187" y="17371"/>
                    <a:pt x="30771" y="-3307"/>
                    <a:pt x="54155" y="424"/>
                  </a:cubicBezTo>
                  <a:cubicBezTo>
                    <a:pt x="77539" y="4129"/>
                    <a:pt x="81927" y="38680"/>
                    <a:pt x="81927" y="38680"/>
                  </a:cubicBezTo>
                  <a:cubicBezTo>
                    <a:pt x="60828" y="108622"/>
                    <a:pt x="71023" y="195353"/>
                    <a:pt x="71023" y="195353"/>
                  </a:cubicBezTo>
                  <a:lnTo>
                    <a:pt x="3603" y="207308"/>
                  </a:lnTo>
                  <a:cubicBezTo>
                    <a:pt x="3577" y="207282"/>
                    <a:pt x="-10743" y="110014"/>
                    <a:pt x="17187" y="17371"/>
                  </a:cubicBezTo>
                  <a:lnTo>
                    <a:pt x="17187" y="17371"/>
                  </a:lnTo>
                  <a:close/>
                </a:path>
              </a:pathLst>
            </a:custGeom>
            <a:solidFill>
              <a:srgbClr val="F2421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4" name="Google Shape;73;p4"/>
            <p:cNvSpPr/>
            <p:nvPr/>
          </p:nvSpPr>
          <p:spPr>
            <a:xfrm>
              <a:off x="4167470" y="3667678"/>
              <a:ext cx="1096176" cy="1314554"/>
            </a:xfrm>
            <a:custGeom>
              <a:avLst/>
              <a:gdLst/>
              <a:ahLst/>
              <a:cxnLst/>
              <a:rect l="l" t="t" r="r" b="b"/>
              <a:pathLst>
                <a:path w="1096176" h="1314554" extrusionOk="0">
                  <a:moveTo>
                    <a:pt x="581325" y="0"/>
                  </a:moveTo>
                  <a:cubicBezTo>
                    <a:pt x="872286" y="260247"/>
                    <a:pt x="999480" y="535838"/>
                    <a:pt x="1068949" y="769836"/>
                  </a:cubicBezTo>
                  <a:cubicBezTo>
                    <a:pt x="1122154" y="949053"/>
                    <a:pt x="1088760" y="1149447"/>
                    <a:pt x="1040468" y="1314529"/>
                  </a:cubicBezTo>
                  <a:cubicBezTo>
                    <a:pt x="1036238" y="1260614"/>
                    <a:pt x="1032586" y="1212059"/>
                    <a:pt x="1028224" y="1168470"/>
                  </a:cubicBezTo>
                  <a:cubicBezTo>
                    <a:pt x="1025991" y="1146137"/>
                    <a:pt x="1023521" y="1124960"/>
                    <a:pt x="1020762" y="1104912"/>
                  </a:cubicBezTo>
                  <a:cubicBezTo>
                    <a:pt x="1017977" y="1084865"/>
                    <a:pt x="1014903" y="1065895"/>
                    <a:pt x="1011251" y="1047845"/>
                  </a:cubicBezTo>
                  <a:cubicBezTo>
                    <a:pt x="1007599" y="1029794"/>
                    <a:pt x="1003421" y="1012769"/>
                    <a:pt x="998534" y="996452"/>
                  </a:cubicBezTo>
                  <a:cubicBezTo>
                    <a:pt x="996090" y="988307"/>
                    <a:pt x="993463" y="980346"/>
                    <a:pt x="990652" y="972569"/>
                  </a:cubicBezTo>
                  <a:cubicBezTo>
                    <a:pt x="990179" y="971281"/>
                    <a:pt x="989653" y="970073"/>
                    <a:pt x="989180" y="968785"/>
                  </a:cubicBezTo>
                  <a:cubicBezTo>
                    <a:pt x="983426" y="949815"/>
                    <a:pt x="976542" y="930609"/>
                    <a:pt x="967741" y="910903"/>
                  </a:cubicBezTo>
                  <a:cubicBezTo>
                    <a:pt x="816059" y="570940"/>
                    <a:pt x="670447" y="350762"/>
                    <a:pt x="581351" y="248476"/>
                  </a:cubicBezTo>
                  <a:cubicBezTo>
                    <a:pt x="389391" y="360299"/>
                    <a:pt x="173600" y="596952"/>
                    <a:pt x="96485" y="814818"/>
                  </a:cubicBezTo>
                  <a:cubicBezTo>
                    <a:pt x="96275" y="815265"/>
                    <a:pt x="96039" y="815685"/>
                    <a:pt x="95829" y="816132"/>
                  </a:cubicBezTo>
                  <a:cubicBezTo>
                    <a:pt x="92492" y="823436"/>
                    <a:pt x="89339" y="830872"/>
                    <a:pt x="86475" y="838465"/>
                  </a:cubicBezTo>
                  <a:cubicBezTo>
                    <a:pt x="83611" y="846058"/>
                    <a:pt x="80957" y="853783"/>
                    <a:pt x="78514" y="861691"/>
                  </a:cubicBezTo>
                  <a:cubicBezTo>
                    <a:pt x="76070" y="869600"/>
                    <a:pt x="73837" y="877719"/>
                    <a:pt x="71788" y="885995"/>
                  </a:cubicBezTo>
                  <a:cubicBezTo>
                    <a:pt x="67689" y="902522"/>
                    <a:pt x="64378" y="919784"/>
                    <a:pt x="61593" y="937966"/>
                  </a:cubicBezTo>
                  <a:cubicBezTo>
                    <a:pt x="58808" y="956147"/>
                    <a:pt x="56575" y="975275"/>
                    <a:pt x="54788" y="995454"/>
                  </a:cubicBezTo>
                  <a:cubicBezTo>
                    <a:pt x="52975" y="1015606"/>
                    <a:pt x="51583" y="1036757"/>
                    <a:pt x="50427" y="1059169"/>
                  </a:cubicBezTo>
                  <a:cubicBezTo>
                    <a:pt x="48982" y="1087388"/>
                    <a:pt x="48062" y="1121413"/>
                    <a:pt x="47064" y="1153756"/>
                  </a:cubicBezTo>
                  <a:cubicBezTo>
                    <a:pt x="9202" y="1018601"/>
                    <a:pt x="-12763" y="875407"/>
                    <a:pt x="7784" y="747320"/>
                  </a:cubicBezTo>
                  <a:cubicBezTo>
                    <a:pt x="63222" y="401471"/>
                    <a:pt x="342071" y="104256"/>
                    <a:pt x="581298" y="-26"/>
                  </a:cubicBezTo>
                  <a:lnTo>
                    <a:pt x="581325" y="0"/>
                  </a:lnTo>
                  <a:close/>
                </a:path>
              </a:pathLst>
            </a:custGeom>
            <a:solidFill>
              <a:srgbClr val="CB381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25" name="Google Shape;105;p4"/>
          <p:cNvGrpSpPr/>
          <p:nvPr/>
        </p:nvGrpSpPr>
        <p:grpSpPr>
          <a:xfrm>
            <a:off x="10616972" y="5641908"/>
            <a:ext cx="778382" cy="1138235"/>
            <a:chOff x="4610438" y="3689854"/>
            <a:chExt cx="2773002" cy="4054987"/>
          </a:xfrm>
        </p:grpSpPr>
        <p:sp>
          <p:nvSpPr>
            <p:cNvPr id="26" name="Google Shape;106;p4"/>
            <p:cNvSpPr/>
            <p:nvPr/>
          </p:nvSpPr>
          <p:spPr>
            <a:xfrm>
              <a:off x="4967785" y="5036024"/>
              <a:ext cx="1706100" cy="1282800"/>
            </a:xfrm>
            <a:prstGeom prst="ellipse">
              <a:avLst/>
            </a:prstGeom>
            <a:solidFill>
              <a:srgbClr val="FFE68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nvGrpSpPr>
            <p:cNvPr id="27" name="Google Shape;107;p4"/>
            <p:cNvGrpSpPr/>
            <p:nvPr/>
          </p:nvGrpSpPr>
          <p:grpSpPr>
            <a:xfrm>
              <a:off x="4610438" y="3689854"/>
              <a:ext cx="2773002" cy="4054987"/>
              <a:chOff x="4768606" y="1356086"/>
              <a:chExt cx="2773002" cy="4054987"/>
            </a:xfrm>
          </p:grpSpPr>
          <p:sp>
            <p:nvSpPr>
              <p:cNvPr id="28" name="Google Shape;108;p4"/>
              <p:cNvSpPr/>
              <p:nvPr/>
            </p:nvSpPr>
            <p:spPr>
              <a:xfrm>
                <a:off x="5859665" y="2715567"/>
                <a:ext cx="697953" cy="280492"/>
              </a:xfrm>
              <a:custGeom>
                <a:avLst/>
                <a:gdLst/>
                <a:ahLst/>
                <a:cxnLst/>
                <a:rect l="l" t="t" r="r" b="b"/>
                <a:pathLst>
                  <a:path w="697953" h="280492" extrusionOk="0">
                    <a:moveTo>
                      <a:pt x="123728" y="162813"/>
                    </a:moveTo>
                    <a:cubicBezTo>
                      <a:pt x="123728" y="162813"/>
                      <a:pt x="306370" y="182387"/>
                      <a:pt x="410735" y="195427"/>
                    </a:cubicBezTo>
                    <a:cubicBezTo>
                      <a:pt x="515100" y="208476"/>
                      <a:pt x="671653" y="280228"/>
                      <a:pt x="671653" y="280228"/>
                    </a:cubicBezTo>
                    <a:lnTo>
                      <a:pt x="697742" y="188902"/>
                    </a:lnTo>
                    <a:lnTo>
                      <a:pt x="215044" y="-265"/>
                    </a:lnTo>
                    <a:lnTo>
                      <a:pt x="71540" y="58448"/>
                    </a:lnTo>
                    <a:lnTo>
                      <a:pt x="-212" y="117150"/>
                    </a:lnTo>
                    <a:lnTo>
                      <a:pt x="123728" y="162813"/>
                    </a:lnTo>
                    <a:close/>
                  </a:path>
                </a:pathLst>
              </a:custGeom>
              <a:solidFill>
                <a:srgbClr val="FFEEA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9" name="Google Shape;109;p4"/>
              <p:cNvSpPr/>
              <p:nvPr/>
            </p:nvSpPr>
            <p:spPr>
              <a:xfrm>
                <a:off x="5598775" y="2647811"/>
                <a:ext cx="1128474" cy="400061"/>
              </a:xfrm>
              <a:custGeom>
                <a:avLst/>
                <a:gdLst/>
                <a:ahLst/>
                <a:cxnLst/>
                <a:rect l="l" t="t" r="r" b="b"/>
                <a:pathLst>
                  <a:path w="1128474" h="400061" extrusionOk="0">
                    <a:moveTo>
                      <a:pt x="71531" y="28354"/>
                    </a:moveTo>
                    <a:cubicBezTo>
                      <a:pt x="71531" y="28354"/>
                      <a:pt x="293311" y="15305"/>
                      <a:pt x="345498" y="2265"/>
                    </a:cubicBezTo>
                    <a:cubicBezTo>
                      <a:pt x="397686" y="-10784"/>
                      <a:pt x="632506" y="28354"/>
                      <a:pt x="717307" y="80541"/>
                    </a:cubicBezTo>
                    <a:cubicBezTo>
                      <a:pt x="802108" y="132719"/>
                      <a:pt x="912998" y="106631"/>
                      <a:pt x="997799" y="178382"/>
                    </a:cubicBezTo>
                    <a:cubicBezTo>
                      <a:pt x="1082600" y="250134"/>
                      <a:pt x="1128263" y="354499"/>
                      <a:pt x="1128263" y="354499"/>
                    </a:cubicBezTo>
                    <a:cubicBezTo>
                      <a:pt x="1128263" y="354499"/>
                      <a:pt x="1023897" y="419727"/>
                      <a:pt x="984759" y="393638"/>
                    </a:cubicBezTo>
                    <a:cubicBezTo>
                      <a:pt x="945621" y="367539"/>
                      <a:pt x="906483" y="354499"/>
                      <a:pt x="847780" y="302312"/>
                    </a:cubicBezTo>
                    <a:cubicBezTo>
                      <a:pt x="789078" y="250125"/>
                      <a:pt x="632525" y="171848"/>
                      <a:pt x="495536" y="171848"/>
                    </a:cubicBezTo>
                    <a:cubicBezTo>
                      <a:pt x="358557" y="171848"/>
                      <a:pt x="312894" y="204462"/>
                      <a:pt x="273756" y="204462"/>
                    </a:cubicBezTo>
                    <a:cubicBezTo>
                      <a:pt x="234618" y="204462"/>
                      <a:pt x="188955" y="224036"/>
                      <a:pt x="188955" y="224036"/>
                    </a:cubicBezTo>
                    <a:lnTo>
                      <a:pt x="-212" y="191413"/>
                    </a:lnTo>
                    <a:lnTo>
                      <a:pt x="71540" y="28335"/>
                    </a:lnTo>
                    <a:close/>
                  </a:path>
                </a:pathLst>
              </a:custGeom>
              <a:solidFill>
                <a:srgbClr val="FFE68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0" name="Google Shape;110;p4"/>
              <p:cNvSpPr/>
              <p:nvPr/>
            </p:nvSpPr>
            <p:spPr>
              <a:xfrm>
                <a:off x="4920328" y="2650264"/>
                <a:ext cx="2230869" cy="973807"/>
              </a:xfrm>
              <a:custGeom>
                <a:avLst/>
                <a:gdLst/>
                <a:ahLst/>
                <a:cxnLst/>
                <a:rect l="l" t="t" r="r" b="b"/>
                <a:pathLst>
                  <a:path w="2230869" h="973807" extrusionOk="0">
                    <a:moveTo>
                      <a:pt x="-212" y="508532"/>
                    </a:moveTo>
                    <a:cubicBezTo>
                      <a:pt x="-212" y="508532"/>
                      <a:pt x="78065" y="351979"/>
                      <a:pt x="188955" y="306316"/>
                    </a:cubicBezTo>
                    <a:cubicBezTo>
                      <a:pt x="299845" y="260654"/>
                      <a:pt x="554239" y="136714"/>
                      <a:pt x="554239" y="136714"/>
                    </a:cubicBezTo>
                    <a:cubicBezTo>
                      <a:pt x="554239" y="136714"/>
                      <a:pt x="671653" y="51913"/>
                      <a:pt x="697742" y="38873"/>
                    </a:cubicBezTo>
                    <a:cubicBezTo>
                      <a:pt x="723831" y="25824"/>
                      <a:pt x="756445" y="-265"/>
                      <a:pt x="756445" y="-265"/>
                    </a:cubicBezTo>
                    <a:cubicBezTo>
                      <a:pt x="756445" y="-265"/>
                      <a:pt x="762970" y="221516"/>
                      <a:pt x="802108" y="234565"/>
                    </a:cubicBezTo>
                    <a:cubicBezTo>
                      <a:pt x="841246" y="247614"/>
                      <a:pt x="873860" y="188902"/>
                      <a:pt x="965185" y="241089"/>
                    </a:cubicBezTo>
                    <a:cubicBezTo>
                      <a:pt x="1056511" y="293267"/>
                      <a:pt x="1121738" y="280228"/>
                      <a:pt x="1147827" y="280228"/>
                    </a:cubicBezTo>
                    <a:cubicBezTo>
                      <a:pt x="1173926" y="280228"/>
                      <a:pt x="1239153" y="273703"/>
                      <a:pt x="1278291" y="299792"/>
                    </a:cubicBezTo>
                    <a:cubicBezTo>
                      <a:pt x="1317429" y="325891"/>
                      <a:pt x="1382656" y="325891"/>
                      <a:pt x="1480507" y="351979"/>
                    </a:cubicBezTo>
                    <a:cubicBezTo>
                      <a:pt x="1578347" y="378068"/>
                      <a:pt x="1695762" y="397642"/>
                      <a:pt x="1721861" y="391118"/>
                    </a:cubicBezTo>
                    <a:cubicBezTo>
                      <a:pt x="1747959" y="384593"/>
                      <a:pt x="1832751" y="338930"/>
                      <a:pt x="1878414" y="384593"/>
                    </a:cubicBezTo>
                    <a:cubicBezTo>
                      <a:pt x="1924077" y="430256"/>
                      <a:pt x="2139332" y="567235"/>
                      <a:pt x="2139332" y="567235"/>
                    </a:cubicBezTo>
                    <a:lnTo>
                      <a:pt x="2230658" y="671600"/>
                    </a:lnTo>
                    <a:cubicBezTo>
                      <a:pt x="2230658" y="671600"/>
                      <a:pt x="2080629" y="958607"/>
                      <a:pt x="1956690" y="971657"/>
                    </a:cubicBezTo>
                    <a:cubicBezTo>
                      <a:pt x="1832751" y="984706"/>
                      <a:pt x="1428329" y="925994"/>
                      <a:pt x="1343528" y="919469"/>
                    </a:cubicBezTo>
                    <a:cubicBezTo>
                      <a:pt x="1258727" y="912954"/>
                      <a:pt x="919532" y="841202"/>
                      <a:pt x="808642" y="841202"/>
                    </a:cubicBezTo>
                    <a:cubicBezTo>
                      <a:pt x="697752" y="841202"/>
                      <a:pt x="417260" y="815104"/>
                      <a:pt x="365082" y="802064"/>
                    </a:cubicBezTo>
                    <a:cubicBezTo>
                      <a:pt x="312894" y="789015"/>
                      <a:pt x="188964" y="730312"/>
                      <a:pt x="162866" y="665085"/>
                    </a:cubicBezTo>
                    <a:cubicBezTo>
                      <a:pt x="136767" y="599849"/>
                      <a:pt x="97629" y="534621"/>
                      <a:pt x="97629" y="534621"/>
                    </a:cubicBezTo>
                    <a:lnTo>
                      <a:pt x="-212" y="508523"/>
                    </a:lnTo>
                    <a:close/>
                  </a:path>
                </a:pathLst>
              </a:custGeom>
              <a:solidFill>
                <a:srgbClr val="FFEEAA"/>
              </a:solidFill>
              <a:ln w="9525" cap="flat" cmpd="sng">
                <a:solidFill>
                  <a:srgbClr val="FFE68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1" name="Google Shape;111;p4"/>
              <p:cNvSpPr/>
              <p:nvPr/>
            </p:nvSpPr>
            <p:spPr>
              <a:xfrm>
                <a:off x="4917060" y="3126476"/>
                <a:ext cx="2260217" cy="569572"/>
              </a:xfrm>
              <a:custGeom>
                <a:avLst/>
                <a:gdLst/>
                <a:ahLst/>
                <a:cxnLst/>
                <a:rect l="l" t="t" r="r" b="b"/>
                <a:pathLst>
                  <a:path w="2260217" h="569572" extrusionOk="0">
                    <a:moveTo>
                      <a:pt x="935840" y="338930"/>
                    </a:moveTo>
                    <a:cubicBezTo>
                      <a:pt x="935840" y="338930"/>
                      <a:pt x="720585" y="299792"/>
                      <a:pt x="661872" y="306316"/>
                    </a:cubicBezTo>
                    <a:cubicBezTo>
                      <a:pt x="603170" y="312841"/>
                      <a:pt x="361816" y="280228"/>
                      <a:pt x="316153" y="254129"/>
                    </a:cubicBezTo>
                    <a:cubicBezTo>
                      <a:pt x="270490" y="228040"/>
                      <a:pt x="192214" y="208476"/>
                      <a:pt x="185689" y="162813"/>
                    </a:cubicBezTo>
                    <a:cubicBezTo>
                      <a:pt x="179164" y="117150"/>
                      <a:pt x="140026" y="25834"/>
                      <a:pt x="140026" y="25834"/>
                    </a:cubicBezTo>
                    <a:lnTo>
                      <a:pt x="153075" y="-265"/>
                    </a:lnTo>
                    <a:cubicBezTo>
                      <a:pt x="153075" y="-265"/>
                      <a:pt x="42185" y="25834"/>
                      <a:pt x="16096" y="25834"/>
                    </a:cubicBezTo>
                    <a:cubicBezTo>
                      <a:pt x="-9993" y="25834"/>
                      <a:pt x="3047" y="91061"/>
                      <a:pt x="3047" y="91061"/>
                    </a:cubicBezTo>
                    <a:cubicBezTo>
                      <a:pt x="3047" y="91061"/>
                      <a:pt x="237877" y="410692"/>
                      <a:pt x="498795" y="443305"/>
                    </a:cubicBezTo>
                    <a:cubicBezTo>
                      <a:pt x="759713" y="475919"/>
                      <a:pt x="1222847" y="515057"/>
                      <a:pt x="1431578" y="521582"/>
                    </a:cubicBezTo>
                    <a:cubicBezTo>
                      <a:pt x="1640309" y="528106"/>
                      <a:pt x="1927326" y="599858"/>
                      <a:pt x="2005602" y="554195"/>
                    </a:cubicBezTo>
                    <a:cubicBezTo>
                      <a:pt x="2083879" y="508532"/>
                      <a:pt x="2175204" y="462869"/>
                      <a:pt x="2194769" y="417216"/>
                    </a:cubicBezTo>
                    <a:cubicBezTo>
                      <a:pt x="2214343" y="371553"/>
                      <a:pt x="2240432" y="299801"/>
                      <a:pt x="2240432" y="299801"/>
                    </a:cubicBezTo>
                    <a:lnTo>
                      <a:pt x="2260006" y="175862"/>
                    </a:lnTo>
                    <a:lnTo>
                      <a:pt x="2214343" y="143249"/>
                    </a:lnTo>
                    <a:cubicBezTo>
                      <a:pt x="2214343" y="143249"/>
                      <a:pt x="2136066" y="306326"/>
                      <a:pt x="2096928" y="358504"/>
                    </a:cubicBezTo>
                    <a:cubicBezTo>
                      <a:pt x="2057790" y="410692"/>
                      <a:pt x="1881672" y="469394"/>
                      <a:pt x="1783822" y="456345"/>
                    </a:cubicBezTo>
                    <a:cubicBezTo>
                      <a:pt x="1685981" y="443296"/>
                      <a:pt x="1333737" y="417207"/>
                      <a:pt x="1229372" y="384593"/>
                    </a:cubicBezTo>
                    <a:cubicBezTo>
                      <a:pt x="1125006" y="351979"/>
                      <a:pt x="955404" y="358504"/>
                      <a:pt x="935840" y="338930"/>
                    </a:cubicBezTo>
                    <a:close/>
                  </a:path>
                </a:pathLst>
              </a:custGeom>
              <a:solidFill>
                <a:srgbClr val="D0DC7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2" name="Google Shape;112;p4"/>
              <p:cNvSpPr/>
              <p:nvPr/>
            </p:nvSpPr>
            <p:spPr>
              <a:xfrm>
                <a:off x="4768606" y="3145974"/>
                <a:ext cx="2466770" cy="2265099"/>
              </a:xfrm>
              <a:custGeom>
                <a:avLst/>
                <a:gdLst/>
                <a:ahLst/>
                <a:cxnLst/>
                <a:rect l="l" t="t" r="r" b="b"/>
                <a:pathLst>
                  <a:path w="2466770" h="2265099" extrusionOk="0">
                    <a:moveTo>
                      <a:pt x="138461" y="-226"/>
                    </a:moveTo>
                    <a:cubicBezTo>
                      <a:pt x="138461" y="-226"/>
                      <a:pt x="-18092" y="97614"/>
                      <a:pt x="1482" y="749915"/>
                    </a:cubicBezTo>
                    <a:cubicBezTo>
                      <a:pt x="21056" y="1402215"/>
                      <a:pt x="275450" y="1897963"/>
                      <a:pt x="536368" y="2106656"/>
                    </a:cubicBezTo>
                    <a:cubicBezTo>
                      <a:pt x="797286" y="2315387"/>
                      <a:pt x="1358261" y="2321912"/>
                      <a:pt x="1632219" y="2100132"/>
                    </a:cubicBezTo>
                    <a:cubicBezTo>
                      <a:pt x="1906187" y="1878351"/>
                      <a:pt x="2264946" y="1434791"/>
                      <a:pt x="2369311" y="1141249"/>
                    </a:cubicBezTo>
                    <a:cubicBezTo>
                      <a:pt x="2473677" y="847718"/>
                      <a:pt x="2473677" y="508523"/>
                      <a:pt x="2460637" y="378059"/>
                    </a:cubicBezTo>
                    <a:cubicBezTo>
                      <a:pt x="2447588" y="247595"/>
                      <a:pt x="2421499" y="156279"/>
                      <a:pt x="2421499" y="156279"/>
                    </a:cubicBezTo>
                    <a:cubicBezTo>
                      <a:pt x="2421499" y="156279"/>
                      <a:pt x="2323658" y="254120"/>
                      <a:pt x="2317133" y="319356"/>
                    </a:cubicBezTo>
                    <a:cubicBezTo>
                      <a:pt x="2310609" y="384584"/>
                      <a:pt x="2212768" y="462860"/>
                      <a:pt x="2062740" y="482434"/>
                    </a:cubicBezTo>
                    <a:cubicBezTo>
                      <a:pt x="1912711" y="502008"/>
                      <a:pt x="1482191" y="410682"/>
                      <a:pt x="1351736" y="397633"/>
                    </a:cubicBezTo>
                    <a:cubicBezTo>
                      <a:pt x="1221273" y="384593"/>
                      <a:pt x="1038631" y="351979"/>
                      <a:pt x="960354" y="338930"/>
                    </a:cubicBezTo>
                    <a:cubicBezTo>
                      <a:pt x="882078" y="325881"/>
                      <a:pt x="855989" y="358494"/>
                      <a:pt x="738574" y="332406"/>
                    </a:cubicBezTo>
                    <a:cubicBezTo>
                      <a:pt x="621159" y="306316"/>
                      <a:pt x="405904" y="286743"/>
                      <a:pt x="347192" y="208466"/>
                    </a:cubicBezTo>
                    <a:cubicBezTo>
                      <a:pt x="288480" y="130190"/>
                      <a:pt x="262391" y="25824"/>
                      <a:pt x="262391" y="25824"/>
                    </a:cubicBezTo>
                    <a:lnTo>
                      <a:pt x="138451" y="-265"/>
                    </a:lnTo>
                    <a:close/>
                  </a:path>
                </a:pathLst>
              </a:custGeom>
              <a:solidFill>
                <a:srgbClr val="ABC837"/>
              </a:solidFill>
              <a:ln w="9525" cap="flat" cmpd="sng">
                <a:solidFill>
                  <a:srgbClr val="A9C637"/>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3" name="Google Shape;113;p4"/>
              <p:cNvSpPr/>
              <p:nvPr/>
            </p:nvSpPr>
            <p:spPr>
              <a:xfrm>
                <a:off x="4787597" y="3163404"/>
                <a:ext cx="2428825" cy="2230265"/>
              </a:xfrm>
              <a:custGeom>
                <a:avLst/>
                <a:gdLst/>
                <a:ahLst/>
                <a:cxnLst/>
                <a:rect l="l" t="t" r="r" b="b"/>
                <a:pathLst>
                  <a:path w="2428825" h="2230265" extrusionOk="0">
                    <a:moveTo>
                      <a:pt x="136329" y="-226"/>
                    </a:moveTo>
                    <a:cubicBezTo>
                      <a:pt x="136329" y="-226"/>
                      <a:pt x="-17814" y="96110"/>
                      <a:pt x="1455" y="738371"/>
                    </a:cubicBezTo>
                    <a:cubicBezTo>
                      <a:pt x="20724" y="1380632"/>
                      <a:pt x="271203" y="1868798"/>
                      <a:pt x="528112" y="2074252"/>
                    </a:cubicBezTo>
                    <a:cubicBezTo>
                      <a:pt x="785020" y="2279773"/>
                      <a:pt x="1337365" y="2286202"/>
                      <a:pt x="1607104" y="2067832"/>
                    </a:cubicBezTo>
                    <a:cubicBezTo>
                      <a:pt x="1876852" y="1849462"/>
                      <a:pt x="2230096" y="1412722"/>
                      <a:pt x="2332861" y="1123705"/>
                    </a:cubicBezTo>
                    <a:cubicBezTo>
                      <a:pt x="2435626" y="834687"/>
                      <a:pt x="2435626" y="500712"/>
                      <a:pt x="2422777" y="372258"/>
                    </a:cubicBezTo>
                    <a:cubicBezTo>
                      <a:pt x="2409928" y="243804"/>
                      <a:pt x="2384239" y="153888"/>
                      <a:pt x="2384239" y="153888"/>
                    </a:cubicBezTo>
                    <a:cubicBezTo>
                      <a:pt x="2384239" y="153888"/>
                      <a:pt x="2287903" y="250224"/>
                      <a:pt x="2281474" y="314451"/>
                    </a:cubicBezTo>
                    <a:cubicBezTo>
                      <a:pt x="2275054" y="378678"/>
                      <a:pt x="2178708" y="455745"/>
                      <a:pt x="2030995" y="475014"/>
                    </a:cubicBezTo>
                    <a:cubicBezTo>
                      <a:pt x="1883271" y="494283"/>
                      <a:pt x="1459380" y="404358"/>
                      <a:pt x="1330926" y="391518"/>
                    </a:cubicBezTo>
                    <a:cubicBezTo>
                      <a:pt x="1202472" y="378668"/>
                      <a:pt x="1022640" y="346560"/>
                      <a:pt x="945573" y="333711"/>
                    </a:cubicBezTo>
                    <a:cubicBezTo>
                      <a:pt x="868507" y="320871"/>
                      <a:pt x="842808" y="352980"/>
                      <a:pt x="727203" y="327291"/>
                    </a:cubicBezTo>
                    <a:cubicBezTo>
                      <a:pt x="611598" y="301602"/>
                      <a:pt x="399648" y="282333"/>
                      <a:pt x="341850" y="205256"/>
                    </a:cubicBezTo>
                    <a:cubicBezTo>
                      <a:pt x="284052" y="128190"/>
                      <a:pt x="258364" y="25424"/>
                      <a:pt x="258364" y="25424"/>
                    </a:cubicBezTo>
                    <a:lnTo>
                      <a:pt x="136320" y="-265"/>
                    </a:lnTo>
                    <a:close/>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4" name="Google Shape;114;p4"/>
              <p:cNvSpPr/>
              <p:nvPr/>
            </p:nvSpPr>
            <p:spPr>
              <a:xfrm rot="-3929096">
                <a:off x="5337741" y="4321859"/>
                <a:ext cx="1495002" cy="419810"/>
              </a:xfrm>
              <a:custGeom>
                <a:avLst/>
                <a:gdLst/>
                <a:ahLst/>
                <a:cxnLst/>
                <a:rect l="l" t="t" r="r" b="b"/>
                <a:pathLst>
                  <a:path w="1494759" h="419742" extrusionOk="0">
                    <a:moveTo>
                      <a:pt x="-173" y="-190"/>
                    </a:moveTo>
                    <a:cubicBezTo>
                      <a:pt x="630728" y="221431"/>
                      <a:pt x="655371" y="227589"/>
                      <a:pt x="872211" y="233738"/>
                    </a:cubicBezTo>
                    <a:cubicBezTo>
                      <a:pt x="1089080" y="239895"/>
                      <a:pt x="1325670" y="166021"/>
                      <a:pt x="1350313" y="141400"/>
                    </a:cubicBezTo>
                    <a:cubicBezTo>
                      <a:pt x="1374957" y="116778"/>
                      <a:pt x="1646050" y="122927"/>
                      <a:pt x="1374957" y="246053"/>
                    </a:cubicBezTo>
                    <a:cubicBezTo>
                      <a:pt x="1103871" y="369179"/>
                      <a:pt x="936282" y="461517"/>
                      <a:pt x="679979" y="399958"/>
                    </a:cubicBezTo>
                    <a:cubicBezTo>
                      <a:pt x="423676" y="338400"/>
                      <a:pt x="300451" y="289148"/>
                      <a:pt x="201877" y="209116"/>
                    </a:cubicBezTo>
                    <a:cubicBezTo>
                      <a:pt x="103295" y="129084"/>
                      <a:pt x="4721" y="5967"/>
                      <a:pt x="-209" y="-190"/>
                    </a:cubicBezTo>
                    <a:close/>
                  </a:path>
                </a:pathLst>
              </a:custGeom>
              <a:solidFill>
                <a:srgbClr val="89A02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5" name="Google Shape;115;p4"/>
              <p:cNvSpPr/>
              <p:nvPr/>
            </p:nvSpPr>
            <p:spPr>
              <a:xfrm>
                <a:off x="4796716" y="3444265"/>
                <a:ext cx="567026" cy="1561518"/>
              </a:xfrm>
              <a:custGeom>
                <a:avLst/>
                <a:gdLst/>
                <a:ahLst/>
                <a:cxnLst/>
                <a:rect l="l" t="t" r="r" b="b"/>
                <a:pathLst>
                  <a:path w="567026" h="1561518" extrusionOk="0">
                    <a:moveTo>
                      <a:pt x="38754" y="1615"/>
                    </a:moveTo>
                    <a:cubicBezTo>
                      <a:pt x="38754" y="1615"/>
                      <a:pt x="-104358" y="569114"/>
                      <a:pt x="158009" y="973546"/>
                    </a:cubicBezTo>
                    <a:cubicBezTo>
                      <a:pt x="420377" y="1377968"/>
                      <a:pt x="527720" y="1541045"/>
                      <a:pt x="563490" y="1560610"/>
                    </a:cubicBezTo>
                    <a:cubicBezTo>
                      <a:pt x="599277" y="1580174"/>
                      <a:pt x="336892" y="1149663"/>
                      <a:pt x="253424" y="875695"/>
                    </a:cubicBezTo>
                    <a:cubicBezTo>
                      <a:pt x="169938" y="601728"/>
                      <a:pt x="146098" y="353859"/>
                      <a:pt x="146098" y="236444"/>
                    </a:cubicBezTo>
                    <a:cubicBezTo>
                      <a:pt x="146098" y="119030"/>
                      <a:pt x="50683" y="-17950"/>
                      <a:pt x="38754" y="1615"/>
                    </a:cubicBezTo>
                    <a:close/>
                  </a:path>
                </a:pathLst>
              </a:custGeom>
              <a:solidFill>
                <a:srgbClr val="668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6" name="Google Shape;116;p4"/>
              <p:cNvSpPr/>
              <p:nvPr/>
            </p:nvSpPr>
            <p:spPr>
              <a:xfrm flipH="1">
                <a:off x="6610133" y="3463834"/>
                <a:ext cx="567026" cy="1561518"/>
              </a:xfrm>
              <a:custGeom>
                <a:avLst/>
                <a:gdLst/>
                <a:ahLst/>
                <a:cxnLst/>
                <a:rect l="l" t="t" r="r" b="b"/>
                <a:pathLst>
                  <a:path w="567026" h="1561518" extrusionOk="0">
                    <a:moveTo>
                      <a:pt x="38945" y="1617"/>
                    </a:moveTo>
                    <a:cubicBezTo>
                      <a:pt x="38945" y="1617"/>
                      <a:pt x="-104168" y="569116"/>
                      <a:pt x="158200" y="973548"/>
                    </a:cubicBezTo>
                    <a:cubicBezTo>
                      <a:pt x="420567" y="1377970"/>
                      <a:pt x="527911" y="1541048"/>
                      <a:pt x="563680" y="1560612"/>
                    </a:cubicBezTo>
                    <a:cubicBezTo>
                      <a:pt x="599467" y="1580176"/>
                      <a:pt x="337082" y="1149665"/>
                      <a:pt x="253614" y="875697"/>
                    </a:cubicBezTo>
                    <a:cubicBezTo>
                      <a:pt x="170128" y="601730"/>
                      <a:pt x="146288" y="353861"/>
                      <a:pt x="146288" y="236446"/>
                    </a:cubicBezTo>
                    <a:cubicBezTo>
                      <a:pt x="146288" y="119032"/>
                      <a:pt x="50874" y="-17947"/>
                      <a:pt x="38945" y="1617"/>
                    </a:cubicBezTo>
                    <a:close/>
                  </a:path>
                </a:pathLst>
              </a:custGeom>
              <a:solidFill>
                <a:srgbClr val="668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7" name="Google Shape;117;p4"/>
              <p:cNvSpPr/>
              <p:nvPr/>
            </p:nvSpPr>
            <p:spPr>
              <a:xfrm>
                <a:off x="5024722" y="2858893"/>
                <a:ext cx="587073" cy="280584"/>
              </a:xfrm>
              <a:custGeom>
                <a:avLst/>
                <a:gdLst/>
                <a:ahLst/>
                <a:cxnLst/>
                <a:rect l="l" t="t" r="r" b="b"/>
                <a:pathLst>
                  <a:path w="587073" h="280584" extrusionOk="0">
                    <a:moveTo>
                      <a:pt x="51985" y="260756"/>
                    </a:moveTo>
                    <a:cubicBezTo>
                      <a:pt x="51985" y="260756"/>
                      <a:pt x="397705" y="175955"/>
                      <a:pt x="489021" y="84638"/>
                    </a:cubicBezTo>
                    <a:cubicBezTo>
                      <a:pt x="580347" y="-6687"/>
                      <a:pt x="586862" y="-163"/>
                      <a:pt x="586862" y="-163"/>
                    </a:cubicBezTo>
                    <a:cubicBezTo>
                      <a:pt x="586862" y="-163"/>
                      <a:pt x="384646" y="143341"/>
                      <a:pt x="234618" y="182479"/>
                    </a:cubicBezTo>
                    <a:cubicBezTo>
                      <a:pt x="84589" y="221618"/>
                      <a:pt x="-212" y="280320"/>
                      <a:pt x="-212" y="280320"/>
                    </a:cubicBezTo>
                    <a:lnTo>
                      <a:pt x="51976" y="260756"/>
                    </a:lnTo>
                    <a:close/>
                  </a:path>
                </a:pathLst>
              </a:custGeom>
              <a:solidFill>
                <a:srgbClr val="FFE68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8" name="Google Shape;118;p4"/>
              <p:cNvSpPr/>
              <p:nvPr/>
            </p:nvSpPr>
            <p:spPr>
              <a:xfrm>
                <a:off x="5853188" y="2859052"/>
                <a:ext cx="477117" cy="319135"/>
              </a:xfrm>
              <a:custGeom>
                <a:avLst/>
                <a:gdLst/>
                <a:ahLst/>
                <a:cxnLst/>
                <a:rect l="l" t="t" r="r" b="b"/>
                <a:pathLst>
                  <a:path w="477117" h="319135" extrusionOk="0">
                    <a:moveTo>
                      <a:pt x="475962" y="117150"/>
                    </a:moveTo>
                    <a:cubicBezTo>
                      <a:pt x="443348" y="117150"/>
                      <a:pt x="286796" y="149764"/>
                      <a:pt x="254182" y="228040"/>
                    </a:cubicBezTo>
                    <a:cubicBezTo>
                      <a:pt x="221568" y="306317"/>
                      <a:pt x="182430" y="338930"/>
                      <a:pt x="169381" y="306317"/>
                    </a:cubicBezTo>
                    <a:cubicBezTo>
                      <a:pt x="156341" y="273703"/>
                      <a:pt x="234618" y="241090"/>
                      <a:pt x="195479" y="162813"/>
                    </a:cubicBezTo>
                    <a:cubicBezTo>
                      <a:pt x="156332" y="84537"/>
                      <a:pt x="195479" y="117150"/>
                      <a:pt x="117203" y="91061"/>
                    </a:cubicBezTo>
                    <a:cubicBezTo>
                      <a:pt x="38926" y="64972"/>
                      <a:pt x="-212" y="-265"/>
                      <a:pt x="-212" y="-265"/>
                    </a:cubicBezTo>
                    <a:cubicBezTo>
                      <a:pt x="-212" y="-265"/>
                      <a:pt x="51966" y="51923"/>
                      <a:pt x="208519" y="64972"/>
                    </a:cubicBezTo>
                    <a:cubicBezTo>
                      <a:pt x="365072" y="78012"/>
                      <a:pt x="489011" y="123675"/>
                      <a:pt x="475962" y="117150"/>
                    </a:cubicBezTo>
                    <a:close/>
                  </a:path>
                </a:pathLst>
              </a:custGeom>
              <a:solidFill>
                <a:srgbClr val="FFE68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9" name="Google Shape;119;p4"/>
              <p:cNvSpPr/>
              <p:nvPr/>
            </p:nvSpPr>
            <p:spPr>
              <a:xfrm>
                <a:off x="6520528" y="3094577"/>
                <a:ext cx="224228" cy="239849"/>
              </a:xfrm>
              <a:custGeom>
                <a:avLst/>
                <a:gdLst/>
                <a:ahLst/>
                <a:cxnLst/>
                <a:rect l="l" t="t" r="r" b="b"/>
                <a:pathLst>
                  <a:path w="224228" h="239849" extrusionOk="0">
                    <a:moveTo>
                      <a:pt x="-212" y="-265"/>
                    </a:moveTo>
                    <a:cubicBezTo>
                      <a:pt x="-212" y="-265"/>
                      <a:pt x="-212" y="30682"/>
                      <a:pt x="55843" y="84841"/>
                    </a:cubicBezTo>
                    <a:cubicBezTo>
                      <a:pt x="111907" y="139000"/>
                      <a:pt x="224017" y="239585"/>
                      <a:pt x="224017" y="239585"/>
                    </a:cubicBezTo>
                    <a:cubicBezTo>
                      <a:pt x="224017" y="239585"/>
                      <a:pt x="55843" y="38426"/>
                      <a:pt x="-212" y="-265"/>
                    </a:cubicBezTo>
                    <a:close/>
                  </a:path>
                </a:pathLst>
              </a:custGeom>
              <a:solidFill>
                <a:srgbClr val="FFE68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0" name="Google Shape;120;p4"/>
              <p:cNvSpPr/>
              <p:nvPr/>
            </p:nvSpPr>
            <p:spPr>
              <a:xfrm>
                <a:off x="6316312" y="3217830"/>
                <a:ext cx="9525" cy="234829"/>
              </a:xfrm>
              <a:custGeom>
                <a:avLst/>
                <a:gdLst/>
                <a:ahLst/>
                <a:cxnLst/>
                <a:rect l="l" t="t" r="r" b="b"/>
                <a:pathLst>
                  <a:path w="9525" h="234829" extrusionOk="0">
                    <a:moveTo>
                      <a:pt x="-212" y="-265"/>
                    </a:moveTo>
                    <a:lnTo>
                      <a:pt x="-212" y="234565"/>
                    </a:lnTo>
                  </a:path>
                </a:pathLst>
              </a:custGeom>
              <a:noFill/>
              <a:ln w="9525" cap="flat" cmpd="sng">
                <a:solidFill>
                  <a:srgbClr val="FFE68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1" name="Google Shape;121;p4"/>
              <p:cNvSpPr/>
              <p:nvPr/>
            </p:nvSpPr>
            <p:spPr>
              <a:xfrm>
                <a:off x="5556584" y="3623843"/>
                <a:ext cx="738298" cy="271897"/>
              </a:xfrm>
              <a:custGeom>
                <a:avLst/>
                <a:gdLst/>
                <a:ahLst/>
                <a:cxnLst/>
                <a:rect l="l" t="t" r="r" b="b"/>
                <a:pathLst>
                  <a:path w="738298" h="271897" extrusionOk="0">
                    <a:moveTo>
                      <a:pt x="-208" y="-271"/>
                    </a:moveTo>
                    <a:cubicBezTo>
                      <a:pt x="311409" y="143289"/>
                      <a:pt x="323581" y="147278"/>
                      <a:pt x="430684" y="151261"/>
                    </a:cubicBezTo>
                    <a:cubicBezTo>
                      <a:pt x="537801" y="155250"/>
                      <a:pt x="654658" y="107396"/>
                      <a:pt x="666830" y="91447"/>
                    </a:cubicBezTo>
                    <a:cubicBezTo>
                      <a:pt x="679002" y="75497"/>
                      <a:pt x="812902" y="79481"/>
                      <a:pt x="679002" y="159238"/>
                    </a:cubicBezTo>
                    <a:cubicBezTo>
                      <a:pt x="545106" y="238996"/>
                      <a:pt x="462330" y="298810"/>
                      <a:pt x="335736" y="258934"/>
                    </a:cubicBezTo>
                    <a:cubicBezTo>
                      <a:pt x="209141" y="219058"/>
                      <a:pt x="148278" y="187154"/>
                      <a:pt x="99589" y="135312"/>
                    </a:cubicBezTo>
                    <a:cubicBezTo>
                      <a:pt x="50898" y="83469"/>
                      <a:pt x="2210" y="3717"/>
                      <a:pt x="-226" y="-271"/>
                    </a:cubicBezTo>
                    <a:close/>
                  </a:path>
                </a:pathLst>
              </a:custGeom>
              <a:solidFill>
                <a:srgbClr val="FFFFFF">
                  <a:alpha val="4022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2" name="Google Shape;122;p4"/>
              <p:cNvSpPr/>
              <p:nvPr/>
            </p:nvSpPr>
            <p:spPr>
              <a:xfrm>
                <a:off x="5486723" y="2961608"/>
                <a:ext cx="267519" cy="423226"/>
              </a:xfrm>
              <a:custGeom>
                <a:avLst/>
                <a:gdLst/>
                <a:ahLst/>
                <a:cxnLst/>
                <a:rect l="l" t="t" r="r" b="b"/>
                <a:pathLst>
                  <a:path w="267519" h="423226" extrusionOk="0">
                    <a:moveTo>
                      <a:pt x="267307" y="-265"/>
                    </a:moveTo>
                    <a:cubicBezTo>
                      <a:pt x="230407" y="36636"/>
                      <a:pt x="-212" y="396404"/>
                      <a:pt x="-212" y="396404"/>
                    </a:cubicBezTo>
                    <a:cubicBezTo>
                      <a:pt x="-212" y="396404"/>
                      <a:pt x="-212" y="507104"/>
                      <a:pt x="128938" y="276485"/>
                    </a:cubicBezTo>
                    <a:cubicBezTo>
                      <a:pt x="258087" y="45865"/>
                      <a:pt x="267307" y="8965"/>
                      <a:pt x="267307" y="-265"/>
                    </a:cubicBezTo>
                    <a:close/>
                  </a:path>
                </a:pathLst>
              </a:custGeom>
              <a:solidFill>
                <a:srgbClr val="FFE68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43" name="Google Shape;123;p4"/>
              <p:cNvGrpSpPr/>
              <p:nvPr/>
            </p:nvGrpSpPr>
            <p:grpSpPr>
              <a:xfrm>
                <a:off x="6306235" y="1356086"/>
                <a:ext cx="1235373" cy="1660293"/>
                <a:chOff x="6306235" y="1356086"/>
                <a:chExt cx="1235373" cy="1660293"/>
              </a:xfrm>
            </p:grpSpPr>
            <p:sp>
              <p:nvSpPr>
                <p:cNvPr id="44" name="Google Shape;124;p4"/>
                <p:cNvSpPr/>
                <p:nvPr/>
              </p:nvSpPr>
              <p:spPr>
                <a:xfrm>
                  <a:off x="6371938" y="1404273"/>
                  <a:ext cx="1143381" cy="1612106"/>
                </a:xfrm>
                <a:custGeom>
                  <a:avLst/>
                  <a:gdLst/>
                  <a:ahLst/>
                  <a:cxnLst/>
                  <a:rect l="l" t="t" r="r" b="b"/>
                  <a:pathLst>
                    <a:path w="1143381" h="1612106" extrusionOk="0">
                      <a:moveTo>
                        <a:pt x="25604" y="1611840"/>
                      </a:moveTo>
                      <a:lnTo>
                        <a:pt x="1142696" y="17260"/>
                      </a:lnTo>
                      <a:lnTo>
                        <a:pt x="1120788" y="-266"/>
                      </a:lnTo>
                      <a:lnTo>
                        <a:pt x="-685" y="1607459"/>
                      </a:lnTo>
                      <a:lnTo>
                        <a:pt x="25604" y="1611840"/>
                      </a:lnTo>
                      <a:close/>
                    </a:path>
                  </a:pathLst>
                </a:custGeom>
                <a:solidFill>
                  <a:srgbClr val="FFE680">
                    <a:alpha val="4392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45" name="Google Shape;125;p4"/>
                <p:cNvGrpSpPr/>
                <p:nvPr/>
              </p:nvGrpSpPr>
              <p:grpSpPr>
                <a:xfrm>
                  <a:off x="6306235" y="1356086"/>
                  <a:ext cx="1235373" cy="1647158"/>
                  <a:chOff x="6306235" y="1356086"/>
                  <a:chExt cx="1235373" cy="1647158"/>
                </a:xfrm>
              </p:grpSpPr>
              <p:sp>
                <p:nvSpPr>
                  <p:cNvPr id="46" name="Google Shape;126;p4"/>
                  <p:cNvSpPr/>
                  <p:nvPr/>
                </p:nvSpPr>
                <p:spPr>
                  <a:xfrm>
                    <a:off x="6306235" y="1356086"/>
                    <a:ext cx="1235373" cy="1647158"/>
                  </a:xfrm>
                  <a:custGeom>
                    <a:avLst/>
                    <a:gdLst/>
                    <a:ahLst/>
                    <a:cxnLst/>
                    <a:rect l="l" t="t" r="r" b="b"/>
                    <a:pathLst>
                      <a:path w="1235373" h="1647158" extrusionOk="0">
                        <a:moveTo>
                          <a:pt x="113215" y="1646883"/>
                        </a:moveTo>
                        <a:lnTo>
                          <a:pt x="1234688" y="74210"/>
                        </a:lnTo>
                        <a:lnTo>
                          <a:pt x="1120789" y="-266"/>
                        </a:lnTo>
                        <a:lnTo>
                          <a:pt x="-685" y="1607459"/>
                        </a:lnTo>
                        <a:lnTo>
                          <a:pt x="113215" y="1646892"/>
                        </a:lnTo>
                        <a:close/>
                      </a:path>
                    </a:pathLst>
                  </a:custGeom>
                  <a:solidFill>
                    <a:srgbClr val="C8AB37">
                      <a:alpha val="4392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7" name="Google Shape;127;p4"/>
                  <p:cNvSpPr/>
                  <p:nvPr/>
                </p:nvSpPr>
                <p:spPr>
                  <a:xfrm>
                    <a:off x="6310692" y="1386747"/>
                    <a:ext cx="1143380" cy="1612106"/>
                  </a:xfrm>
                  <a:custGeom>
                    <a:avLst/>
                    <a:gdLst/>
                    <a:ahLst/>
                    <a:cxnLst/>
                    <a:rect l="l" t="t" r="r" b="b"/>
                    <a:pathLst>
                      <a:path w="1143380" h="1612106" extrusionOk="0">
                        <a:moveTo>
                          <a:pt x="25604" y="1611840"/>
                        </a:moveTo>
                        <a:lnTo>
                          <a:pt x="1142695" y="17260"/>
                        </a:lnTo>
                        <a:lnTo>
                          <a:pt x="1120788" y="-266"/>
                        </a:lnTo>
                        <a:lnTo>
                          <a:pt x="-685" y="1607459"/>
                        </a:lnTo>
                        <a:lnTo>
                          <a:pt x="25604" y="1611840"/>
                        </a:lnTo>
                        <a:close/>
                      </a:path>
                    </a:pathLst>
                  </a:custGeom>
                  <a:solidFill>
                    <a:srgbClr val="AC9D93">
                      <a:alpha val="4392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8" name="Google Shape;128;p4"/>
                  <p:cNvSpPr/>
                  <p:nvPr/>
                </p:nvSpPr>
                <p:spPr>
                  <a:xfrm>
                    <a:off x="6380702" y="1395510"/>
                    <a:ext cx="1099565" cy="1546383"/>
                  </a:xfrm>
                  <a:custGeom>
                    <a:avLst/>
                    <a:gdLst/>
                    <a:ahLst/>
                    <a:cxnLst/>
                    <a:rect l="l" t="t" r="r" b="b"/>
                    <a:pathLst>
                      <a:path w="1099565" h="1546383" extrusionOk="0">
                        <a:moveTo>
                          <a:pt x="-685" y="1546118"/>
                        </a:moveTo>
                        <a:lnTo>
                          <a:pt x="1076973" y="-266"/>
                        </a:lnTo>
                        <a:lnTo>
                          <a:pt x="1098880" y="8496"/>
                        </a:lnTo>
                        <a:lnTo>
                          <a:pt x="-685" y="1546118"/>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grpSp>
      </p:grpSp>
      <p:sp>
        <p:nvSpPr>
          <p:cNvPr id="49" name="TextBox 48"/>
          <p:cNvSpPr txBox="1"/>
          <p:nvPr/>
        </p:nvSpPr>
        <p:spPr>
          <a:xfrm>
            <a:off x="1436914" y="1645920"/>
            <a:ext cx="4256627" cy="4401205"/>
          </a:xfrm>
          <a:prstGeom prst="rect">
            <a:avLst/>
          </a:prstGeom>
          <a:noFill/>
        </p:spPr>
        <p:txBody>
          <a:bodyPr wrap="square" rtlCol="0">
            <a:spAutoFit/>
          </a:bodyPr>
          <a:lstStyle/>
          <a:p>
            <a:pPr algn="just"/>
            <a:r>
              <a:rPr lang="en-US" sz="2800" b="1">
                <a:solidFill>
                  <a:srgbClr val="002060"/>
                </a:solidFill>
                <a:latin typeface="Cambria" panose="02040503050406030204" pitchFamily="18" charset="0"/>
                <a:ea typeface="Cambria" panose="02040503050406030204" pitchFamily="18" charset="0"/>
              </a:rPr>
              <a:t>* Năng lực đặc thù:</a:t>
            </a:r>
          </a:p>
          <a:p>
            <a:pPr algn="just"/>
            <a:r>
              <a:rPr lang="en-US" sz="2800">
                <a:solidFill>
                  <a:srgbClr val="002060"/>
                </a:solidFill>
                <a:latin typeface="Cambria" panose="02040503050406030204" pitchFamily="18" charset="0"/>
                <a:ea typeface="Cambria" panose="02040503050406030204" pitchFamily="18" charset="0"/>
              </a:rPr>
              <a:t>– Xác định được vị trí các di sản thế giới ở vùng Duyên hải miền Trung trên bản đồ lược đồ.</a:t>
            </a:r>
          </a:p>
          <a:p>
            <a:pPr algn="just"/>
            <a:r>
              <a:rPr lang="en-US" sz="2800">
                <a:solidFill>
                  <a:srgbClr val="002060"/>
                </a:solidFill>
                <a:latin typeface="Cambria" panose="02040503050406030204" pitchFamily="18" charset="0"/>
                <a:ea typeface="Cambria" panose="02040503050406030204" pitchFamily="18" charset="0"/>
              </a:rPr>
              <a:t>– Trình bày được một số điểm nổi bật về văn hoá ở vùng Duyên hải miền Trung có sử dụng tư liệu (tranh ảnh, câu chuyện,…).</a:t>
            </a:r>
          </a:p>
        </p:txBody>
      </p:sp>
      <p:sp>
        <p:nvSpPr>
          <p:cNvPr id="50" name="TextBox 49"/>
          <p:cNvSpPr txBox="1"/>
          <p:nvPr/>
        </p:nvSpPr>
        <p:spPr>
          <a:xfrm>
            <a:off x="6641183" y="1734172"/>
            <a:ext cx="3957261" cy="1815882"/>
          </a:xfrm>
          <a:prstGeom prst="rect">
            <a:avLst/>
          </a:prstGeom>
          <a:noFill/>
        </p:spPr>
        <p:txBody>
          <a:bodyPr wrap="square" rtlCol="0">
            <a:spAutoFit/>
          </a:bodyPr>
          <a:lstStyle/>
          <a:p>
            <a:pPr algn="just"/>
            <a:r>
              <a:rPr lang="en-US" sz="2800" b="1">
                <a:solidFill>
                  <a:schemeClr val="accent1">
                    <a:lumMod val="75000"/>
                  </a:schemeClr>
                </a:solidFill>
                <a:latin typeface="Cambria" panose="02040503050406030204" pitchFamily="18" charset="0"/>
                <a:ea typeface="Cambria" panose="02040503050406030204" pitchFamily="18" charset="0"/>
              </a:rPr>
              <a:t>* Năng lực chung: </a:t>
            </a:r>
            <a:r>
              <a:rPr lang="en-US" sz="2800">
                <a:solidFill>
                  <a:schemeClr val="accent1">
                    <a:lumMod val="75000"/>
                  </a:schemeClr>
                </a:solidFill>
                <a:latin typeface="Cambria" panose="02040503050406030204" pitchFamily="18" charset="0"/>
                <a:ea typeface="Cambria" panose="02040503050406030204" pitchFamily="18" charset="0"/>
              </a:rPr>
              <a:t>giao tiếp, hợp tác, giải quyết vấn đề và sáng tạo, tự chủ tự học.</a:t>
            </a:r>
          </a:p>
        </p:txBody>
      </p:sp>
      <p:sp>
        <p:nvSpPr>
          <p:cNvPr id="52" name="TextBox 51">
            <a:extLst>
              <a:ext uri="{FF2B5EF4-FFF2-40B4-BE49-F238E27FC236}">
                <a16:creationId xmlns:a16="http://schemas.microsoft.com/office/drawing/2014/main" id="{4CBED325-D36B-487B-AF89-E6C87160F408}"/>
              </a:ext>
            </a:extLst>
          </p:cNvPr>
          <p:cNvSpPr txBox="1"/>
          <p:nvPr/>
        </p:nvSpPr>
        <p:spPr>
          <a:xfrm>
            <a:off x="7725070" y="4513300"/>
            <a:ext cx="2699090" cy="1384995"/>
          </a:xfrm>
          <a:prstGeom prst="rect">
            <a:avLst/>
          </a:prstGeom>
          <a:noFill/>
        </p:spPr>
        <p:txBody>
          <a:bodyPr wrap="square">
            <a:spAutoFit/>
          </a:bodyPr>
          <a:lstStyle/>
          <a:p>
            <a:pPr algn="just"/>
            <a:r>
              <a:rPr lang="en-US" sz="2800" b="1">
                <a:solidFill>
                  <a:schemeClr val="accent2">
                    <a:lumMod val="75000"/>
                  </a:schemeClr>
                </a:solidFill>
                <a:latin typeface="Cambria" panose="02040503050406030204" pitchFamily="18" charset="0"/>
                <a:ea typeface="Cambria" panose="02040503050406030204" pitchFamily="18" charset="0"/>
              </a:rPr>
              <a:t>* Phẩm chất: </a:t>
            </a:r>
            <a:r>
              <a:rPr lang="en-US" sz="2800">
                <a:solidFill>
                  <a:schemeClr val="accent2">
                    <a:lumMod val="75000"/>
                  </a:schemeClr>
                </a:solidFill>
                <a:latin typeface="Cambria" panose="02040503050406030204" pitchFamily="18" charset="0"/>
                <a:ea typeface="Cambria" panose="02040503050406030204" pitchFamily="18" charset="0"/>
              </a:rPr>
              <a:t>yêu nước, chăm chỉ, trách nhiệm.</a:t>
            </a:r>
          </a:p>
        </p:txBody>
      </p:sp>
      <p:pic>
        <p:nvPicPr>
          <p:cNvPr id="53" name="Picture 52"/>
          <p:cNvPicPr>
            <a:picLocks noChangeAspect="1"/>
          </p:cNvPicPr>
          <p:nvPr/>
        </p:nvPicPr>
        <p:blipFill>
          <a:blip r:embed="rId2"/>
          <a:stretch>
            <a:fillRect/>
          </a:stretch>
        </p:blipFill>
        <p:spPr>
          <a:xfrm>
            <a:off x="1966911" y="-52321"/>
            <a:ext cx="8205927" cy="2005758"/>
          </a:xfrm>
          <a:prstGeom prst="rect">
            <a:avLst/>
          </a:prstGeom>
        </p:spPr>
      </p:pic>
    </p:spTree>
    <p:extLst>
      <p:ext uri="{BB962C8B-B14F-4D97-AF65-F5344CB8AC3E}">
        <p14:creationId xmlns:p14="http://schemas.microsoft.com/office/powerpoint/2010/main" val="3774482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additive="base">
                                        <p:cTn id="7" dur="1000" fill="hold"/>
                                        <p:tgtEl>
                                          <p:spTgt spid="52"/>
                                        </p:tgtEl>
                                        <p:attrNameLst>
                                          <p:attrName>ppt_x</p:attrName>
                                        </p:attrNameLst>
                                      </p:cBhvr>
                                      <p:tavLst>
                                        <p:tav tm="0">
                                          <p:val>
                                            <p:strVal val="#ppt_x"/>
                                          </p:val>
                                        </p:tav>
                                        <p:tav tm="100000">
                                          <p:val>
                                            <p:strVal val="#ppt_x"/>
                                          </p:val>
                                        </p:tav>
                                      </p:tavLst>
                                    </p:anim>
                                    <p:anim calcmode="lin" valueType="num">
                                      <p:cBhvr additive="base">
                                        <p:cTn id="8" dur="1000" fill="hold"/>
                                        <p:tgtEl>
                                          <p:spTgt spid="52"/>
                                        </p:tgtEl>
                                        <p:attrNameLst>
                                          <p:attrName>ppt_y</p:attrName>
                                        </p:attrNameLst>
                                      </p:cBhvr>
                                      <p:tavLst>
                                        <p:tav tm="0">
                                          <p:val>
                                            <p:strVal val="0-#ppt_h/2"/>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1000" fill="hold"/>
                                        <p:tgtEl>
                                          <p:spTgt spid="49"/>
                                        </p:tgtEl>
                                        <p:attrNameLst>
                                          <p:attrName>ppt_x</p:attrName>
                                        </p:attrNameLst>
                                      </p:cBhvr>
                                      <p:tavLst>
                                        <p:tav tm="0">
                                          <p:val>
                                            <p:strVal val="0-#ppt_w/2"/>
                                          </p:val>
                                        </p:tav>
                                        <p:tav tm="100000">
                                          <p:val>
                                            <p:strVal val="#ppt_x"/>
                                          </p:val>
                                        </p:tav>
                                      </p:tavLst>
                                    </p:anim>
                                    <p:anim calcmode="lin" valueType="num">
                                      <p:cBhvr additive="base">
                                        <p:cTn id="12" dur="1000" fill="hold"/>
                                        <p:tgtEl>
                                          <p:spTgt spid="49"/>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1000" fill="hold"/>
                                        <p:tgtEl>
                                          <p:spTgt spid="50"/>
                                        </p:tgtEl>
                                        <p:attrNameLst>
                                          <p:attrName>ppt_x</p:attrName>
                                        </p:attrNameLst>
                                      </p:cBhvr>
                                      <p:tavLst>
                                        <p:tav tm="0">
                                          <p:val>
                                            <p:strVal val="#ppt_x"/>
                                          </p:val>
                                        </p:tav>
                                        <p:tav tm="100000">
                                          <p:val>
                                            <p:strVal val="#ppt_x"/>
                                          </p:val>
                                        </p:tav>
                                      </p:tavLst>
                                    </p:anim>
                                    <p:anim calcmode="lin" valueType="num">
                                      <p:cBhvr additive="base">
                                        <p:cTn id="16" dur="1000" fill="hold"/>
                                        <p:tgtEl>
                                          <p:spTgt spid="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0" grpId="0"/>
      <p:bldP spid="5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9717" y="289052"/>
            <a:ext cx="6281920" cy="646331"/>
          </a:xfrm>
          <a:prstGeom prst="rect">
            <a:avLst/>
          </a:prstGeom>
        </p:spPr>
        <p:txBody>
          <a:bodyPr wrap="square">
            <a:spAutoFit/>
          </a:bodyPr>
          <a:lstStyle/>
          <a:p>
            <a:pPr marL="0" marR="0" lvl="0" indent="0" algn="ctr" defTabSz="609585" rtl="0" eaLnBrk="1" fontAlgn="auto" latinLnBrk="0" hangingPunct="1">
              <a:lnSpc>
                <a:spcPct val="100000"/>
              </a:lnSpc>
              <a:spcBef>
                <a:spcPct val="50000"/>
              </a:spcBef>
              <a:spcAft>
                <a:spcPts val="0"/>
              </a:spcAft>
              <a:buClrTx/>
              <a:buSzTx/>
              <a:buFontTx/>
              <a:buNone/>
              <a:tabLst/>
              <a:defRPr/>
            </a:pPr>
            <a:r>
              <a:rPr kumimoji="0" lang="en-US" sz="3600" b="1" i="1" u="none" strike="noStrike" kern="1200" cap="none" spc="0" normalizeH="0" baseline="0" noProof="0">
                <a:ln>
                  <a:noFill/>
                </a:ln>
                <a:solidFill>
                  <a:srgbClr val="00B0F0"/>
                </a:solidFill>
                <a:effectLst/>
                <a:uLnTx/>
                <a:uFillTx/>
                <a:latin typeface="Cambria" panose="02040503050406030204" pitchFamily="18" charset="0"/>
                <a:ea typeface="Cambria" panose="02040503050406030204" pitchFamily="18" charset="0"/>
                <a:cs typeface="Times New Roman" pitchFamily="18" charset="0"/>
              </a:rPr>
              <a:t>Lễ Khao lề thế lính Hoàng Sa</a:t>
            </a:r>
          </a:p>
        </p:txBody>
      </p:sp>
      <p:grpSp>
        <p:nvGrpSpPr>
          <p:cNvPr id="3" name="Group 2"/>
          <p:cNvGrpSpPr/>
          <p:nvPr/>
        </p:nvGrpSpPr>
        <p:grpSpPr>
          <a:xfrm>
            <a:off x="7864700" y="612217"/>
            <a:ext cx="3841940" cy="3668669"/>
            <a:chOff x="8155645" y="2206376"/>
            <a:chExt cx="3841940" cy="3668669"/>
          </a:xfrm>
        </p:grpSpPr>
        <p:pic>
          <p:nvPicPr>
            <p:cNvPr id="4" name="Picture 3"/>
            <p:cNvPicPr>
              <a:picLocks noChangeAspect="1"/>
            </p:cNvPicPr>
            <p:nvPr/>
          </p:nvPicPr>
          <p:blipFill>
            <a:blip r:embed="rId2"/>
            <a:stretch>
              <a:fillRect/>
            </a:stretch>
          </p:blipFill>
          <p:spPr>
            <a:xfrm>
              <a:off x="8181772" y="2206376"/>
              <a:ext cx="3815813" cy="2543875"/>
            </a:xfrm>
            <a:prstGeom prst="rect">
              <a:avLst/>
            </a:prstGeom>
          </p:spPr>
        </p:pic>
        <p:sp>
          <p:nvSpPr>
            <p:cNvPr id="5" name="TextBox 4"/>
            <p:cNvSpPr txBox="1"/>
            <p:nvPr/>
          </p:nvSpPr>
          <p:spPr>
            <a:xfrm>
              <a:off x="8155645" y="4859382"/>
              <a:ext cx="3840753"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Hình 7: </a:t>
              </a:r>
              <a:r>
                <a:rPr kumimoji="0" lang="en-US" sz="2000" b="0" i="1"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Một nghi thức trong lễ Khao lề thế lính Hoàng Sa ở Lý Sơn (tỉnh Quảng Ngãi)</a:t>
              </a:r>
            </a:p>
          </p:txBody>
        </p:sp>
      </p:grpSp>
      <p:sp>
        <p:nvSpPr>
          <p:cNvPr id="6" name="TextBox 5"/>
          <p:cNvSpPr txBox="1"/>
          <p:nvPr/>
        </p:nvSpPr>
        <p:spPr>
          <a:xfrm>
            <a:off x="229717" y="1140155"/>
            <a:ext cx="7273089" cy="501675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mn-cs"/>
              </a:rPr>
              <a:t>   Cùng với quá trình khai phá vùng đất phía Nam, các chúa Nguyễn đã đặt ra Hải đội Hoàng Sa làm nhiệm vụ đi thuyền đến các đảo thuộc quần đảo Hoàng Sa và quần đảo Trường Sa để thu lượm sản vật từng bước thực thi chủ quyền biển đảo,… Những người đi thực hiện nhiệm vụ trong điều kiện rất khó khăn, khắc nghiệt và chỉ bằng những phương tiện, vật dụng rất thô sơ. </a:t>
            </a:r>
          </a:p>
        </p:txBody>
      </p:sp>
    </p:spTree>
    <p:extLst>
      <p:ext uri="{BB962C8B-B14F-4D97-AF65-F5344CB8AC3E}">
        <p14:creationId xmlns:p14="http://schemas.microsoft.com/office/powerpoint/2010/main" val="1946472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14" presetClass="entr" presetSubtype="1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9717" y="289052"/>
            <a:ext cx="6281920" cy="646331"/>
          </a:xfrm>
          <a:prstGeom prst="rect">
            <a:avLst/>
          </a:prstGeom>
        </p:spPr>
        <p:txBody>
          <a:bodyPr wrap="square">
            <a:spAutoFit/>
          </a:bodyPr>
          <a:lstStyle/>
          <a:p>
            <a:pPr marL="0" marR="0" lvl="0" indent="0" algn="ctr" defTabSz="609585" rtl="0" eaLnBrk="1" fontAlgn="auto" latinLnBrk="0" hangingPunct="1">
              <a:lnSpc>
                <a:spcPct val="100000"/>
              </a:lnSpc>
              <a:spcBef>
                <a:spcPct val="50000"/>
              </a:spcBef>
              <a:spcAft>
                <a:spcPts val="0"/>
              </a:spcAft>
              <a:buClrTx/>
              <a:buSzTx/>
              <a:buFontTx/>
              <a:buNone/>
              <a:tabLst/>
              <a:defRPr/>
            </a:pPr>
            <a:r>
              <a:rPr kumimoji="0" lang="en-US" sz="3600" b="1" i="1" u="none" strike="noStrike" kern="1200" cap="none" spc="0" normalizeH="0" baseline="0" noProof="0">
                <a:ln>
                  <a:noFill/>
                </a:ln>
                <a:solidFill>
                  <a:srgbClr val="00B0F0"/>
                </a:solidFill>
                <a:effectLst/>
                <a:uLnTx/>
                <a:uFillTx/>
                <a:latin typeface="Cambria" panose="02040503050406030204" pitchFamily="18" charset="0"/>
                <a:ea typeface="Cambria" panose="02040503050406030204" pitchFamily="18" charset="0"/>
                <a:cs typeface="Times New Roman" pitchFamily="18" charset="0"/>
              </a:rPr>
              <a:t>Lễ Khao lề thế lính Hoàng Sa</a:t>
            </a:r>
          </a:p>
        </p:txBody>
      </p:sp>
      <p:grpSp>
        <p:nvGrpSpPr>
          <p:cNvPr id="3" name="Group 2"/>
          <p:cNvGrpSpPr/>
          <p:nvPr/>
        </p:nvGrpSpPr>
        <p:grpSpPr>
          <a:xfrm>
            <a:off x="7864700" y="612217"/>
            <a:ext cx="3841940" cy="3668669"/>
            <a:chOff x="8155645" y="2206376"/>
            <a:chExt cx="3841940" cy="3668669"/>
          </a:xfrm>
        </p:grpSpPr>
        <p:pic>
          <p:nvPicPr>
            <p:cNvPr id="4" name="Picture 3"/>
            <p:cNvPicPr>
              <a:picLocks noChangeAspect="1"/>
            </p:cNvPicPr>
            <p:nvPr/>
          </p:nvPicPr>
          <p:blipFill>
            <a:blip r:embed="rId2"/>
            <a:stretch>
              <a:fillRect/>
            </a:stretch>
          </p:blipFill>
          <p:spPr>
            <a:xfrm>
              <a:off x="8181772" y="2206376"/>
              <a:ext cx="3815813" cy="2543875"/>
            </a:xfrm>
            <a:prstGeom prst="rect">
              <a:avLst/>
            </a:prstGeom>
          </p:spPr>
        </p:pic>
        <p:sp>
          <p:nvSpPr>
            <p:cNvPr id="5" name="TextBox 4"/>
            <p:cNvSpPr txBox="1"/>
            <p:nvPr/>
          </p:nvSpPr>
          <p:spPr>
            <a:xfrm>
              <a:off x="8155645" y="4859382"/>
              <a:ext cx="3840753"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Hình 7: </a:t>
              </a:r>
              <a:r>
                <a:rPr kumimoji="0" lang="en-US" sz="2000" b="0" i="1"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Một nghi thức trong lễ Khao lề thế lính Hoàng Sa ở Lý Sơn (tỉnh Quảng Ngãi)</a:t>
              </a:r>
            </a:p>
          </p:txBody>
        </p:sp>
      </p:grpSp>
      <p:sp>
        <p:nvSpPr>
          <p:cNvPr id="6" name="TextBox 5"/>
          <p:cNvSpPr txBox="1"/>
          <p:nvPr/>
        </p:nvSpPr>
        <p:spPr>
          <a:xfrm>
            <a:off x="229716" y="935319"/>
            <a:ext cx="7273089" cy="206210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mn-cs"/>
              </a:rPr>
              <a:t>   Lễ Khao lề thế lính Hoàng Sa là một tập tục cổ truyền có từ thời Hải đội Hoàng Sa nhằm tri ân những người đi làm nhiệm vụ và cầu cho họ được bình an trở về,..</a:t>
            </a:r>
          </a:p>
        </p:txBody>
      </p:sp>
      <p:sp>
        <p:nvSpPr>
          <p:cNvPr id="8" name="TextBox 7"/>
          <p:cNvSpPr txBox="1"/>
          <p:nvPr/>
        </p:nvSpPr>
        <p:spPr>
          <a:xfrm>
            <a:off x="229716" y="3202258"/>
            <a:ext cx="7273089" cy="304698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mn-cs"/>
              </a:rPr>
              <a:t>   Ngày nay, lễ Khao lề thế lính Hoàng Sa vẫn được duy trì, gồm nhiều hoạt động như: tế lễ cổ truyền, lễ đua thuyền tứ linh,… nhằm tri ân Hải đội Hoàng Sa năm xưa, đồng thời giáo dục thế hệ trẻ về trách nhiệm giữ gìn biển đảo quê hương.</a:t>
            </a:r>
          </a:p>
        </p:txBody>
      </p:sp>
    </p:spTree>
    <p:extLst>
      <p:ext uri="{BB962C8B-B14F-4D97-AF65-F5344CB8AC3E}">
        <p14:creationId xmlns:p14="http://schemas.microsoft.com/office/powerpoint/2010/main" val="3134524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14" presetClass="entr" presetSubtype="1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72382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170" y="3032108"/>
            <a:ext cx="6016540" cy="3716098"/>
          </a:xfrm>
          <a:prstGeom prst="rect">
            <a:avLst/>
          </a:prstGeom>
        </p:spPr>
      </p:pic>
      <p:grpSp>
        <p:nvGrpSpPr>
          <p:cNvPr id="3" name="Group 2"/>
          <p:cNvGrpSpPr/>
          <p:nvPr/>
        </p:nvGrpSpPr>
        <p:grpSpPr>
          <a:xfrm>
            <a:off x="387927" y="526461"/>
            <a:ext cx="11526982" cy="1496303"/>
            <a:chOff x="749449" y="875643"/>
            <a:chExt cx="10691167" cy="894115"/>
          </a:xfrm>
        </p:grpSpPr>
        <p:sp>
          <p:nvSpPr>
            <p:cNvPr id="4" name="Rounded Rectangle 3"/>
            <p:cNvSpPr/>
            <p:nvPr/>
          </p:nvSpPr>
          <p:spPr>
            <a:xfrm>
              <a:off x="749449" y="875643"/>
              <a:ext cx="10691167" cy="894115"/>
            </a:xfrm>
            <a:prstGeom prst="roundRect">
              <a:avLst/>
            </a:prstGeom>
            <a:solidFill>
              <a:schemeClr val="bg1"/>
            </a:solidFill>
            <a:ln w="38100">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p:cNvSpPr/>
            <p:nvPr/>
          </p:nvSpPr>
          <p:spPr>
            <a:xfrm>
              <a:off x="795555" y="964072"/>
              <a:ext cx="10598955" cy="717256"/>
            </a:xfrm>
            <a:prstGeom prst="rect">
              <a:avLst/>
            </a:prstGeom>
          </p:spPr>
          <p:txBody>
            <a:bodyPr wrap="square">
              <a:spAutoFit/>
            </a:bodyPr>
            <a:lstStyle/>
            <a:p>
              <a:pPr marL="0" marR="0" lvl="0" indent="0" algn="just" defTabSz="914400" rtl="0" eaLnBrk="1" fontAlgn="auto" latinLnBrk="0" hangingPunct="1">
                <a:lnSpc>
                  <a:spcPct val="100000"/>
                </a:lnSpc>
                <a:spcBef>
                  <a:spcPts val="600"/>
                </a:spcBef>
                <a:spcAft>
                  <a:spcPts val="600"/>
                </a:spcAft>
                <a:buClrTx/>
                <a:buSzTx/>
                <a:buFontTx/>
                <a:buNone/>
                <a:tabLst/>
                <a:defRPr/>
              </a:pPr>
              <a:r>
                <a:rPr kumimoji="0" lang="en-US" sz="3600" b="1" i="0"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mn-cs"/>
                </a:rPr>
                <a:t>+ Kể tên một số lễ hội ở vùng Duyên hải miền Trung và nêu những nét nổi bật về lễ hội ở vùng này.</a:t>
              </a:r>
            </a:p>
          </p:txBody>
        </p:sp>
      </p:grpSp>
      <p:grpSp>
        <p:nvGrpSpPr>
          <p:cNvPr id="6" name="Group 5"/>
          <p:cNvGrpSpPr/>
          <p:nvPr/>
        </p:nvGrpSpPr>
        <p:grpSpPr>
          <a:xfrm>
            <a:off x="6008913" y="2494599"/>
            <a:ext cx="6000902" cy="3070178"/>
            <a:chOff x="414839" y="879447"/>
            <a:chExt cx="10979671" cy="894115"/>
          </a:xfrm>
        </p:grpSpPr>
        <p:sp>
          <p:nvSpPr>
            <p:cNvPr id="7" name="Rounded Rectangle 6"/>
            <p:cNvSpPr/>
            <p:nvPr/>
          </p:nvSpPr>
          <p:spPr>
            <a:xfrm>
              <a:off x="414839" y="879447"/>
              <a:ext cx="10691167" cy="894115"/>
            </a:xfrm>
            <a:prstGeom prst="roundRect">
              <a:avLst/>
            </a:prstGeom>
            <a:solidFill>
              <a:schemeClr val="bg1"/>
            </a:solidFill>
            <a:ln w="38100">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p:cNvSpPr/>
            <p:nvPr/>
          </p:nvSpPr>
          <p:spPr>
            <a:xfrm>
              <a:off x="795555" y="964072"/>
              <a:ext cx="10598955" cy="560803"/>
            </a:xfrm>
            <a:prstGeom prst="rect">
              <a:avLst/>
            </a:prstGeom>
          </p:spPr>
          <p:txBody>
            <a:bodyPr wrap="square">
              <a:spAutoFit/>
            </a:bodyPr>
            <a:lstStyle/>
            <a:p>
              <a:pPr marL="0" marR="0" lvl="0" indent="0" algn="just" defTabSz="914400" rtl="0" eaLnBrk="1" fontAlgn="auto" latinLnBrk="0" hangingPunct="1">
                <a:lnSpc>
                  <a:spcPct val="100000"/>
                </a:lnSpc>
                <a:spcBef>
                  <a:spcPts val="600"/>
                </a:spcBef>
                <a:spcAft>
                  <a:spcPts val="600"/>
                </a:spcAft>
                <a:buClrTx/>
                <a:buSzTx/>
                <a:buFontTx/>
                <a:buNone/>
                <a:tabLst/>
                <a:defRPr/>
              </a:pPr>
              <a:r>
                <a:rPr kumimoji="0" lang="en-US" sz="32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 Địa điểm</a:t>
              </a:r>
            </a:p>
            <a:p>
              <a:pPr marL="0" marR="0" lvl="0" indent="0" algn="just" defTabSz="914400" rtl="0" eaLnBrk="1" fontAlgn="auto" latinLnBrk="0" hangingPunct="1">
                <a:lnSpc>
                  <a:spcPct val="100000"/>
                </a:lnSpc>
                <a:spcBef>
                  <a:spcPts val="600"/>
                </a:spcBef>
                <a:spcAft>
                  <a:spcPts val="600"/>
                </a:spcAft>
                <a:buClrTx/>
                <a:buSzTx/>
                <a:buFontTx/>
                <a:buNone/>
                <a:tabLst/>
                <a:defRPr/>
              </a:pPr>
              <a:r>
                <a:rPr kumimoji="0" lang="en-US" sz="32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 Thời gian tổ chức lễ hội</a:t>
              </a:r>
            </a:p>
            <a:p>
              <a:pPr marL="0" marR="0" lvl="0" indent="0" algn="just" defTabSz="914400" rtl="0" eaLnBrk="1" fontAlgn="auto" latinLnBrk="0" hangingPunct="1">
                <a:lnSpc>
                  <a:spcPct val="100000"/>
                </a:lnSpc>
                <a:spcBef>
                  <a:spcPts val="600"/>
                </a:spcBef>
                <a:spcAft>
                  <a:spcPts val="600"/>
                </a:spcAft>
                <a:buClrTx/>
                <a:buSzTx/>
                <a:buFontTx/>
                <a:buNone/>
                <a:tabLst/>
                <a:defRPr/>
              </a:pPr>
              <a:r>
                <a:rPr kumimoji="0" lang="en-US" sz="32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 Một số hoạt động trong lễ hội</a:t>
              </a:r>
              <a:endParaRPr kumimoji="0" lang="en-US" sz="3200" b="1" i="0"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600"/>
                </a:spcBef>
                <a:spcAft>
                  <a:spcPts val="600"/>
                </a:spcAft>
                <a:buClrTx/>
                <a:buSzTx/>
                <a:buFontTx/>
                <a:buNone/>
                <a:tabLst/>
                <a:defRPr/>
              </a:pPr>
              <a:r>
                <a:rPr kumimoji="0" lang="en-US" sz="32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 Ý nghĩa của từng lễ hội; </a:t>
              </a:r>
              <a:endParaRPr kumimoji="0" lang="en-US" sz="3200" b="1" i="0"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mn-cs"/>
              </a:endParaRPr>
            </a:p>
          </p:txBody>
        </p:sp>
      </p:grpSp>
    </p:spTree>
    <p:extLst>
      <p:ext uri="{BB962C8B-B14F-4D97-AF65-F5344CB8AC3E}">
        <p14:creationId xmlns:p14="http://schemas.microsoft.com/office/powerpoint/2010/main" val="1147134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18655" y="331737"/>
          <a:ext cx="11568544" cy="6369509"/>
        </p:xfrm>
        <a:graphic>
          <a:graphicData uri="http://schemas.openxmlformats.org/drawingml/2006/table">
            <a:tbl>
              <a:tblPr firstRow="1" bandRow="1">
                <a:tableStyleId>{D7AC3CCA-C797-4891-BE02-D94E43425B78}</a:tableStyleId>
              </a:tblPr>
              <a:tblGrid>
                <a:gridCol w="2175163">
                  <a:extLst>
                    <a:ext uri="{9D8B030D-6E8A-4147-A177-3AD203B41FA5}">
                      <a16:colId xmlns:a16="http://schemas.microsoft.com/office/drawing/2014/main" val="1196350559"/>
                    </a:ext>
                  </a:extLst>
                </a:gridCol>
                <a:gridCol w="3488971">
                  <a:extLst>
                    <a:ext uri="{9D8B030D-6E8A-4147-A177-3AD203B41FA5}">
                      <a16:colId xmlns:a16="http://schemas.microsoft.com/office/drawing/2014/main" val="2758662457"/>
                    </a:ext>
                  </a:extLst>
                </a:gridCol>
                <a:gridCol w="3187337">
                  <a:extLst>
                    <a:ext uri="{9D8B030D-6E8A-4147-A177-3AD203B41FA5}">
                      <a16:colId xmlns:a16="http://schemas.microsoft.com/office/drawing/2014/main" val="3862366011"/>
                    </a:ext>
                  </a:extLst>
                </a:gridCol>
                <a:gridCol w="2717073">
                  <a:extLst>
                    <a:ext uri="{9D8B030D-6E8A-4147-A177-3AD203B41FA5}">
                      <a16:colId xmlns:a16="http://schemas.microsoft.com/office/drawing/2014/main" val="880371142"/>
                    </a:ext>
                  </a:extLst>
                </a:gridCol>
              </a:tblGrid>
              <a:tr h="990189">
                <a:tc>
                  <a:txBody>
                    <a:bodyPr/>
                    <a:lstStyle/>
                    <a:p>
                      <a:pPr algn="ctr"/>
                      <a:endParaRPr lang="en-US" b="1">
                        <a:latin typeface="Cambria" panose="02040503050406030204" pitchFamily="18" charset="0"/>
                        <a:ea typeface="Cambria" panose="02040503050406030204" pitchFamily="18" charset="0"/>
                      </a:endParaRPr>
                    </a:p>
                  </a:txBody>
                  <a:tcPr anchor="ctr">
                    <a:solidFill>
                      <a:schemeClr val="bg1"/>
                    </a:solidFill>
                  </a:tcPr>
                </a:tc>
                <a:tc>
                  <a:txBody>
                    <a:bodyPr/>
                    <a:lstStyle/>
                    <a:p>
                      <a:pPr algn="ctr"/>
                      <a:r>
                        <a:rPr lang="en-US" sz="2800" b="1">
                          <a:solidFill>
                            <a:srgbClr val="0070C0"/>
                          </a:solidFill>
                          <a:latin typeface="Cambria" panose="02040503050406030204" pitchFamily="18" charset="0"/>
                          <a:ea typeface="Cambria" panose="02040503050406030204" pitchFamily="18" charset="0"/>
                        </a:rPr>
                        <a:t>Lễ Rước</a:t>
                      </a:r>
                      <a:r>
                        <a:rPr lang="en-US" sz="2800" b="1" baseline="0">
                          <a:solidFill>
                            <a:srgbClr val="0070C0"/>
                          </a:solidFill>
                          <a:latin typeface="Cambria" panose="02040503050406030204" pitchFamily="18" charset="0"/>
                          <a:ea typeface="Cambria" panose="02040503050406030204" pitchFamily="18" charset="0"/>
                        </a:rPr>
                        <a:t> cá Ông </a:t>
                      </a:r>
                    </a:p>
                    <a:p>
                      <a:pPr algn="ctr"/>
                      <a:r>
                        <a:rPr lang="en-US" sz="2800" b="1" baseline="0">
                          <a:solidFill>
                            <a:srgbClr val="0070C0"/>
                          </a:solidFill>
                          <a:latin typeface="Cambria" panose="02040503050406030204" pitchFamily="18" charset="0"/>
                          <a:ea typeface="Cambria" panose="02040503050406030204" pitchFamily="18" charset="0"/>
                        </a:rPr>
                        <a:t>(Quy Nhơn)</a:t>
                      </a:r>
                      <a:endParaRPr lang="en-US" sz="2800" b="1">
                        <a:solidFill>
                          <a:srgbClr val="0070C0"/>
                        </a:solidFill>
                        <a:latin typeface="Cambria" panose="02040503050406030204" pitchFamily="18" charset="0"/>
                        <a:ea typeface="Cambria" panose="02040503050406030204" pitchFamily="18" charset="0"/>
                      </a:endParaRPr>
                    </a:p>
                  </a:txBody>
                  <a:tcPr anchor="ctr">
                    <a:solidFill>
                      <a:schemeClr val="bg1"/>
                    </a:solidFill>
                  </a:tcPr>
                </a:tc>
                <a:tc>
                  <a:txBody>
                    <a:bodyPr/>
                    <a:lstStyle/>
                    <a:p>
                      <a:pPr algn="ctr"/>
                      <a:r>
                        <a:rPr lang="en-US" sz="2800" b="1">
                          <a:solidFill>
                            <a:srgbClr val="0070C0"/>
                          </a:solidFill>
                          <a:latin typeface="Cambria" panose="02040503050406030204" pitchFamily="18" charset="0"/>
                          <a:ea typeface="Cambria" panose="02040503050406030204" pitchFamily="18" charset="0"/>
                        </a:rPr>
                        <a:t>Lễ hội</a:t>
                      </a:r>
                      <a:r>
                        <a:rPr lang="en-US" sz="2800" b="1" baseline="0">
                          <a:solidFill>
                            <a:srgbClr val="0070C0"/>
                          </a:solidFill>
                          <a:latin typeface="Cambria" panose="02040503050406030204" pitchFamily="18" charset="0"/>
                          <a:ea typeface="Cambria" panose="02040503050406030204" pitchFamily="18" charset="0"/>
                        </a:rPr>
                        <a:t> Ka-tê</a:t>
                      </a:r>
                      <a:endParaRPr lang="en-US" sz="2800" b="1">
                        <a:solidFill>
                          <a:srgbClr val="0070C0"/>
                        </a:solidFill>
                        <a:latin typeface="Cambria" panose="02040503050406030204" pitchFamily="18" charset="0"/>
                        <a:ea typeface="Cambria" panose="02040503050406030204" pitchFamily="18" charset="0"/>
                      </a:endParaRPr>
                    </a:p>
                  </a:txBody>
                  <a:tcPr anchor="ctr">
                    <a:solidFill>
                      <a:schemeClr val="bg1"/>
                    </a:solidFill>
                  </a:tcPr>
                </a:tc>
                <a:tc>
                  <a:txBody>
                    <a:bodyPr/>
                    <a:lstStyle/>
                    <a:p>
                      <a:pPr algn="ctr"/>
                      <a:r>
                        <a:rPr lang="en-US" sz="2800" b="1">
                          <a:solidFill>
                            <a:srgbClr val="0070C0"/>
                          </a:solidFill>
                          <a:latin typeface="Cambria" panose="02040503050406030204" pitchFamily="18" charset="0"/>
                          <a:ea typeface="Cambria" panose="02040503050406030204" pitchFamily="18" charset="0"/>
                        </a:rPr>
                        <a:t>Lễ Khao lề</a:t>
                      </a:r>
                      <a:r>
                        <a:rPr lang="en-US" sz="2800" b="1" baseline="0">
                          <a:solidFill>
                            <a:srgbClr val="0070C0"/>
                          </a:solidFill>
                          <a:latin typeface="Cambria" panose="02040503050406030204" pitchFamily="18" charset="0"/>
                          <a:ea typeface="Cambria" panose="02040503050406030204" pitchFamily="18" charset="0"/>
                        </a:rPr>
                        <a:t> thế lính  Hoàng Sa</a:t>
                      </a:r>
                      <a:endParaRPr lang="en-US" sz="2800" b="1">
                        <a:solidFill>
                          <a:srgbClr val="0070C0"/>
                        </a:solidFill>
                        <a:latin typeface="Cambria" panose="02040503050406030204" pitchFamily="18" charset="0"/>
                        <a:ea typeface="Cambria" panose="02040503050406030204" pitchFamily="18" charset="0"/>
                      </a:endParaRPr>
                    </a:p>
                  </a:txBody>
                  <a:tcPr anchor="ctr">
                    <a:solidFill>
                      <a:schemeClr val="bg1"/>
                    </a:solidFill>
                  </a:tcPr>
                </a:tc>
                <a:extLst>
                  <a:ext uri="{0D108BD9-81ED-4DB2-BD59-A6C34878D82A}">
                    <a16:rowId xmlns:a16="http://schemas.microsoft.com/office/drawing/2014/main" val="2864776509"/>
                  </a:ext>
                </a:extLst>
              </a:tr>
              <a:tr h="950219">
                <a:tc>
                  <a:txBody>
                    <a:bodyPr/>
                    <a:lstStyle/>
                    <a:p>
                      <a:pPr algn="ctr"/>
                      <a:r>
                        <a:rPr lang="en-US" sz="2800" b="1">
                          <a:solidFill>
                            <a:srgbClr val="C00000"/>
                          </a:solidFill>
                          <a:latin typeface="Cambria" panose="02040503050406030204" pitchFamily="18" charset="0"/>
                          <a:ea typeface="Cambria" panose="02040503050406030204" pitchFamily="18" charset="0"/>
                        </a:rPr>
                        <a:t>Địa điểm</a:t>
                      </a:r>
                    </a:p>
                  </a:txBody>
                  <a:tcPr anchor="ctr">
                    <a:solidFill>
                      <a:schemeClr val="bg1"/>
                    </a:solidFill>
                  </a:tcPr>
                </a:tc>
                <a:tc>
                  <a:txBody>
                    <a:bodyPr/>
                    <a:lstStyle/>
                    <a:p>
                      <a:pPr algn="ctr"/>
                      <a:endParaRPr lang="en-US" b="1">
                        <a:latin typeface="Cambria" panose="02040503050406030204" pitchFamily="18" charset="0"/>
                        <a:ea typeface="Cambria" panose="02040503050406030204" pitchFamily="18" charset="0"/>
                      </a:endParaRPr>
                    </a:p>
                  </a:txBody>
                  <a:tcPr anchor="ctr">
                    <a:solidFill>
                      <a:schemeClr val="bg1"/>
                    </a:solidFill>
                  </a:tcPr>
                </a:tc>
                <a:tc>
                  <a:txBody>
                    <a:bodyPr/>
                    <a:lstStyle/>
                    <a:p>
                      <a:pPr algn="ctr"/>
                      <a:endParaRPr lang="en-US" b="1">
                        <a:latin typeface="Cambria" panose="02040503050406030204" pitchFamily="18" charset="0"/>
                        <a:ea typeface="Cambria" panose="02040503050406030204" pitchFamily="18" charset="0"/>
                      </a:endParaRPr>
                    </a:p>
                  </a:txBody>
                  <a:tcPr anchor="ctr">
                    <a:solidFill>
                      <a:schemeClr val="bg1"/>
                    </a:solidFill>
                  </a:tcPr>
                </a:tc>
                <a:tc>
                  <a:txBody>
                    <a:bodyPr/>
                    <a:lstStyle/>
                    <a:p>
                      <a:pPr algn="ctr"/>
                      <a:endParaRPr lang="en-US" b="1">
                        <a:latin typeface="Cambria" panose="02040503050406030204" pitchFamily="18" charset="0"/>
                        <a:ea typeface="Cambria" panose="02040503050406030204" pitchFamily="18" charset="0"/>
                      </a:endParaRPr>
                    </a:p>
                  </a:txBody>
                  <a:tcPr anchor="ctr">
                    <a:solidFill>
                      <a:schemeClr val="bg1"/>
                    </a:solidFill>
                  </a:tcPr>
                </a:tc>
                <a:extLst>
                  <a:ext uri="{0D108BD9-81ED-4DB2-BD59-A6C34878D82A}">
                    <a16:rowId xmlns:a16="http://schemas.microsoft.com/office/drawing/2014/main" val="989735817"/>
                  </a:ext>
                </a:extLst>
              </a:tr>
              <a:tr h="1052946">
                <a:tc>
                  <a:txBody>
                    <a:bodyPr/>
                    <a:lstStyle/>
                    <a:p>
                      <a:pPr algn="ctr"/>
                      <a:r>
                        <a:rPr lang="en-US" sz="2800" b="1">
                          <a:solidFill>
                            <a:srgbClr val="C00000"/>
                          </a:solidFill>
                          <a:latin typeface="Cambria" panose="02040503050406030204" pitchFamily="18" charset="0"/>
                          <a:ea typeface="Cambria" panose="02040503050406030204" pitchFamily="18" charset="0"/>
                        </a:rPr>
                        <a:t>Thời gian tổ</a:t>
                      </a:r>
                      <a:r>
                        <a:rPr lang="en-US" sz="2800" b="1" baseline="0">
                          <a:solidFill>
                            <a:srgbClr val="C00000"/>
                          </a:solidFill>
                          <a:latin typeface="Cambria" panose="02040503050406030204" pitchFamily="18" charset="0"/>
                          <a:ea typeface="Cambria" panose="02040503050406030204" pitchFamily="18" charset="0"/>
                        </a:rPr>
                        <a:t> chức</a:t>
                      </a:r>
                      <a:endParaRPr lang="en-US" sz="2800" b="1">
                        <a:solidFill>
                          <a:srgbClr val="C00000"/>
                        </a:solidFill>
                        <a:latin typeface="Cambria" panose="02040503050406030204" pitchFamily="18" charset="0"/>
                        <a:ea typeface="Cambria" panose="02040503050406030204" pitchFamily="18" charset="0"/>
                      </a:endParaRPr>
                    </a:p>
                  </a:txBody>
                  <a:tcPr anchor="ctr">
                    <a:solidFill>
                      <a:schemeClr val="bg1"/>
                    </a:solidFill>
                  </a:tcPr>
                </a:tc>
                <a:tc>
                  <a:txBody>
                    <a:bodyPr/>
                    <a:lstStyle/>
                    <a:p>
                      <a:pPr algn="ctr"/>
                      <a:endParaRPr lang="en-US" b="1">
                        <a:latin typeface="Cambria" panose="02040503050406030204" pitchFamily="18" charset="0"/>
                        <a:ea typeface="Cambria" panose="02040503050406030204" pitchFamily="18" charset="0"/>
                      </a:endParaRPr>
                    </a:p>
                  </a:txBody>
                  <a:tcPr anchor="ctr">
                    <a:solidFill>
                      <a:schemeClr val="bg1"/>
                    </a:solidFill>
                  </a:tcPr>
                </a:tc>
                <a:tc>
                  <a:txBody>
                    <a:bodyPr/>
                    <a:lstStyle/>
                    <a:p>
                      <a:pPr algn="ctr"/>
                      <a:endParaRPr lang="en-US" b="1">
                        <a:latin typeface="Cambria" panose="02040503050406030204" pitchFamily="18" charset="0"/>
                        <a:ea typeface="Cambria" panose="02040503050406030204" pitchFamily="18" charset="0"/>
                      </a:endParaRPr>
                    </a:p>
                  </a:txBody>
                  <a:tcPr anchor="ctr">
                    <a:solidFill>
                      <a:schemeClr val="bg1"/>
                    </a:solidFill>
                  </a:tcPr>
                </a:tc>
                <a:tc>
                  <a:txBody>
                    <a:bodyPr/>
                    <a:lstStyle/>
                    <a:p>
                      <a:pPr algn="ctr"/>
                      <a:endParaRPr lang="en-US" b="1">
                        <a:latin typeface="Cambria" panose="02040503050406030204" pitchFamily="18" charset="0"/>
                        <a:ea typeface="Cambria" panose="02040503050406030204" pitchFamily="18" charset="0"/>
                      </a:endParaRPr>
                    </a:p>
                  </a:txBody>
                  <a:tcPr anchor="ctr">
                    <a:solidFill>
                      <a:schemeClr val="bg1"/>
                    </a:solidFill>
                  </a:tcPr>
                </a:tc>
                <a:extLst>
                  <a:ext uri="{0D108BD9-81ED-4DB2-BD59-A6C34878D82A}">
                    <a16:rowId xmlns:a16="http://schemas.microsoft.com/office/drawing/2014/main" val="1666749698"/>
                  </a:ext>
                </a:extLst>
              </a:tr>
              <a:tr h="1534292">
                <a:tc>
                  <a:txBody>
                    <a:bodyPr/>
                    <a:lstStyle/>
                    <a:p>
                      <a:pPr algn="ctr"/>
                      <a:r>
                        <a:rPr lang="en-US" sz="2800" b="1">
                          <a:solidFill>
                            <a:srgbClr val="C00000"/>
                          </a:solidFill>
                          <a:latin typeface="Cambria" panose="02040503050406030204" pitchFamily="18" charset="0"/>
                          <a:ea typeface="Cambria" panose="02040503050406030204" pitchFamily="18" charset="0"/>
                        </a:rPr>
                        <a:t>Một số</a:t>
                      </a:r>
                      <a:r>
                        <a:rPr lang="en-US" sz="2800" b="1" baseline="0">
                          <a:solidFill>
                            <a:srgbClr val="C00000"/>
                          </a:solidFill>
                          <a:latin typeface="Cambria" panose="02040503050406030204" pitchFamily="18" charset="0"/>
                          <a:ea typeface="Cambria" panose="02040503050406030204" pitchFamily="18" charset="0"/>
                        </a:rPr>
                        <a:t> hoạt động trong lễ hội</a:t>
                      </a:r>
                      <a:endParaRPr lang="en-US" sz="2800" b="1">
                        <a:solidFill>
                          <a:srgbClr val="C00000"/>
                        </a:solidFill>
                        <a:latin typeface="Cambria" panose="02040503050406030204" pitchFamily="18" charset="0"/>
                        <a:ea typeface="Cambria" panose="02040503050406030204" pitchFamily="18" charset="0"/>
                      </a:endParaRPr>
                    </a:p>
                  </a:txBody>
                  <a:tcPr anchor="ctr">
                    <a:solidFill>
                      <a:schemeClr val="bg1"/>
                    </a:solidFill>
                  </a:tcPr>
                </a:tc>
                <a:tc>
                  <a:txBody>
                    <a:bodyPr/>
                    <a:lstStyle/>
                    <a:p>
                      <a:pPr algn="ctr"/>
                      <a:endParaRPr lang="en-US" b="1">
                        <a:latin typeface="Cambria" panose="02040503050406030204" pitchFamily="18" charset="0"/>
                        <a:ea typeface="Cambria" panose="02040503050406030204" pitchFamily="18" charset="0"/>
                      </a:endParaRPr>
                    </a:p>
                  </a:txBody>
                  <a:tcPr anchor="ctr">
                    <a:solidFill>
                      <a:schemeClr val="bg1"/>
                    </a:solidFill>
                  </a:tcPr>
                </a:tc>
                <a:tc>
                  <a:txBody>
                    <a:bodyPr/>
                    <a:lstStyle/>
                    <a:p>
                      <a:pPr algn="ctr"/>
                      <a:endParaRPr lang="en-US" b="1">
                        <a:latin typeface="Cambria" panose="02040503050406030204" pitchFamily="18" charset="0"/>
                        <a:ea typeface="Cambria" panose="02040503050406030204" pitchFamily="18" charset="0"/>
                      </a:endParaRPr>
                    </a:p>
                  </a:txBody>
                  <a:tcPr anchor="ctr">
                    <a:solidFill>
                      <a:schemeClr val="bg1"/>
                    </a:solidFill>
                  </a:tcPr>
                </a:tc>
                <a:tc>
                  <a:txBody>
                    <a:bodyPr/>
                    <a:lstStyle/>
                    <a:p>
                      <a:pPr algn="ctr"/>
                      <a:endParaRPr lang="en-US" b="1">
                        <a:latin typeface="Cambria" panose="02040503050406030204" pitchFamily="18" charset="0"/>
                        <a:ea typeface="Cambria" panose="02040503050406030204" pitchFamily="18" charset="0"/>
                      </a:endParaRPr>
                    </a:p>
                  </a:txBody>
                  <a:tcPr anchor="ctr">
                    <a:solidFill>
                      <a:schemeClr val="bg1"/>
                    </a:solidFill>
                  </a:tcPr>
                </a:tc>
                <a:extLst>
                  <a:ext uri="{0D108BD9-81ED-4DB2-BD59-A6C34878D82A}">
                    <a16:rowId xmlns:a16="http://schemas.microsoft.com/office/drawing/2014/main" val="3616172121"/>
                  </a:ext>
                </a:extLst>
              </a:tr>
              <a:tr h="1841863">
                <a:tc>
                  <a:txBody>
                    <a:bodyPr/>
                    <a:lstStyle/>
                    <a:p>
                      <a:pPr algn="ctr"/>
                      <a:r>
                        <a:rPr lang="en-US" sz="2800" b="1">
                          <a:solidFill>
                            <a:srgbClr val="C00000"/>
                          </a:solidFill>
                          <a:latin typeface="Cambria" panose="02040503050406030204" pitchFamily="18" charset="0"/>
                          <a:ea typeface="Cambria" panose="02040503050406030204" pitchFamily="18" charset="0"/>
                        </a:rPr>
                        <a:t>Ý</a:t>
                      </a:r>
                      <a:r>
                        <a:rPr lang="en-US" sz="2800" b="1" baseline="0">
                          <a:solidFill>
                            <a:srgbClr val="C00000"/>
                          </a:solidFill>
                          <a:latin typeface="Cambria" panose="02040503050406030204" pitchFamily="18" charset="0"/>
                          <a:ea typeface="Cambria" panose="02040503050406030204" pitchFamily="18" charset="0"/>
                        </a:rPr>
                        <a:t> nghĩa của lễ hội</a:t>
                      </a:r>
                      <a:endParaRPr lang="en-US" sz="2800" b="1">
                        <a:solidFill>
                          <a:srgbClr val="C00000"/>
                        </a:solidFill>
                        <a:latin typeface="Cambria" panose="02040503050406030204" pitchFamily="18" charset="0"/>
                        <a:ea typeface="Cambria" panose="02040503050406030204" pitchFamily="18" charset="0"/>
                      </a:endParaRPr>
                    </a:p>
                  </a:txBody>
                  <a:tcPr anchor="ctr">
                    <a:solidFill>
                      <a:schemeClr val="bg1"/>
                    </a:solidFill>
                  </a:tcPr>
                </a:tc>
                <a:tc>
                  <a:txBody>
                    <a:bodyPr/>
                    <a:lstStyle/>
                    <a:p>
                      <a:pPr algn="ctr"/>
                      <a:endParaRPr lang="en-US" b="1">
                        <a:latin typeface="Cambria" panose="02040503050406030204" pitchFamily="18" charset="0"/>
                        <a:ea typeface="Cambria" panose="02040503050406030204" pitchFamily="18" charset="0"/>
                      </a:endParaRPr>
                    </a:p>
                  </a:txBody>
                  <a:tcPr anchor="ctr">
                    <a:solidFill>
                      <a:schemeClr val="bg1"/>
                    </a:solidFill>
                  </a:tcPr>
                </a:tc>
                <a:tc>
                  <a:txBody>
                    <a:bodyPr/>
                    <a:lstStyle/>
                    <a:p>
                      <a:pPr algn="ctr"/>
                      <a:endParaRPr lang="en-US" b="1">
                        <a:latin typeface="Cambria" panose="02040503050406030204" pitchFamily="18" charset="0"/>
                        <a:ea typeface="Cambria" panose="02040503050406030204" pitchFamily="18" charset="0"/>
                      </a:endParaRPr>
                    </a:p>
                  </a:txBody>
                  <a:tcPr anchor="ctr">
                    <a:solidFill>
                      <a:schemeClr val="bg1"/>
                    </a:solidFill>
                  </a:tcPr>
                </a:tc>
                <a:tc>
                  <a:txBody>
                    <a:bodyPr/>
                    <a:lstStyle/>
                    <a:p>
                      <a:pPr algn="ctr"/>
                      <a:endParaRPr lang="en-US" b="1">
                        <a:latin typeface="Cambria" panose="02040503050406030204" pitchFamily="18" charset="0"/>
                        <a:ea typeface="Cambria" panose="02040503050406030204" pitchFamily="18" charset="0"/>
                      </a:endParaRPr>
                    </a:p>
                  </a:txBody>
                  <a:tcPr anchor="ctr">
                    <a:solidFill>
                      <a:schemeClr val="bg1"/>
                    </a:solidFill>
                  </a:tcPr>
                </a:tc>
                <a:extLst>
                  <a:ext uri="{0D108BD9-81ED-4DB2-BD59-A6C34878D82A}">
                    <a16:rowId xmlns:a16="http://schemas.microsoft.com/office/drawing/2014/main" val="3404022111"/>
                  </a:ext>
                </a:extLst>
              </a:tr>
            </a:tbl>
          </a:graphicData>
        </a:graphic>
      </p:graphicFrame>
      <p:sp>
        <p:nvSpPr>
          <p:cNvPr id="3" name="TextBox 2"/>
          <p:cNvSpPr txBox="1"/>
          <p:nvPr/>
        </p:nvSpPr>
        <p:spPr>
          <a:xfrm>
            <a:off x="2570017" y="1329417"/>
            <a:ext cx="3359730"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Lăng thờ cá Ông Nam Hải</a:t>
            </a:r>
          </a:p>
        </p:txBody>
      </p:sp>
      <p:sp>
        <p:nvSpPr>
          <p:cNvPr id="4" name="TextBox 3"/>
          <p:cNvSpPr txBox="1"/>
          <p:nvPr/>
        </p:nvSpPr>
        <p:spPr>
          <a:xfrm>
            <a:off x="2556164" y="2296320"/>
            <a:ext cx="3477491"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Tháng 2 hoặc 5 Âm lịch hàng năm</a:t>
            </a:r>
          </a:p>
        </p:txBody>
      </p:sp>
      <p:sp>
        <p:nvSpPr>
          <p:cNvPr id="5" name="TextBox 4"/>
          <p:cNvSpPr txBox="1"/>
          <p:nvPr/>
        </p:nvSpPr>
        <p:spPr>
          <a:xfrm>
            <a:off x="2459182" y="3359737"/>
            <a:ext cx="3530533"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Lễ nghinh thần, lễ tế thần, lễ ra quân đánh bắt hải sản.</a:t>
            </a:r>
          </a:p>
        </p:txBody>
      </p:sp>
      <p:sp>
        <p:nvSpPr>
          <p:cNvPr id="6" name="TextBox 5"/>
          <p:cNvSpPr txBox="1"/>
          <p:nvPr/>
        </p:nvSpPr>
        <p:spPr>
          <a:xfrm>
            <a:off x="2459182" y="4854042"/>
            <a:ext cx="3581399" cy="181588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Tỏ lòng biết ơn, cầu quốc thái dân an, mưa thuận gió hoà, mùa màng bội thu.</a:t>
            </a:r>
          </a:p>
        </p:txBody>
      </p:sp>
      <p:sp>
        <p:nvSpPr>
          <p:cNvPr id="8" name="TextBox 7"/>
          <p:cNvSpPr txBox="1"/>
          <p:nvPr/>
        </p:nvSpPr>
        <p:spPr>
          <a:xfrm>
            <a:off x="6033655" y="1296319"/>
            <a:ext cx="3032563"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mn-cs"/>
              </a:rPr>
              <a:t>Khu đền tháp Chăm</a:t>
            </a:r>
            <a:endParaRPr kumimoji="0" lang="en-US" sz="27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9" name="TextBox 8"/>
          <p:cNvSpPr txBox="1"/>
          <p:nvPr/>
        </p:nvSpPr>
        <p:spPr>
          <a:xfrm>
            <a:off x="5906587" y="2297907"/>
            <a:ext cx="3313612" cy="89255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mn-cs"/>
              </a:rPr>
              <a:t>Tháng 9-10 hằng năm (tháng 7 lịch Chăm)</a:t>
            </a:r>
            <a:endParaRPr kumimoji="0" lang="en-US" sz="26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0" name="TextBox 9"/>
          <p:cNvSpPr txBox="1"/>
          <p:nvPr/>
        </p:nvSpPr>
        <p:spPr>
          <a:xfrm>
            <a:off x="5965865" y="3340070"/>
            <a:ext cx="3158834" cy="1532727"/>
          </a:xfrm>
          <a:prstGeom prst="rect">
            <a:avLst/>
          </a:prstGeom>
          <a:noFill/>
        </p:spPr>
        <p:txBody>
          <a:bodyPr wrap="square" rtlCol="0">
            <a:spAutoFit/>
          </a:bodyPr>
          <a:lstStyle/>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US" sz="2600" b="0" i="0"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mn-cs"/>
              </a:rPr>
              <a:t>Nghi lễ trang trọng trên đền tháp và phần hội với nhiều trò chơi dân gian.</a:t>
            </a:r>
            <a:endParaRPr kumimoji="0" lang="en-US" sz="26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1" name="TextBox 10"/>
          <p:cNvSpPr txBox="1"/>
          <p:nvPr/>
        </p:nvSpPr>
        <p:spPr>
          <a:xfrm>
            <a:off x="6002531" y="4854042"/>
            <a:ext cx="3122167" cy="1823576"/>
          </a:xfrm>
          <a:prstGeom prst="rect">
            <a:avLst/>
          </a:prstGeom>
          <a:noFill/>
        </p:spPr>
        <p:txBody>
          <a:bodyPr wrap="square" rtlCol="0">
            <a:spAutoFit/>
          </a:bodyPr>
          <a:lstStyle/>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US" sz="2500" b="0" i="0"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mn-cs"/>
              </a:rPr>
              <a:t>Tưởng nhớ đến các vị thần và cấu mong mưa thuận gió hoà, mùa màng thuận lợi, vạn vật sinh sôi,…</a:t>
            </a:r>
            <a:endParaRPr kumimoji="0" lang="en-US" sz="25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2" name="TextBox 11"/>
          <p:cNvSpPr txBox="1"/>
          <p:nvPr/>
        </p:nvSpPr>
        <p:spPr>
          <a:xfrm>
            <a:off x="9170126" y="1314028"/>
            <a:ext cx="2770115"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a:ln>
                  <a:noFill/>
                </a:ln>
                <a:solidFill>
                  <a:srgbClr val="0070C0"/>
                </a:solidFill>
                <a:effectLst/>
                <a:uLnTx/>
                <a:uFillTx/>
                <a:latin typeface="Cambria" panose="02040503050406030204" pitchFamily="18" charset="0"/>
                <a:ea typeface="Cambria" panose="02040503050406030204" pitchFamily="18" charset="0"/>
                <a:cs typeface="+mn-cs"/>
              </a:rPr>
              <a:t>Đình làng trên đảo Lý Sơn</a:t>
            </a:r>
          </a:p>
        </p:txBody>
      </p:sp>
      <p:sp>
        <p:nvSpPr>
          <p:cNvPr id="13" name="TextBox 12"/>
          <p:cNvSpPr txBox="1"/>
          <p:nvPr/>
        </p:nvSpPr>
        <p:spPr>
          <a:xfrm>
            <a:off x="9170126" y="2261008"/>
            <a:ext cx="2714896"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a:ln>
                  <a:noFill/>
                </a:ln>
                <a:solidFill>
                  <a:srgbClr val="0070C0"/>
                </a:solidFill>
                <a:effectLst/>
                <a:uLnTx/>
                <a:uFillTx/>
                <a:latin typeface="Cambria" panose="02040503050406030204" pitchFamily="18" charset="0"/>
                <a:ea typeface="Cambria" panose="02040503050406030204" pitchFamily="18" charset="0"/>
                <a:cs typeface="+mn-cs"/>
              </a:rPr>
              <a:t>Tháng 2, 3 Âm lịch hàng năm</a:t>
            </a:r>
          </a:p>
        </p:txBody>
      </p:sp>
      <p:sp>
        <p:nvSpPr>
          <p:cNvPr id="14" name="TextBox 13"/>
          <p:cNvSpPr txBox="1"/>
          <p:nvPr/>
        </p:nvSpPr>
        <p:spPr>
          <a:xfrm>
            <a:off x="9300754" y="3433733"/>
            <a:ext cx="2524814" cy="138499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70C0"/>
                </a:solidFill>
                <a:effectLst/>
                <a:uLnTx/>
                <a:uFillTx/>
                <a:latin typeface="Cambria" panose="02040503050406030204" pitchFamily="18" charset="0"/>
                <a:ea typeface="Cambria" panose="02040503050406030204" pitchFamily="18" charset="0"/>
                <a:cs typeface="+mn-cs"/>
              </a:rPr>
              <a:t>Tế lễ cổ truyền, lễ đua thuyền tứ linh</a:t>
            </a:r>
          </a:p>
        </p:txBody>
      </p:sp>
      <p:sp>
        <p:nvSpPr>
          <p:cNvPr id="15" name="TextBox 14"/>
          <p:cNvSpPr txBox="1"/>
          <p:nvPr/>
        </p:nvSpPr>
        <p:spPr>
          <a:xfrm>
            <a:off x="9220199" y="4871327"/>
            <a:ext cx="2664823" cy="1897443"/>
          </a:xfrm>
          <a:prstGeom prst="rect">
            <a:avLst/>
          </a:prstGeom>
          <a:noFill/>
        </p:spPr>
        <p:txBody>
          <a:bodyPr wrap="square" rtlCol="0">
            <a:spAutoFit/>
          </a:bodyPr>
          <a:lstStyle/>
          <a:p>
            <a:pPr marL="0" marR="0" lvl="0" indent="0" algn="just" defTabSz="914400" rtl="0" eaLnBrk="1" fontAlgn="auto" latinLnBrk="0" hangingPunct="1">
              <a:lnSpc>
                <a:spcPct val="85000"/>
              </a:lnSpc>
              <a:spcBef>
                <a:spcPts val="0"/>
              </a:spcBef>
              <a:spcAft>
                <a:spcPts val="0"/>
              </a:spcAft>
              <a:buClrTx/>
              <a:buSzTx/>
              <a:buFontTx/>
              <a:buNone/>
              <a:tabLst/>
              <a:defRPr/>
            </a:pPr>
            <a:r>
              <a:rPr kumimoji="0" lang="en-US" sz="2300" b="0" i="0" u="none" strike="noStrike" kern="1200" cap="none" spc="0" normalizeH="0" baseline="0" noProof="0">
                <a:ln>
                  <a:noFill/>
                </a:ln>
                <a:solidFill>
                  <a:srgbClr val="0070C0"/>
                </a:solidFill>
                <a:effectLst/>
                <a:uLnTx/>
                <a:uFillTx/>
                <a:latin typeface="Cambria" panose="02040503050406030204" pitchFamily="18" charset="0"/>
                <a:ea typeface="Cambria" panose="02040503050406030204" pitchFamily="18" charset="0"/>
                <a:cs typeface="+mn-cs"/>
              </a:rPr>
              <a:t>nhằm tri ân Hải đội Hoàng Sa năm xưa, đồng thời giáo dục thế hệ trẻ về trách nhiệm giữ gìn biển đảo quê hương</a:t>
            </a:r>
          </a:p>
        </p:txBody>
      </p:sp>
    </p:spTree>
    <p:extLst>
      <p:ext uri="{BB962C8B-B14F-4D97-AF65-F5344CB8AC3E}">
        <p14:creationId xmlns:p14="http://schemas.microsoft.com/office/powerpoint/2010/main" val="111678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inVertic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arn(inVertical)">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arn(inVertical)">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barn(inVertical)">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barn(inVertical)">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barn(inVertical)">
                                      <p:cBhvr>
                                        <p:cTn id="57" dur="5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barn(inVertical)">
                                      <p:cBhvr>
                                        <p:cTn id="6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8" grpId="0"/>
      <p:bldP spid="9" grpId="0"/>
      <p:bldP spid="10" grpId="0"/>
      <p:bldP spid="11" grpId="0"/>
      <p:bldP spid="12" grpId="0"/>
      <p:bldP spid="13" grpId="0"/>
      <p:bldP spid="14" grpId="0"/>
      <p:bldP spid="1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231207" y="669426"/>
            <a:ext cx="10062359" cy="871265"/>
            <a:chOff x="749449" y="875643"/>
            <a:chExt cx="10691167" cy="894115"/>
          </a:xfrm>
        </p:grpSpPr>
        <p:sp>
          <p:nvSpPr>
            <p:cNvPr id="3" name="Rounded Rectangle 2"/>
            <p:cNvSpPr/>
            <p:nvPr/>
          </p:nvSpPr>
          <p:spPr>
            <a:xfrm>
              <a:off x="749449" y="875643"/>
              <a:ext cx="10691167" cy="894115"/>
            </a:xfrm>
            <a:prstGeom prst="roundRect">
              <a:avLst/>
            </a:prstGeom>
            <a:solidFill>
              <a:schemeClr val="bg1"/>
            </a:solidFill>
            <a:ln w="38100">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p:cNvSpPr/>
            <p:nvPr/>
          </p:nvSpPr>
          <p:spPr>
            <a:xfrm>
              <a:off x="795555" y="964072"/>
              <a:ext cx="10598955" cy="386215"/>
            </a:xfrm>
            <a:prstGeom prst="rect">
              <a:avLst/>
            </a:prstGeom>
          </p:spPr>
          <p:txBody>
            <a:bodyPr wrap="square">
              <a:spAutoFit/>
            </a:body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Những</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nét</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nổi</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bật</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về</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lễ</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hội</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ở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vùng</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này</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a:t>
              </a:r>
            </a:p>
          </p:txBody>
        </p:sp>
      </p:grpSp>
      <p:sp>
        <p:nvSpPr>
          <p:cNvPr id="5" name="TextBox 4"/>
          <p:cNvSpPr txBox="1"/>
          <p:nvPr/>
        </p:nvSpPr>
        <p:spPr>
          <a:xfrm>
            <a:off x="509452" y="1894114"/>
            <a:ext cx="6894343" cy="286232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Vùng Duyên hải miền Trung nổi tiếng với nhiều lễ hội đặc sắc.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Các lễ hội được tổ chức nhằm tôn vinh truyền thống và những giá trị văn hoá tốt đẹp của dân tộc.</a:t>
            </a:r>
          </a:p>
        </p:txBody>
      </p:sp>
      <p:pic>
        <p:nvPicPr>
          <p:cNvPr id="6" name="Picture 5" descr="Vietnamese girl and boy in red costume Free Vecto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99434" l="0" r="100000">
                        <a14:foregroundMark x1="72843" y1="27736" x2="72843" y2="27736"/>
                        <a14:foregroundMark x1="65974" y1="88868" x2="65974" y2="88868"/>
                        <a14:foregroundMark x1="80831" y1="83019" x2="80831" y2="83019"/>
                        <a14:foregroundMark x1="87061" y1="90377" x2="88658" y2="88679"/>
                        <a14:foregroundMark x1="76677" y1="79434" x2="81310" y2="88679"/>
                        <a14:foregroundMark x1="61661" y1="80943" x2="63099" y2="94528"/>
                        <a14:foregroundMark x1="81629" y1="75094" x2="85463" y2="87358"/>
                        <a14:foregroundMark x1="38179" y1="75660" x2="42652" y2="91132"/>
                        <a14:foregroundMark x1="34505" y1="78491" x2="42173" y2="91698"/>
                        <a14:foregroundMark x1="29553" y1="71698" x2="26837" y2="93585"/>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7403795" y="2600960"/>
            <a:ext cx="4711627" cy="39890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7527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8"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0-#ppt_w/2"/>
                                          </p:val>
                                        </p:tav>
                                        <p:tav tm="100000">
                                          <p:val>
                                            <p:strVal val="#ppt_x"/>
                                          </p:val>
                                        </p:tav>
                                      </p:tavLst>
                                    </p:anim>
                                    <p:anim calcmode="lin" valueType="num">
                                      <p:cBhvr additive="base">
                                        <p:cTn id="19"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04949" y="421957"/>
            <a:ext cx="11456125" cy="6266225"/>
            <a:chOff x="749449" y="875643"/>
            <a:chExt cx="10691167" cy="894115"/>
          </a:xfrm>
        </p:grpSpPr>
        <p:sp>
          <p:nvSpPr>
            <p:cNvPr id="3" name="Rounded Rectangle 2"/>
            <p:cNvSpPr/>
            <p:nvPr/>
          </p:nvSpPr>
          <p:spPr>
            <a:xfrm>
              <a:off x="749449" y="875643"/>
              <a:ext cx="10691167" cy="894115"/>
            </a:xfrm>
            <a:prstGeom prst="roundRect">
              <a:avLst/>
            </a:prstGeom>
            <a:solidFill>
              <a:schemeClr val="bg1"/>
            </a:solidFill>
            <a:ln w="38100">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p:cNvSpPr/>
            <p:nvPr/>
          </p:nvSpPr>
          <p:spPr>
            <a:xfrm>
              <a:off x="841661" y="928658"/>
              <a:ext cx="10598955" cy="92224"/>
            </a:xfrm>
            <a:prstGeom prst="rect">
              <a:avLst/>
            </a:prstGeom>
          </p:spPr>
          <p:txBody>
            <a:bodyPr wrap="square">
              <a:spAutoFit/>
            </a:body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kumimoji="0" lang="en-US" sz="3600" b="1" i="0"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mn-cs"/>
                </a:rPr>
                <a:t>Cảm nghĩ của em về Lễ Khao lề thế lính Hoàng Sa:</a:t>
              </a:r>
              <a:endParaRPr kumimoji="0" lang="en-US" sz="6000" b="1" i="0"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mn-cs"/>
              </a:endParaRPr>
            </a:p>
          </p:txBody>
        </p:sp>
      </p:grpSp>
      <p:sp>
        <p:nvSpPr>
          <p:cNvPr id="5" name="Rectangle 4"/>
          <p:cNvSpPr/>
          <p:nvPr/>
        </p:nvSpPr>
        <p:spPr>
          <a:xfrm>
            <a:off x="577781" y="1742737"/>
            <a:ext cx="11087351" cy="3616375"/>
          </a:xfrm>
          <a:prstGeom prst="rect">
            <a:avLst/>
          </a:prstGeom>
        </p:spPr>
        <p:txBody>
          <a:bodyPr wrap="square">
            <a:spAutoFit/>
          </a:bodyPr>
          <a:lstStyle/>
          <a:p>
            <a:pPr marL="0" marR="0" lvl="0" indent="0" algn="just" defTabSz="914400" rtl="0" eaLnBrk="1" fontAlgn="auto" latinLnBrk="0" hangingPunct="1">
              <a:lnSpc>
                <a:spcPct val="100000"/>
              </a:lnSpc>
              <a:spcBef>
                <a:spcPts val="600"/>
              </a:spcBef>
              <a:spcAft>
                <a:spcPts val="0"/>
              </a:spcAft>
              <a:buClrTx/>
              <a:buSzTx/>
              <a:buFontTx/>
              <a:buNone/>
              <a:tabLst/>
              <a:defRPr/>
            </a:pPr>
            <a:r>
              <a:rPr kumimoji="0" lang="vi-VN" sz="3200" b="0"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mn-cs"/>
              </a:rPr>
              <a:t>- Lễ Khao lề thế lính Hoàng Sa là một tập tục cổ truyền có từ thời các chúa Nguyễn và được duy trì đến hiện nay, nhằm tri ân Hải đội Hoàng Sa năm xưa, đồng thời giáo dục thế hệ trẻ về trách nhiệm giữ gìn biển đảo quê hương.</a:t>
            </a:r>
          </a:p>
          <a:p>
            <a:pPr marL="0" marR="0" lvl="0" indent="0" algn="just" defTabSz="914400" rtl="0" eaLnBrk="1" fontAlgn="auto" latinLnBrk="0" hangingPunct="1">
              <a:lnSpc>
                <a:spcPct val="100000"/>
              </a:lnSpc>
              <a:spcBef>
                <a:spcPts val="600"/>
              </a:spcBef>
              <a:spcAft>
                <a:spcPts val="0"/>
              </a:spcAft>
              <a:buClrTx/>
              <a:buSzTx/>
              <a:buFontTx/>
              <a:buNone/>
              <a:tabLst/>
              <a:defRPr/>
            </a:pPr>
            <a:r>
              <a:rPr kumimoji="0" lang="vi-VN" sz="3200" b="0"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mn-cs"/>
              </a:rPr>
              <a:t>- Mặt khác, </a:t>
            </a:r>
            <a:r>
              <a:rPr lang="en-US" sz="3200" dirty="0">
                <a:solidFill>
                  <a:srgbClr val="0070C0"/>
                </a:solidFill>
                <a:latin typeface="Cambria" panose="02040503050406030204" pitchFamily="18" charset="0"/>
                <a:ea typeface="Cambria" panose="02040503050406030204" pitchFamily="18" charset="0"/>
              </a:rPr>
              <a:t>l</a:t>
            </a:r>
            <a:r>
              <a:rPr kumimoji="0" lang="vi-VN" sz="3200" b="0"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mn-cs"/>
              </a:rPr>
              <a:t>ễ </a:t>
            </a:r>
            <a:r>
              <a:rPr lang="en-US" sz="3200" dirty="0">
                <a:solidFill>
                  <a:srgbClr val="0070C0"/>
                </a:solidFill>
                <a:latin typeface="Cambria" panose="02040503050406030204" pitchFamily="18" charset="0"/>
                <a:ea typeface="Cambria" panose="02040503050406030204" pitchFamily="18" charset="0"/>
              </a:rPr>
              <a:t>K</a:t>
            </a:r>
            <a:r>
              <a:rPr kumimoji="0" lang="vi-VN" sz="3200" b="0"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mn-cs"/>
              </a:rPr>
              <a:t>hao lề thế lính Hoàng Sa cũng là một trong những cơ sở lịch sử để nhân dân Việt Nam đấu tranh bảo vệ chủ quyền biển, đảo trong giai đoạn hiện nay.</a:t>
            </a:r>
          </a:p>
        </p:txBody>
      </p:sp>
    </p:spTree>
    <p:extLst>
      <p:ext uri="{BB962C8B-B14F-4D97-AF65-F5344CB8AC3E}">
        <p14:creationId xmlns:p14="http://schemas.microsoft.com/office/powerpoint/2010/main" val="333180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050310" y="2149566"/>
            <a:ext cx="10162375" cy="2414541"/>
          </a:xfrm>
          <a:prstGeom prst="rect">
            <a:avLst/>
          </a:prstGeom>
        </p:spPr>
      </p:pic>
    </p:spTree>
    <p:extLst>
      <p:ext uri="{BB962C8B-B14F-4D97-AF65-F5344CB8AC3E}">
        <p14:creationId xmlns:p14="http://schemas.microsoft.com/office/powerpoint/2010/main" val="35783726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89779" y="271520"/>
            <a:ext cx="10931856" cy="1444129"/>
            <a:chOff x="891092" y="916590"/>
            <a:chExt cx="10531413" cy="2762547"/>
          </a:xfrm>
        </p:grpSpPr>
        <p:sp>
          <p:nvSpPr>
            <p:cNvPr id="3" name="Rounded Rectangle 2"/>
            <p:cNvSpPr/>
            <p:nvPr/>
          </p:nvSpPr>
          <p:spPr>
            <a:xfrm>
              <a:off x="891092" y="916590"/>
              <a:ext cx="10531413" cy="2762547"/>
            </a:xfrm>
            <a:prstGeom prst="roundRect">
              <a:avLst/>
            </a:prstGeom>
            <a:solidFill>
              <a:srgbClr val="FFCC66"/>
            </a:solidFill>
            <a:ln w="19050">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p:cNvSpPr/>
            <p:nvPr/>
          </p:nvSpPr>
          <p:spPr>
            <a:xfrm>
              <a:off x="1028098" y="1092176"/>
              <a:ext cx="10257401" cy="2296170"/>
            </a:xfrm>
            <a:prstGeom prst="rect">
              <a:avLst/>
            </a:prstGeom>
          </p:spPr>
          <p:txBody>
            <a:bodyPr wrap="square">
              <a:spAutoFit/>
            </a:bodyPr>
            <a:lstStyle/>
            <a:p>
              <a:pPr marL="0" marR="0" lvl="0" indent="0" algn="ctr" defTabSz="609585" rtl="0" eaLnBrk="1" fontAlgn="auto" latinLnBrk="0" hangingPunct="1">
                <a:lnSpc>
                  <a:spcPct val="100000"/>
                </a:lnSpc>
                <a:spcBef>
                  <a:spcPct val="50000"/>
                </a:spcBef>
                <a:spcAft>
                  <a:spcPts val="0"/>
                </a:spcAft>
                <a:buClrTx/>
                <a:buSzTx/>
                <a:buFontTx/>
                <a:buNone/>
                <a:tabLst/>
                <a:defRPr/>
              </a:pP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Vẽ</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sơ</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đồ</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tư</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duy</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về</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một</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số</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nét</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nổi</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bật</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của</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văn</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hóa</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vùng</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Duyên</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hải</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miền</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Trung</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theo</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gợi</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ý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dưới</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đây</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a:t>
              </a:r>
              <a:endParaRPr kumimoji="0" lang="en-US" sz="3600" b="1" i="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endParaRPr>
            </a:p>
          </p:txBody>
        </p:sp>
      </p:grpSp>
      <p:grpSp>
        <p:nvGrpSpPr>
          <p:cNvPr id="34" name="Group 33"/>
          <p:cNvGrpSpPr/>
          <p:nvPr/>
        </p:nvGrpSpPr>
        <p:grpSpPr>
          <a:xfrm>
            <a:off x="284517" y="2087820"/>
            <a:ext cx="11342636" cy="4386380"/>
            <a:chOff x="284517" y="2087820"/>
            <a:chExt cx="11342636" cy="4386380"/>
          </a:xfrm>
        </p:grpSpPr>
        <p:sp>
          <p:nvSpPr>
            <p:cNvPr id="5" name="Rounded Rectangle 4"/>
            <p:cNvSpPr/>
            <p:nvPr/>
          </p:nvSpPr>
          <p:spPr>
            <a:xfrm>
              <a:off x="284517" y="3611819"/>
              <a:ext cx="2119050" cy="1444129"/>
            </a:xfrm>
            <a:prstGeom prst="roundRect">
              <a:avLst/>
            </a:prstGeom>
            <a:solidFill>
              <a:srgbClr val="FFCC66"/>
            </a:solidFill>
            <a:ln w="19050">
              <a:solidFill>
                <a:srgbClr val="FF66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mn-cs"/>
                </a:rPr>
                <a:t>Nét nổi bật văn hóa</a:t>
              </a:r>
            </a:p>
          </p:txBody>
        </p:sp>
        <p:sp>
          <p:nvSpPr>
            <p:cNvPr id="6" name="Rounded Rectangle 5"/>
            <p:cNvSpPr/>
            <p:nvPr/>
          </p:nvSpPr>
          <p:spPr>
            <a:xfrm>
              <a:off x="2875777" y="2376073"/>
              <a:ext cx="3433581" cy="1057096"/>
            </a:xfrm>
            <a:prstGeom prst="roundRect">
              <a:avLst/>
            </a:prstGeom>
            <a:solidFill>
              <a:srgbClr val="FFCC66"/>
            </a:solidFill>
            <a:ln w="19050">
              <a:solidFill>
                <a:srgbClr val="FF66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mn-cs"/>
                </a:rPr>
                <a:t>Vùng đất của nhiều di sản thế giới</a:t>
              </a:r>
            </a:p>
          </p:txBody>
        </p:sp>
        <p:sp>
          <p:nvSpPr>
            <p:cNvPr id="7" name="Rounded Rectangle 6"/>
            <p:cNvSpPr/>
            <p:nvPr/>
          </p:nvSpPr>
          <p:spPr>
            <a:xfrm>
              <a:off x="2920523" y="5187510"/>
              <a:ext cx="3344091" cy="998437"/>
            </a:xfrm>
            <a:prstGeom prst="roundRect">
              <a:avLst/>
            </a:prstGeom>
            <a:solidFill>
              <a:srgbClr val="FFCC66"/>
            </a:solidFill>
            <a:ln w="19050">
              <a:solidFill>
                <a:srgbClr val="FF66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mn-cs"/>
                </a:rPr>
                <a:t>Vùng đất của nhiều lễ hội</a:t>
              </a:r>
            </a:p>
          </p:txBody>
        </p:sp>
        <p:sp>
          <p:nvSpPr>
            <p:cNvPr id="8" name="Rounded Rectangle 7"/>
            <p:cNvSpPr/>
            <p:nvPr/>
          </p:nvSpPr>
          <p:spPr>
            <a:xfrm>
              <a:off x="7589520" y="2087820"/>
              <a:ext cx="4037633" cy="576506"/>
            </a:xfrm>
            <a:prstGeom prst="roundRect">
              <a:avLst/>
            </a:prstGeom>
            <a:solidFill>
              <a:srgbClr val="FFCC66"/>
            </a:solidFill>
            <a:ln w="19050">
              <a:solidFill>
                <a:srgbClr val="FF66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mn-cs"/>
                </a:rPr>
                <a:t>?</a:t>
              </a:r>
            </a:p>
          </p:txBody>
        </p:sp>
        <p:sp>
          <p:nvSpPr>
            <p:cNvPr id="9" name="Rounded Rectangle 8"/>
            <p:cNvSpPr/>
            <p:nvPr/>
          </p:nvSpPr>
          <p:spPr>
            <a:xfrm>
              <a:off x="7589520" y="2800865"/>
              <a:ext cx="4037633" cy="576506"/>
            </a:xfrm>
            <a:prstGeom prst="roundRect">
              <a:avLst/>
            </a:prstGeom>
            <a:solidFill>
              <a:srgbClr val="FFCC66"/>
            </a:solidFill>
            <a:ln w="19050">
              <a:solidFill>
                <a:srgbClr val="FF66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mn-cs"/>
                </a:rPr>
                <a:t>?</a:t>
              </a:r>
            </a:p>
          </p:txBody>
        </p:sp>
        <p:sp>
          <p:nvSpPr>
            <p:cNvPr id="10" name="Rounded Rectangle 9"/>
            <p:cNvSpPr/>
            <p:nvPr/>
          </p:nvSpPr>
          <p:spPr>
            <a:xfrm>
              <a:off x="7589520" y="3513910"/>
              <a:ext cx="4037633" cy="576506"/>
            </a:xfrm>
            <a:prstGeom prst="roundRect">
              <a:avLst/>
            </a:prstGeom>
            <a:solidFill>
              <a:srgbClr val="FFCC66"/>
            </a:solidFill>
            <a:ln w="19050">
              <a:solidFill>
                <a:srgbClr val="FF66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mn-cs"/>
                </a:rPr>
                <a:t>?</a:t>
              </a:r>
            </a:p>
          </p:txBody>
        </p:sp>
        <p:sp>
          <p:nvSpPr>
            <p:cNvPr id="11" name="Rounded Rectangle 10"/>
            <p:cNvSpPr/>
            <p:nvPr/>
          </p:nvSpPr>
          <p:spPr>
            <a:xfrm>
              <a:off x="7589520" y="4471604"/>
              <a:ext cx="4037633" cy="576506"/>
            </a:xfrm>
            <a:prstGeom prst="roundRect">
              <a:avLst/>
            </a:prstGeom>
            <a:solidFill>
              <a:srgbClr val="FFCC66"/>
            </a:solidFill>
            <a:ln w="19050">
              <a:solidFill>
                <a:srgbClr val="FF66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mn-cs"/>
                </a:rPr>
                <a:t>?</a:t>
              </a:r>
            </a:p>
          </p:txBody>
        </p:sp>
        <p:sp>
          <p:nvSpPr>
            <p:cNvPr id="12" name="Rounded Rectangle 11"/>
            <p:cNvSpPr/>
            <p:nvPr/>
          </p:nvSpPr>
          <p:spPr>
            <a:xfrm>
              <a:off x="7589520" y="5184649"/>
              <a:ext cx="4037633" cy="576506"/>
            </a:xfrm>
            <a:prstGeom prst="roundRect">
              <a:avLst/>
            </a:prstGeom>
            <a:solidFill>
              <a:srgbClr val="FFCC66"/>
            </a:solidFill>
            <a:ln w="19050">
              <a:solidFill>
                <a:srgbClr val="FF66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mn-cs"/>
                </a:rPr>
                <a:t>?</a:t>
              </a:r>
            </a:p>
          </p:txBody>
        </p:sp>
        <p:sp>
          <p:nvSpPr>
            <p:cNvPr id="13" name="Rounded Rectangle 12"/>
            <p:cNvSpPr/>
            <p:nvPr/>
          </p:nvSpPr>
          <p:spPr>
            <a:xfrm>
              <a:off x="7589520" y="5897694"/>
              <a:ext cx="4037633" cy="576506"/>
            </a:xfrm>
            <a:prstGeom prst="roundRect">
              <a:avLst/>
            </a:prstGeom>
            <a:solidFill>
              <a:srgbClr val="FFCC66"/>
            </a:solidFill>
            <a:ln w="19050">
              <a:solidFill>
                <a:srgbClr val="FF66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mn-cs"/>
                </a:rPr>
                <a:t>?</a:t>
              </a:r>
            </a:p>
          </p:txBody>
        </p:sp>
        <p:cxnSp>
          <p:nvCxnSpPr>
            <p:cNvPr id="15" name="Straight Arrow Connector 14"/>
            <p:cNvCxnSpPr>
              <a:stCxn id="5" idx="3"/>
            </p:cNvCxnSpPr>
            <p:nvPr/>
          </p:nvCxnSpPr>
          <p:spPr>
            <a:xfrm flipV="1">
              <a:off x="2403567" y="3433169"/>
              <a:ext cx="516956" cy="900715"/>
            </a:xfrm>
            <a:prstGeom prst="straightConnector1">
              <a:avLst/>
            </a:prstGeom>
            <a:ln w="38100">
              <a:solidFill>
                <a:srgbClr val="FF66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2417004" y="4333883"/>
              <a:ext cx="757270" cy="850766"/>
            </a:xfrm>
            <a:prstGeom prst="straightConnector1">
              <a:avLst/>
            </a:prstGeom>
            <a:ln w="38100">
              <a:solidFill>
                <a:srgbClr val="FF6600"/>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6309358" y="2376072"/>
              <a:ext cx="1280162" cy="1426091"/>
              <a:chOff x="6309358" y="2376072"/>
              <a:chExt cx="1280162" cy="1426091"/>
            </a:xfrm>
          </p:grpSpPr>
          <p:cxnSp>
            <p:nvCxnSpPr>
              <p:cNvPr id="20" name="Straight Connector 19"/>
              <p:cNvCxnSpPr>
                <a:endCxn id="9" idx="1"/>
              </p:cNvCxnSpPr>
              <p:nvPr/>
            </p:nvCxnSpPr>
            <p:spPr>
              <a:xfrm>
                <a:off x="6309358" y="3089118"/>
                <a:ext cx="1280162" cy="0"/>
              </a:xfrm>
              <a:prstGeom prst="line">
                <a:avLst/>
              </a:prstGeom>
              <a:ln w="3810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24" name="Elbow Connector 23"/>
              <p:cNvCxnSpPr>
                <a:endCxn id="10" idx="1"/>
              </p:cNvCxnSpPr>
              <p:nvPr/>
            </p:nvCxnSpPr>
            <p:spPr>
              <a:xfrm rot="16200000" flipH="1">
                <a:off x="6556434" y="2769077"/>
                <a:ext cx="1426090" cy="640081"/>
              </a:xfrm>
              <a:prstGeom prst="bentConnector2">
                <a:avLst/>
              </a:prstGeom>
              <a:ln w="3810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28" name="Elbow Connector 27"/>
              <p:cNvCxnSpPr/>
              <p:nvPr/>
            </p:nvCxnSpPr>
            <p:spPr>
              <a:xfrm rot="5400000" flipH="1" flipV="1">
                <a:off x="6556435" y="2769076"/>
                <a:ext cx="1426090" cy="640081"/>
              </a:xfrm>
              <a:prstGeom prst="bentConnector2">
                <a:avLst/>
              </a:prstGeom>
              <a:ln w="38100">
                <a:solidFill>
                  <a:srgbClr val="FF6600"/>
                </a:solidFill>
              </a:ln>
            </p:spPr>
            <p:style>
              <a:lnRef idx="1">
                <a:schemeClr val="accent1"/>
              </a:lnRef>
              <a:fillRef idx="0">
                <a:schemeClr val="accent1"/>
              </a:fillRef>
              <a:effectRef idx="0">
                <a:schemeClr val="accent1"/>
              </a:effectRef>
              <a:fontRef idx="minor">
                <a:schemeClr val="tx1"/>
              </a:fontRef>
            </p:style>
          </p:cxnSp>
        </p:grpSp>
        <p:grpSp>
          <p:nvGrpSpPr>
            <p:cNvPr id="30" name="Group 29"/>
            <p:cNvGrpSpPr/>
            <p:nvPr/>
          </p:nvGrpSpPr>
          <p:grpSpPr>
            <a:xfrm>
              <a:off x="6286986" y="4735531"/>
              <a:ext cx="1280162" cy="1426091"/>
              <a:chOff x="6309358" y="2376072"/>
              <a:chExt cx="1280162" cy="1426091"/>
            </a:xfrm>
          </p:grpSpPr>
          <p:cxnSp>
            <p:nvCxnSpPr>
              <p:cNvPr id="31" name="Straight Connector 30"/>
              <p:cNvCxnSpPr/>
              <p:nvPr/>
            </p:nvCxnSpPr>
            <p:spPr>
              <a:xfrm>
                <a:off x="6309358" y="3089118"/>
                <a:ext cx="1280162" cy="0"/>
              </a:xfrm>
              <a:prstGeom prst="line">
                <a:avLst/>
              </a:prstGeom>
              <a:ln w="3810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32" name="Elbow Connector 31"/>
              <p:cNvCxnSpPr/>
              <p:nvPr/>
            </p:nvCxnSpPr>
            <p:spPr>
              <a:xfrm rot="16200000" flipH="1">
                <a:off x="6556434" y="2769077"/>
                <a:ext cx="1426090" cy="640081"/>
              </a:xfrm>
              <a:prstGeom prst="bentConnector2">
                <a:avLst/>
              </a:prstGeom>
              <a:ln w="3810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33" name="Elbow Connector 32"/>
              <p:cNvCxnSpPr/>
              <p:nvPr/>
            </p:nvCxnSpPr>
            <p:spPr>
              <a:xfrm rot="5400000" flipH="1" flipV="1">
                <a:off x="6556435" y="2769076"/>
                <a:ext cx="1426090" cy="640081"/>
              </a:xfrm>
              <a:prstGeom prst="bentConnector2">
                <a:avLst/>
              </a:prstGeom>
              <a:ln w="38100">
                <a:solidFill>
                  <a:srgbClr val="FF6600"/>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955696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barn(inVertical)">
                                      <p:cBhvr>
                                        <p:cTn id="1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89779" y="332419"/>
            <a:ext cx="10931856" cy="1444129"/>
            <a:chOff x="891092" y="916590"/>
            <a:chExt cx="10531413" cy="2762547"/>
          </a:xfrm>
        </p:grpSpPr>
        <p:sp>
          <p:nvSpPr>
            <p:cNvPr id="3" name="Rounded Rectangle 2"/>
            <p:cNvSpPr/>
            <p:nvPr/>
          </p:nvSpPr>
          <p:spPr>
            <a:xfrm>
              <a:off x="891092" y="916590"/>
              <a:ext cx="10531413" cy="2762547"/>
            </a:xfrm>
            <a:prstGeom prst="roundRect">
              <a:avLst/>
            </a:prstGeom>
            <a:solidFill>
              <a:srgbClr val="FFCC66"/>
            </a:solidFill>
            <a:ln w="19050">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p:cNvSpPr/>
            <p:nvPr/>
          </p:nvSpPr>
          <p:spPr>
            <a:xfrm>
              <a:off x="1023460" y="946455"/>
              <a:ext cx="10257401" cy="2296170"/>
            </a:xfrm>
            <a:prstGeom prst="rect">
              <a:avLst/>
            </a:prstGeom>
          </p:spPr>
          <p:txBody>
            <a:bodyPr wrap="square">
              <a:spAutoFit/>
            </a:bodyPr>
            <a:lstStyle/>
            <a:p>
              <a:pPr marL="0" marR="0" lvl="0" indent="0" algn="ctr" defTabSz="609585" rtl="0" eaLnBrk="1" fontAlgn="auto" latinLnBrk="0" hangingPunct="1">
                <a:lnSpc>
                  <a:spcPct val="100000"/>
                </a:lnSpc>
                <a:spcBef>
                  <a:spcPct val="50000"/>
                </a:spcBef>
                <a:spcAft>
                  <a:spcPts val="0"/>
                </a:spcAft>
                <a:buClrTx/>
                <a:buSzTx/>
                <a:buFontTx/>
                <a:buNone/>
                <a:tabLst/>
                <a:defRPr/>
              </a:pPr>
              <a:r>
                <a:rPr kumimoji="0" lang="en-US" sz="3600" b="1" i="0"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Vẽ sơ đồ tư duy về một số nét nổi bật của văn hóa vùng Duyên hải miền Trung (theo gợi ý dưới đây)</a:t>
              </a:r>
              <a:endParaRPr kumimoji="0" lang="en-US" sz="3600" b="1" i="1"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endParaRPr>
            </a:p>
          </p:txBody>
        </p:sp>
      </p:grpSp>
      <p:grpSp>
        <p:nvGrpSpPr>
          <p:cNvPr id="23" name="Group 22"/>
          <p:cNvGrpSpPr/>
          <p:nvPr/>
        </p:nvGrpSpPr>
        <p:grpSpPr>
          <a:xfrm>
            <a:off x="284517" y="1983316"/>
            <a:ext cx="11342637" cy="4757118"/>
            <a:chOff x="284517" y="1983316"/>
            <a:chExt cx="11342637" cy="4757118"/>
          </a:xfrm>
        </p:grpSpPr>
        <p:sp>
          <p:nvSpPr>
            <p:cNvPr id="5" name="Rounded Rectangle 4"/>
            <p:cNvSpPr/>
            <p:nvPr/>
          </p:nvSpPr>
          <p:spPr>
            <a:xfrm>
              <a:off x="284517" y="3611819"/>
              <a:ext cx="2119050" cy="1444129"/>
            </a:xfrm>
            <a:prstGeom prst="roundRect">
              <a:avLst/>
            </a:prstGeom>
            <a:solidFill>
              <a:srgbClr val="FFCC66"/>
            </a:solidFill>
            <a:ln w="19050">
              <a:solidFill>
                <a:srgbClr val="FF66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mn-cs"/>
                </a:rPr>
                <a:t>Nét nổi bật văn hóa</a:t>
              </a:r>
            </a:p>
          </p:txBody>
        </p:sp>
        <p:sp>
          <p:nvSpPr>
            <p:cNvPr id="6" name="Rounded Rectangle 5"/>
            <p:cNvSpPr/>
            <p:nvPr/>
          </p:nvSpPr>
          <p:spPr>
            <a:xfrm>
              <a:off x="2662045" y="2373212"/>
              <a:ext cx="3433581" cy="1057096"/>
            </a:xfrm>
            <a:prstGeom prst="roundRect">
              <a:avLst/>
            </a:prstGeom>
            <a:solidFill>
              <a:srgbClr val="FFCC66"/>
            </a:solidFill>
            <a:ln w="19050">
              <a:solidFill>
                <a:srgbClr val="FF66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mn-cs"/>
                </a:rPr>
                <a:t>Vùng đất của nhiều di sản thế giới</a:t>
              </a:r>
            </a:p>
          </p:txBody>
        </p:sp>
        <p:sp>
          <p:nvSpPr>
            <p:cNvPr id="7" name="Rounded Rectangle 6"/>
            <p:cNvSpPr/>
            <p:nvPr/>
          </p:nvSpPr>
          <p:spPr>
            <a:xfrm>
              <a:off x="2821576" y="5187510"/>
              <a:ext cx="3344091" cy="998437"/>
            </a:xfrm>
            <a:prstGeom prst="roundRect">
              <a:avLst/>
            </a:prstGeom>
            <a:solidFill>
              <a:srgbClr val="FFCC66"/>
            </a:solidFill>
            <a:ln w="19050">
              <a:solidFill>
                <a:srgbClr val="FF66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mn-cs"/>
                </a:rPr>
                <a:t>Vùng đất của nhiều lễ hội</a:t>
              </a:r>
            </a:p>
          </p:txBody>
        </p:sp>
        <p:sp>
          <p:nvSpPr>
            <p:cNvPr id="8" name="Rounded Rectangle 7"/>
            <p:cNvSpPr/>
            <p:nvPr/>
          </p:nvSpPr>
          <p:spPr>
            <a:xfrm>
              <a:off x="7445830" y="1983316"/>
              <a:ext cx="4181323" cy="576506"/>
            </a:xfrm>
            <a:prstGeom prst="roundRect">
              <a:avLst/>
            </a:prstGeom>
            <a:solidFill>
              <a:srgbClr val="FFCC66"/>
            </a:solidFill>
            <a:ln w="19050">
              <a:solidFill>
                <a:srgbClr val="FF66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mn-cs"/>
                </a:rPr>
                <a:t>Phố cổ Hội An</a:t>
              </a:r>
            </a:p>
          </p:txBody>
        </p:sp>
        <p:sp>
          <p:nvSpPr>
            <p:cNvPr id="9" name="Rounded Rectangle 8"/>
            <p:cNvSpPr/>
            <p:nvPr/>
          </p:nvSpPr>
          <p:spPr>
            <a:xfrm>
              <a:off x="7445830" y="2696361"/>
              <a:ext cx="4181324" cy="576506"/>
            </a:xfrm>
            <a:prstGeom prst="roundRect">
              <a:avLst/>
            </a:prstGeom>
            <a:solidFill>
              <a:srgbClr val="FFCC66"/>
            </a:solidFill>
            <a:ln w="19050">
              <a:solidFill>
                <a:srgbClr val="FF66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mn-cs"/>
                </a:rPr>
                <a:t>Nhã nhạc cung đình Huế</a:t>
              </a:r>
            </a:p>
          </p:txBody>
        </p:sp>
        <p:sp>
          <p:nvSpPr>
            <p:cNvPr id="10" name="Rounded Rectangle 9"/>
            <p:cNvSpPr/>
            <p:nvPr/>
          </p:nvSpPr>
          <p:spPr>
            <a:xfrm>
              <a:off x="7445830" y="3409405"/>
              <a:ext cx="4181323" cy="821155"/>
            </a:xfrm>
            <a:prstGeom prst="roundRect">
              <a:avLst/>
            </a:prstGeom>
            <a:solidFill>
              <a:srgbClr val="FFCC66"/>
            </a:solidFill>
            <a:ln w="19050">
              <a:solidFill>
                <a:srgbClr val="FF66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Vườn</a:t>
              </a:r>
              <a:r>
                <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quốc</a:t>
              </a:r>
              <a:r>
                <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gia</a:t>
              </a:r>
              <a:r>
                <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Phong </a:t>
              </a:r>
              <a:r>
                <a:rPr kumimoji="0" lang="en-US" sz="2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Nha</a:t>
              </a:r>
              <a:r>
                <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 </a:t>
              </a:r>
              <a:r>
                <a:rPr kumimoji="0" lang="en-US" sz="2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Kẻ</a:t>
              </a:r>
              <a:r>
                <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Bàng</a:t>
              </a:r>
              <a:endPar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11" name="Rounded Rectangle 10"/>
            <p:cNvSpPr/>
            <p:nvPr/>
          </p:nvSpPr>
          <p:spPr>
            <a:xfrm>
              <a:off x="7445830" y="4471604"/>
              <a:ext cx="4181323" cy="576506"/>
            </a:xfrm>
            <a:prstGeom prst="roundRect">
              <a:avLst/>
            </a:prstGeom>
            <a:solidFill>
              <a:srgbClr val="FFCC66"/>
            </a:solidFill>
            <a:ln w="19050">
              <a:solidFill>
                <a:srgbClr val="FF66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mn-cs"/>
                </a:rPr>
                <a:t>Lễ Rước cá Ông</a:t>
              </a:r>
            </a:p>
          </p:txBody>
        </p:sp>
        <p:sp>
          <p:nvSpPr>
            <p:cNvPr id="12" name="Rounded Rectangle 11"/>
            <p:cNvSpPr/>
            <p:nvPr/>
          </p:nvSpPr>
          <p:spPr>
            <a:xfrm>
              <a:off x="7445830" y="5184649"/>
              <a:ext cx="4181323" cy="576506"/>
            </a:xfrm>
            <a:prstGeom prst="roundRect">
              <a:avLst/>
            </a:prstGeom>
            <a:solidFill>
              <a:srgbClr val="FFCC66"/>
            </a:solidFill>
            <a:ln w="19050">
              <a:solidFill>
                <a:srgbClr val="FF66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mn-cs"/>
                </a:rPr>
                <a:t>Lễ hội Ka-tê</a:t>
              </a:r>
            </a:p>
          </p:txBody>
        </p:sp>
        <p:sp>
          <p:nvSpPr>
            <p:cNvPr id="13" name="Rounded Rectangle 12"/>
            <p:cNvSpPr/>
            <p:nvPr/>
          </p:nvSpPr>
          <p:spPr>
            <a:xfrm>
              <a:off x="7445830" y="5897694"/>
              <a:ext cx="4181323" cy="842740"/>
            </a:xfrm>
            <a:prstGeom prst="roundRect">
              <a:avLst/>
            </a:prstGeom>
            <a:solidFill>
              <a:srgbClr val="FFCC66"/>
            </a:solidFill>
            <a:ln w="19050">
              <a:solidFill>
                <a:srgbClr val="FF66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mn-cs"/>
                </a:rPr>
                <a:t>Lễ Khào lề thế lính Hoàng Sa</a:t>
              </a:r>
            </a:p>
          </p:txBody>
        </p:sp>
        <p:cxnSp>
          <p:nvCxnSpPr>
            <p:cNvPr id="14" name="Straight Arrow Connector 13"/>
            <p:cNvCxnSpPr/>
            <p:nvPr/>
          </p:nvCxnSpPr>
          <p:spPr>
            <a:xfrm flipV="1">
              <a:off x="2403567" y="3433169"/>
              <a:ext cx="516956" cy="900715"/>
            </a:xfrm>
            <a:prstGeom prst="straightConnector1">
              <a:avLst/>
            </a:prstGeom>
            <a:ln w="38100">
              <a:solidFill>
                <a:srgbClr val="FF66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2417004" y="4333883"/>
              <a:ext cx="757270" cy="850766"/>
            </a:xfrm>
            <a:prstGeom prst="straightConnector1">
              <a:avLst/>
            </a:prstGeom>
            <a:ln w="38100">
              <a:solidFill>
                <a:srgbClr val="FF6600"/>
              </a:solidFill>
              <a:tailEnd type="triangle"/>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6136207" y="2282298"/>
              <a:ext cx="1280162" cy="1426091"/>
              <a:chOff x="6309358" y="2376072"/>
              <a:chExt cx="1280162" cy="1426091"/>
            </a:xfrm>
          </p:grpSpPr>
          <p:cxnSp>
            <p:nvCxnSpPr>
              <p:cNvPr id="16" name="Straight Connector 15"/>
              <p:cNvCxnSpPr/>
              <p:nvPr/>
            </p:nvCxnSpPr>
            <p:spPr>
              <a:xfrm>
                <a:off x="6309358" y="3089118"/>
                <a:ext cx="1280162" cy="0"/>
              </a:xfrm>
              <a:prstGeom prst="line">
                <a:avLst/>
              </a:prstGeom>
              <a:ln w="3810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17" name="Elbow Connector 16"/>
              <p:cNvCxnSpPr/>
              <p:nvPr/>
            </p:nvCxnSpPr>
            <p:spPr>
              <a:xfrm rot="16200000" flipH="1">
                <a:off x="6556434" y="2769077"/>
                <a:ext cx="1426090" cy="640081"/>
              </a:xfrm>
              <a:prstGeom prst="bentConnector2">
                <a:avLst/>
              </a:prstGeom>
              <a:ln w="3810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18" name="Elbow Connector 17"/>
              <p:cNvCxnSpPr/>
              <p:nvPr/>
            </p:nvCxnSpPr>
            <p:spPr>
              <a:xfrm rot="5400000" flipH="1" flipV="1">
                <a:off x="6556435" y="2769076"/>
                <a:ext cx="1426090" cy="640081"/>
              </a:xfrm>
              <a:prstGeom prst="bentConnector2">
                <a:avLst/>
              </a:prstGeom>
              <a:ln w="38100">
                <a:solidFill>
                  <a:srgbClr val="FF6600"/>
                </a:solidFill>
              </a:ln>
            </p:spPr>
            <p:style>
              <a:lnRef idx="1">
                <a:schemeClr val="accent1"/>
              </a:lnRef>
              <a:fillRef idx="0">
                <a:schemeClr val="accent1"/>
              </a:fillRef>
              <a:effectRef idx="0">
                <a:schemeClr val="accent1"/>
              </a:effectRef>
              <a:fontRef idx="minor">
                <a:schemeClr val="tx1"/>
              </a:fontRef>
            </p:style>
          </p:cxnSp>
        </p:grpSp>
        <p:cxnSp>
          <p:nvCxnSpPr>
            <p:cNvPr id="19" name="Straight Connector 18"/>
            <p:cNvCxnSpPr/>
            <p:nvPr/>
          </p:nvCxnSpPr>
          <p:spPr>
            <a:xfrm>
              <a:off x="6165668" y="5472903"/>
              <a:ext cx="1280162" cy="0"/>
            </a:xfrm>
            <a:prstGeom prst="line">
              <a:avLst/>
            </a:prstGeom>
            <a:ln w="3810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20" name="Elbow Connector 19"/>
            <p:cNvCxnSpPr/>
            <p:nvPr/>
          </p:nvCxnSpPr>
          <p:spPr>
            <a:xfrm rot="16200000" flipH="1">
              <a:off x="6412744" y="5152862"/>
              <a:ext cx="1426090" cy="640081"/>
            </a:xfrm>
            <a:prstGeom prst="bentConnector2">
              <a:avLst/>
            </a:prstGeom>
            <a:ln w="3810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21" name="Elbow Connector 20"/>
            <p:cNvCxnSpPr/>
            <p:nvPr/>
          </p:nvCxnSpPr>
          <p:spPr>
            <a:xfrm rot="5400000" flipH="1" flipV="1">
              <a:off x="6412745" y="5152861"/>
              <a:ext cx="1426090" cy="640081"/>
            </a:xfrm>
            <a:prstGeom prst="bentConnector2">
              <a:avLst/>
            </a:prstGeom>
            <a:ln w="38100">
              <a:solidFill>
                <a:srgbClr val="FF66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77903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911222D-685D-449E-C1D5-8215B6856909}"/>
              </a:ext>
            </a:extLst>
          </p:cNvPr>
          <p:cNvPicPr>
            <a:picLocks noChangeAspect="1"/>
          </p:cNvPicPr>
          <p:nvPr/>
        </p:nvPicPr>
        <p:blipFill>
          <a:blip r:embed="rId2"/>
          <a:stretch>
            <a:fillRect/>
          </a:stretch>
        </p:blipFill>
        <p:spPr>
          <a:xfrm>
            <a:off x="1347668" y="2189892"/>
            <a:ext cx="9104778" cy="3165874"/>
          </a:xfrm>
          <a:prstGeom prst="rect">
            <a:avLst/>
          </a:prstGeom>
        </p:spPr>
      </p:pic>
    </p:spTree>
    <p:extLst>
      <p:ext uri="{BB962C8B-B14F-4D97-AF65-F5344CB8AC3E}">
        <p14:creationId xmlns:p14="http://schemas.microsoft.com/office/powerpoint/2010/main" val="519644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0C025BC-8918-9946-B074-4B5419C86B7E}"/>
              </a:ext>
            </a:extLst>
          </p:cNvPr>
          <p:cNvPicPr>
            <a:picLocks noChangeAspect="1"/>
          </p:cNvPicPr>
          <p:nvPr/>
        </p:nvPicPr>
        <p:blipFill>
          <a:blip r:embed="rId2"/>
          <a:stretch>
            <a:fillRect/>
          </a:stretch>
        </p:blipFill>
        <p:spPr>
          <a:xfrm>
            <a:off x="718991" y="1307554"/>
            <a:ext cx="10177184" cy="3538766"/>
          </a:xfrm>
          <a:prstGeom prst="rect">
            <a:avLst/>
          </a:prstGeom>
        </p:spPr>
      </p:pic>
    </p:spTree>
    <p:extLst>
      <p:ext uri="{BB962C8B-B14F-4D97-AF65-F5344CB8AC3E}">
        <p14:creationId xmlns:p14="http://schemas.microsoft.com/office/powerpoint/2010/main" val="1924838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49442" y="399185"/>
            <a:ext cx="10931856" cy="1731512"/>
            <a:chOff x="891092" y="916590"/>
            <a:chExt cx="10531413" cy="3312297"/>
          </a:xfrm>
        </p:grpSpPr>
        <p:sp>
          <p:nvSpPr>
            <p:cNvPr id="3" name="Rounded Rectangle 2"/>
            <p:cNvSpPr/>
            <p:nvPr/>
          </p:nvSpPr>
          <p:spPr>
            <a:xfrm>
              <a:off x="891092" y="916590"/>
              <a:ext cx="10531413" cy="3312297"/>
            </a:xfrm>
            <a:prstGeom prst="roundRect">
              <a:avLst/>
            </a:prstGeom>
            <a:solidFill>
              <a:srgbClr val="FFCC66"/>
            </a:solidFill>
            <a:ln w="19050">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p:cNvSpPr/>
            <p:nvPr/>
          </p:nvSpPr>
          <p:spPr>
            <a:xfrm>
              <a:off x="1028098" y="1071397"/>
              <a:ext cx="10257401" cy="3002682"/>
            </a:xfrm>
            <a:prstGeom prst="rect">
              <a:avLst/>
            </a:prstGeom>
          </p:spPr>
          <p:txBody>
            <a:bodyPr wrap="square">
              <a:spAutoFit/>
            </a:bodyPr>
            <a:lstStyle/>
            <a:p>
              <a:pPr marL="0" marR="0" lvl="0" indent="0" algn="ctr" defTabSz="609585" rtl="0" eaLnBrk="1" fontAlgn="auto" latinLnBrk="0" hangingPunct="1">
                <a:lnSpc>
                  <a:spcPct val="100000"/>
                </a:lnSpc>
                <a:spcBef>
                  <a:spcPct val="5000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Làm bộ sưu tập bằng tranh ảnh về một di sản thế giới hoặc một lễ hội ở vùng Duyên hải miền Trung. Chia sẻ với bạn hoặc người thân bộ sưu tập của em.</a:t>
              </a:r>
              <a:endParaRPr kumimoji="0" lang="en-US" sz="5400" b="1" i="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endParaRPr>
            </a:p>
          </p:txBody>
        </p:sp>
      </p:grpSp>
      <p:pic>
        <p:nvPicPr>
          <p:cNvPr id="5" name="Picture 4"/>
          <p:cNvPicPr>
            <a:picLocks noChangeAspect="1"/>
          </p:cNvPicPr>
          <p:nvPr/>
        </p:nvPicPr>
        <p:blipFill>
          <a:blip r:embed="rId2"/>
          <a:stretch>
            <a:fillRect/>
          </a:stretch>
        </p:blipFill>
        <p:spPr>
          <a:xfrm>
            <a:off x="878204" y="2486747"/>
            <a:ext cx="10274332" cy="4027539"/>
          </a:xfrm>
          <a:prstGeom prst="rect">
            <a:avLst/>
          </a:prstGeom>
        </p:spPr>
      </p:pic>
    </p:spTree>
    <p:extLst>
      <p:ext uri="{BB962C8B-B14F-4D97-AF65-F5344CB8AC3E}">
        <p14:creationId xmlns:p14="http://schemas.microsoft.com/office/powerpoint/2010/main" val="3881963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0951" y="1381703"/>
            <a:ext cx="11305633" cy="4365954"/>
          </a:xfrm>
          <a:prstGeom prst="rect">
            <a:avLst/>
          </a:prstGeom>
        </p:spPr>
      </p:pic>
    </p:spTree>
    <p:extLst>
      <p:ext uri="{BB962C8B-B14F-4D97-AF65-F5344CB8AC3E}">
        <p14:creationId xmlns:p14="http://schemas.microsoft.com/office/powerpoint/2010/main" val="826596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55D64B4-137E-6E53-9B08-2677824C99F8}"/>
              </a:ext>
            </a:extLst>
          </p:cNvPr>
          <p:cNvSpPr txBox="1"/>
          <p:nvPr/>
        </p:nvSpPr>
        <p:spPr>
          <a:xfrm>
            <a:off x="3261895" y="225926"/>
            <a:ext cx="6096000" cy="707886"/>
          </a:xfrm>
          <a:prstGeom prst="rect">
            <a:avLst/>
          </a:prstGeom>
          <a:noFill/>
        </p:spPr>
        <p:txBody>
          <a:bodyPr wrap="square">
            <a:spAutoFit/>
          </a:bodyPr>
          <a:lstStyle/>
          <a:p>
            <a:pPr algn="ctr"/>
            <a:r>
              <a:rPr lang="en-US" sz="4000" dirty="0">
                <a:latin typeface="Times New Roman" panose="02020603050405020304" pitchFamily="18" charset="0"/>
                <a:ea typeface="Times New Roman" panose="02020603050405020304" pitchFamily="18" charset="0"/>
              </a:rPr>
              <a:t>GHI VỞ</a:t>
            </a:r>
          </a:p>
        </p:txBody>
      </p:sp>
      <p:sp>
        <p:nvSpPr>
          <p:cNvPr id="5" name="TextBox 4">
            <a:extLst>
              <a:ext uri="{FF2B5EF4-FFF2-40B4-BE49-F238E27FC236}">
                <a16:creationId xmlns:a16="http://schemas.microsoft.com/office/drawing/2014/main" id="{BA32F80D-7634-9F33-77CE-2D230B80CA7D}"/>
              </a:ext>
            </a:extLst>
          </p:cNvPr>
          <p:cNvSpPr txBox="1"/>
          <p:nvPr/>
        </p:nvSpPr>
        <p:spPr>
          <a:xfrm>
            <a:off x="481263" y="933812"/>
            <a:ext cx="11341769" cy="2554545"/>
          </a:xfrm>
          <a:prstGeom prst="rect">
            <a:avLst/>
          </a:prstGeom>
          <a:noFill/>
        </p:spPr>
        <p:txBody>
          <a:bodyPr wrap="square">
            <a:spAutoFit/>
          </a:bodyPr>
          <a:lstStyle/>
          <a:p>
            <a:pPr marL="0" marR="0">
              <a:spcBef>
                <a:spcPts val="0"/>
              </a:spcBef>
              <a:spcAft>
                <a:spcPts val="0"/>
              </a:spcAft>
              <a:tabLst>
                <a:tab pos="2971800" algn="ctr"/>
                <a:tab pos="5943600" algn="r"/>
              </a:tabLst>
            </a:pPr>
            <a:r>
              <a:rPr lang="nl-NL" sz="4000" b="1" dirty="0">
                <a:latin typeface="Times New Roman" panose="02020603050405020304" pitchFamily="18" charset="0"/>
                <a:ea typeface="Times New Roman" panose="02020603050405020304" pitchFamily="18" charset="0"/>
              </a:rPr>
              <a:t>2. </a:t>
            </a:r>
            <a:r>
              <a:rPr lang="nl-NL" sz="4000" b="1" dirty="0">
                <a:effectLst/>
                <a:latin typeface="Times New Roman" panose="02020603050405020304" pitchFamily="18" charset="0"/>
                <a:ea typeface="Times New Roman" panose="02020603050405020304" pitchFamily="18" charset="0"/>
              </a:rPr>
              <a:t>Khám phá vùng đất của lễ hội</a:t>
            </a:r>
            <a:endParaRPr lang="en-US" sz="4000" dirty="0">
              <a:effectLst/>
              <a:latin typeface="Times New Roman" panose="02020603050405020304" pitchFamily="18" charset="0"/>
              <a:ea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Vùng Duyên hải miền Trung nổi tiếng với nhiều lễ hội đặc sắc</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nhằm tôn vinh truyền thống và những giá trị văn hoá tốt đẹp của dân tộc.</a:t>
            </a:r>
          </a:p>
        </p:txBody>
      </p:sp>
      <p:grpSp>
        <p:nvGrpSpPr>
          <p:cNvPr id="2" name="Group 1">
            <a:extLst>
              <a:ext uri="{FF2B5EF4-FFF2-40B4-BE49-F238E27FC236}">
                <a16:creationId xmlns:a16="http://schemas.microsoft.com/office/drawing/2014/main" id="{D887134E-8D6A-3F5D-D9A2-62EF620FFBBC}"/>
              </a:ext>
            </a:extLst>
          </p:cNvPr>
          <p:cNvGrpSpPr/>
          <p:nvPr/>
        </p:nvGrpSpPr>
        <p:grpSpPr>
          <a:xfrm>
            <a:off x="284517" y="3429000"/>
            <a:ext cx="11342637" cy="3311434"/>
            <a:chOff x="284517" y="1983316"/>
            <a:chExt cx="11342637" cy="4757118"/>
          </a:xfrm>
        </p:grpSpPr>
        <p:sp>
          <p:nvSpPr>
            <p:cNvPr id="4" name="Rounded Rectangle 4">
              <a:extLst>
                <a:ext uri="{FF2B5EF4-FFF2-40B4-BE49-F238E27FC236}">
                  <a16:creationId xmlns:a16="http://schemas.microsoft.com/office/drawing/2014/main" id="{0737B1DE-F2E9-70AF-8E5C-BB84113D6C3B}"/>
                </a:ext>
              </a:extLst>
            </p:cNvPr>
            <p:cNvSpPr/>
            <p:nvPr/>
          </p:nvSpPr>
          <p:spPr>
            <a:xfrm>
              <a:off x="284517" y="3611819"/>
              <a:ext cx="2119050" cy="1444129"/>
            </a:xfrm>
            <a:prstGeom prst="roundRect">
              <a:avLst/>
            </a:prstGeom>
            <a:solidFill>
              <a:srgbClr val="FFCC66"/>
            </a:solidFill>
            <a:ln w="19050">
              <a:solidFill>
                <a:srgbClr val="FF66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mn-cs"/>
                </a:rPr>
                <a:t>Nét nổi bật văn hóa</a:t>
              </a:r>
            </a:p>
          </p:txBody>
        </p:sp>
        <p:sp>
          <p:nvSpPr>
            <p:cNvPr id="6" name="Rounded Rectangle 5">
              <a:extLst>
                <a:ext uri="{FF2B5EF4-FFF2-40B4-BE49-F238E27FC236}">
                  <a16:creationId xmlns:a16="http://schemas.microsoft.com/office/drawing/2014/main" id="{10A6F1DC-B63A-B27C-A8B2-363E659D2980}"/>
                </a:ext>
              </a:extLst>
            </p:cNvPr>
            <p:cNvSpPr/>
            <p:nvPr/>
          </p:nvSpPr>
          <p:spPr>
            <a:xfrm>
              <a:off x="2662045" y="2373212"/>
              <a:ext cx="3433581" cy="1057096"/>
            </a:xfrm>
            <a:prstGeom prst="roundRect">
              <a:avLst/>
            </a:prstGeom>
            <a:solidFill>
              <a:srgbClr val="FFCC66"/>
            </a:solidFill>
            <a:ln w="19050">
              <a:solidFill>
                <a:srgbClr val="FF66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Vùng</a:t>
              </a:r>
              <a:r>
                <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đất</a:t>
              </a:r>
              <a:r>
                <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của</a:t>
              </a:r>
              <a:r>
                <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nhiều</a:t>
              </a:r>
              <a:r>
                <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di </a:t>
              </a:r>
              <a:r>
                <a:rPr kumimoji="0" lang="en-US" sz="2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sản</a:t>
              </a:r>
              <a:r>
                <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thế</a:t>
              </a:r>
              <a:r>
                <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giới</a:t>
              </a:r>
              <a:endPar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7" name="Rounded Rectangle 6">
              <a:extLst>
                <a:ext uri="{FF2B5EF4-FFF2-40B4-BE49-F238E27FC236}">
                  <a16:creationId xmlns:a16="http://schemas.microsoft.com/office/drawing/2014/main" id="{12BA3170-0562-36B8-707E-5BD2B2E319EB}"/>
                </a:ext>
              </a:extLst>
            </p:cNvPr>
            <p:cNvSpPr/>
            <p:nvPr/>
          </p:nvSpPr>
          <p:spPr>
            <a:xfrm>
              <a:off x="2821576" y="5187510"/>
              <a:ext cx="3344091" cy="998437"/>
            </a:xfrm>
            <a:prstGeom prst="roundRect">
              <a:avLst/>
            </a:prstGeom>
            <a:solidFill>
              <a:srgbClr val="FFCC66"/>
            </a:solidFill>
            <a:ln w="19050">
              <a:solidFill>
                <a:srgbClr val="FF66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mn-cs"/>
                </a:rPr>
                <a:t>Vùng đất của nhiều lễ hội</a:t>
              </a:r>
            </a:p>
          </p:txBody>
        </p:sp>
        <p:sp>
          <p:nvSpPr>
            <p:cNvPr id="8" name="Rounded Rectangle 7">
              <a:extLst>
                <a:ext uri="{FF2B5EF4-FFF2-40B4-BE49-F238E27FC236}">
                  <a16:creationId xmlns:a16="http://schemas.microsoft.com/office/drawing/2014/main" id="{25E671D8-B638-E78E-71EC-89C8FEBD28CE}"/>
                </a:ext>
              </a:extLst>
            </p:cNvPr>
            <p:cNvSpPr/>
            <p:nvPr/>
          </p:nvSpPr>
          <p:spPr>
            <a:xfrm>
              <a:off x="7445830" y="1983316"/>
              <a:ext cx="4181323" cy="576506"/>
            </a:xfrm>
            <a:prstGeom prst="roundRect">
              <a:avLst/>
            </a:prstGeom>
            <a:solidFill>
              <a:srgbClr val="FFCC66"/>
            </a:solidFill>
            <a:ln w="19050">
              <a:solidFill>
                <a:srgbClr val="FF66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mn-cs"/>
                </a:rPr>
                <a:t>Phố cổ Hội An</a:t>
              </a:r>
            </a:p>
          </p:txBody>
        </p:sp>
        <p:sp>
          <p:nvSpPr>
            <p:cNvPr id="9" name="Rounded Rectangle 8">
              <a:extLst>
                <a:ext uri="{FF2B5EF4-FFF2-40B4-BE49-F238E27FC236}">
                  <a16:creationId xmlns:a16="http://schemas.microsoft.com/office/drawing/2014/main" id="{1BE6535B-4B24-EC81-CF5E-0607F5C84037}"/>
                </a:ext>
              </a:extLst>
            </p:cNvPr>
            <p:cNvSpPr/>
            <p:nvPr/>
          </p:nvSpPr>
          <p:spPr>
            <a:xfrm>
              <a:off x="7445830" y="2696361"/>
              <a:ext cx="4181324" cy="576506"/>
            </a:xfrm>
            <a:prstGeom prst="roundRect">
              <a:avLst/>
            </a:prstGeom>
            <a:solidFill>
              <a:srgbClr val="FFCC66"/>
            </a:solidFill>
            <a:ln w="19050">
              <a:solidFill>
                <a:srgbClr val="FF66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mn-cs"/>
                </a:rPr>
                <a:t>Nhã nhạc cung đình Huế</a:t>
              </a:r>
            </a:p>
          </p:txBody>
        </p:sp>
        <p:sp>
          <p:nvSpPr>
            <p:cNvPr id="10" name="Rounded Rectangle 9">
              <a:extLst>
                <a:ext uri="{FF2B5EF4-FFF2-40B4-BE49-F238E27FC236}">
                  <a16:creationId xmlns:a16="http://schemas.microsoft.com/office/drawing/2014/main" id="{F4DEF7E4-D524-9768-78A1-BCAAE730B711}"/>
                </a:ext>
              </a:extLst>
            </p:cNvPr>
            <p:cNvSpPr/>
            <p:nvPr/>
          </p:nvSpPr>
          <p:spPr>
            <a:xfrm>
              <a:off x="7445830" y="3409405"/>
              <a:ext cx="4181323" cy="821155"/>
            </a:xfrm>
            <a:prstGeom prst="roundRect">
              <a:avLst/>
            </a:prstGeom>
            <a:solidFill>
              <a:srgbClr val="FFCC66"/>
            </a:solidFill>
            <a:ln w="19050">
              <a:solidFill>
                <a:srgbClr val="FF66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Vườn</a:t>
              </a:r>
              <a:r>
                <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quốc</a:t>
              </a:r>
              <a:r>
                <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gia</a:t>
              </a:r>
              <a:r>
                <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Phong </a:t>
              </a:r>
              <a:r>
                <a:rPr kumimoji="0" lang="en-US" sz="2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Nha</a:t>
              </a:r>
              <a:r>
                <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 </a:t>
              </a:r>
              <a:r>
                <a:rPr kumimoji="0" lang="en-US" sz="2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Kẻ</a:t>
              </a:r>
              <a:r>
                <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Bàng</a:t>
              </a:r>
              <a:endPar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11" name="Rounded Rectangle 10">
              <a:extLst>
                <a:ext uri="{FF2B5EF4-FFF2-40B4-BE49-F238E27FC236}">
                  <a16:creationId xmlns:a16="http://schemas.microsoft.com/office/drawing/2014/main" id="{A83FFF04-3152-5676-1F9F-E5B6DED4FBED}"/>
                </a:ext>
              </a:extLst>
            </p:cNvPr>
            <p:cNvSpPr/>
            <p:nvPr/>
          </p:nvSpPr>
          <p:spPr>
            <a:xfrm>
              <a:off x="7445830" y="4471604"/>
              <a:ext cx="4181323" cy="576506"/>
            </a:xfrm>
            <a:prstGeom prst="roundRect">
              <a:avLst/>
            </a:prstGeom>
            <a:solidFill>
              <a:srgbClr val="FFCC66"/>
            </a:solidFill>
            <a:ln w="19050">
              <a:solidFill>
                <a:srgbClr val="FF66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mn-cs"/>
                </a:rPr>
                <a:t>Lễ Rước cá Ông</a:t>
              </a:r>
            </a:p>
          </p:txBody>
        </p:sp>
        <p:sp>
          <p:nvSpPr>
            <p:cNvPr id="12" name="Rounded Rectangle 11">
              <a:extLst>
                <a:ext uri="{FF2B5EF4-FFF2-40B4-BE49-F238E27FC236}">
                  <a16:creationId xmlns:a16="http://schemas.microsoft.com/office/drawing/2014/main" id="{A25071D6-7776-6B4B-414E-347D8E893016}"/>
                </a:ext>
              </a:extLst>
            </p:cNvPr>
            <p:cNvSpPr/>
            <p:nvPr/>
          </p:nvSpPr>
          <p:spPr>
            <a:xfrm>
              <a:off x="7445830" y="5184649"/>
              <a:ext cx="4181323" cy="576506"/>
            </a:xfrm>
            <a:prstGeom prst="roundRect">
              <a:avLst/>
            </a:prstGeom>
            <a:solidFill>
              <a:srgbClr val="FFCC66"/>
            </a:solidFill>
            <a:ln w="19050">
              <a:solidFill>
                <a:srgbClr val="FF66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mn-cs"/>
                </a:rPr>
                <a:t>Lễ hội Ka-tê</a:t>
              </a:r>
            </a:p>
          </p:txBody>
        </p:sp>
        <p:sp>
          <p:nvSpPr>
            <p:cNvPr id="13" name="Rounded Rectangle 12">
              <a:extLst>
                <a:ext uri="{FF2B5EF4-FFF2-40B4-BE49-F238E27FC236}">
                  <a16:creationId xmlns:a16="http://schemas.microsoft.com/office/drawing/2014/main" id="{6C17667A-9D45-4A20-546F-C63626D8FD11}"/>
                </a:ext>
              </a:extLst>
            </p:cNvPr>
            <p:cNvSpPr/>
            <p:nvPr/>
          </p:nvSpPr>
          <p:spPr>
            <a:xfrm>
              <a:off x="7445830" y="5897694"/>
              <a:ext cx="4181323" cy="842740"/>
            </a:xfrm>
            <a:prstGeom prst="roundRect">
              <a:avLst/>
            </a:prstGeom>
            <a:solidFill>
              <a:srgbClr val="FFCC66"/>
            </a:solidFill>
            <a:ln w="19050">
              <a:solidFill>
                <a:srgbClr val="FF66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mn-cs"/>
                </a:rPr>
                <a:t>Lễ Khào lề thế lính Hoàng Sa</a:t>
              </a:r>
            </a:p>
          </p:txBody>
        </p:sp>
        <p:cxnSp>
          <p:nvCxnSpPr>
            <p:cNvPr id="14" name="Straight Arrow Connector 13">
              <a:extLst>
                <a:ext uri="{FF2B5EF4-FFF2-40B4-BE49-F238E27FC236}">
                  <a16:creationId xmlns:a16="http://schemas.microsoft.com/office/drawing/2014/main" id="{8560E535-48D0-E65B-DA8D-788BFF21FD55}"/>
                </a:ext>
              </a:extLst>
            </p:cNvPr>
            <p:cNvCxnSpPr/>
            <p:nvPr/>
          </p:nvCxnSpPr>
          <p:spPr>
            <a:xfrm flipV="1">
              <a:off x="2403567" y="3433169"/>
              <a:ext cx="516956" cy="900715"/>
            </a:xfrm>
            <a:prstGeom prst="straightConnector1">
              <a:avLst/>
            </a:prstGeom>
            <a:ln w="38100">
              <a:solidFill>
                <a:srgbClr val="FF66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2AC5362C-159E-655E-F992-27F09C01CE2B}"/>
                </a:ext>
              </a:extLst>
            </p:cNvPr>
            <p:cNvCxnSpPr/>
            <p:nvPr/>
          </p:nvCxnSpPr>
          <p:spPr>
            <a:xfrm>
              <a:off x="2417004" y="4333883"/>
              <a:ext cx="757270" cy="850766"/>
            </a:xfrm>
            <a:prstGeom prst="straightConnector1">
              <a:avLst/>
            </a:prstGeom>
            <a:ln w="38100">
              <a:solidFill>
                <a:srgbClr val="FF6600"/>
              </a:solidFill>
              <a:tailEnd type="triangle"/>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99B40DFB-8B24-6B07-3557-D61566F6E515}"/>
                </a:ext>
              </a:extLst>
            </p:cNvPr>
            <p:cNvGrpSpPr/>
            <p:nvPr/>
          </p:nvGrpSpPr>
          <p:grpSpPr>
            <a:xfrm>
              <a:off x="6136207" y="2282298"/>
              <a:ext cx="1280162" cy="1426091"/>
              <a:chOff x="6309358" y="2376072"/>
              <a:chExt cx="1280162" cy="1426091"/>
            </a:xfrm>
          </p:grpSpPr>
          <p:cxnSp>
            <p:nvCxnSpPr>
              <p:cNvPr id="20" name="Straight Connector 19">
                <a:extLst>
                  <a:ext uri="{FF2B5EF4-FFF2-40B4-BE49-F238E27FC236}">
                    <a16:creationId xmlns:a16="http://schemas.microsoft.com/office/drawing/2014/main" id="{BD8BB732-42D3-3B61-81F7-FA903D398994}"/>
                  </a:ext>
                </a:extLst>
              </p:cNvPr>
              <p:cNvCxnSpPr/>
              <p:nvPr/>
            </p:nvCxnSpPr>
            <p:spPr>
              <a:xfrm>
                <a:off x="6309358" y="3089118"/>
                <a:ext cx="1280162" cy="0"/>
              </a:xfrm>
              <a:prstGeom prst="line">
                <a:avLst/>
              </a:prstGeom>
              <a:ln w="3810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21" name="Elbow Connector 16">
                <a:extLst>
                  <a:ext uri="{FF2B5EF4-FFF2-40B4-BE49-F238E27FC236}">
                    <a16:creationId xmlns:a16="http://schemas.microsoft.com/office/drawing/2014/main" id="{D6D4A1AA-214C-748C-3CA4-40927F533DDF}"/>
                  </a:ext>
                </a:extLst>
              </p:cNvPr>
              <p:cNvCxnSpPr/>
              <p:nvPr/>
            </p:nvCxnSpPr>
            <p:spPr>
              <a:xfrm rot="16200000" flipH="1">
                <a:off x="6556434" y="2769077"/>
                <a:ext cx="1426090" cy="640081"/>
              </a:xfrm>
              <a:prstGeom prst="bentConnector2">
                <a:avLst/>
              </a:prstGeom>
              <a:ln w="3810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22" name="Elbow Connector 17">
                <a:extLst>
                  <a:ext uri="{FF2B5EF4-FFF2-40B4-BE49-F238E27FC236}">
                    <a16:creationId xmlns:a16="http://schemas.microsoft.com/office/drawing/2014/main" id="{A4834C35-159B-669F-36DE-8A23737AFD84}"/>
                  </a:ext>
                </a:extLst>
              </p:cNvPr>
              <p:cNvCxnSpPr/>
              <p:nvPr/>
            </p:nvCxnSpPr>
            <p:spPr>
              <a:xfrm rot="5400000" flipH="1" flipV="1">
                <a:off x="6556435" y="2769076"/>
                <a:ext cx="1426090" cy="640081"/>
              </a:xfrm>
              <a:prstGeom prst="bentConnector2">
                <a:avLst/>
              </a:prstGeom>
              <a:ln w="38100">
                <a:solidFill>
                  <a:srgbClr val="FF6600"/>
                </a:solidFill>
              </a:ln>
            </p:spPr>
            <p:style>
              <a:lnRef idx="1">
                <a:schemeClr val="accent1"/>
              </a:lnRef>
              <a:fillRef idx="0">
                <a:schemeClr val="accent1"/>
              </a:fillRef>
              <a:effectRef idx="0">
                <a:schemeClr val="accent1"/>
              </a:effectRef>
              <a:fontRef idx="minor">
                <a:schemeClr val="tx1"/>
              </a:fontRef>
            </p:style>
          </p:cxnSp>
        </p:grpSp>
        <p:cxnSp>
          <p:nvCxnSpPr>
            <p:cNvPr id="17" name="Straight Connector 16">
              <a:extLst>
                <a:ext uri="{FF2B5EF4-FFF2-40B4-BE49-F238E27FC236}">
                  <a16:creationId xmlns:a16="http://schemas.microsoft.com/office/drawing/2014/main" id="{0D2E6557-C42B-8D6C-AF27-E2D67EF33DD4}"/>
                </a:ext>
              </a:extLst>
            </p:cNvPr>
            <p:cNvCxnSpPr/>
            <p:nvPr/>
          </p:nvCxnSpPr>
          <p:spPr>
            <a:xfrm>
              <a:off x="6165668" y="5472903"/>
              <a:ext cx="1280162" cy="0"/>
            </a:xfrm>
            <a:prstGeom prst="line">
              <a:avLst/>
            </a:prstGeom>
            <a:ln w="3810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18" name="Elbow Connector 19">
              <a:extLst>
                <a:ext uri="{FF2B5EF4-FFF2-40B4-BE49-F238E27FC236}">
                  <a16:creationId xmlns:a16="http://schemas.microsoft.com/office/drawing/2014/main" id="{92332AA4-0DDF-7657-2C2B-3D768E3EA762}"/>
                </a:ext>
              </a:extLst>
            </p:cNvPr>
            <p:cNvCxnSpPr/>
            <p:nvPr/>
          </p:nvCxnSpPr>
          <p:spPr>
            <a:xfrm rot="16200000" flipH="1">
              <a:off x="6412744" y="5152862"/>
              <a:ext cx="1426090" cy="640081"/>
            </a:xfrm>
            <a:prstGeom prst="bentConnector2">
              <a:avLst/>
            </a:prstGeom>
            <a:ln w="3810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19" name="Elbow Connector 20">
              <a:extLst>
                <a:ext uri="{FF2B5EF4-FFF2-40B4-BE49-F238E27FC236}">
                  <a16:creationId xmlns:a16="http://schemas.microsoft.com/office/drawing/2014/main" id="{018083F0-7D39-18A4-8610-21014E8F874F}"/>
                </a:ext>
              </a:extLst>
            </p:cNvPr>
            <p:cNvCxnSpPr/>
            <p:nvPr/>
          </p:nvCxnSpPr>
          <p:spPr>
            <a:xfrm rot="5400000" flipH="1" flipV="1">
              <a:off x="6412745" y="5152861"/>
              <a:ext cx="1426090" cy="640081"/>
            </a:xfrm>
            <a:prstGeom prst="bentConnector2">
              <a:avLst/>
            </a:prstGeom>
            <a:ln w="38100">
              <a:solidFill>
                <a:srgbClr val="FF66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36469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131;p5">
            <a:extLst>
              <a:ext uri="{FF2B5EF4-FFF2-40B4-BE49-F238E27FC236}">
                <a16:creationId xmlns:a16="http://schemas.microsoft.com/office/drawing/2014/main" id="{BE1AB2F1-7175-4934-A18A-2843C677CD6C}"/>
              </a:ext>
            </a:extLst>
          </p:cNvPr>
          <p:cNvSpPr/>
          <p:nvPr/>
        </p:nvSpPr>
        <p:spPr>
          <a:xfrm>
            <a:off x="159991" y="1534084"/>
            <a:ext cx="12197820" cy="3450373"/>
          </a:xfrm>
          <a:custGeom>
            <a:avLst/>
            <a:gdLst/>
            <a:ahLst/>
            <a:cxnLst/>
            <a:rect l="l" t="t" r="r" b="b"/>
            <a:pathLst>
              <a:path w="6852708" h="3450373" extrusionOk="0">
                <a:moveTo>
                  <a:pt x="0" y="902434"/>
                </a:moveTo>
                <a:lnTo>
                  <a:pt x="0" y="3097305"/>
                </a:lnTo>
                <a:cubicBezTo>
                  <a:pt x="94725" y="3135901"/>
                  <a:pt x="201175" y="3157066"/>
                  <a:pt x="316236" y="3157066"/>
                </a:cubicBezTo>
                <a:cubicBezTo>
                  <a:pt x="659551" y="3157066"/>
                  <a:pt x="992179" y="2969068"/>
                  <a:pt x="1199579" y="2690391"/>
                </a:cubicBezTo>
                <a:cubicBezTo>
                  <a:pt x="1313707" y="2800160"/>
                  <a:pt x="1473069" y="2866146"/>
                  <a:pt x="1659408" y="2866146"/>
                </a:cubicBezTo>
                <a:cubicBezTo>
                  <a:pt x="1765754" y="2866146"/>
                  <a:pt x="1870854" y="2844670"/>
                  <a:pt x="1969937" y="2805866"/>
                </a:cubicBezTo>
                <a:cubicBezTo>
                  <a:pt x="2109380" y="2981622"/>
                  <a:pt x="2328711" y="3090976"/>
                  <a:pt x="2592967" y="3090976"/>
                </a:cubicBezTo>
                <a:cubicBezTo>
                  <a:pt x="2741748" y="3090976"/>
                  <a:pt x="2888557" y="3056323"/>
                  <a:pt x="3024472" y="2994591"/>
                </a:cubicBezTo>
                <a:cubicBezTo>
                  <a:pt x="3045637" y="3006730"/>
                  <a:pt x="3067529" y="3018039"/>
                  <a:pt x="3090043" y="3028518"/>
                </a:cubicBezTo>
                <a:cubicBezTo>
                  <a:pt x="3237163" y="3284681"/>
                  <a:pt x="3514180" y="3450373"/>
                  <a:pt x="3859259" y="3450373"/>
                </a:cubicBezTo>
                <a:cubicBezTo>
                  <a:pt x="4212534" y="3450373"/>
                  <a:pt x="4555953" y="3276589"/>
                  <a:pt x="4794479" y="3009946"/>
                </a:cubicBezTo>
                <a:cubicBezTo>
                  <a:pt x="4897816" y="3061926"/>
                  <a:pt x="5018064" y="3090976"/>
                  <a:pt x="5150141" y="3090976"/>
                </a:cubicBezTo>
                <a:cubicBezTo>
                  <a:pt x="5399975" y="3090976"/>
                  <a:pt x="5643999" y="2987225"/>
                  <a:pt x="5834177" y="2820392"/>
                </a:cubicBezTo>
                <a:cubicBezTo>
                  <a:pt x="5947163" y="2893952"/>
                  <a:pt x="6086190" y="2936179"/>
                  <a:pt x="6242648" y="2936179"/>
                </a:cubicBezTo>
                <a:cubicBezTo>
                  <a:pt x="6462498" y="2936179"/>
                  <a:pt x="6677472" y="2852866"/>
                  <a:pt x="6852709" y="2716121"/>
                </a:cubicBezTo>
                <a:lnTo>
                  <a:pt x="6852709" y="301296"/>
                </a:lnTo>
                <a:cubicBezTo>
                  <a:pt x="6694383" y="360019"/>
                  <a:pt x="6557846" y="485144"/>
                  <a:pt x="6486465" y="639942"/>
                </a:cubicBezTo>
                <a:cubicBezTo>
                  <a:pt x="6421412" y="613589"/>
                  <a:pt x="6348475" y="599167"/>
                  <a:pt x="6269520" y="599167"/>
                </a:cubicBezTo>
                <a:cubicBezTo>
                  <a:pt x="6038879" y="599167"/>
                  <a:pt x="5815294" y="722321"/>
                  <a:pt x="5671805" y="906480"/>
                </a:cubicBezTo>
                <a:cubicBezTo>
                  <a:pt x="5578221" y="839768"/>
                  <a:pt x="5460047" y="801068"/>
                  <a:pt x="5326103" y="801068"/>
                </a:cubicBezTo>
                <a:cubicBezTo>
                  <a:pt x="5097019" y="801068"/>
                  <a:pt x="4874368" y="914054"/>
                  <a:pt x="4720089" y="1087320"/>
                </a:cubicBezTo>
                <a:cubicBezTo>
                  <a:pt x="4717080" y="1087112"/>
                  <a:pt x="4713967" y="1087009"/>
                  <a:pt x="4710959" y="1086905"/>
                </a:cubicBezTo>
                <a:cubicBezTo>
                  <a:pt x="4726418" y="1051007"/>
                  <a:pt x="4737934" y="1013449"/>
                  <a:pt x="4744678" y="974749"/>
                </a:cubicBezTo>
                <a:cubicBezTo>
                  <a:pt x="4788980" y="724085"/>
                  <a:pt x="4621628" y="520834"/>
                  <a:pt x="4370964" y="520834"/>
                </a:cubicBezTo>
                <a:cubicBezTo>
                  <a:pt x="4365257" y="520834"/>
                  <a:pt x="4359655" y="520938"/>
                  <a:pt x="4353948" y="521146"/>
                </a:cubicBezTo>
                <a:cubicBezTo>
                  <a:pt x="4353015" y="224830"/>
                  <a:pt x="4133683" y="0"/>
                  <a:pt x="3822012" y="0"/>
                </a:cubicBezTo>
                <a:cubicBezTo>
                  <a:pt x="3510445" y="0"/>
                  <a:pt x="3211744" y="224727"/>
                  <a:pt x="3106020" y="520834"/>
                </a:cubicBezTo>
                <a:cubicBezTo>
                  <a:pt x="2891877" y="522702"/>
                  <a:pt x="2687278" y="676151"/>
                  <a:pt x="2612265" y="878986"/>
                </a:cubicBezTo>
                <a:cubicBezTo>
                  <a:pt x="2541091" y="829496"/>
                  <a:pt x="2451969" y="800965"/>
                  <a:pt x="2351122" y="800965"/>
                </a:cubicBezTo>
                <a:cubicBezTo>
                  <a:pt x="2114982" y="800965"/>
                  <a:pt x="1887766" y="957422"/>
                  <a:pt x="1784844" y="1172293"/>
                </a:cubicBezTo>
                <a:cubicBezTo>
                  <a:pt x="1723215" y="1107344"/>
                  <a:pt x="1638969" y="1063042"/>
                  <a:pt x="1539886" y="1048828"/>
                </a:cubicBezTo>
                <a:cubicBezTo>
                  <a:pt x="1540197" y="1047168"/>
                  <a:pt x="1540508" y="1045508"/>
                  <a:pt x="1540819" y="1043848"/>
                </a:cubicBezTo>
                <a:cubicBezTo>
                  <a:pt x="1591865" y="755003"/>
                  <a:pt x="1399094" y="520731"/>
                  <a:pt x="1110145" y="520731"/>
                </a:cubicBezTo>
                <a:cubicBezTo>
                  <a:pt x="884900" y="520731"/>
                  <a:pt x="667747" y="663078"/>
                  <a:pt x="558808" y="862801"/>
                </a:cubicBezTo>
                <a:cubicBezTo>
                  <a:pt x="492925" y="823375"/>
                  <a:pt x="413451" y="800965"/>
                  <a:pt x="324743" y="800965"/>
                </a:cubicBezTo>
                <a:cubicBezTo>
                  <a:pt x="209890" y="801068"/>
                  <a:pt x="97008" y="838730"/>
                  <a:pt x="0" y="902434"/>
                </a:cubicBezTo>
                <a:close/>
              </a:path>
            </a:pathLst>
          </a:custGeom>
          <a:solidFill>
            <a:srgbClr val="6CC8E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9" name="Google Shape;132;p5">
            <a:extLst>
              <a:ext uri="{FF2B5EF4-FFF2-40B4-BE49-F238E27FC236}">
                <a16:creationId xmlns:a16="http://schemas.microsoft.com/office/drawing/2014/main" id="{B6D4E024-905E-41EA-B520-AF4113AA69CC}"/>
              </a:ext>
            </a:extLst>
          </p:cNvPr>
          <p:cNvSpPr/>
          <p:nvPr/>
        </p:nvSpPr>
        <p:spPr>
          <a:xfrm>
            <a:off x="160197" y="2743831"/>
            <a:ext cx="12197635" cy="2240522"/>
          </a:xfrm>
          <a:custGeom>
            <a:avLst/>
            <a:gdLst/>
            <a:ahLst/>
            <a:cxnLst/>
            <a:rect l="l" t="t" r="r" b="b"/>
            <a:pathLst>
              <a:path w="6852604" h="2240522" extrusionOk="0">
                <a:moveTo>
                  <a:pt x="6852605" y="349644"/>
                </a:moveTo>
                <a:lnTo>
                  <a:pt x="6852605" y="1716264"/>
                </a:lnTo>
                <a:lnTo>
                  <a:pt x="6852605" y="1887455"/>
                </a:lnTo>
                <a:cubicBezTo>
                  <a:pt x="6757880" y="1926050"/>
                  <a:pt x="6651430" y="1947216"/>
                  <a:pt x="6536370" y="1947216"/>
                </a:cubicBezTo>
                <a:cubicBezTo>
                  <a:pt x="6193054" y="1947216"/>
                  <a:pt x="5860426" y="1759217"/>
                  <a:pt x="5653026" y="1480540"/>
                </a:cubicBezTo>
                <a:cubicBezTo>
                  <a:pt x="5538899" y="1590309"/>
                  <a:pt x="5379536" y="1656295"/>
                  <a:pt x="5193197" y="1656295"/>
                </a:cubicBezTo>
                <a:cubicBezTo>
                  <a:pt x="5086852" y="1656295"/>
                  <a:pt x="4981751" y="1634819"/>
                  <a:pt x="4882668" y="1596016"/>
                </a:cubicBezTo>
                <a:cubicBezTo>
                  <a:pt x="4743225" y="1771771"/>
                  <a:pt x="4523894" y="1881126"/>
                  <a:pt x="4259638" y="1881126"/>
                </a:cubicBezTo>
                <a:cubicBezTo>
                  <a:pt x="4110857" y="1881126"/>
                  <a:pt x="3964049" y="1846472"/>
                  <a:pt x="3828134" y="1784740"/>
                </a:cubicBezTo>
                <a:cubicBezTo>
                  <a:pt x="3806968" y="1796879"/>
                  <a:pt x="3785077" y="1808188"/>
                  <a:pt x="3762563" y="1818667"/>
                </a:cubicBezTo>
                <a:cubicBezTo>
                  <a:pt x="3615442" y="2074830"/>
                  <a:pt x="3338321" y="2240522"/>
                  <a:pt x="2993346" y="2240522"/>
                </a:cubicBezTo>
                <a:cubicBezTo>
                  <a:pt x="2640071" y="2240522"/>
                  <a:pt x="2296652" y="2066738"/>
                  <a:pt x="2058126" y="1800095"/>
                </a:cubicBezTo>
                <a:cubicBezTo>
                  <a:pt x="1954789" y="1852075"/>
                  <a:pt x="1834541" y="1881126"/>
                  <a:pt x="1702465" y="1881126"/>
                </a:cubicBezTo>
                <a:cubicBezTo>
                  <a:pt x="1452527" y="1881126"/>
                  <a:pt x="1208606" y="1777374"/>
                  <a:pt x="1018429" y="1610541"/>
                </a:cubicBezTo>
                <a:cubicBezTo>
                  <a:pt x="905547" y="1684101"/>
                  <a:pt x="766415" y="1726328"/>
                  <a:pt x="610061" y="1726328"/>
                </a:cubicBezTo>
                <a:cubicBezTo>
                  <a:pt x="390211" y="1726328"/>
                  <a:pt x="175237" y="1643015"/>
                  <a:pt x="0" y="1506270"/>
                </a:cubicBezTo>
                <a:lnTo>
                  <a:pt x="0" y="740996"/>
                </a:lnTo>
                <a:cubicBezTo>
                  <a:pt x="176793" y="600205"/>
                  <a:pt x="395191" y="514195"/>
                  <a:pt x="618673" y="514195"/>
                </a:cubicBezTo>
                <a:cubicBezTo>
                  <a:pt x="775027" y="514195"/>
                  <a:pt x="914158" y="556421"/>
                  <a:pt x="1027040" y="629982"/>
                </a:cubicBezTo>
                <a:cubicBezTo>
                  <a:pt x="1217217" y="463149"/>
                  <a:pt x="1461138" y="359397"/>
                  <a:pt x="1711076" y="359397"/>
                </a:cubicBezTo>
                <a:cubicBezTo>
                  <a:pt x="1843152" y="359397"/>
                  <a:pt x="1963401" y="388447"/>
                  <a:pt x="2066738" y="440427"/>
                </a:cubicBezTo>
                <a:cubicBezTo>
                  <a:pt x="2305263" y="173784"/>
                  <a:pt x="2648682" y="0"/>
                  <a:pt x="3001957" y="0"/>
                </a:cubicBezTo>
                <a:cubicBezTo>
                  <a:pt x="3347036" y="0"/>
                  <a:pt x="3624054" y="165692"/>
                  <a:pt x="3771174" y="421959"/>
                </a:cubicBezTo>
                <a:cubicBezTo>
                  <a:pt x="3793688" y="432334"/>
                  <a:pt x="3815580" y="443643"/>
                  <a:pt x="3836745" y="455886"/>
                </a:cubicBezTo>
                <a:cubicBezTo>
                  <a:pt x="3972660" y="394257"/>
                  <a:pt x="4119469" y="359501"/>
                  <a:pt x="4268249" y="359501"/>
                </a:cubicBezTo>
                <a:cubicBezTo>
                  <a:pt x="4532505" y="359501"/>
                  <a:pt x="4751837" y="468751"/>
                  <a:pt x="4891279" y="644611"/>
                </a:cubicBezTo>
                <a:cubicBezTo>
                  <a:pt x="4990363" y="605807"/>
                  <a:pt x="5095463" y="584331"/>
                  <a:pt x="5201809" y="584331"/>
                </a:cubicBezTo>
                <a:cubicBezTo>
                  <a:pt x="5388147" y="584331"/>
                  <a:pt x="5547510" y="650317"/>
                  <a:pt x="5661637" y="760086"/>
                </a:cubicBezTo>
                <a:cubicBezTo>
                  <a:pt x="5869037" y="481409"/>
                  <a:pt x="6201666" y="293410"/>
                  <a:pt x="6544981" y="293410"/>
                </a:cubicBezTo>
                <a:cubicBezTo>
                  <a:pt x="6656514" y="293410"/>
                  <a:pt x="6759955" y="313227"/>
                  <a:pt x="6852605" y="349644"/>
                </a:cubicBezTo>
                <a:close/>
              </a:path>
            </a:pathLst>
          </a:custGeom>
          <a:solidFill>
            <a:srgbClr val="92D3E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0" name="Google Shape;133;p5">
            <a:extLst>
              <a:ext uri="{FF2B5EF4-FFF2-40B4-BE49-F238E27FC236}">
                <a16:creationId xmlns:a16="http://schemas.microsoft.com/office/drawing/2014/main" id="{B969B5FE-ABD5-4158-AB88-B65FB9E24257}"/>
              </a:ext>
            </a:extLst>
          </p:cNvPr>
          <p:cNvSpPr/>
          <p:nvPr/>
        </p:nvSpPr>
        <p:spPr>
          <a:xfrm>
            <a:off x="159991" y="3466531"/>
            <a:ext cx="12194349" cy="3387370"/>
          </a:xfrm>
          <a:custGeom>
            <a:avLst/>
            <a:gdLst/>
            <a:ahLst/>
            <a:cxnLst/>
            <a:rect l="l" t="t" r="r" b="b"/>
            <a:pathLst>
              <a:path w="6860393" h="3430248" extrusionOk="0">
                <a:moveTo>
                  <a:pt x="0" y="0"/>
                </a:moveTo>
                <a:lnTo>
                  <a:pt x="6860394" y="0"/>
                </a:lnTo>
                <a:lnTo>
                  <a:pt x="6860394" y="3430249"/>
                </a:lnTo>
                <a:lnTo>
                  <a:pt x="0" y="3430249"/>
                </a:lnTo>
                <a:close/>
              </a:path>
            </a:pathLst>
          </a:custGeom>
          <a:solidFill>
            <a:srgbClr val="3B9AC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 name="Google Shape;134;p5">
            <a:extLst>
              <a:ext uri="{FF2B5EF4-FFF2-40B4-BE49-F238E27FC236}">
                <a16:creationId xmlns:a16="http://schemas.microsoft.com/office/drawing/2014/main" id="{49CA1922-396C-45A6-AF5D-0DBE9F2C7F23}"/>
              </a:ext>
            </a:extLst>
          </p:cNvPr>
          <p:cNvSpPr/>
          <p:nvPr/>
        </p:nvSpPr>
        <p:spPr>
          <a:xfrm>
            <a:off x="159991" y="4749421"/>
            <a:ext cx="12194349" cy="737910"/>
          </a:xfrm>
          <a:custGeom>
            <a:avLst/>
            <a:gdLst/>
            <a:ahLst/>
            <a:cxnLst/>
            <a:rect l="l" t="t" r="r" b="b"/>
            <a:pathLst>
              <a:path w="6860393" h="576492" extrusionOk="0">
                <a:moveTo>
                  <a:pt x="0" y="133463"/>
                </a:moveTo>
                <a:lnTo>
                  <a:pt x="0" y="430990"/>
                </a:lnTo>
                <a:cubicBezTo>
                  <a:pt x="7909" y="430782"/>
                  <a:pt x="15194" y="430366"/>
                  <a:pt x="21750" y="429845"/>
                </a:cubicBezTo>
                <a:cubicBezTo>
                  <a:pt x="401698" y="400290"/>
                  <a:pt x="350393" y="460441"/>
                  <a:pt x="684343" y="526628"/>
                </a:cubicBezTo>
                <a:cubicBezTo>
                  <a:pt x="860632" y="559721"/>
                  <a:pt x="980517" y="562322"/>
                  <a:pt x="1159408" y="542758"/>
                </a:cubicBezTo>
                <a:cubicBezTo>
                  <a:pt x="1451835" y="510809"/>
                  <a:pt x="1721889" y="561281"/>
                  <a:pt x="2023370" y="563155"/>
                </a:cubicBezTo>
                <a:cubicBezTo>
                  <a:pt x="2213812" y="564404"/>
                  <a:pt x="2405712" y="568150"/>
                  <a:pt x="2596050" y="567213"/>
                </a:cubicBezTo>
                <a:cubicBezTo>
                  <a:pt x="2714478" y="567006"/>
                  <a:pt x="2830616" y="569086"/>
                  <a:pt x="2948940" y="572105"/>
                </a:cubicBezTo>
                <a:cubicBezTo>
                  <a:pt x="3435452" y="583656"/>
                  <a:pt x="3921132" y="568462"/>
                  <a:pt x="4407228" y="570960"/>
                </a:cubicBezTo>
                <a:cubicBezTo>
                  <a:pt x="4926937" y="575435"/>
                  <a:pt x="5460591" y="540156"/>
                  <a:pt x="5981758" y="519863"/>
                </a:cubicBezTo>
                <a:cubicBezTo>
                  <a:pt x="6309464" y="507271"/>
                  <a:pt x="6548818" y="455030"/>
                  <a:pt x="6860394" y="427556"/>
                </a:cubicBezTo>
                <a:lnTo>
                  <a:pt x="6860394" y="144598"/>
                </a:lnTo>
                <a:cubicBezTo>
                  <a:pt x="6755911" y="124305"/>
                  <a:pt x="6647161" y="115668"/>
                  <a:pt x="6527276" y="127323"/>
                </a:cubicBezTo>
                <a:cubicBezTo>
                  <a:pt x="6264924" y="152611"/>
                  <a:pt x="6037954" y="173425"/>
                  <a:pt x="5776955" y="125658"/>
                </a:cubicBezTo>
                <a:cubicBezTo>
                  <a:pt x="5665083" y="104637"/>
                  <a:pt x="5559143" y="81014"/>
                  <a:pt x="5448624" y="57390"/>
                </a:cubicBezTo>
                <a:cubicBezTo>
                  <a:pt x="5046198" y="-16601"/>
                  <a:pt x="4941090" y="143245"/>
                  <a:pt x="4544388" y="75810"/>
                </a:cubicBezTo>
                <a:cubicBezTo>
                  <a:pt x="4393075" y="50418"/>
                  <a:pt x="4253001" y="43237"/>
                  <a:pt x="4097733" y="49065"/>
                </a:cubicBezTo>
                <a:cubicBezTo>
                  <a:pt x="3871596" y="57494"/>
                  <a:pt x="3758684" y="62177"/>
                  <a:pt x="3530153" y="50002"/>
                </a:cubicBezTo>
                <a:cubicBezTo>
                  <a:pt x="3364479" y="41156"/>
                  <a:pt x="3213478" y="12850"/>
                  <a:pt x="3062997" y="7126"/>
                </a:cubicBezTo>
                <a:cubicBezTo>
                  <a:pt x="2602086" y="-10149"/>
                  <a:pt x="2660155" y="-1303"/>
                  <a:pt x="2240662" y="93606"/>
                </a:cubicBezTo>
                <a:cubicBezTo>
                  <a:pt x="1735001" y="198817"/>
                  <a:pt x="1726884" y="-79353"/>
                  <a:pt x="1209360" y="123056"/>
                </a:cubicBezTo>
                <a:cubicBezTo>
                  <a:pt x="836801" y="275722"/>
                  <a:pt x="878740" y="164371"/>
                  <a:pt x="539898" y="65820"/>
                </a:cubicBezTo>
                <a:cubicBezTo>
                  <a:pt x="308766" y="5773"/>
                  <a:pt x="159430" y="69670"/>
                  <a:pt x="0" y="133463"/>
                </a:cubicBezTo>
                <a:close/>
              </a:path>
            </a:pathLst>
          </a:custGeom>
          <a:solidFill>
            <a:srgbClr val="5EB3E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 name="Google Shape;135;p5">
            <a:extLst>
              <a:ext uri="{FF2B5EF4-FFF2-40B4-BE49-F238E27FC236}">
                <a16:creationId xmlns:a16="http://schemas.microsoft.com/office/drawing/2014/main" id="{BA0ED8AB-F2C5-406A-88E7-3A3899170237}"/>
              </a:ext>
            </a:extLst>
          </p:cNvPr>
          <p:cNvSpPr/>
          <p:nvPr/>
        </p:nvSpPr>
        <p:spPr>
          <a:xfrm>
            <a:off x="159991" y="3799975"/>
            <a:ext cx="12194533" cy="578327"/>
          </a:xfrm>
          <a:custGeom>
            <a:avLst/>
            <a:gdLst/>
            <a:ahLst/>
            <a:cxnLst/>
            <a:rect l="l" t="t" r="r" b="b"/>
            <a:pathLst>
              <a:path w="6860497" h="579776" extrusionOk="0">
                <a:moveTo>
                  <a:pt x="0" y="18533"/>
                </a:moveTo>
                <a:lnTo>
                  <a:pt x="0" y="460609"/>
                </a:lnTo>
                <a:cubicBezTo>
                  <a:pt x="422511" y="521488"/>
                  <a:pt x="735960" y="461337"/>
                  <a:pt x="1159200" y="525130"/>
                </a:cubicBezTo>
                <a:cubicBezTo>
                  <a:pt x="1721369" y="609945"/>
                  <a:pt x="1705342" y="589235"/>
                  <a:pt x="2256896" y="509624"/>
                </a:cubicBezTo>
                <a:cubicBezTo>
                  <a:pt x="2521330" y="469246"/>
                  <a:pt x="2684715" y="448953"/>
                  <a:pt x="2961012" y="448329"/>
                </a:cubicBezTo>
                <a:cubicBezTo>
                  <a:pt x="3362710" y="434176"/>
                  <a:pt x="3591032" y="321992"/>
                  <a:pt x="4008860" y="372464"/>
                </a:cubicBezTo>
                <a:cubicBezTo>
                  <a:pt x="4379754" y="417317"/>
                  <a:pt x="4701008" y="406390"/>
                  <a:pt x="5066075" y="446976"/>
                </a:cubicBezTo>
                <a:cubicBezTo>
                  <a:pt x="5402834" y="486001"/>
                  <a:pt x="5286072" y="548025"/>
                  <a:pt x="5658735" y="494847"/>
                </a:cubicBezTo>
                <a:cubicBezTo>
                  <a:pt x="6193638" y="418566"/>
                  <a:pt x="6524674" y="390676"/>
                  <a:pt x="6860498" y="392965"/>
                </a:cubicBezTo>
                <a:lnTo>
                  <a:pt x="6860498" y="243942"/>
                </a:lnTo>
                <a:cubicBezTo>
                  <a:pt x="6736138" y="238322"/>
                  <a:pt x="6611362" y="235512"/>
                  <a:pt x="6483152" y="235512"/>
                </a:cubicBezTo>
                <a:cubicBezTo>
                  <a:pt x="6098729" y="235720"/>
                  <a:pt x="5685584" y="278908"/>
                  <a:pt x="5312297" y="252579"/>
                </a:cubicBezTo>
                <a:cubicBezTo>
                  <a:pt x="5266299" y="249457"/>
                  <a:pt x="5220406" y="246335"/>
                  <a:pt x="5174408" y="243525"/>
                </a:cubicBezTo>
                <a:cubicBezTo>
                  <a:pt x="4593611" y="207935"/>
                  <a:pt x="4460406" y="390988"/>
                  <a:pt x="3887622" y="155485"/>
                </a:cubicBezTo>
                <a:cubicBezTo>
                  <a:pt x="3718618" y="85968"/>
                  <a:pt x="3776375" y="94918"/>
                  <a:pt x="3922485" y="141020"/>
                </a:cubicBezTo>
                <a:cubicBezTo>
                  <a:pt x="4275791" y="252371"/>
                  <a:pt x="4410038" y="218341"/>
                  <a:pt x="4762304" y="161313"/>
                </a:cubicBezTo>
                <a:cubicBezTo>
                  <a:pt x="4983237" y="125514"/>
                  <a:pt x="5012480" y="132902"/>
                  <a:pt x="5232165" y="126867"/>
                </a:cubicBezTo>
                <a:cubicBezTo>
                  <a:pt x="5054939" y="92212"/>
                  <a:pt x="4960759" y="107822"/>
                  <a:pt x="4788112" y="134880"/>
                </a:cubicBezTo>
                <a:cubicBezTo>
                  <a:pt x="4488712" y="181814"/>
                  <a:pt x="4513480" y="154132"/>
                  <a:pt x="4240617" y="142373"/>
                </a:cubicBezTo>
                <a:cubicBezTo>
                  <a:pt x="3940072" y="129364"/>
                  <a:pt x="4013751" y="108031"/>
                  <a:pt x="3750254" y="43926"/>
                </a:cubicBezTo>
                <a:cubicBezTo>
                  <a:pt x="3498309" y="-17266"/>
                  <a:pt x="3122732" y="59015"/>
                  <a:pt x="2891079" y="135192"/>
                </a:cubicBezTo>
                <a:cubicBezTo>
                  <a:pt x="2660883" y="215219"/>
                  <a:pt x="2647875" y="244254"/>
                  <a:pt x="2375636" y="290876"/>
                </a:cubicBezTo>
                <a:cubicBezTo>
                  <a:pt x="2220785" y="314499"/>
                  <a:pt x="2070408" y="332502"/>
                  <a:pt x="1912435" y="344470"/>
                </a:cubicBezTo>
                <a:cubicBezTo>
                  <a:pt x="1499498" y="375794"/>
                  <a:pt x="1222785" y="300034"/>
                  <a:pt x="818173" y="266733"/>
                </a:cubicBezTo>
                <a:cubicBezTo>
                  <a:pt x="812241" y="266212"/>
                  <a:pt x="328747" y="244983"/>
                  <a:pt x="457582" y="199609"/>
                </a:cubicBezTo>
                <a:cubicBezTo>
                  <a:pt x="687361" y="118541"/>
                  <a:pt x="1197184" y="138418"/>
                  <a:pt x="1468902" y="137898"/>
                </a:cubicBezTo>
                <a:cubicBezTo>
                  <a:pt x="1779750" y="137377"/>
                  <a:pt x="2893785" y="54124"/>
                  <a:pt x="1841149" y="18533"/>
                </a:cubicBezTo>
                <a:cubicBezTo>
                  <a:pt x="1473690" y="6045"/>
                  <a:pt x="1052844" y="-5610"/>
                  <a:pt x="688402" y="2923"/>
                </a:cubicBezTo>
                <a:cubicBezTo>
                  <a:pt x="452586" y="8647"/>
                  <a:pt x="225721" y="14474"/>
                  <a:pt x="0" y="18533"/>
                </a:cubicBezTo>
                <a:close/>
              </a:path>
            </a:pathLst>
          </a:custGeom>
          <a:solidFill>
            <a:srgbClr val="5EB3E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3" name="Google Shape;136;p5">
            <a:extLst>
              <a:ext uri="{FF2B5EF4-FFF2-40B4-BE49-F238E27FC236}">
                <a16:creationId xmlns:a16="http://schemas.microsoft.com/office/drawing/2014/main" id="{1A1451DC-D46E-463D-9956-E8C03B88F2EA}"/>
              </a:ext>
            </a:extLst>
          </p:cNvPr>
          <p:cNvSpPr/>
          <p:nvPr/>
        </p:nvSpPr>
        <p:spPr>
          <a:xfrm>
            <a:off x="159991" y="3430248"/>
            <a:ext cx="12194349" cy="199960"/>
          </a:xfrm>
          <a:custGeom>
            <a:avLst/>
            <a:gdLst/>
            <a:ahLst/>
            <a:cxnLst/>
            <a:rect l="l" t="t" r="r" b="b"/>
            <a:pathLst>
              <a:path w="6860393" h="104691" extrusionOk="0">
                <a:moveTo>
                  <a:pt x="0" y="0"/>
                </a:moveTo>
                <a:lnTo>
                  <a:pt x="6860394" y="0"/>
                </a:lnTo>
                <a:lnTo>
                  <a:pt x="6860394" y="104691"/>
                </a:lnTo>
                <a:lnTo>
                  <a:pt x="0" y="104691"/>
                </a:lnTo>
                <a:close/>
              </a:path>
            </a:pathLst>
          </a:custGeom>
          <a:solidFill>
            <a:srgbClr val="2181B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4" name="Google Shape;137;p5">
            <a:extLst>
              <a:ext uri="{FF2B5EF4-FFF2-40B4-BE49-F238E27FC236}">
                <a16:creationId xmlns:a16="http://schemas.microsoft.com/office/drawing/2014/main" id="{A6F5C1BC-B6C3-4CB0-8F8F-3CF3A5F07F07}"/>
              </a:ext>
            </a:extLst>
          </p:cNvPr>
          <p:cNvSpPr/>
          <p:nvPr/>
        </p:nvSpPr>
        <p:spPr>
          <a:xfrm>
            <a:off x="159991" y="5669997"/>
            <a:ext cx="12186015" cy="1186838"/>
          </a:xfrm>
          <a:custGeom>
            <a:avLst/>
            <a:gdLst/>
            <a:ahLst/>
            <a:cxnLst/>
            <a:rect l="l" t="t" r="r" b="b"/>
            <a:pathLst>
              <a:path w="6281451" h="2792561" extrusionOk="0">
                <a:moveTo>
                  <a:pt x="6281452" y="400263"/>
                </a:moveTo>
                <a:lnTo>
                  <a:pt x="6281452" y="2792562"/>
                </a:lnTo>
                <a:lnTo>
                  <a:pt x="0" y="2792562"/>
                </a:lnTo>
                <a:lnTo>
                  <a:pt x="0" y="483988"/>
                </a:lnTo>
                <a:lnTo>
                  <a:pt x="791242" y="282439"/>
                </a:lnTo>
                <a:cubicBezTo>
                  <a:pt x="1210532" y="175663"/>
                  <a:pt x="1598390" y="164519"/>
                  <a:pt x="2011966" y="249196"/>
                </a:cubicBezTo>
                <a:cubicBezTo>
                  <a:pt x="2483930" y="345875"/>
                  <a:pt x="2906268" y="335398"/>
                  <a:pt x="3370612" y="215573"/>
                </a:cubicBezTo>
                <a:lnTo>
                  <a:pt x="3811905" y="101654"/>
                </a:lnTo>
                <a:cubicBezTo>
                  <a:pt x="4394168" y="-48650"/>
                  <a:pt x="4932521" y="-32648"/>
                  <a:pt x="5508403" y="152137"/>
                </a:cubicBezTo>
                <a:lnTo>
                  <a:pt x="6281452" y="400263"/>
                </a:lnTo>
                <a:close/>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5" name="Google Shape;139;p5">
            <a:extLst>
              <a:ext uri="{FF2B5EF4-FFF2-40B4-BE49-F238E27FC236}">
                <a16:creationId xmlns:a16="http://schemas.microsoft.com/office/drawing/2014/main" id="{B1F78BA8-9B4A-4EBD-8111-211DCB93DF17}"/>
              </a:ext>
            </a:extLst>
          </p:cNvPr>
          <p:cNvSpPr/>
          <p:nvPr/>
        </p:nvSpPr>
        <p:spPr>
          <a:xfrm>
            <a:off x="894916" y="566241"/>
            <a:ext cx="11066865" cy="5543415"/>
          </a:xfrm>
          <a:prstGeom prst="frame">
            <a:avLst>
              <a:gd name="adj1" fmla="val 3598"/>
            </a:avLst>
          </a:prstGeom>
          <a:solidFill>
            <a:srgbClr val="FCD19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140;p5">
            <a:extLst>
              <a:ext uri="{FF2B5EF4-FFF2-40B4-BE49-F238E27FC236}">
                <a16:creationId xmlns:a16="http://schemas.microsoft.com/office/drawing/2014/main" id="{2970374B-FB5B-4EA5-A8D6-4D7C92B3A4FB}"/>
              </a:ext>
            </a:extLst>
          </p:cNvPr>
          <p:cNvSpPr/>
          <p:nvPr/>
        </p:nvSpPr>
        <p:spPr>
          <a:xfrm>
            <a:off x="159991" y="5965350"/>
            <a:ext cx="12186015" cy="891678"/>
          </a:xfrm>
          <a:custGeom>
            <a:avLst/>
            <a:gdLst/>
            <a:ahLst/>
            <a:cxnLst/>
            <a:rect l="l" t="t" r="r" b="b"/>
            <a:pathLst>
              <a:path w="6281451" h="2098067" extrusionOk="0">
                <a:moveTo>
                  <a:pt x="6281452" y="93627"/>
                </a:moveTo>
                <a:lnTo>
                  <a:pt x="6281452" y="2098068"/>
                </a:lnTo>
                <a:lnTo>
                  <a:pt x="0" y="2098068"/>
                </a:lnTo>
                <a:lnTo>
                  <a:pt x="0" y="39715"/>
                </a:lnTo>
                <a:cubicBezTo>
                  <a:pt x="471392" y="-34294"/>
                  <a:pt x="931259" y="-4957"/>
                  <a:pt x="1397889" y="128488"/>
                </a:cubicBezTo>
                <a:cubicBezTo>
                  <a:pt x="2046161" y="314035"/>
                  <a:pt x="2642521" y="319369"/>
                  <a:pt x="3284601" y="145443"/>
                </a:cubicBezTo>
                <a:cubicBezTo>
                  <a:pt x="3778758" y="11521"/>
                  <a:pt x="4280535" y="-2480"/>
                  <a:pt x="4786694" y="103342"/>
                </a:cubicBezTo>
                <a:cubicBezTo>
                  <a:pt x="5309045" y="212499"/>
                  <a:pt x="5783961" y="210213"/>
                  <a:pt x="6281452" y="93627"/>
                </a:cubicBezTo>
                <a:close/>
              </a:path>
            </a:pathLst>
          </a:custGeom>
          <a:solidFill>
            <a:srgbClr val="F9BC6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7" name="Google Shape;141;p5">
            <a:extLst>
              <a:ext uri="{FF2B5EF4-FFF2-40B4-BE49-F238E27FC236}">
                <a16:creationId xmlns:a16="http://schemas.microsoft.com/office/drawing/2014/main" id="{3F3EDF16-33D5-4DF6-9E19-71696BDE9F24}"/>
              </a:ext>
            </a:extLst>
          </p:cNvPr>
          <p:cNvSpPr/>
          <p:nvPr/>
        </p:nvSpPr>
        <p:spPr>
          <a:xfrm>
            <a:off x="159991" y="6175997"/>
            <a:ext cx="12186015" cy="679478"/>
          </a:xfrm>
          <a:custGeom>
            <a:avLst/>
            <a:gdLst/>
            <a:ahLst/>
            <a:cxnLst/>
            <a:rect l="l" t="t" r="r" b="b"/>
            <a:pathLst>
              <a:path w="6281451" h="1598771" extrusionOk="0">
                <a:moveTo>
                  <a:pt x="6281452" y="0"/>
                </a:moveTo>
                <a:lnTo>
                  <a:pt x="6281452" y="1598771"/>
                </a:lnTo>
                <a:lnTo>
                  <a:pt x="0" y="1598771"/>
                </a:lnTo>
                <a:lnTo>
                  <a:pt x="0" y="257461"/>
                </a:lnTo>
                <a:lnTo>
                  <a:pt x="25527" y="265462"/>
                </a:lnTo>
                <a:cubicBezTo>
                  <a:pt x="673418" y="469773"/>
                  <a:pt x="1302544" y="512064"/>
                  <a:pt x="1951292" y="391763"/>
                </a:cubicBezTo>
                <a:cubicBezTo>
                  <a:pt x="2512695" y="287655"/>
                  <a:pt x="3004376" y="287369"/>
                  <a:pt x="3554635" y="390716"/>
                </a:cubicBezTo>
                <a:cubicBezTo>
                  <a:pt x="4254913" y="522256"/>
                  <a:pt x="4928330" y="466344"/>
                  <a:pt x="5642991" y="220027"/>
                </a:cubicBezTo>
                <a:lnTo>
                  <a:pt x="6281452" y="0"/>
                </a:lnTo>
                <a:close/>
              </a:path>
            </a:pathLst>
          </a:custGeom>
          <a:solidFill>
            <a:srgbClr val="E9AA5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8" name="Google Shape;156;p5">
            <a:extLst>
              <a:ext uri="{FF2B5EF4-FFF2-40B4-BE49-F238E27FC236}">
                <a16:creationId xmlns:a16="http://schemas.microsoft.com/office/drawing/2014/main" id="{5122535A-A2F5-4A96-A959-3587B4798FB2}"/>
              </a:ext>
            </a:extLst>
          </p:cNvPr>
          <p:cNvSpPr/>
          <p:nvPr/>
        </p:nvSpPr>
        <p:spPr>
          <a:xfrm>
            <a:off x="159991" y="6463713"/>
            <a:ext cx="12186015" cy="393600"/>
          </a:xfrm>
          <a:custGeom>
            <a:avLst/>
            <a:gdLst/>
            <a:ahLst/>
            <a:cxnLst/>
            <a:rect l="l" t="t" r="r" b="b"/>
            <a:pathLst>
              <a:path w="6281451" h="926118" extrusionOk="0">
                <a:moveTo>
                  <a:pt x="0" y="225079"/>
                </a:moveTo>
                <a:lnTo>
                  <a:pt x="0" y="926119"/>
                </a:lnTo>
                <a:lnTo>
                  <a:pt x="6281452" y="926119"/>
                </a:lnTo>
                <a:lnTo>
                  <a:pt x="6281452" y="272133"/>
                </a:lnTo>
                <a:lnTo>
                  <a:pt x="5490210" y="158785"/>
                </a:lnTo>
                <a:cubicBezTo>
                  <a:pt x="5070920" y="98778"/>
                  <a:pt x="4683062" y="92491"/>
                  <a:pt x="4269486" y="140116"/>
                </a:cubicBezTo>
                <a:cubicBezTo>
                  <a:pt x="3797522" y="194504"/>
                  <a:pt x="3375184" y="188598"/>
                  <a:pt x="2910840" y="121162"/>
                </a:cubicBezTo>
                <a:lnTo>
                  <a:pt x="2469547" y="57153"/>
                </a:lnTo>
                <a:cubicBezTo>
                  <a:pt x="1887284" y="-27333"/>
                  <a:pt x="1348931" y="-18380"/>
                  <a:pt x="773049" y="85538"/>
                </a:cubicBezTo>
                <a:lnTo>
                  <a:pt x="0" y="225079"/>
                </a:lnTo>
                <a:close/>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nvGrpSpPr>
          <p:cNvPr id="19" name="Google Shape;157;p5">
            <a:extLst>
              <a:ext uri="{FF2B5EF4-FFF2-40B4-BE49-F238E27FC236}">
                <a16:creationId xmlns:a16="http://schemas.microsoft.com/office/drawing/2014/main" id="{223C0965-3039-41CF-9C66-7C30FDC36ECE}"/>
              </a:ext>
            </a:extLst>
          </p:cNvPr>
          <p:cNvGrpSpPr/>
          <p:nvPr/>
        </p:nvGrpSpPr>
        <p:grpSpPr>
          <a:xfrm>
            <a:off x="407656" y="5694211"/>
            <a:ext cx="1734707" cy="1138399"/>
            <a:chOff x="975725" y="5557227"/>
            <a:chExt cx="2040352" cy="1338977"/>
          </a:xfrm>
        </p:grpSpPr>
        <p:sp>
          <p:nvSpPr>
            <p:cNvPr id="113" name="Google Shape;158;p5">
              <a:extLst>
                <a:ext uri="{FF2B5EF4-FFF2-40B4-BE49-F238E27FC236}">
                  <a16:creationId xmlns:a16="http://schemas.microsoft.com/office/drawing/2014/main" id="{FDAAB0BC-B49C-4F9C-8E5E-57575BDAC805}"/>
                </a:ext>
              </a:extLst>
            </p:cNvPr>
            <p:cNvSpPr/>
            <p:nvPr/>
          </p:nvSpPr>
          <p:spPr>
            <a:xfrm>
              <a:off x="975725" y="6182246"/>
              <a:ext cx="1228662" cy="290564"/>
            </a:xfrm>
            <a:custGeom>
              <a:avLst/>
              <a:gdLst/>
              <a:ahLst/>
              <a:cxnLst/>
              <a:rect l="l" t="t" r="r" b="b"/>
              <a:pathLst>
                <a:path w="2109291" h="498823" extrusionOk="0">
                  <a:moveTo>
                    <a:pt x="1054646" y="498823"/>
                  </a:moveTo>
                  <a:cubicBezTo>
                    <a:pt x="1635507" y="498823"/>
                    <a:pt x="2109292" y="386772"/>
                    <a:pt x="2109292" y="249412"/>
                  </a:cubicBezTo>
                  <a:cubicBezTo>
                    <a:pt x="2109292" y="112051"/>
                    <a:pt x="1635507" y="0"/>
                    <a:pt x="1054646" y="0"/>
                  </a:cubicBezTo>
                  <a:cubicBezTo>
                    <a:pt x="473785" y="0"/>
                    <a:pt x="0" y="112051"/>
                    <a:pt x="0" y="249412"/>
                  </a:cubicBezTo>
                  <a:cubicBezTo>
                    <a:pt x="0" y="386772"/>
                    <a:pt x="473785" y="498823"/>
                    <a:pt x="1054646" y="498823"/>
                  </a:cubicBezTo>
                  <a:close/>
                </a:path>
              </a:pathLst>
            </a:custGeom>
            <a:solidFill>
              <a:srgbClr val="E9AA5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nvGrpSpPr>
            <p:cNvPr id="114" name="Google Shape;159;p5">
              <a:extLst>
                <a:ext uri="{FF2B5EF4-FFF2-40B4-BE49-F238E27FC236}">
                  <a16:creationId xmlns:a16="http://schemas.microsoft.com/office/drawing/2014/main" id="{AD4427A7-9840-4995-AF40-7CFB40D482C9}"/>
                </a:ext>
              </a:extLst>
            </p:cNvPr>
            <p:cNvGrpSpPr/>
            <p:nvPr/>
          </p:nvGrpSpPr>
          <p:grpSpPr>
            <a:xfrm flipH="1">
              <a:off x="1071688" y="5557227"/>
              <a:ext cx="835252" cy="890789"/>
              <a:chOff x="-4259888" y="2290454"/>
              <a:chExt cx="4283344" cy="4568148"/>
            </a:xfrm>
          </p:grpSpPr>
          <p:sp>
            <p:nvSpPr>
              <p:cNvPr id="130" name="Google Shape;160;p5">
                <a:extLst>
                  <a:ext uri="{FF2B5EF4-FFF2-40B4-BE49-F238E27FC236}">
                    <a16:creationId xmlns:a16="http://schemas.microsoft.com/office/drawing/2014/main" id="{6B5EFD92-BB17-495E-AC73-8140798ACF41}"/>
                  </a:ext>
                </a:extLst>
              </p:cNvPr>
              <p:cNvSpPr/>
              <p:nvPr/>
            </p:nvSpPr>
            <p:spPr>
              <a:xfrm>
                <a:off x="-4117892" y="2882105"/>
                <a:ext cx="3976497" cy="3976497"/>
              </a:xfrm>
              <a:custGeom>
                <a:avLst/>
                <a:gdLst/>
                <a:ahLst/>
                <a:cxnLst/>
                <a:rect l="l" t="t" r="r" b="b"/>
                <a:pathLst>
                  <a:path w="1600200" h="1600200" extrusionOk="0">
                    <a:moveTo>
                      <a:pt x="0" y="0"/>
                    </a:moveTo>
                    <a:lnTo>
                      <a:pt x="253270" y="1511522"/>
                    </a:lnTo>
                    <a:lnTo>
                      <a:pt x="258604" y="1511808"/>
                    </a:lnTo>
                    <a:cubicBezTo>
                      <a:pt x="277273" y="1561148"/>
                      <a:pt x="511778" y="1600200"/>
                      <a:pt x="798576" y="1600200"/>
                    </a:cubicBezTo>
                    <a:cubicBezTo>
                      <a:pt x="1085374" y="1600200"/>
                      <a:pt x="1320070" y="1561148"/>
                      <a:pt x="1338834" y="1511808"/>
                    </a:cubicBezTo>
                    <a:lnTo>
                      <a:pt x="1347216" y="1511522"/>
                    </a:lnTo>
                    <a:lnTo>
                      <a:pt x="1600200" y="0"/>
                    </a:lnTo>
                    <a:lnTo>
                      <a:pt x="800100" y="58674"/>
                    </a:lnTo>
                    <a:lnTo>
                      <a:pt x="0" y="0"/>
                    </a:lnTo>
                    <a:lnTo>
                      <a:pt x="0" y="0"/>
                    </a:lnTo>
                    <a:close/>
                  </a:path>
                </a:pathLst>
              </a:custGeom>
              <a:solidFill>
                <a:srgbClr val="F5765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1" name="Google Shape;161;p5">
                <a:extLst>
                  <a:ext uri="{FF2B5EF4-FFF2-40B4-BE49-F238E27FC236}">
                    <a16:creationId xmlns:a16="http://schemas.microsoft.com/office/drawing/2014/main" id="{6F944491-0619-4D0B-94AA-F91EB8D70057}"/>
                  </a:ext>
                </a:extLst>
              </p:cNvPr>
              <p:cNvSpPr/>
              <p:nvPr/>
            </p:nvSpPr>
            <p:spPr>
              <a:xfrm>
                <a:off x="-4259888" y="2479783"/>
                <a:ext cx="4260533" cy="710089"/>
              </a:xfrm>
              <a:custGeom>
                <a:avLst/>
                <a:gdLst/>
                <a:ahLst/>
                <a:cxnLst/>
                <a:rect l="l" t="t" r="r" b="b"/>
                <a:pathLst>
                  <a:path w="1714500" h="285750" extrusionOk="0">
                    <a:moveTo>
                      <a:pt x="857250" y="0"/>
                    </a:moveTo>
                    <a:cubicBezTo>
                      <a:pt x="509683" y="0"/>
                      <a:pt x="210788" y="34385"/>
                      <a:pt x="76200" y="83915"/>
                    </a:cubicBezTo>
                    <a:lnTo>
                      <a:pt x="76200" y="66675"/>
                    </a:lnTo>
                    <a:lnTo>
                      <a:pt x="0" y="66675"/>
                    </a:lnTo>
                    <a:lnTo>
                      <a:pt x="0" y="142875"/>
                    </a:lnTo>
                    <a:cubicBezTo>
                      <a:pt x="0" y="221742"/>
                      <a:pt x="383762" y="285750"/>
                      <a:pt x="857250" y="285750"/>
                    </a:cubicBezTo>
                    <a:cubicBezTo>
                      <a:pt x="1330738" y="285750"/>
                      <a:pt x="1714500" y="221742"/>
                      <a:pt x="1714500" y="142875"/>
                    </a:cubicBezTo>
                    <a:lnTo>
                      <a:pt x="1714500" y="66675"/>
                    </a:lnTo>
                    <a:lnTo>
                      <a:pt x="1638300" y="66675"/>
                    </a:lnTo>
                    <a:lnTo>
                      <a:pt x="1638300" y="83915"/>
                    </a:lnTo>
                    <a:cubicBezTo>
                      <a:pt x="1503712" y="34385"/>
                      <a:pt x="1204722" y="0"/>
                      <a:pt x="857250" y="0"/>
                    </a:cubicBezTo>
                    <a:close/>
                  </a:path>
                </a:pathLst>
              </a:custGeom>
              <a:solidFill>
                <a:srgbClr val="F3542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2" name="Google Shape;162;p5">
                <a:extLst>
                  <a:ext uri="{FF2B5EF4-FFF2-40B4-BE49-F238E27FC236}">
                    <a16:creationId xmlns:a16="http://schemas.microsoft.com/office/drawing/2014/main" id="{D83001DE-34F8-4D42-9F99-7BC6E5C854D8}"/>
                  </a:ext>
                </a:extLst>
              </p:cNvPr>
              <p:cNvSpPr/>
              <p:nvPr/>
            </p:nvSpPr>
            <p:spPr>
              <a:xfrm>
                <a:off x="-4259888" y="2290454"/>
                <a:ext cx="4260533" cy="710089"/>
              </a:xfrm>
              <a:custGeom>
                <a:avLst/>
                <a:gdLst/>
                <a:ahLst/>
                <a:cxnLst/>
                <a:rect l="l" t="t" r="r" b="b"/>
                <a:pathLst>
                  <a:path w="1714500" h="285750" extrusionOk="0">
                    <a:moveTo>
                      <a:pt x="857250" y="0"/>
                    </a:moveTo>
                    <a:cubicBezTo>
                      <a:pt x="383762" y="0"/>
                      <a:pt x="0" y="64008"/>
                      <a:pt x="0" y="142875"/>
                    </a:cubicBezTo>
                    <a:cubicBezTo>
                      <a:pt x="0" y="221742"/>
                      <a:pt x="383762" y="285750"/>
                      <a:pt x="857250" y="285750"/>
                    </a:cubicBezTo>
                    <a:cubicBezTo>
                      <a:pt x="1330738" y="285750"/>
                      <a:pt x="1714500" y="221742"/>
                      <a:pt x="1714500" y="142875"/>
                    </a:cubicBezTo>
                    <a:cubicBezTo>
                      <a:pt x="1714500" y="64008"/>
                      <a:pt x="1330738" y="0"/>
                      <a:pt x="857250" y="0"/>
                    </a:cubicBezTo>
                    <a:close/>
                    <a:moveTo>
                      <a:pt x="857250" y="28575"/>
                    </a:moveTo>
                    <a:cubicBezTo>
                      <a:pt x="1267587" y="28575"/>
                      <a:pt x="1600200" y="79724"/>
                      <a:pt x="1600200" y="142875"/>
                    </a:cubicBezTo>
                    <a:cubicBezTo>
                      <a:pt x="1600200" y="206026"/>
                      <a:pt x="1267587" y="257175"/>
                      <a:pt x="857250" y="257175"/>
                    </a:cubicBezTo>
                    <a:cubicBezTo>
                      <a:pt x="446913" y="257175"/>
                      <a:pt x="114300" y="206026"/>
                      <a:pt x="114300" y="142875"/>
                    </a:cubicBezTo>
                    <a:cubicBezTo>
                      <a:pt x="114300" y="79724"/>
                      <a:pt x="446913" y="28575"/>
                      <a:pt x="857250" y="28575"/>
                    </a:cubicBezTo>
                    <a:close/>
                  </a:path>
                </a:pathLst>
              </a:custGeom>
              <a:solidFill>
                <a:srgbClr val="F5765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3" name="Google Shape;163;p5">
                <a:extLst>
                  <a:ext uri="{FF2B5EF4-FFF2-40B4-BE49-F238E27FC236}">
                    <a16:creationId xmlns:a16="http://schemas.microsoft.com/office/drawing/2014/main" id="{5D2EB3EA-49E0-4C52-8296-B2AE7E8E24EC}"/>
                  </a:ext>
                </a:extLst>
              </p:cNvPr>
              <p:cNvSpPr/>
              <p:nvPr/>
            </p:nvSpPr>
            <p:spPr>
              <a:xfrm>
                <a:off x="-3722035" y="3185505"/>
                <a:ext cx="3330996" cy="2212255"/>
              </a:xfrm>
              <a:custGeom>
                <a:avLst/>
                <a:gdLst/>
                <a:ahLst/>
                <a:cxnLst/>
                <a:rect l="l" t="t" r="r" b="b"/>
                <a:pathLst>
                  <a:path w="3330996" h="2212255" extrusionOk="0">
                    <a:moveTo>
                      <a:pt x="177084" y="63532"/>
                    </a:moveTo>
                    <a:cubicBezTo>
                      <a:pt x="166021" y="63995"/>
                      <a:pt x="154096" y="66887"/>
                      <a:pt x="141286" y="72892"/>
                    </a:cubicBezTo>
                    <a:cubicBezTo>
                      <a:pt x="38813" y="120934"/>
                      <a:pt x="122592" y="252518"/>
                      <a:pt x="122592" y="252518"/>
                    </a:cubicBezTo>
                    <a:lnTo>
                      <a:pt x="289673" y="176076"/>
                    </a:lnTo>
                    <a:cubicBezTo>
                      <a:pt x="289673" y="176076"/>
                      <a:pt x="254523" y="60293"/>
                      <a:pt x="177084" y="63532"/>
                    </a:cubicBezTo>
                    <a:close/>
                    <a:moveTo>
                      <a:pt x="189329" y="0"/>
                    </a:moveTo>
                    <a:cubicBezTo>
                      <a:pt x="293934" y="0"/>
                      <a:pt x="378657" y="84726"/>
                      <a:pt x="378657" y="189329"/>
                    </a:cubicBezTo>
                    <a:lnTo>
                      <a:pt x="373085" y="216947"/>
                    </a:lnTo>
                    <a:lnTo>
                      <a:pt x="397885" y="248723"/>
                    </a:lnTo>
                    <a:cubicBezTo>
                      <a:pt x="566135" y="462596"/>
                      <a:pt x="1277966" y="1340089"/>
                      <a:pt x="1899199" y="1692121"/>
                    </a:cubicBezTo>
                    <a:cubicBezTo>
                      <a:pt x="2609180" y="2094443"/>
                      <a:pt x="3330996" y="1952447"/>
                      <a:pt x="3330996" y="1952447"/>
                    </a:cubicBezTo>
                    <a:cubicBezTo>
                      <a:pt x="3330996" y="1952447"/>
                      <a:pt x="2798272" y="2520904"/>
                      <a:pt x="1721705" y="1976113"/>
                    </a:cubicBezTo>
                    <a:cubicBezTo>
                      <a:pt x="712421" y="1465372"/>
                      <a:pt x="253928" y="497855"/>
                      <a:pt x="200560" y="378910"/>
                    </a:cubicBezTo>
                    <a:lnTo>
                      <a:pt x="199977" y="377585"/>
                    </a:lnTo>
                    <a:lnTo>
                      <a:pt x="189329" y="378657"/>
                    </a:lnTo>
                    <a:cubicBezTo>
                      <a:pt x="84726" y="378657"/>
                      <a:pt x="0" y="293931"/>
                      <a:pt x="0" y="189329"/>
                    </a:cubicBezTo>
                    <a:cubicBezTo>
                      <a:pt x="0" y="84726"/>
                      <a:pt x="84726" y="0"/>
                      <a:pt x="189329" y="0"/>
                    </a:cubicBezTo>
                    <a:close/>
                  </a:path>
                </a:pathLst>
              </a:custGeom>
              <a:solidFill>
                <a:srgbClr val="EEEEE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4" name="Google Shape;164;p5">
                <a:extLst>
                  <a:ext uri="{FF2B5EF4-FFF2-40B4-BE49-F238E27FC236}">
                    <a16:creationId xmlns:a16="http://schemas.microsoft.com/office/drawing/2014/main" id="{2D5C4B91-F14B-4D0B-883E-6C8E835DEEB6}"/>
                  </a:ext>
                </a:extLst>
              </p:cNvPr>
              <p:cNvSpPr/>
              <p:nvPr/>
            </p:nvSpPr>
            <p:spPr>
              <a:xfrm>
                <a:off x="-695859" y="3147167"/>
                <a:ext cx="719316" cy="2032509"/>
              </a:xfrm>
              <a:custGeom>
                <a:avLst/>
                <a:gdLst/>
                <a:ahLst/>
                <a:cxnLst/>
                <a:rect l="l" t="t" r="r" b="b"/>
                <a:pathLst>
                  <a:path w="289463" h="817911" extrusionOk="0">
                    <a:moveTo>
                      <a:pt x="174784" y="190024"/>
                    </a:moveTo>
                    <a:cubicBezTo>
                      <a:pt x="174784" y="190024"/>
                      <a:pt x="227457" y="296418"/>
                      <a:pt x="184595" y="505968"/>
                    </a:cubicBezTo>
                    <a:cubicBezTo>
                      <a:pt x="142018" y="714089"/>
                      <a:pt x="0" y="817912"/>
                      <a:pt x="0" y="817912"/>
                    </a:cubicBezTo>
                    <a:lnTo>
                      <a:pt x="116110" y="807815"/>
                    </a:lnTo>
                    <a:cubicBezTo>
                      <a:pt x="116110" y="807815"/>
                      <a:pt x="294132" y="634556"/>
                      <a:pt x="289370" y="410718"/>
                    </a:cubicBezTo>
                    <a:cubicBezTo>
                      <a:pt x="284607" y="186880"/>
                      <a:pt x="208407" y="0"/>
                      <a:pt x="208407" y="0"/>
                    </a:cubicBezTo>
                  </a:path>
                </a:pathLst>
              </a:custGeom>
              <a:solidFill>
                <a:srgbClr val="BFBFB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5" name="Google Shape;165;p5">
                <a:extLst>
                  <a:ext uri="{FF2B5EF4-FFF2-40B4-BE49-F238E27FC236}">
                    <a16:creationId xmlns:a16="http://schemas.microsoft.com/office/drawing/2014/main" id="{CBC493E6-1C72-4138-B175-31B94F504114}"/>
                  </a:ext>
                </a:extLst>
              </p:cNvPr>
              <p:cNvSpPr/>
              <p:nvPr/>
            </p:nvSpPr>
            <p:spPr>
              <a:xfrm>
                <a:off x="-3975657" y="2361691"/>
                <a:ext cx="3692462" cy="568071"/>
              </a:xfrm>
              <a:custGeom>
                <a:avLst/>
                <a:gdLst/>
                <a:ahLst/>
                <a:cxnLst/>
                <a:rect l="l" t="t" r="r" b="b"/>
                <a:pathLst>
                  <a:path w="1485900" h="228600" extrusionOk="0">
                    <a:moveTo>
                      <a:pt x="0" y="114300"/>
                    </a:moveTo>
                    <a:cubicBezTo>
                      <a:pt x="0" y="177451"/>
                      <a:pt x="332613" y="228600"/>
                      <a:pt x="742950" y="228600"/>
                    </a:cubicBezTo>
                    <a:cubicBezTo>
                      <a:pt x="1153287" y="228600"/>
                      <a:pt x="1485900" y="177451"/>
                      <a:pt x="1485900" y="114300"/>
                    </a:cubicBezTo>
                    <a:cubicBezTo>
                      <a:pt x="1485900" y="51149"/>
                      <a:pt x="1153287" y="0"/>
                      <a:pt x="742950" y="0"/>
                    </a:cubicBezTo>
                    <a:cubicBezTo>
                      <a:pt x="332613" y="0"/>
                      <a:pt x="0" y="51244"/>
                      <a:pt x="0" y="114300"/>
                    </a:cubicBez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sp>
          <p:nvSpPr>
            <p:cNvPr id="115" name="Google Shape;166;p5">
              <a:extLst>
                <a:ext uri="{FF2B5EF4-FFF2-40B4-BE49-F238E27FC236}">
                  <a16:creationId xmlns:a16="http://schemas.microsoft.com/office/drawing/2014/main" id="{8E265BB9-A98D-4FDA-BE15-59F72A9B366C}"/>
                </a:ext>
              </a:extLst>
            </p:cNvPr>
            <p:cNvSpPr/>
            <p:nvPr/>
          </p:nvSpPr>
          <p:spPr>
            <a:xfrm>
              <a:off x="1030321" y="6260169"/>
              <a:ext cx="1985756" cy="636035"/>
            </a:xfrm>
            <a:custGeom>
              <a:avLst/>
              <a:gdLst/>
              <a:ahLst/>
              <a:cxnLst/>
              <a:rect l="l" t="t" r="r" b="b"/>
              <a:pathLst>
                <a:path w="3409023" h="1091906" extrusionOk="0">
                  <a:moveTo>
                    <a:pt x="651596" y="191331"/>
                  </a:moveTo>
                  <a:cubicBezTo>
                    <a:pt x="817348" y="191331"/>
                    <a:pt x="968661" y="210313"/>
                    <a:pt x="1083632" y="241570"/>
                  </a:cubicBezTo>
                  <a:cubicBezTo>
                    <a:pt x="1101478" y="107130"/>
                    <a:pt x="1420111" y="0"/>
                    <a:pt x="1810614" y="0"/>
                  </a:cubicBezTo>
                  <a:cubicBezTo>
                    <a:pt x="2181271" y="0"/>
                    <a:pt x="2487141" y="96477"/>
                    <a:pt x="2532567" y="221291"/>
                  </a:cubicBezTo>
                  <a:lnTo>
                    <a:pt x="2534298" y="221291"/>
                  </a:lnTo>
                  <a:cubicBezTo>
                    <a:pt x="3017384" y="221291"/>
                    <a:pt x="3409023" y="343076"/>
                    <a:pt x="3409023" y="493361"/>
                  </a:cubicBezTo>
                  <a:cubicBezTo>
                    <a:pt x="3409023" y="643647"/>
                    <a:pt x="3017384" y="765432"/>
                    <a:pt x="2534298" y="765432"/>
                  </a:cubicBezTo>
                  <a:cubicBezTo>
                    <a:pt x="2415270" y="765432"/>
                    <a:pt x="2301759" y="758023"/>
                    <a:pt x="2198360" y="744612"/>
                  </a:cubicBezTo>
                  <a:cubicBezTo>
                    <a:pt x="2051157" y="815131"/>
                    <a:pt x="1829109" y="860016"/>
                    <a:pt x="1580725" y="860016"/>
                  </a:cubicBezTo>
                  <a:cubicBezTo>
                    <a:pt x="1176648" y="860016"/>
                    <a:pt x="842386" y="741205"/>
                    <a:pt x="786415" y="586539"/>
                  </a:cubicBezTo>
                  <a:cubicBezTo>
                    <a:pt x="742935" y="589351"/>
                    <a:pt x="697834" y="590812"/>
                    <a:pt x="651596" y="590812"/>
                  </a:cubicBezTo>
                  <a:cubicBezTo>
                    <a:pt x="291701" y="590812"/>
                    <a:pt x="0" y="501365"/>
                    <a:pt x="0" y="391044"/>
                  </a:cubicBezTo>
                  <a:cubicBezTo>
                    <a:pt x="0" y="280778"/>
                    <a:pt x="291701" y="191331"/>
                    <a:pt x="651596" y="191331"/>
                  </a:cubicBezTo>
                  <a:lnTo>
                    <a:pt x="651596" y="191331"/>
                  </a:lnTo>
                  <a:close/>
                  <a:moveTo>
                    <a:pt x="2362922" y="860016"/>
                  </a:moveTo>
                  <a:cubicBezTo>
                    <a:pt x="2211934" y="860016"/>
                    <a:pt x="2089499" y="911932"/>
                    <a:pt x="2089499" y="975961"/>
                  </a:cubicBezTo>
                  <a:cubicBezTo>
                    <a:pt x="2089499" y="1039990"/>
                    <a:pt x="2211934" y="1091906"/>
                    <a:pt x="2362922" y="1091906"/>
                  </a:cubicBezTo>
                  <a:cubicBezTo>
                    <a:pt x="2513910" y="1091906"/>
                    <a:pt x="2636345" y="1039990"/>
                    <a:pt x="2636345" y="975961"/>
                  </a:cubicBezTo>
                  <a:cubicBezTo>
                    <a:pt x="2636345" y="911932"/>
                    <a:pt x="2513910" y="860016"/>
                    <a:pt x="2362922" y="860016"/>
                  </a:cubicBezTo>
                  <a:lnTo>
                    <a:pt x="2362922" y="860016"/>
                  </a:lnTo>
                  <a:close/>
                  <a:moveTo>
                    <a:pt x="612119" y="618500"/>
                  </a:moveTo>
                  <a:cubicBezTo>
                    <a:pt x="503961" y="618500"/>
                    <a:pt x="416245" y="658680"/>
                    <a:pt x="416245" y="708271"/>
                  </a:cubicBezTo>
                  <a:cubicBezTo>
                    <a:pt x="416245" y="757861"/>
                    <a:pt x="503961" y="798042"/>
                    <a:pt x="612119" y="798042"/>
                  </a:cubicBezTo>
                  <a:cubicBezTo>
                    <a:pt x="720276" y="798042"/>
                    <a:pt x="807992" y="757861"/>
                    <a:pt x="807992" y="708271"/>
                  </a:cubicBezTo>
                  <a:cubicBezTo>
                    <a:pt x="807992" y="658680"/>
                    <a:pt x="720330" y="618500"/>
                    <a:pt x="612119" y="618500"/>
                  </a:cubicBezTo>
                  <a:close/>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16" name="Google Shape;167;p5">
              <a:extLst>
                <a:ext uri="{FF2B5EF4-FFF2-40B4-BE49-F238E27FC236}">
                  <a16:creationId xmlns:a16="http://schemas.microsoft.com/office/drawing/2014/main" id="{A1B839E5-907A-4482-BF02-57D903967FE7}"/>
                </a:ext>
              </a:extLst>
            </p:cNvPr>
            <p:cNvSpPr/>
            <p:nvPr/>
          </p:nvSpPr>
          <p:spPr>
            <a:xfrm>
              <a:off x="1346500" y="6316554"/>
              <a:ext cx="642619" cy="172751"/>
            </a:xfrm>
            <a:custGeom>
              <a:avLst/>
              <a:gdLst/>
              <a:ahLst/>
              <a:cxnLst/>
              <a:rect l="l" t="t" r="r" b="b"/>
              <a:pathLst>
                <a:path w="1103208" h="296568" extrusionOk="0">
                  <a:moveTo>
                    <a:pt x="551604" y="296568"/>
                  </a:moveTo>
                  <a:cubicBezTo>
                    <a:pt x="855419" y="296568"/>
                    <a:pt x="1103209" y="229943"/>
                    <a:pt x="1103209" y="148284"/>
                  </a:cubicBezTo>
                  <a:cubicBezTo>
                    <a:pt x="1103209" y="66625"/>
                    <a:pt x="855419" y="0"/>
                    <a:pt x="551604" y="0"/>
                  </a:cubicBezTo>
                  <a:cubicBezTo>
                    <a:pt x="247789" y="0"/>
                    <a:pt x="0" y="66625"/>
                    <a:pt x="0" y="148284"/>
                  </a:cubicBezTo>
                  <a:cubicBezTo>
                    <a:pt x="0" y="229943"/>
                    <a:pt x="247789" y="296568"/>
                    <a:pt x="551604" y="296568"/>
                  </a:cubicBezTo>
                  <a:close/>
                </a:path>
              </a:pathLst>
            </a:custGeom>
            <a:solidFill>
              <a:srgbClr val="F9BC6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17" name="Google Shape;168;p5">
              <a:extLst>
                <a:ext uri="{FF2B5EF4-FFF2-40B4-BE49-F238E27FC236}">
                  <a16:creationId xmlns:a16="http://schemas.microsoft.com/office/drawing/2014/main" id="{2E8BC56A-F7F3-4812-B1F5-489745561649}"/>
                </a:ext>
              </a:extLst>
            </p:cNvPr>
            <p:cNvSpPr/>
            <p:nvPr/>
          </p:nvSpPr>
          <p:spPr>
            <a:xfrm>
              <a:off x="1195792" y="6055316"/>
              <a:ext cx="1089775" cy="372089"/>
            </a:xfrm>
            <a:custGeom>
              <a:avLst/>
              <a:gdLst/>
              <a:ahLst/>
              <a:cxnLst/>
              <a:rect l="l" t="t" r="r" b="b"/>
              <a:pathLst>
                <a:path w="1870858" h="638779" extrusionOk="0">
                  <a:moveTo>
                    <a:pt x="1020738" y="486602"/>
                  </a:moveTo>
                  <a:cubicBezTo>
                    <a:pt x="1020738" y="570640"/>
                    <a:pt x="763702" y="638779"/>
                    <a:pt x="446691" y="638779"/>
                  </a:cubicBezTo>
                  <a:cubicBezTo>
                    <a:pt x="266230" y="638779"/>
                    <a:pt x="105237" y="616715"/>
                    <a:pt x="0" y="582159"/>
                  </a:cubicBezTo>
                  <a:cubicBezTo>
                    <a:pt x="91339" y="555714"/>
                    <a:pt x="177974" y="512830"/>
                    <a:pt x="255360" y="454587"/>
                  </a:cubicBezTo>
                  <a:cubicBezTo>
                    <a:pt x="353405" y="380877"/>
                    <a:pt x="476218" y="347943"/>
                    <a:pt x="598004" y="362761"/>
                  </a:cubicBezTo>
                  <a:cubicBezTo>
                    <a:pt x="776410" y="384501"/>
                    <a:pt x="947678" y="285645"/>
                    <a:pt x="1018034" y="120271"/>
                  </a:cubicBezTo>
                  <a:lnTo>
                    <a:pt x="1069247" y="0"/>
                  </a:lnTo>
                  <a:lnTo>
                    <a:pt x="1051942" y="173755"/>
                  </a:lnTo>
                  <a:cubicBezTo>
                    <a:pt x="1046155" y="231566"/>
                    <a:pt x="1065516" y="283698"/>
                    <a:pt x="1107481" y="323824"/>
                  </a:cubicBezTo>
                  <a:cubicBezTo>
                    <a:pt x="1149500" y="363951"/>
                    <a:pt x="1202498" y="380877"/>
                    <a:pt x="1259983" y="372441"/>
                  </a:cubicBezTo>
                  <a:cubicBezTo>
                    <a:pt x="1346455" y="359787"/>
                    <a:pt x="1441472" y="352810"/>
                    <a:pt x="1541139" y="352810"/>
                  </a:cubicBezTo>
                  <a:cubicBezTo>
                    <a:pt x="1659842" y="352810"/>
                    <a:pt x="1771894" y="362707"/>
                    <a:pt x="1870858" y="380283"/>
                  </a:cubicBezTo>
                  <a:lnTo>
                    <a:pt x="1870858" y="598220"/>
                  </a:lnTo>
                  <a:lnTo>
                    <a:pt x="1378416" y="598220"/>
                  </a:lnTo>
                  <a:cubicBezTo>
                    <a:pt x="1378416" y="534948"/>
                    <a:pt x="1230997" y="480977"/>
                    <a:pt x="1023496" y="459670"/>
                  </a:cubicBezTo>
                  <a:lnTo>
                    <a:pt x="1020738" y="486602"/>
                  </a:lnTo>
                  <a:close/>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18" name="Google Shape;169;p5">
              <a:extLst>
                <a:ext uri="{FF2B5EF4-FFF2-40B4-BE49-F238E27FC236}">
                  <a16:creationId xmlns:a16="http://schemas.microsoft.com/office/drawing/2014/main" id="{EC1E53E3-9EC3-49B6-B9CD-99AEFA497D2B}"/>
                </a:ext>
              </a:extLst>
            </p:cNvPr>
            <p:cNvSpPr/>
            <p:nvPr/>
          </p:nvSpPr>
          <p:spPr>
            <a:xfrm>
              <a:off x="2269702" y="6452965"/>
              <a:ext cx="642619" cy="172751"/>
            </a:xfrm>
            <a:custGeom>
              <a:avLst/>
              <a:gdLst/>
              <a:ahLst/>
              <a:cxnLst/>
              <a:rect l="l" t="t" r="r" b="b"/>
              <a:pathLst>
                <a:path w="1103208" h="296568" extrusionOk="0">
                  <a:moveTo>
                    <a:pt x="551604" y="296568"/>
                  </a:moveTo>
                  <a:cubicBezTo>
                    <a:pt x="855420" y="296568"/>
                    <a:pt x="1103209" y="229943"/>
                    <a:pt x="1103209" y="148284"/>
                  </a:cubicBezTo>
                  <a:cubicBezTo>
                    <a:pt x="1103209" y="66625"/>
                    <a:pt x="855420" y="0"/>
                    <a:pt x="551604" y="0"/>
                  </a:cubicBezTo>
                  <a:cubicBezTo>
                    <a:pt x="247789" y="0"/>
                    <a:pt x="0" y="66625"/>
                    <a:pt x="0" y="148284"/>
                  </a:cubicBezTo>
                  <a:cubicBezTo>
                    <a:pt x="0" y="229997"/>
                    <a:pt x="247789" y="296568"/>
                    <a:pt x="551604" y="296568"/>
                  </a:cubicBezTo>
                  <a:close/>
                </a:path>
              </a:pathLst>
            </a:custGeom>
            <a:solidFill>
              <a:srgbClr val="E9AA5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19" name="Google Shape;170;p5">
              <a:extLst>
                <a:ext uri="{FF2B5EF4-FFF2-40B4-BE49-F238E27FC236}">
                  <a16:creationId xmlns:a16="http://schemas.microsoft.com/office/drawing/2014/main" id="{BEEC7784-2A5A-4986-AF0A-FDCED37E17A1}"/>
                </a:ext>
              </a:extLst>
            </p:cNvPr>
            <p:cNvSpPr/>
            <p:nvPr/>
          </p:nvSpPr>
          <p:spPr>
            <a:xfrm>
              <a:off x="2134328" y="6074531"/>
              <a:ext cx="642616" cy="539579"/>
            </a:xfrm>
            <a:custGeom>
              <a:avLst/>
              <a:gdLst/>
              <a:ahLst/>
              <a:cxnLst/>
              <a:rect l="l" t="t" r="r" b="b"/>
              <a:pathLst>
                <a:path w="1103204" h="926316" extrusionOk="0">
                  <a:moveTo>
                    <a:pt x="1037501" y="128762"/>
                  </a:moveTo>
                  <a:cubicBezTo>
                    <a:pt x="1037501" y="57648"/>
                    <a:pt x="819996" y="0"/>
                    <a:pt x="551656" y="0"/>
                  </a:cubicBezTo>
                  <a:cubicBezTo>
                    <a:pt x="283317" y="0"/>
                    <a:pt x="65812" y="57648"/>
                    <a:pt x="65812" y="128762"/>
                  </a:cubicBezTo>
                  <a:lnTo>
                    <a:pt x="160" y="789497"/>
                  </a:lnTo>
                  <a:cubicBezTo>
                    <a:pt x="-7303" y="864667"/>
                    <a:pt x="247030" y="926317"/>
                    <a:pt x="551602" y="926317"/>
                  </a:cubicBezTo>
                  <a:cubicBezTo>
                    <a:pt x="856174" y="926317"/>
                    <a:pt x="1110507" y="864667"/>
                    <a:pt x="1103044" y="789497"/>
                  </a:cubicBezTo>
                  <a:lnTo>
                    <a:pt x="1037501" y="128762"/>
                  </a:lnTo>
                  <a:close/>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0" name="Google Shape;171;p5">
              <a:extLst>
                <a:ext uri="{FF2B5EF4-FFF2-40B4-BE49-F238E27FC236}">
                  <a16:creationId xmlns:a16="http://schemas.microsoft.com/office/drawing/2014/main" id="{094228DD-74DF-4C81-BEF4-5DF64B64BA1B}"/>
                </a:ext>
              </a:extLst>
            </p:cNvPr>
            <p:cNvSpPr/>
            <p:nvPr/>
          </p:nvSpPr>
          <p:spPr>
            <a:xfrm>
              <a:off x="2173571" y="6083383"/>
              <a:ext cx="603273" cy="530664"/>
            </a:xfrm>
            <a:custGeom>
              <a:avLst/>
              <a:gdLst/>
              <a:ahLst/>
              <a:cxnLst/>
              <a:rect l="l" t="t" r="r" b="b"/>
              <a:pathLst>
                <a:path w="1035662" h="911012" extrusionOk="0">
                  <a:moveTo>
                    <a:pt x="969904" y="113512"/>
                  </a:moveTo>
                  <a:cubicBezTo>
                    <a:pt x="969904" y="64408"/>
                    <a:pt x="866127" y="21686"/>
                    <a:pt x="713570" y="0"/>
                  </a:cubicBezTo>
                  <a:lnTo>
                    <a:pt x="103615" y="193602"/>
                  </a:lnTo>
                  <a:cubicBezTo>
                    <a:pt x="162886" y="270989"/>
                    <a:pt x="353568" y="310088"/>
                    <a:pt x="583673" y="304464"/>
                  </a:cubicBezTo>
                  <a:cubicBezTo>
                    <a:pt x="873644" y="297380"/>
                    <a:pt x="888732" y="689451"/>
                    <a:pt x="653759" y="784901"/>
                  </a:cubicBezTo>
                  <a:cubicBezTo>
                    <a:pt x="448206" y="868398"/>
                    <a:pt x="209610" y="881215"/>
                    <a:pt x="0" y="841088"/>
                  </a:cubicBezTo>
                  <a:cubicBezTo>
                    <a:pt x="94422" y="882729"/>
                    <a:pt x="277695" y="911012"/>
                    <a:pt x="484060" y="911012"/>
                  </a:cubicBezTo>
                  <a:cubicBezTo>
                    <a:pt x="788632" y="911012"/>
                    <a:pt x="1042965" y="849363"/>
                    <a:pt x="1035502" y="774193"/>
                  </a:cubicBezTo>
                  <a:lnTo>
                    <a:pt x="969904" y="113512"/>
                  </a:lnTo>
                  <a:close/>
                </a:path>
              </a:pathLst>
            </a:custGeom>
            <a:solidFill>
              <a:srgbClr val="F9BC6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1" name="Google Shape;172;p5">
              <a:extLst>
                <a:ext uri="{FF2B5EF4-FFF2-40B4-BE49-F238E27FC236}">
                  <a16:creationId xmlns:a16="http://schemas.microsoft.com/office/drawing/2014/main" id="{526FF432-09E9-4DFF-BCF8-D344F8111A13}"/>
                </a:ext>
              </a:extLst>
            </p:cNvPr>
            <p:cNvSpPr/>
            <p:nvPr/>
          </p:nvSpPr>
          <p:spPr>
            <a:xfrm>
              <a:off x="2172535" y="6074531"/>
              <a:ext cx="566009" cy="150007"/>
            </a:xfrm>
            <a:custGeom>
              <a:avLst/>
              <a:gdLst/>
              <a:ahLst/>
              <a:cxnLst/>
              <a:rect l="l" t="t" r="r" b="b"/>
              <a:pathLst>
                <a:path w="971689" h="257523" extrusionOk="0">
                  <a:moveTo>
                    <a:pt x="971689" y="128762"/>
                  </a:moveTo>
                  <a:cubicBezTo>
                    <a:pt x="971689" y="57648"/>
                    <a:pt x="754184" y="0"/>
                    <a:pt x="485844" y="0"/>
                  </a:cubicBezTo>
                  <a:cubicBezTo>
                    <a:pt x="217505" y="0"/>
                    <a:pt x="0" y="57648"/>
                    <a:pt x="0" y="128762"/>
                  </a:cubicBezTo>
                  <a:cubicBezTo>
                    <a:pt x="0" y="199875"/>
                    <a:pt x="217505" y="257524"/>
                    <a:pt x="485844" y="257524"/>
                  </a:cubicBezTo>
                  <a:cubicBezTo>
                    <a:pt x="754184" y="257524"/>
                    <a:pt x="971689" y="199875"/>
                    <a:pt x="971689" y="128762"/>
                  </a:cubicBezTo>
                  <a:close/>
                </a:path>
              </a:pathLst>
            </a:custGeom>
            <a:solidFill>
              <a:srgbClr val="FEE7C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2" name="Google Shape;173;p5">
              <a:extLst>
                <a:ext uri="{FF2B5EF4-FFF2-40B4-BE49-F238E27FC236}">
                  <a16:creationId xmlns:a16="http://schemas.microsoft.com/office/drawing/2014/main" id="{F9FA884C-73A6-4822-B296-8847C8EDE5C1}"/>
                </a:ext>
              </a:extLst>
            </p:cNvPr>
            <p:cNvSpPr/>
            <p:nvPr/>
          </p:nvSpPr>
          <p:spPr>
            <a:xfrm>
              <a:off x="1694797" y="6616219"/>
              <a:ext cx="575270" cy="58591"/>
            </a:xfrm>
            <a:custGeom>
              <a:avLst/>
              <a:gdLst/>
              <a:ahLst/>
              <a:cxnLst/>
              <a:rect l="l" t="t" r="r" b="b"/>
              <a:pathLst>
                <a:path w="987588" h="100586" extrusionOk="0">
                  <a:moveTo>
                    <a:pt x="493794" y="100587"/>
                  </a:moveTo>
                  <a:cubicBezTo>
                    <a:pt x="765757" y="100587"/>
                    <a:pt x="987588" y="77982"/>
                    <a:pt x="987588" y="50293"/>
                  </a:cubicBezTo>
                  <a:cubicBezTo>
                    <a:pt x="987588" y="22605"/>
                    <a:pt x="765757" y="0"/>
                    <a:pt x="493794" y="0"/>
                  </a:cubicBezTo>
                  <a:cubicBezTo>
                    <a:pt x="221832" y="0"/>
                    <a:pt x="0" y="22605"/>
                    <a:pt x="0" y="50293"/>
                  </a:cubicBezTo>
                  <a:cubicBezTo>
                    <a:pt x="0" y="77982"/>
                    <a:pt x="221832" y="100587"/>
                    <a:pt x="493794" y="100587"/>
                  </a:cubicBezTo>
                  <a:close/>
                </a:path>
              </a:pathLst>
            </a:custGeom>
            <a:solidFill>
              <a:srgbClr val="F9BC6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nvGrpSpPr>
            <p:cNvPr id="123" name="Google Shape;174;p5">
              <a:extLst>
                <a:ext uri="{FF2B5EF4-FFF2-40B4-BE49-F238E27FC236}">
                  <a16:creationId xmlns:a16="http://schemas.microsoft.com/office/drawing/2014/main" id="{B970EC3D-E82C-4B37-A9BD-7753BFA43945}"/>
                </a:ext>
              </a:extLst>
            </p:cNvPr>
            <p:cNvGrpSpPr/>
            <p:nvPr/>
          </p:nvGrpSpPr>
          <p:grpSpPr>
            <a:xfrm rot="-568258">
              <a:off x="1768426" y="6089716"/>
              <a:ext cx="479762" cy="573137"/>
              <a:chOff x="12650622" y="-224128"/>
              <a:chExt cx="1467358" cy="1752944"/>
            </a:xfrm>
          </p:grpSpPr>
          <p:sp>
            <p:nvSpPr>
              <p:cNvPr id="124" name="Google Shape;175;p5">
                <a:extLst>
                  <a:ext uri="{FF2B5EF4-FFF2-40B4-BE49-F238E27FC236}">
                    <a16:creationId xmlns:a16="http://schemas.microsoft.com/office/drawing/2014/main" id="{B21A09B2-DF24-409D-8F1D-6D29CBC4812A}"/>
                  </a:ext>
                </a:extLst>
              </p:cNvPr>
              <p:cNvSpPr/>
              <p:nvPr/>
            </p:nvSpPr>
            <p:spPr>
              <a:xfrm>
                <a:off x="13571194" y="819966"/>
                <a:ext cx="332853" cy="431863"/>
              </a:xfrm>
              <a:custGeom>
                <a:avLst/>
                <a:gdLst/>
                <a:ahLst/>
                <a:cxnLst/>
                <a:rect l="l" t="t" r="r" b="b"/>
                <a:pathLst>
                  <a:path w="323945" h="431863" extrusionOk="0">
                    <a:moveTo>
                      <a:pt x="0" y="431863"/>
                    </a:moveTo>
                    <a:lnTo>
                      <a:pt x="323945" y="0"/>
                    </a:lnTo>
                    <a:cubicBezTo>
                      <a:pt x="320135" y="102870"/>
                      <a:pt x="283940" y="194215"/>
                      <a:pt x="235172" y="278606"/>
                    </a:cubicBezTo>
                  </a:path>
                </a:pathLst>
              </a:custGeom>
              <a:solidFill>
                <a:srgbClr val="F3542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5" name="Google Shape;176;p5">
                <a:extLst>
                  <a:ext uri="{FF2B5EF4-FFF2-40B4-BE49-F238E27FC236}">
                    <a16:creationId xmlns:a16="http://schemas.microsoft.com/office/drawing/2014/main" id="{3833E999-3DF8-4D43-A4A7-34807007FDBC}"/>
                  </a:ext>
                </a:extLst>
              </p:cNvPr>
              <p:cNvSpPr/>
              <p:nvPr/>
            </p:nvSpPr>
            <p:spPr>
              <a:xfrm>
                <a:off x="13532073" y="-140916"/>
                <a:ext cx="585906" cy="902398"/>
              </a:xfrm>
              <a:custGeom>
                <a:avLst/>
                <a:gdLst/>
                <a:ahLst/>
                <a:cxnLst/>
                <a:rect l="l" t="t" r="r" b="b"/>
                <a:pathLst>
                  <a:path w="570225" h="902398" extrusionOk="0">
                    <a:moveTo>
                      <a:pt x="561308" y="0"/>
                    </a:moveTo>
                    <a:cubicBezTo>
                      <a:pt x="587121" y="101537"/>
                      <a:pt x="554164" y="183452"/>
                      <a:pt x="497586" y="281464"/>
                    </a:cubicBezTo>
                    <a:lnTo>
                      <a:pt x="139065" y="902399"/>
                    </a:lnTo>
                    <a:lnTo>
                      <a:pt x="0" y="757904"/>
                    </a:lnTo>
                    <a:lnTo>
                      <a:pt x="11716" y="736759"/>
                    </a:lnTo>
                    <a:lnTo>
                      <a:pt x="561308" y="0"/>
                    </a:lnTo>
                    <a:close/>
                  </a:path>
                </a:pathLst>
              </a:custGeom>
              <a:solidFill>
                <a:srgbClr val="F3542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6" name="Google Shape;177;p5">
                <a:extLst>
                  <a:ext uri="{FF2B5EF4-FFF2-40B4-BE49-F238E27FC236}">
                    <a16:creationId xmlns:a16="http://schemas.microsoft.com/office/drawing/2014/main" id="{5A2E28C7-9C84-440F-AFB2-35D2EE973AD5}"/>
                  </a:ext>
                </a:extLst>
              </p:cNvPr>
              <p:cNvSpPr/>
              <p:nvPr/>
            </p:nvSpPr>
            <p:spPr>
              <a:xfrm>
                <a:off x="12650622" y="496021"/>
                <a:ext cx="1254098" cy="1032795"/>
              </a:xfrm>
              <a:custGeom>
                <a:avLst/>
                <a:gdLst/>
                <a:ahLst/>
                <a:cxnLst/>
                <a:rect l="l" t="t" r="r" b="b"/>
                <a:pathLst>
                  <a:path w="1220533" h="1032795" extrusionOk="0">
                    <a:moveTo>
                      <a:pt x="0" y="887254"/>
                    </a:moveTo>
                    <a:lnTo>
                      <a:pt x="525780" y="0"/>
                    </a:lnTo>
                    <a:lnTo>
                      <a:pt x="1220533" y="323945"/>
                    </a:lnTo>
                    <a:lnTo>
                      <a:pt x="816864" y="1032795"/>
                    </a:lnTo>
                  </a:path>
                </a:pathLst>
              </a:custGeom>
              <a:solidFill>
                <a:srgbClr val="F5765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7" name="Google Shape;178;p5">
                <a:extLst>
                  <a:ext uri="{FF2B5EF4-FFF2-40B4-BE49-F238E27FC236}">
                    <a16:creationId xmlns:a16="http://schemas.microsoft.com/office/drawing/2014/main" id="{441F5634-3041-4C39-B5B6-540D3DDB0F54}"/>
                  </a:ext>
                </a:extLst>
              </p:cNvPr>
              <p:cNvSpPr/>
              <p:nvPr/>
            </p:nvSpPr>
            <p:spPr>
              <a:xfrm>
                <a:off x="12786560" y="647373"/>
                <a:ext cx="948550" cy="804291"/>
              </a:xfrm>
              <a:custGeom>
                <a:avLst/>
                <a:gdLst/>
                <a:ahLst/>
                <a:cxnLst/>
                <a:rect l="l" t="t" r="r" b="b"/>
                <a:pathLst>
                  <a:path w="923163" h="804291" extrusionOk="0">
                    <a:moveTo>
                      <a:pt x="0" y="747331"/>
                    </a:moveTo>
                    <a:lnTo>
                      <a:pt x="440150" y="0"/>
                    </a:lnTo>
                    <a:lnTo>
                      <a:pt x="923163" y="225171"/>
                    </a:lnTo>
                    <a:lnTo>
                      <a:pt x="592074" y="804291"/>
                    </a:lnTo>
                  </a:path>
                </a:pathLst>
              </a:custGeom>
              <a:solidFill>
                <a:srgbClr val="F3542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8" name="Google Shape;179;p5">
                <a:extLst>
                  <a:ext uri="{FF2B5EF4-FFF2-40B4-BE49-F238E27FC236}">
                    <a16:creationId xmlns:a16="http://schemas.microsoft.com/office/drawing/2014/main" id="{C9474D01-CC5F-4212-A79F-D91756CC47F6}"/>
                  </a:ext>
                </a:extLst>
              </p:cNvPr>
              <p:cNvSpPr/>
              <p:nvPr/>
            </p:nvSpPr>
            <p:spPr>
              <a:xfrm>
                <a:off x="13238484" y="647373"/>
                <a:ext cx="496295" cy="297262"/>
              </a:xfrm>
              <a:custGeom>
                <a:avLst/>
                <a:gdLst/>
                <a:ahLst/>
                <a:cxnLst/>
                <a:rect l="l" t="t" r="r" b="b"/>
                <a:pathLst>
                  <a:path w="483012" h="297262" extrusionOk="0">
                    <a:moveTo>
                      <a:pt x="0" y="0"/>
                    </a:moveTo>
                    <a:cubicBezTo>
                      <a:pt x="137541" y="277463"/>
                      <a:pt x="295370" y="379571"/>
                      <a:pt x="483013" y="225171"/>
                    </a:cubicBezTo>
                    <a:lnTo>
                      <a:pt x="0" y="0"/>
                    </a:ln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9" name="Google Shape;180;p5">
                <a:extLst>
                  <a:ext uri="{FF2B5EF4-FFF2-40B4-BE49-F238E27FC236}">
                    <a16:creationId xmlns:a16="http://schemas.microsoft.com/office/drawing/2014/main" id="{1C6B82FA-02DD-4E58-BFB9-31278F436D81}"/>
                  </a:ext>
                </a:extLst>
              </p:cNvPr>
              <p:cNvSpPr/>
              <p:nvPr/>
            </p:nvSpPr>
            <p:spPr>
              <a:xfrm>
                <a:off x="13399264" y="-224128"/>
                <a:ext cx="713523" cy="979895"/>
              </a:xfrm>
              <a:custGeom>
                <a:avLst/>
                <a:gdLst/>
                <a:ahLst/>
                <a:cxnLst/>
                <a:rect l="l" t="t" r="r" b="b"/>
                <a:pathLst>
                  <a:path w="694426" h="979895" extrusionOk="0">
                    <a:moveTo>
                      <a:pt x="0" y="875025"/>
                    </a:moveTo>
                    <a:lnTo>
                      <a:pt x="425577" y="98737"/>
                    </a:lnTo>
                    <a:cubicBezTo>
                      <a:pt x="527400" y="-86905"/>
                      <a:pt x="780764" y="11393"/>
                      <a:pt x="664559" y="210275"/>
                    </a:cubicBezTo>
                    <a:lnTo>
                      <a:pt x="215170" y="979895"/>
                    </a:lnTo>
                    <a:lnTo>
                      <a:pt x="0" y="875025"/>
                    </a:lnTo>
                    <a:close/>
                  </a:path>
                </a:pathLst>
              </a:custGeom>
              <a:solidFill>
                <a:srgbClr val="F5765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grpSp>
      <p:grpSp>
        <p:nvGrpSpPr>
          <p:cNvPr id="20" name="Google Shape;181;p5">
            <a:extLst>
              <a:ext uri="{FF2B5EF4-FFF2-40B4-BE49-F238E27FC236}">
                <a16:creationId xmlns:a16="http://schemas.microsoft.com/office/drawing/2014/main" id="{97183473-14FC-44E5-B023-20FA17C263C1}"/>
              </a:ext>
            </a:extLst>
          </p:cNvPr>
          <p:cNvGrpSpPr/>
          <p:nvPr/>
        </p:nvGrpSpPr>
        <p:grpSpPr>
          <a:xfrm>
            <a:off x="-514919" y="0"/>
            <a:ext cx="4138029" cy="6868885"/>
            <a:chOff x="10890" y="0"/>
            <a:chExt cx="4138029" cy="6868885"/>
          </a:xfrm>
        </p:grpSpPr>
        <p:sp>
          <p:nvSpPr>
            <p:cNvPr id="108" name="Google Shape;182;p5">
              <a:extLst>
                <a:ext uri="{FF2B5EF4-FFF2-40B4-BE49-F238E27FC236}">
                  <a16:creationId xmlns:a16="http://schemas.microsoft.com/office/drawing/2014/main" id="{78A29A19-5056-4550-B678-A4DCDDB2D768}"/>
                </a:ext>
              </a:extLst>
            </p:cNvPr>
            <p:cNvSpPr/>
            <p:nvPr/>
          </p:nvSpPr>
          <p:spPr>
            <a:xfrm>
              <a:off x="272839" y="1379068"/>
              <a:ext cx="1686804" cy="5489817"/>
            </a:xfrm>
            <a:custGeom>
              <a:avLst/>
              <a:gdLst/>
              <a:ahLst/>
              <a:cxnLst/>
              <a:rect l="l" t="t" r="r" b="b"/>
              <a:pathLst>
                <a:path w="1686804" h="5489817" extrusionOk="0">
                  <a:moveTo>
                    <a:pt x="1582286" y="0"/>
                  </a:moveTo>
                  <a:lnTo>
                    <a:pt x="1686804" y="49759"/>
                  </a:lnTo>
                  <a:cubicBezTo>
                    <a:pt x="806614" y="1783097"/>
                    <a:pt x="465928" y="3497024"/>
                    <a:pt x="468169" y="5342289"/>
                  </a:cubicBezTo>
                  <a:lnTo>
                    <a:pt x="470780" y="5489817"/>
                  </a:lnTo>
                  <a:lnTo>
                    <a:pt x="0" y="5489817"/>
                  </a:lnTo>
                  <a:lnTo>
                    <a:pt x="16257" y="5160185"/>
                  </a:lnTo>
                  <a:cubicBezTo>
                    <a:pt x="135572" y="3346364"/>
                    <a:pt x="669858" y="1580352"/>
                    <a:pt x="1582286" y="0"/>
                  </a:cubicBezTo>
                  <a:close/>
                </a:path>
              </a:pathLst>
            </a:custGeom>
            <a:solidFill>
              <a:srgbClr val="C55A1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09" name="Google Shape;183;p5">
              <a:extLst>
                <a:ext uri="{FF2B5EF4-FFF2-40B4-BE49-F238E27FC236}">
                  <a16:creationId xmlns:a16="http://schemas.microsoft.com/office/drawing/2014/main" id="{D9BFCB3A-F3B3-44C1-9B8E-919B991DEDEC}"/>
                </a:ext>
              </a:extLst>
            </p:cNvPr>
            <p:cNvSpPr/>
            <p:nvPr/>
          </p:nvSpPr>
          <p:spPr>
            <a:xfrm>
              <a:off x="1658478" y="1379287"/>
              <a:ext cx="301327" cy="419161"/>
            </a:xfrm>
            <a:custGeom>
              <a:avLst/>
              <a:gdLst/>
              <a:ahLst/>
              <a:cxnLst/>
              <a:rect l="l" t="t" r="r" b="b"/>
              <a:pathLst>
                <a:path w="132016" h="183641" extrusionOk="0">
                  <a:moveTo>
                    <a:pt x="0" y="155353"/>
                  </a:moveTo>
                  <a:cubicBezTo>
                    <a:pt x="27813" y="103156"/>
                    <a:pt x="56579" y="51340"/>
                    <a:pt x="86201" y="0"/>
                  </a:cubicBezTo>
                  <a:lnTo>
                    <a:pt x="132017" y="21812"/>
                  </a:lnTo>
                  <a:cubicBezTo>
                    <a:pt x="104585" y="75819"/>
                    <a:pt x="78391" y="129731"/>
                    <a:pt x="53340" y="183642"/>
                  </a:cubicBezTo>
                  <a:lnTo>
                    <a:pt x="53340" y="183642"/>
                  </a:lnTo>
                  <a:lnTo>
                    <a:pt x="46768" y="169640"/>
                  </a:lnTo>
                  <a:cubicBezTo>
                    <a:pt x="42672" y="160877"/>
                    <a:pt x="34862" y="154400"/>
                    <a:pt x="25527" y="151924"/>
                  </a:cubicBezTo>
                  <a:cubicBezTo>
                    <a:pt x="16859" y="149352"/>
                    <a:pt x="7620" y="150781"/>
                    <a:pt x="0" y="155353"/>
                  </a:cubicBezTo>
                  <a:close/>
                </a:path>
              </a:pathLst>
            </a:custGeom>
            <a:solidFill>
              <a:srgbClr val="833C0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0" name="Google Shape;184;p5">
              <a:extLst>
                <a:ext uri="{FF2B5EF4-FFF2-40B4-BE49-F238E27FC236}">
                  <a16:creationId xmlns:a16="http://schemas.microsoft.com/office/drawing/2014/main" id="{DC6AF7D7-C929-482B-9AC6-F439A75D6151}"/>
                </a:ext>
              </a:extLst>
            </p:cNvPr>
            <p:cNvSpPr/>
            <p:nvPr/>
          </p:nvSpPr>
          <p:spPr>
            <a:xfrm>
              <a:off x="1070708" y="0"/>
              <a:ext cx="2582156" cy="1362641"/>
            </a:xfrm>
            <a:custGeom>
              <a:avLst/>
              <a:gdLst/>
              <a:ahLst/>
              <a:cxnLst/>
              <a:rect l="l" t="t" r="r" b="b"/>
              <a:pathLst>
                <a:path w="1131284" h="596995" extrusionOk="0">
                  <a:moveTo>
                    <a:pt x="371665" y="596995"/>
                  </a:moveTo>
                  <a:lnTo>
                    <a:pt x="966121" y="477171"/>
                  </a:lnTo>
                  <a:lnTo>
                    <a:pt x="967645" y="398971"/>
                  </a:lnTo>
                  <a:lnTo>
                    <a:pt x="1008793" y="468598"/>
                  </a:lnTo>
                  <a:lnTo>
                    <a:pt x="1131284" y="443929"/>
                  </a:lnTo>
                  <a:cubicBezTo>
                    <a:pt x="1104615" y="163989"/>
                    <a:pt x="894302" y="143034"/>
                    <a:pt x="412337" y="505365"/>
                  </a:cubicBezTo>
                  <a:cubicBezTo>
                    <a:pt x="316992" y="107125"/>
                    <a:pt x="196025" y="-135382"/>
                    <a:pt x="0" y="81121"/>
                  </a:cubicBezTo>
                  <a:lnTo>
                    <a:pt x="71628" y="180467"/>
                  </a:lnTo>
                  <a:lnTo>
                    <a:pt x="155353" y="138652"/>
                  </a:lnTo>
                  <a:lnTo>
                    <a:pt x="96679" y="215233"/>
                  </a:lnTo>
                  <a:lnTo>
                    <a:pt x="371665" y="596995"/>
                  </a:lnTo>
                  <a:close/>
                </a:path>
              </a:pathLst>
            </a:custGeom>
            <a:solidFill>
              <a:srgbClr val="497A2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1" name="Google Shape;185;p5">
              <a:extLst>
                <a:ext uri="{FF2B5EF4-FFF2-40B4-BE49-F238E27FC236}">
                  <a16:creationId xmlns:a16="http://schemas.microsoft.com/office/drawing/2014/main" id="{DC922FC8-AD0A-4D5F-AAD0-3A86B65BD030}"/>
                </a:ext>
              </a:extLst>
            </p:cNvPr>
            <p:cNvSpPr/>
            <p:nvPr/>
          </p:nvSpPr>
          <p:spPr>
            <a:xfrm>
              <a:off x="10890" y="507556"/>
              <a:ext cx="4138029" cy="2301934"/>
            </a:xfrm>
            <a:custGeom>
              <a:avLst/>
              <a:gdLst/>
              <a:ahLst/>
              <a:cxnLst/>
              <a:rect l="l" t="t" r="r" b="b"/>
              <a:pathLst>
                <a:path w="4138029" h="2301934" extrusionOk="0">
                  <a:moveTo>
                    <a:pt x="383341" y="588"/>
                  </a:moveTo>
                  <a:cubicBezTo>
                    <a:pt x="1036352" y="-13400"/>
                    <a:pt x="1741242" y="221708"/>
                    <a:pt x="1948753" y="752004"/>
                  </a:cubicBezTo>
                  <a:cubicBezTo>
                    <a:pt x="2759248" y="246370"/>
                    <a:pt x="4245513" y="997760"/>
                    <a:pt x="4131869" y="2301934"/>
                  </a:cubicBezTo>
                  <a:lnTo>
                    <a:pt x="3736401" y="2053354"/>
                  </a:lnTo>
                  <a:lnTo>
                    <a:pt x="3747483" y="1740240"/>
                  </a:lnTo>
                  <a:lnTo>
                    <a:pt x="3578866" y="1954270"/>
                  </a:lnTo>
                  <a:lnTo>
                    <a:pt x="2962412" y="1566627"/>
                  </a:lnTo>
                  <a:lnTo>
                    <a:pt x="3099739" y="1150949"/>
                  </a:lnTo>
                  <a:lnTo>
                    <a:pt x="2802053" y="1465585"/>
                  </a:lnTo>
                  <a:lnTo>
                    <a:pt x="2328794" y="1168116"/>
                  </a:lnTo>
                  <a:lnTo>
                    <a:pt x="2443523" y="902586"/>
                  </a:lnTo>
                  <a:lnTo>
                    <a:pt x="2211024" y="1094020"/>
                  </a:lnTo>
                  <a:lnTo>
                    <a:pt x="1896604" y="896285"/>
                  </a:lnTo>
                  <a:lnTo>
                    <a:pt x="1237347" y="859997"/>
                  </a:lnTo>
                  <a:lnTo>
                    <a:pt x="1188674" y="518200"/>
                  </a:lnTo>
                  <a:lnTo>
                    <a:pt x="1141956" y="854782"/>
                  </a:lnTo>
                  <a:lnTo>
                    <a:pt x="497038" y="819146"/>
                  </a:lnTo>
                  <a:lnTo>
                    <a:pt x="508120" y="402602"/>
                  </a:lnTo>
                  <a:lnTo>
                    <a:pt x="394042" y="813498"/>
                  </a:lnTo>
                  <a:lnTo>
                    <a:pt x="0" y="791732"/>
                  </a:lnTo>
                  <a:lnTo>
                    <a:pt x="0" y="41883"/>
                  </a:lnTo>
                  <a:lnTo>
                    <a:pt x="141966" y="17420"/>
                  </a:lnTo>
                  <a:cubicBezTo>
                    <a:pt x="220898" y="7977"/>
                    <a:pt x="301714" y="2337"/>
                    <a:pt x="383341" y="588"/>
                  </a:cubicBezTo>
                  <a:close/>
                </a:path>
              </a:pathLst>
            </a:custGeom>
            <a:solidFill>
              <a:srgbClr val="60973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2" name="Google Shape;186;p5">
              <a:extLst>
                <a:ext uri="{FF2B5EF4-FFF2-40B4-BE49-F238E27FC236}">
                  <a16:creationId xmlns:a16="http://schemas.microsoft.com/office/drawing/2014/main" id="{23C91355-6B19-4239-BAC8-F734061BE1CE}"/>
                </a:ext>
              </a:extLst>
            </p:cNvPr>
            <p:cNvSpPr/>
            <p:nvPr/>
          </p:nvSpPr>
          <p:spPr>
            <a:xfrm>
              <a:off x="67480" y="1215354"/>
              <a:ext cx="2595365" cy="1595000"/>
            </a:xfrm>
            <a:custGeom>
              <a:avLst/>
              <a:gdLst/>
              <a:ahLst/>
              <a:cxnLst/>
              <a:rect l="l" t="t" r="r" b="b"/>
              <a:pathLst>
                <a:path w="1137071" h="698795" extrusionOk="0">
                  <a:moveTo>
                    <a:pt x="1087564" y="698796"/>
                  </a:moveTo>
                  <a:cubicBezTo>
                    <a:pt x="1204246" y="348371"/>
                    <a:pt x="1113282" y="132915"/>
                    <a:pt x="829437" y="42714"/>
                  </a:cubicBezTo>
                  <a:cubicBezTo>
                    <a:pt x="503777" y="-28248"/>
                    <a:pt x="190976" y="-55489"/>
                    <a:pt x="0" y="330273"/>
                  </a:cubicBezTo>
                  <a:lnTo>
                    <a:pt x="266414" y="248454"/>
                  </a:lnTo>
                  <a:lnTo>
                    <a:pt x="267843" y="121771"/>
                  </a:lnTo>
                  <a:lnTo>
                    <a:pt x="311848" y="234547"/>
                  </a:lnTo>
                  <a:lnTo>
                    <a:pt x="513493" y="172635"/>
                  </a:lnTo>
                  <a:lnTo>
                    <a:pt x="499776" y="64240"/>
                  </a:lnTo>
                  <a:lnTo>
                    <a:pt x="549021" y="161681"/>
                  </a:lnTo>
                  <a:lnTo>
                    <a:pt x="806577" y="82623"/>
                  </a:lnTo>
                  <a:lnTo>
                    <a:pt x="900113" y="287697"/>
                  </a:lnTo>
                  <a:lnTo>
                    <a:pt x="972502" y="243977"/>
                  </a:lnTo>
                  <a:lnTo>
                    <a:pt x="911352" y="312366"/>
                  </a:lnTo>
                  <a:lnTo>
                    <a:pt x="966978" y="434286"/>
                  </a:lnTo>
                  <a:lnTo>
                    <a:pt x="1074991" y="349419"/>
                  </a:lnTo>
                  <a:lnTo>
                    <a:pt x="997458" y="501057"/>
                  </a:lnTo>
                  <a:lnTo>
                    <a:pt x="1087564" y="698796"/>
                  </a:lnTo>
                  <a:close/>
                </a:path>
              </a:pathLst>
            </a:custGeom>
            <a:solidFill>
              <a:srgbClr val="81B23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21" name="Google Shape;329;p10">
            <a:extLst>
              <a:ext uri="{FF2B5EF4-FFF2-40B4-BE49-F238E27FC236}">
                <a16:creationId xmlns:a16="http://schemas.microsoft.com/office/drawing/2014/main" id="{95904172-257C-4265-95BE-ECEC057C6A4A}"/>
              </a:ext>
            </a:extLst>
          </p:cNvPr>
          <p:cNvGrpSpPr/>
          <p:nvPr userDrawn="1"/>
        </p:nvGrpSpPr>
        <p:grpSpPr>
          <a:xfrm flipH="1">
            <a:off x="1502269" y="4210677"/>
            <a:ext cx="1738239" cy="1743417"/>
            <a:chOff x="4067175" y="-2019300"/>
            <a:chExt cx="4220050" cy="4232623"/>
          </a:xfrm>
        </p:grpSpPr>
        <p:sp>
          <p:nvSpPr>
            <p:cNvPr id="95" name="Google Shape;330;p10">
              <a:extLst>
                <a:ext uri="{FF2B5EF4-FFF2-40B4-BE49-F238E27FC236}">
                  <a16:creationId xmlns:a16="http://schemas.microsoft.com/office/drawing/2014/main" id="{D9A1BFF8-F775-483E-8EA7-55C5A8578AAE}"/>
                </a:ext>
              </a:extLst>
            </p:cNvPr>
            <p:cNvSpPr/>
            <p:nvPr/>
          </p:nvSpPr>
          <p:spPr>
            <a:xfrm>
              <a:off x="5501258" y="-2019300"/>
              <a:ext cx="1351883" cy="989266"/>
            </a:xfrm>
            <a:custGeom>
              <a:avLst/>
              <a:gdLst/>
              <a:ahLst/>
              <a:cxnLst/>
              <a:rect l="l" t="t" r="r" b="b"/>
              <a:pathLst>
                <a:path w="1351883" h="989266" extrusionOk="0">
                  <a:moveTo>
                    <a:pt x="675989" y="0"/>
                  </a:moveTo>
                  <a:lnTo>
                    <a:pt x="1013936" y="494633"/>
                  </a:lnTo>
                  <a:lnTo>
                    <a:pt x="1351883" y="989267"/>
                  </a:lnTo>
                  <a:lnTo>
                    <a:pt x="675989" y="989267"/>
                  </a:lnTo>
                  <a:lnTo>
                    <a:pt x="0" y="989267"/>
                  </a:lnTo>
                  <a:lnTo>
                    <a:pt x="337947" y="494633"/>
                  </a:lnTo>
                  <a:close/>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6" name="Google Shape;331;p10">
              <a:extLst>
                <a:ext uri="{FF2B5EF4-FFF2-40B4-BE49-F238E27FC236}">
                  <a16:creationId xmlns:a16="http://schemas.microsoft.com/office/drawing/2014/main" id="{4ECF882E-7145-46FA-8A1B-74CA0A63C86B}"/>
                </a:ext>
              </a:extLst>
            </p:cNvPr>
            <p:cNvSpPr/>
            <p:nvPr/>
          </p:nvSpPr>
          <p:spPr>
            <a:xfrm>
              <a:off x="5602605" y="-819151"/>
              <a:ext cx="1149191" cy="2916745"/>
            </a:xfrm>
            <a:custGeom>
              <a:avLst/>
              <a:gdLst/>
              <a:ahLst/>
              <a:cxnLst/>
              <a:rect l="l" t="t" r="r" b="b"/>
              <a:pathLst>
                <a:path w="1149191" h="2916745" extrusionOk="0">
                  <a:moveTo>
                    <a:pt x="1149191" y="2916746"/>
                  </a:moveTo>
                  <a:lnTo>
                    <a:pt x="1149191" y="0"/>
                  </a:lnTo>
                  <a:lnTo>
                    <a:pt x="0" y="0"/>
                  </a:lnTo>
                  <a:lnTo>
                    <a:pt x="0" y="2916746"/>
                  </a:lnTo>
                </a:path>
              </a:pathLst>
            </a:custGeom>
            <a:solidFill>
              <a:srgbClr val="E9AA5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7" name="Google Shape;332;p10">
              <a:extLst>
                <a:ext uri="{FF2B5EF4-FFF2-40B4-BE49-F238E27FC236}">
                  <a16:creationId xmlns:a16="http://schemas.microsoft.com/office/drawing/2014/main" id="{05B51674-F511-4F1C-AFDF-870244D1A198}"/>
                </a:ext>
              </a:extLst>
            </p:cNvPr>
            <p:cNvSpPr/>
            <p:nvPr/>
          </p:nvSpPr>
          <p:spPr>
            <a:xfrm>
              <a:off x="5377148" y="-1437418"/>
              <a:ext cx="1600104" cy="741807"/>
            </a:xfrm>
            <a:custGeom>
              <a:avLst/>
              <a:gdLst/>
              <a:ahLst/>
              <a:cxnLst/>
              <a:rect l="l" t="t" r="r" b="b"/>
              <a:pathLst>
                <a:path w="1600104" h="741807" extrusionOk="0">
                  <a:moveTo>
                    <a:pt x="0" y="0"/>
                  </a:moveTo>
                  <a:lnTo>
                    <a:pt x="241840" y="0"/>
                  </a:lnTo>
                  <a:lnTo>
                    <a:pt x="241840" y="164497"/>
                  </a:lnTo>
                  <a:lnTo>
                    <a:pt x="554546" y="164497"/>
                  </a:lnTo>
                  <a:lnTo>
                    <a:pt x="554546" y="0"/>
                  </a:lnTo>
                  <a:lnTo>
                    <a:pt x="1045559" y="0"/>
                  </a:lnTo>
                  <a:lnTo>
                    <a:pt x="1045559" y="164497"/>
                  </a:lnTo>
                  <a:lnTo>
                    <a:pt x="1358265" y="164497"/>
                  </a:lnTo>
                  <a:lnTo>
                    <a:pt x="1358265" y="0"/>
                  </a:lnTo>
                  <a:lnTo>
                    <a:pt x="1600105" y="0"/>
                  </a:lnTo>
                  <a:lnTo>
                    <a:pt x="1600105" y="741807"/>
                  </a:lnTo>
                  <a:lnTo>
                    <a:pt x="0" y="741807"/>
                  </a:lnTo>
                  <a:close/>
                </a:path>
              </a:pathLst>
            </a:custGeom>
            <a:solidFill>
              <a:srgbClr val="FFDF8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8" name="Google Shape;333;p10">
              <a:extLst>
                <a:ext uri="{FF2B5EF4-FFF2-40B4-BE49-F238E27FC236}">
                  <a16:creationId xmlns:a16="http://schemas.microsoft.com/office/drawing/2014/main" id="{AEEB1F4C-398B-4B7D-B6EC-D94352A4C630}"/>
                </a:ext>
              </a:extLst>
            </p:cNvPr>
            <p:cNvSpPr/>
            <p:nvPr/>
          </p:nvSpPr>
          <p:spPr>
            <a:xfrm>
              <a:off x="5377148" y="-1437418"/>
              <a:ext cx="1600104" cy="741807"/>
            </a:xfrm>
            <a:custGeom>
              <a:avLst/>
              <a:gdLst/>
              <a:ahLst/>
              <a:cxnLst/>
              <a:rect l="l" t="t" r="r" b="b"/>
              <a:pathLst>
                <a:path w="1600104" h="741807" extrusionOk="0">
                  <a:moveTo>
                    <a:pt x="0" y="0"/>
                  </a:moveTo>
                  <a:lnTo>
                    <a:pt x="241840" y="0"/>
                  </a:lnTo>
                  <a:lnTo>
                    <a:pt x="241840" y="164497"/>
                  </a:lnTo>
                  <a:lnTo>
                    <a:pt x="554546" y="164497"/>
                  </a:lnTo>
                  <a:lnTo>
                    <a:pt x="554546" y="0"/>
                  </a:lnTo>
                  <a:lnTo>
                    <a:pt x="1045559" y="0"/>
                  </a:lnTo>
                  <a:lnTo>
                    <a:pt x="1045559" y="164497"/>
                  </a:lnTo>
                  <a:lnTo>
                    <a:pt x="1358265" y="164497"/>
                  </a:lnTo>
                  <a:lnTo>
                    <a:pt x="1358265" y="0"/>
                  </a:lnTo>
                  <a:lnTo>
                    <a:pt x="1600105" y="0"/>
                  </a:lnTo>
                  <a:lnTo>
                    <a:pt x="1600105" y="741807"/>
                  </a:lnTo>
                  <a:lnTo>
                    <a:pt x="0" y="741807"/>
                  </a:lnTo>
                  <a:close/>
                </a:path>
              </a:pathLst>
            </a:custGeom>
            <a:solidFill>
              <a:srgbClr val="F9BC6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9" name="Google Shape;334;p10">
              <a:extLst>
                <a:ext uri="{FF2B5EF4-FFF2-40B4-BE49-F238E27FC236}">
                  <a16:creationId xmlns:a16="http://schemas.microsoft.com/office/drawing/2014/main" id="{3486D52D-8806-49B0-A090-973E65F53F2E}"/>
                </a:ext>
              </a:extLst>
            </p:cNvPr>
            <p:cNvSpPr/>
            <p:nvPr/>
          </p:nvSpPr>
          <p:spPr>
            <a:xfrm>
              <a:off x="4067175" y="-165070"/>
              <a:ext cx="1032700" cy="478726"/>
            </a:xfrm>
            <a:custGeom>
              <a:avLst/>
              <a:gdLst/>
              <a:ahLst/>
              <a:cxnLst/>
              <a:rect l="l" t="t" r="r" b="b"/>
              <a:pathLst>
                <a:path w="1032700" h="478726" extrusionOk="0">
                  <a:moveTo>
                    <a:pt x="0" y="0"/>
                  </a:moveTo>
                  <a:lnTo>
                    <a:pt x="156115" y="0"/>
                  </a:lnTo>
                  <a:lnTo>
                    <a:pt x="156115" y="106108"/>
                  </a:lnTo>
                  <a:lnTo>
                    <a:pt x="357949" y="106108"/>
                  </a:lnTo>
                  <a:lnTo>
                    <a:pt x="357949" y="0"/>
                  </a:lnTo>
                  <a:lnTo>
                    <a:pt x="674846" y="0"/>
                  </a:lnTo>
                  <a:lnTo>
                    <a:pt x="674846" y="106108"/>
                  </a:lnTo>
                  <a:lnTo>
                    <a:pt x="876681" y="106108"/>
                  </a:lnTo>
                  <a:lnTo>
                    <a:pt x="876681" y="0"/>
                  </a:lnTo>
                  <a:lnTo>
                    <a:pt x="1032700" y="0"/>
                  </a:lnTo>
                  <a:lnTo>
                    <a:pt x="1032700" y="478726"/>
                  </a:lnTo>
                  <a:lnTo>
                    <a:pt x="0" y="478726"/>
                  </a:lnTo>
                  <a:close/>
                </a:path>
              </a:pathLst>
            </a:custGeom>
            <a:solidFill>
              <a:srgbClr val="FFDF8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0" name="Google Shape;335;p10">
              <a:extLst>
                <a:ext uri="{FF2B5EF4-FFF2-40B4-BE49-F238E27FC236}">
                  <a16:creationId xmlns:a16="http://schemas.microsoft.com/office/drawing/2014/main" id="{31963093-C2B5-4EF2-954A-76B0C772C47A}"/>
                </a:ext>
              </a:extLst>
            </p:cNvPr>
            <p:cNvSpPr/>
            <p:nvPr/>
          </p:nvSpPr>
          <p:spPr>
            <a:xfrm>
              <a:off x="4203192" y="252982"/>
              <a:ext cx="741711" cy="1882425"/>
            </a:xfrm>
            <a:custGeom>
              <a:avLst/>
              <a:gdLst/>
              <a:ahLst/>
              <a:cxnLst/>
              <a:rect l="l" t="t" r="r" b="b"/>
              <a:pathLst>
                <a:path w="741711" h="1882425" extrusionOk="0">
                  <a:moveTo>
                    <a:pt x="741712" y="1882426"/>
                  </a:moveTo>
                  <a:lnTo>
                    <a:pt x="741712" y="0"/>
                  </a:lnTo>
                  <a:lnTo>
                    <a:pt x="0" y="0"/>
                  </a:lnTo>
                  <a:lnTo>
                    <a:pt x="0" y="1882426"/>
                  </a:lnTo>
                </a:path>
              </a:pathLst>
            </a:custGeom>
            <a:solidFill>
              <a:srgbClr val="F9BC6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1" name="Google Shape;336;p10">
              <a:extLst>
                <a:ext uri="{FF2B5EF4-FFF2-40B4-BE49-F238E27FC236}">
                  <a16:creationId xmlns:a16="http://schemas.microsoft.com/office/drawing/2014/main" id="{6B6288F1-5DF9-49EA-9FF4-A424ED314645}"/>
                </a:ext>
              </a:extLst>
            </p:cNvPr>
            <p:cNvSpPr/>
            <p:nvPr/>
          </p:nvSpPr>
          <p:spPr>
            <a:xfrm>
              <a:off x="4067175" y="-165070"/>
              <a:ext cx="1032700" cy="478726"/>
            </a:xfrm>
            <a:custGeom>
              <a:avLst/>
              <a:gdLst/>
              <a:ahLst/>
              <a:cxnLst/>
              <a:rect l="l" t="t" r="r" b="b"/>
              <a:pathLst>
                <a:path w="1032700" h="478726" extrusionOk="0">
                  <a:moveTo>
                    <a:pt x="0" y="0"/>
                  </a:moveTo>
                  <a:lnTo>
                    <a:pt x="156115" y="0"/>
                  </a:lnTo>
                  <a:lnTo>
                    <a:pt x="156115" y="106108"/>
                  </a:lnTo>
                  <a:lnTo>
                    <a:pt x="357949" y="106108"/>
                  </a:lnTo>
                  <a:lnTo>
                    <a:pt x="357949" y="0"/>
                  </a:lnTo>
                  <a:lnTo>
                    <a:pt x="674846" y="0"/>
                  </a:lnTo>
                  <a:lnTo>
                    <a:pt x="674846" y="106108"/>
                  </a:lnTo>
                  <a:lnTo>
                    <a:pt x="876681" y="106108"/>
                  </a:lnTo>
                  <a:lnTo>
                    <a:pt x="876681" y="0"/>
                  </a:lnTo>
                  <a:lnTo>
                    <a:pt x="1032700" y="0"/>
                  </a:lnTo>
                  <a:lnTo>
                    <a:pt x="1032700" y="478726"/>
                  </a:lnTo>
                  <a:lnTo>
                    <a:pt x="0" y="478726"/>
                  </a:lnTo>
                  <a:close/>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2" name="Google Shape;337;p10">
              <a:extLst>
                <a:ext uri="{FF2B5EF4-FFF2-40B4-BE49-F238E27FC236}">
                  <a16:creationId xmlns:a16="http://schemas.microsoft.com/office/drawing/2014/main" id="{A554839A-3315-4A91-B44D-E1A1D6E67F99}"/>
                </a:ext>
              </a:extLst>
            </p:cNvPr>
            <p:cNvSpPr/>
            <p:nvPr/>
          </p:nvSpPr>
          <p:spPr>
            <a:xfrm>
              <a:off x="7254525" y="-165070"/>
              <a:ext cx="1032700" cy="478726"/>
            </a:xfrm>
            <a:custGeom>
              <a:avLst/>
              <a:gdLst/>
              <a:ahLst/>
              <a:cxnLst/>
              <a:rect l="l" t="t" r="r" b="b"/>
              <a:pathLst>
                <a:path w="1032700" h="478726" extrusionOk="0">
                  <a:moveTo>
                    <a:pt x="0" y="0"/>
                  </a:moveTo>
                  <a:lnTo>
                    <a:pt x="156020" y="0"/>
                  </a:lnTo>
                  <a:lnTo>
                    <a:pt x="156020" y="106108"/>
                  </a:lnTo>
                  <a:lnTo>
                    <a:pt x="357949" y="106108"/>
                  </a:lnTo>
                  <a:lnTo>
                    <a:pt x="357949" y="0"/>
                  </a:lnTo>
                  <a:lnTo>
                    <a:pt x="674751" y="0"/>
                  </a:lnTo>
                  <a:lnTo>
                    <a:pt x="674751" y="106108"/>
                  </a:lnTo>
                  <a:lnTo>
                    <a:pt x="876586" y="106108"/>
                  </a:lnTo>
                  <a:lnTo>
                    <a:pt x="876586" y="0"/>
                  </a:lnTo>
                  <a:lnTo>
                    <a:pt x="1032700" y="0"/>
                  </a:lnTo>
                  <a:lnTo>
                    <a:pt x="1032700" y="478726"/>
                  </a:lnTo>
                  <a:lnTo>
                    <a:pt x="0" y="478726"/>
                  </a:lnTo>
                  <a:close/>
                </a:path>
              </a:pathLst>
            </a:custGeom>
            <a:solidFill>
              <a:srgbClr val="FFDF8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3" name="Google Shape;338;p10">
              <a:extLst>
                <a:ext uri="{FF2B5EF4-FFF2-40B4-BE49-F238E27FC236}">
                  <a16:creationId xmlns:a16="http://schemas.microsoft.com/office/drawing/2014/main" id="{9CF5FA59-7AF1-49FD-BBB5-1FB53ECDBBB9}"/>
                </a:ext>
              </a:extLst>
            </p:cNvPr>
            <p:cNvSpPr/>
            <p:nvPr/>
          </p:nvSpPr>
          <p:spPr>
            <a:xfrm>
              <a:off x="7399972" y="291082"/>
              <a:ext cx="741711" cy="1882425"/>
            </a:xfrm>
            <a:custGeom>
              <a:avLst/>
              <a:gdLst/>
              <a:ahLst/>
              <a:cxnLst/>
              <a:rect l="l" t="t" r="r" b="b"/>
              <a:pathLst>
                <a:path w="741711" h="1882425" extrusionOk="0">
                  <a:moveTo>
                    <a:pt x="741712" y="1882426"/>
                  </a:moveTo>
                  <a:lnTo>
                    <a:pt x="741712" y="0"/>
                  </a:lnTo>
                  <a:lnTo>
                    <a:pt x="0" y="0"/>
                  </a:lnTo>
                  <a:lnTo>
                    <a:pt x="0" y="1882426"/>
                  </a:lnTo>
                </a:path>
              </a:pathLst>
            </a:custGeom>
            <a:solidFill>
              <a:srgbClr val="F9BC6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4" name="Google Shape;339;p10">
              <a:extLst>
                <a:ext uri="{FF2B5EF4-FFF2-40B4-BE49-F238E27FC236}">
                  <a16:creationId xmlns:a16="http://schemas.microsoft.com/office/drawing/2014/main" id="{92FD3FA2-00C3-460D-A3B5-AD1564ED30EE}"/>
                </a:ext>
              </a:extLst>
            </p:cNvPr>
            <p:cNvSpPr/>
            <p:nvPr/>
          </p:nvSpPr>
          <p:spPr>
            <a:xfrm>
              <a:off x="7254525" y="-165070"/>
              <a:ext cx="1032700" cy="478726"/>
            </a:xfrm>
            <a:custGeom>
              <a:avLst/>
              <a:gdLst/>
              <a:ahLst/>
              <a:cxnLst/>
              <a:rect l="l" t="t" r="r" b="b"/>
              <a:pathLst>
                <a:path w="1032700" h="478726" extrusionOk="0">
                  <a:moveTo>
                    <a:pt x="0" y="0"/>
                  </a:moveTo>
                  <a:lnTo>
                    <a:pt x="156020" y="0"/>
                  </a:lnTo>
                  <a:lnTo>
                    <a:pt x="156020" y="106108"/>
                  </a:lnTo>
                  <a:lnTo>
                    <a:pt x="357949" y="106108"/>
                  </a:lnTo>
                  <a:lnTo>
                    <a:pt x="357949" y="0"/>
                  </a:lnTo>
                  <a:lnTo>
                    <a:pt x="674751" y="0"/>
                  </a:lnTo>
                  <a:lnTo>
                    <a:pt x="674751" y="106108"/>
                  </a:lnTo>
                  <a:lnTo>
                    <a:pt x="876586" y="106108"/>
                  </a:lnTo>
                  <a:lnTo>
                    <a:pt x="876586" y="0"/>
                  </a:lnTo>
                  <a:lnTo>
                    <a:pt x="1032700" y="0"/>
                  </a:lnTo>
                  <a:lnTo>
                    <a:pt x="1032700" y="478726"/>
                  </a:lnTo>
                  <a:lnTo>
                    <a:pt x="0" y="478726"/>
                  </a:lnTo>
                  <a:close/>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5" name="Google Shape;340;p10">
              <a:extLst>
                <a:ext uri="{FF2B5EF4-FFF2-40B4-BE49-F238E27FC236}">
                  <a16:creationId xmlns:a16="http://schemas.microsoft.com/office/drawing/2014/main" id="{18EC5FE2-CF7B-4455-B13D-7DA04F6F518F}"/>
                </a:ext>
              </a:extLst>
            </p:cNvPr>
            <p:cNvSpPr/>
            <p:nvPr/>
          </p:nvSpPr>
          <p:spPr>
            <a:xfrm>
              <a:off x="4935377" y="520921"/>
              <a:ext cx="2512795" cy="1692402"/>
            </a:xfrm>
            <a:custGeom>
              <a:avLst/>
              <a:gdLst/>
              <a:ahLst/>
              <a:cxnLst/>
              <a:rect l="l" t="t" r="r" b="b"/>
              <a:pathLst>
                <a:path w="2445543" h="1692402" extrusionOk="0">
                  <a:moveTo>
                    <a:pt x="0" y="1692402"/>
                  </a:moveTo>
                  <a:lnTo>
                    <a:pt x="0" y="0"/>
                  </a:lnTo>
                  <a:lnTo>
                    <a:pt x="199454" y="0"/>
                  </a:lnTo>
                  <a:lnTo>
                    <a:pt x="199454" y="125825"/>
                  </a:lnTo>
                  <a:lnTo>
                    <a:pt x="401288" y="125825"/>
                  </a:lnTo>
                  <a:lnTo>
                    <a:pt x="401288" y="0"/>
                  </a:lnTo>
                  <a:lnTo>
                    <a:pt x="660654" y="0"/>
                  </a:lnTo>
                  <a:lnTo>
                    <a:pt x="660654" y="125825"/>
                  </a:lnTo>
                  <a:cubicBezTo>
                    <a:pt x="727901" y="125825"/>
                    <a:pt x="795242" y="125825"/>
                    <a:pt x="862489" y="125825"/>
                  </a:cubicBezTo>
                  <a:lnTo>
                    <a:pt x="862489" y="0"/>
                  </a:lnTo>
                  <a:lnTo>
                    <a:pt x="1121854" y="0"/>
                  </a:lnTo>
                  <a:lnTo>
                    <a:pt x="1121854" y="125825"/>
                  </a:lnTo>
                  <a:cubicBezTo>
                    <a:pt x="1189101" y="125825"/>
                    <a:pt x="1256443" y="125825"/>
                    <a:pt x="1323689" y="125825"/>
                  </a:cubicBezTo>
                  <a:lnTo>
                    <a:pt x="1323689" y="0"/>
                  </a:lnTo>
                  <a:lnTo>
                    <a:pt x="1583055" y="0"/>
                  </a:lnTo>
                  <a:lnTo>
                    <a:pt x="1583055" y="125825"/>
                  </a:lnTo>
                  <a:cubicBezTo>
                    <a:pt x="1650302" y="125825"/>
                    <a:pt x="1717643" y="125825"/>
                    <a:pt x="1784890" y="125825"/>
                  </a:cubicBezTo>
                  <a:lnTo>
                    <a:pt x="1784890" y="0"/>
                  </a:lnTo>
                  <a:lnTo>
                    <a:pt x="2044256" y="0"/>
                  </a:lnTo>
                  <a:lnTo>
                    <a:pt x="2044256" y="125825"/>
                  </a:lnTo>
                  <a:lnTo>
                    <a:pt x="2246090" y="125825"/>
                  </a:lnTo>
                  <a:lnTo>
                    <a:pt x="2246090" y="0"/>
                  </a:lnTo>
                  <a:lnTo>
                    <a:pt x="2445544" y="0"/>
                  </a:lnTo>
                  <a:lnTo>
                    <a:pt x="2445544" y="1692402"/>
                  </a:lnTo>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6" name="Google Shape;341;p10">
              <a:extLst>
                <a:ext uri="{FF2B5EF4-FFF2-40B4-BE49-F238E27FC236}">
                  <a16:creationId xmlns:a16="http://schemas.microsoft.com/office/drawing/2014/main" id="{D9B772F8-FA3C-4DE8-881C-9BB64A08DA5A}"/>
                </a:ext>
              </a:extLst>
            </p:cNvPr>
            <p:cNvSpPr/>
            <p:nvPr/>
          </p:nvSpPr>
          <p:spPr>
            <a:xfrm>
              <a:off x="5742602" y="982979"/>
              <a:ext cx="897070" cy="1230344"/>
            </a:xfrm>
            <a:custGeom>
              <a:avLst/>
              <a:gdLst/>
              <a:ahLst/>
              <a:cxnLst/>
              <a:rect l="l" t="t" r="r" b="b"/>
              <a:pathLst>
                <a:path w="873061" h="1230344" extrusionOk="0">
                  <a:moveTo>
                    <a:pt x="0" y="1230344"/>
                  </a:moveTo>
                  <a:lnTo>
                    <a:pt x="0" y="436531"/>
                  </a:lnTo>
                  <a:cubicBezTo>
                    <a:pt x="0" y="196405"/>
                    <a:pt x="196405" y="0"/>
                    <a:pt x="436531" y="0"/>
                  </a:cubicBezTo>
                  <a:lnTo>
                    <a:pt x="436531" y="0"/>
                  </a:lnTo>
                  <a:cubicBezTo>
                    <a:pt x="676656" y="0"/>
                    <a:pt x="873062" y="196405"/>
                    <a:pt x="873062" y="436531"/>
                  </a:cubicBezTo>
                  <a:lnTo>
                    <a:pt x="873062" y="1230344"/>
                  </a:lnTo>
                </a:path>
              </a:pathLst>
            </a:custGeom>
            <a:solidFill>
              <a:srgbClr val="E9AA5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7" name="Google Shape;342;p10">
              <a:extLst>
                <a:ext uri="{FF2B5EF4-FFF2-40B4-BE49-F238E27FC236}">
                  <a16:creationId xmlns:a16="http://schemas.microsoft.com/office/drawing/2014/main" id="{C59D041E-1CF5-4AC3-AA7D-450BF28FD222}"/>
                </a:ext>
              </a:extLst>
            </p:cNvPr>
            <p:cNvSpPr/>
            <p:nvPr/>
          </p:nvSpPr>
          <p:spPr>
            <a:xfrm>
              <a:off x="5872770" y="1161477"/>
              <a:ext cx="636738" cy="873251"/>
            </a:xfrm>
            <a:custGeom>
              <a:avLst/>
              <a:gdLst/>
              <a:ahLst/>
              <a:cxnLst/>
              <a:rect l="l" t="t" r="r" b="b"/>
              <a:pathLst>
                <a:path w="619696" h="873251" extrusionOk="0">
                  <a:moveTo>
                    <a:pt x="0" y="873252"/>
                  </a:moveTo>
                  <a:lnTo>
                    <a:pt x="0" y="309848"/>
                  </a:lnTo>
                  <a:cubicBezTo>
                    <a:pt x="0" y="139446"/>
                    <a:pt x="139446" y="0"/>
                    <a:pt x="309848" y="0"/>
                  </a:cubicBezTo>
                  <a:lnTo>
                    <a:pt x="309848" y="0"/>
                  </a:lnTo>
                  <a:cubicBezTo>
                    <a:pt x="480251" y="0"/>
                    <a:pt x="619697" y="139446"/>
                    <a:pt x="619697" y="309848"/>
                  </a:cubicBezTo>
                  <a:lnTo>
                    <a:pt x="619697" y="873252"/>
                  </a:lnTo>
                </a:path>
              </a:pathLst>
            </a:custGeom>
            <a:solidFill>
              <a:srgbClr val="F9BC6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grpSp>
        <p:nvGrpSpPr>
          <p:cNvPr id="22" name="Google Shape;343;p10">
            <a:extLst>
              <a:ext uri="{FF2B5EF4-FFF2-40B4-BE49-F238E27FC236}">
                <a16:creationId xmlns:a16="http://schemas.microsoft.com/office/drawing/2014/main" id="{2E8AAFB6-B559-41F6-B4C5-F543119D4FC0}"/>
              </a:ext>
            </a:extLst>
          </p:cNvPr>
          <p:cNvGrpSpPr/>
          <p:nvPr userDrawn="1"/>
        </p:nvGrpSpPr>
        <p:grpSpPr>
          <a:xfrm flipH="1">
            <a:off x="283429" y="5930864"/>
            <a:ext cx="647105" cy="773048"/>
            <a:chOff x="12650622" y="-224128"/>
            <a:chExt cx="1467358" cy="1752944"/>
          </a:xfrm>
        </p:grpSpPr>
        <p:sp>
          <p:nvSpPr>
            <p:cNvPr id="89" name="Google Shape;344;p10">
              <a:extLst>
                <a:ext uri="{FF2B5EF4-FFF2-40B4-BE49-F238E27FC236}">
                  <a16:creationId xmlns:a16="http://schemas.microsoft.com/office/drawing/2014/main" id="{4F3F78FA-B9E2-498E-9193-D292252CBAE7}"/>
                </a:ext>
              </a:extLst>
            </p:cNvPr>
            <p:cNvSpPr/>
            <p:nvPr/>
          </p:nvSpPr>
          <p:spPr>
            <a:xfrm>
              <a:off x="13571194" y="819966"/>
              <a:ext cx="332853" cy="431863"/>
            </a:xfrm>
            <a:custGeom>
              <a:avLst/>
              <a:gdLst/>
              <a:ahLst/>
              <a:cxnLst/>
              <a:rect l="l" t="t" r="r" b="b"/>
              <a:pathLst>
                <a:path w="323945" h="431863" extrusionOk="0">
                  <a:moveTo>
                    <a:pt x="0" y="431863"/>
                  </a:moveTo>
                  <a:lnTo>
                    <a:pt x="323945" y="0"/>
                  </a:lnTo>
                  <a:cubicBezTo>
                    <a:pt x="320135" y="102870"/>
                    <a:pt x="283940" y="194215"/>
                    <a:pt x="235172" y="278606"/>
                  </a:cubicBezTo>
                </a:path>
              </a:pathLst>
            </a:custGeom>
            <a:solidFill>
              <a:srgbClr val="F3542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0" name="Google Shape;345;p10">
              <a:extLst>
                <a:ext uri="{FF2B5EF4-FFF2-40B4-BE49-F238E27FC236}">
                  <a16:creationId xmlns:a16="http://schemas.microsoft.com/office/drawing/2014/main" id="{C7B2F9E9-6929-4E64-A586-70D4E6F62606}"/>
                </a:ext>
              </a:extLst>
            </p:cNvPr>
            <p:cNvSpPr/>
            <p:nvPr/>
          </p:nvSpPr>
          <p:spPr>
            <a:xfrm>
              <a:off x="13532073" y="-140916"/>
              <a:ext cx="585906" cy="902398"/>
            </a:xfrm>
            <a:custGeom>
              <a:avLst/>
              <a:gdLst/>
              <a:ahLst/>
              <a:cxnLst/>
              <a:rect l="l" t="t" r="r" b="b"/>
              <a:pathLst>
                <a:path w="570225" h="902398" extrusionOk="0">
                  <a:moveTo>
                    <a:pt x="561308" y="0"/>
                  </a:moveTo>
                  <a:cubicBezTo>
                    <a:pt x="587121" y="101537"/>
                    <a:pt x="554164" y="183452"/>
                    <a:pt x="497586" y="281464"/>
                  </a:cubicBezTo>
                  <a:lnTo>
                    <a:pt x="139065" y="902399"/>
                  </a:lnTo>
                  <a:lnTo>
                    <a:pt x="0" y="757904"/>
                  </a:lnTo>
                  <a:lnTo>
                    <a:pt x="11716" y="736759"/>
                  </a:lnTo>
                  <a:lnTo>
                    <a:pt x="561308" y="0"/>
                  </a:lnTo>
                  <a:close/>
                </a:path>
              </a:pathLst>
            </a:custGeom>
            <a:solidFill>
              <a:srgbClr val="F3542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1" name="Google Shape;346;p10">
              <a:extLst>
                <a:ext uri="{FF2B5EF4-FFF2-40B4-BE49-F238E27FC236}">
                  <a16:creationId xmlns:a16="http://schemas.microsoft.com/office/drawing/2014/main" id="{F264E82F-7081-421F-9ECF-0D4EA451BB36}"/>
                </a:ext>
              </a:extLst>
            </p:cNvPr>
            <p:cNvSpPr/>
            <p:nvPr/>
          </p:nvSpPr>
          <p:spPr>
            <a:xfrm>
              <a:off x="12650622" y="496021"/>
              <a:ext cx="1254098" cy="1032795"/>
            </a:xfrm>
            <a:custGeom>
              <a:avLst/>
              <a:gdLst/>
              <a:ahLst/>
              <a:cxnLst/>
              <a:rect l="l" t="t" r="r" b="b"/>
              <a:pathLst>
                <a:path w="1220533" h="1032795" extrusionOk="0">
                  <a:moveTo>
                    <a:pt x="0" y="887254"/>
                  </a:moveTo>
                  <a:lnTo>
                    <a:pt x="525780" y="0"/>
                  </a:lnTo>
                  <a:lnTo>
                    <a:pt x="1220533" y="323945"/>
                  </a:lnTo>
                  <a:lnTo>
                    <a:pt x="816864" y="1032795"/>
                  </a:lnTo>
                </a:path>
              </a:pathLst>
            </a:custGeom>
            <a:solidFill>
              <a:srgbClr val="F5765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2" name="Google Shape;347;p10">
              <a:extLst>
                <a:ext uri="{FF2B5EF4-FFF2-40B4-BE49-F238E27FC236}">
                  <a16:creationId xmlns:a16="http://schemas.microsoft.com/office/drawing/2014/main" id="{C6B733C5-2494-4AFA-8785-B44634A0412C}"/>
                </a:ext>
              </a:extLst>
            </p:cNvPr>
            <p:cNvSpPr/>
            <p:nvPr/>
          </p:nvSpPr>
          <p:spPr>
            <a:xfrm>
              <a:off x="12786560" y="647373"/>
              <a:ext cx="948550" cy="804291"/>
            </a:xfrm>
            <a:custGeom>
              <a:avLst/>
              <a:gdLst/>
              <a:ahLst/>
              <a:cxnLst/>
              <a:rect l="l" t="t" r="r" b="b"/>
              <a:pathLst>
                <a:path w="923163" h="804291" extrusionOk="0">
                  <a:moveTo>
                    <a:pt x="0" y="747331"/>
                  </a:moveTo>
                  <a:lnTo>
                    <a:pt x="440150" y="0"/>
                  </a:lnTo>
                  <a:lnTo>
                    <a:pt x="923163" y="225171"/>
                  </a:lnTo>
                  <a:lnTo>
                    <a:pt x="592074" y="804291"/>
                  </a:lnTo>
                </a:path>
              </a:pathLst>
            </a:custGeom>
            <a:solidFill>
              <a:srgbClr val="F3542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3" name="Google Shape;348;p10">
              <a:extLst>
                <a:ext uri="{FF2B5EF4-FFF2-40B4-BE49-F238E27FC236}">
                  <a16:creationId xmlns:a16="http://schemas.microsoft.com/office/drawing/2014/main" id="{36A9D5F7-853E-4C7C-ACE2-8EFCA1230F52}"/>
                </a:ext>
              </a:extLst>
            </p:cNvPr>
            <p:cNvSpPr/>
            <p:nvPr/>
          </p:nvSpPr>
          <p:spPr>
            <a:xfrm>
              <a:off x="13238484" y="647373"/>
              <a:ext cx="496295" cy="297262"/>
            </a:xfrm>
            <a:custGeom>
              <a:avLst/>
              <a:gdLst/>
              <a:ahLst/>
              <a:cxnLst/>
              <a:rect l="l" t="t" r="r" b="b"/>
              <a:pathLst>
                <a:path w="483012" h="297262" extrusionOk="0">
                  <a:moveTo>
                    <a:pt x="0" y="0"/>
                  </a:moveTo>
                  <a:cubicBezTo>
                    <a:pt x="137541" y="277463"/>
                    <a:pt x="295370" y="379571"/>
                    <a:pt x="483013" y="225171"/>
                  </a:cubicBezTo>
                  <a:lnTo>
                    <a:pt x="0" y="0"/>
                  </a:ln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4" name="Google Shape;349;p10">
              <a:extLst>
                <a:ext uri="{FF2B5EF4-FFF2-40B4-BE49-F238E27FC236}">
                  <a16:creationId xmlns:a16="http://schemas.microsoft.com/office/drawing/2014/main" id="{1B4B5DB8-0F23-4C2A-97EE-FDB8BD39131D}"/>
                </a:ext>
              </a:extLst>
            </p:cNvPr>
            <p:cNvSpPr/>
            <p:nvPr/>
          </p:nvSpPr>
          <p:spPr>
            <a:xfrm>
              <a:off x="13399264" y="-224128"/>
              <a:ext cx="713523" cy="979895"/>
            </a:xfrm>
            <a:custGeom>
              <a:avLst/>
              <a:gdLst/>
              <a:ahLst/>
              <a:cxnLst/>
              <a:rect l="l" t="t" r="r" b="b"/>
              <a:pathLst>
                <a:path w="694426" h="979895" extrusionOk="0">
                  <a:moveTo>
                    <a:pt x="0" y="875025"/>
                  </a:moveTo>
                  <a:lnTo>
                    <a:pt x="425577" y="98737"/>
                  </a:lnTo>
                  <a:cubicBezTo>
                    <a:pt x="527400" y="-86905"/>
                    <a:pt x="780764" y="11393"/>
                    <a:pt x="664559" y="210275"/>
                  </a:cubicBezTo>
                  <a:lnTo>
                    <a:pt x="215170" y="979895"/>
                  </a:lnTo>
                  <a:lnTo>
                    <a:pt x="0" y="875025"/>
                  </a:lnTo>
                  <a:close/>
                </a:path>
              </a:pathLst>
            </a:custGeom>
            <a:solidFill>
              <a:srgbClr val="F5765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grpSp>
        <p:nvGrpSpPr>
          <p:cNvPr id="23" name="Google Shape;351;p10">
            <a:extLst>
              <a:ext uri="{FF2B5EF4-FFF2-40B4-BE49-F238E27FC236}">
                <a16:creationId xmlns:a16="http://schemas.microsoft.com/office/drawing/2014/main" id="{581E725F-8AA1-45BD-BA5F-6303F9D92F54}"/>
              </a:ext>
            </a:extLst>
          </p:cNvPr>
          <p:cNvGrpSpPr/>
          <p:nvPr userDrawn="1"/>
        </p:nvGrpSpPr>
        <p:grpSpPr>
          <a:xfrm flipH="1">
            <a:off x="2092592" y="5603187"/>
            <a:ext cx="923998" cy="943211"/>
            <a:chOff x="2148829" y="2424101"/>
            <a:chExt cx="2454481" cy="2453871"/>
          </a:xfrm>
        </p:grpSpPr>
        <p:sp>
          <p:nvSpPr>
            <p:cNvPr id="81" name="Google Shape;352;p10">
              <a:extLst>
                <a:ext uri="{FF2B5EF4-FFF2-40B4-BE49-F238E27FC236}">
                  <a16:creationId xmlns:a16="http://schemas.microsoft.com/office/drawing/2014/main" id="{6B2854EC-C6D9-496B-9FD2-02BD348D9B0B}"/>
                </a:ext>
              </a:extLst>
            </p:cNvPr>
            <p:cNvSpPr/>
            <p:nvPr/>
          </p:nvSpPr>
          <p:spPr>
            <a:xfrm>
              <a:off x="2414700" y="2858833"/>
              <a:ext cx="1640137" cy="2000434"/>
            </a:xfrm>
            <a:custGeom>
              <a:avLst/>
              <a:gdLst/>
              <a:ahLst/>
              <a:cxnLst/>
              <a:rect l="l" t="t" r="r" b="b"/>
              <a:pathLst>
                <a:path w="1640137" h="2000434" extrusionOk="0">
                  <a:moveTo>
                    <a:pt x="1573116" y="1578"/>
                  </a:moveTo>
                  <a:cubicBezTo>
                    <a:pt x="1569401" y="-1280"/>
                    <a:pt x="1567782" y="-232"/>
                    <a:pt x="1566734" y="-137"/>
                  </a:cubicBezTo>
                  <a:cubicBezTo>
                    <a:pt x="1565591" y="-41"/>
                    <a:pt x="1564734" y="54"/>
                    <a:pt x="1563877" y="244"/>
                  </a:cubicBezTo>
                  <a:cubicBezTo>
                    <a:pt x="1562258" y="626"/>
                    <a:pt x="1560543" y="1197"/>
                    <a:pt x="1558448" y="1864"/>
                  </a:cubicBezTo>
                  <a:cubicBezTo>
                    <a:pt x="1554257" y="3197"/>
                    <a:pt x="1548827" y="5197"/>
                    <a:pt x="1542255" y="7769"/>
                  </a:cubicBezTo>
                  <a:cubicBezTo>
                    <a:pt x="1529015" y="12913"/>
                    <a:pt x="1511299" y="20342"/>
                    <a:pt x="1492249" y="28629"/>
                  </a:cubicBezTo>
                  <a:cubicBezTo>
                    <a:pt x="1454149" y="45202"/>
                    <a:pt x="1410524" y="65205"/>
                    <a:pt x="1385283" y="78445"/>
                  </a:cubicBezTo>
                  <a:cubicBezTo>
                    <a:pt x="1037144" y="261420"/>
                    <a:pt x="648810" y="572030"/>
                    <a:pt x="341438" y="913120"/>
                  </a:cubicBezTo>
                  <a:cubicBezTo>
                    <a:pt x="256571" y="993416"/>
                    <a:pt x="105123" y="1184488"/>
                    <a:pt x="81977" y="1263831"/>
                  </a:cubicBezTo>
                  <a:cubicBezTo>
                    <a:pt x="11016" y="1394133"/>
                    <a:pt x="-16225" y="1497289"/>
                    <a:pt x="8921" y="1562725"/>
                  </a:cubicBezTo>
                  <a:cubicBezTo>
                    <a:pt x="17017" y="1583871"/>
                    <a:pt x="41591" y="1611684"/>
                    <a:pt x="96932" y="1668453"/>
                  </a:cubicBezTo>
                  <a:cubicBezTo>
                    <a:pt x="104075" y="1675787"/>
                    <a:pt x="121411" y="1690170"/>
                    <a:pt x="144842" y="1708934"/>
                  </a:cubicBezTo>
                  <a:cubicBezTo>
                    <a:pt x="168274" y="1727698"/>
                    <a:pt x="197134" y="1750559"/>
                    <a:pt x="226472" y="1772657"/>
                  </a:cubicBezTo>
                  <a:cubicBezTo>
                    <a:pt x="320578" y="1843427"/>
                    <a:pt x="342486" y="1857524"/>
                    <a:pt x="405827" y="1888861"/>
                  </a:cubicBezTo>
                  <a:cubicBezTo>
                    <a:pt x="533653" y="1952012"/>
                    <a:pt x="688053" y="1999161"/>
                    <a:pt x="774159" y="2000018"/>
                  </a:cubicBezTo>
                  <a:cubicBezTo>
                    <a:pt x="854264" y="2000875"/>
                    <a:pt x="960468" y="1964109"/>
                    <a:pt x="1041621" y="1908388"/>
                  </a:cubicBezTo>
                  <a:cubicBezTo>
                    <a:pt x="1181162" y="1812471"/>
                    <a:pt x="1319561" y="1636735"/>
                    <a:pt x="1421383" y="1427661"/>
                  </a:cubicBezTo>
                  <a:cubicBezTo>
                    <a:pt x="1598452" y="1064473"/>
                    <a:pt x="1677415" y="590985"/>
                    <a:pt x="1622836" y="218557"/>
                  </a:cubicBezTo>
                  <a:cubicBezTo>
                    <a:pt x="1617217" y="180362"/>
                    <a:pt x="1607406" y="128832"/>
                    <a:pt x="1597976" y="85969"/>
                  </a:cubicBezTo>
                  <a:cubicBezTo>
                    <a:pt x="1593214" y="64538"/>
                    <a:pt x="1588547" y="45202"/>
                    <a:pt x="1584641" y="30820"/>
                  </a:cubicBezTo>
                  <a:cubicBezTo>
                    <a:pt x="1582736" y="23676"/>
                    <a:pt x="1581022" y="17770"/>
                    <a:pt x="1579498" y="13294"/>
                  </a:cubicBezTo>
                  <a:cubicBezTo>
                    <a:pt x="1578736" y="11008"/>
                    <a:pt x="1578069" y="9103"/>
                    <a:pt x="1577307" y="7388"/>
                  </a:cubicBezTo>
                  <a:cubicBezTo>
                    <a:pt x="1576355" y="5578"/>
                    <a:pt x="1576450" y="4054"/>
                    <a:pt x="1573116" y="1578"/>
                  </a:cubicBezTo>
                  <a:lnTo>
                    <a:pt x="1573116" y="1578"/>
                  </a:lnTo>
                  <a:close/>
                </a:path>
              </a:pathLst>
            </a:custGeom>
            <a:solidFill>
              <a:srgbClr val="BFBB1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2" name="Google Shape;353;p10">
              <a:extLst>
                <a:ext uri="{FF2B5EF4-FFF2-40B4-BE49-F238E27FC236}">
                  <a16:creationId xmlns:a16="http://schemas.microsoft.com/office/drawing/2014/main" id="{376FBCC1-8A89-4384-9329-96C34E7F20DF}"/>
                </a:ext>
              </a:extLst>
            </p:cNvPr>
            <p:cNvSpPr/>
            <p:nvPr/>
          </p:nvSpPr>
          <p:spPr>
            <a:xfrm>
              <a:off x="3996225" y="2810413"/>
              <a:ext cx="607085" cy="1076528"/>
            </a:xfrm>
            <a:custGeom>
              <a:avLst/>
              <a:gdLst/>
              <a:ahLst/>
              <a:cxnLst/>
              <a:rect l="l" t="t" r="r" b="b"/>
              <a:pathLst>
                <a:path w="607085" h="1076528" extrusionOk="0">
                  <a:moveTo>
                    <a:pt x="291343" y="24185"/>
                  </a:moveTo>
                  <a:cubicBezTo>
                    <a:pt x="275817" y="13041"/>
                    <a:pt x="260101" y="7421"/>
                    <a:pt x="240098" y="3040"/>
                  </a:cubicBezTo>
                  <a:cubicBezTo>
                    <a:pt x="218667" y="-1627"/>
                    <a:pt x="187520" y="-1246"/>
                    <a:pt x="153040" y="2373"/>
                  </a:cubicBezTo>
                  <a:cubicBezTo>
                    <a:pt x="118750" y="6088"/>
                    <a:pt x="81602" y="13232"/>
                    <a:pt x="50360" y="22852"/>
                  </a:cubicBezTo>
                  <a:cubicBezTo>
                    <a:pt x="50265" y="22852"/>
                    <a:pt x="50075" y="22852"/>
                    <a:pt x="49979" y="22947"/>
                  </a:cubicBezTo>
                  <a:lnTo>
                    <a:pt x="7117" y="35425"/>
                  </a:lnTo>
                  <a:cubicBezTo>
                    <a:pt x="-693" y="37616"/>
                    <a:pt x="-2980" y="49808"/>
                    <a:pt x="3593" y="54666"/>
                  </a:cubicBezTo>
                  <a:lnTo>
                    <a:pt x="103415" y="129151"/>
                  </a:lnTo>
                  <a:cubicBezTo>
                    <a:pt x="103510" y="129246"/>
                    <a:pt x="103510" y="129246"/>
                    <a:pt x="103605" y="129342"/>
                  </a:cubicBezTo>
                  <a:cubicBezTo>
                    <a:pt x="177233" y="186587"/>
                    <a:pt x="212666" y="217448"/>
                    <a:pt x="255815" y="262692"/>
                  </a:cubicBezTo>
                  <a:cubicBezTo>
                    <a:pt x="439552" y="454906"/>
                    <a:pt x="547946" y="677219"/>
                    <a:pt x="569092" y="902105"/>
                  </a:cubicBezTo>
                  <a:cubicBezTo>
                    <a:pt x="570711" y="919440"/>
                    <a:pt x="572521" y="935061"/>
                    <a:pt x="574140" y="946681"/>
                  </a:cubicBezTo>
                  <a:cubicBezTo>
                    <a:pt x="574902" y="952492"/>
                    <a:pt x="575855" y="957255"/>
                    <a:pt x="576521" y="960779"/>
                  </a:cubicBezTo>
                  <a:cubicBezTo>
                    <a:pt x="578331" y="988496"/>
                    <a:pt x="573664" y="1046504"/>
                    <a:pt x="571664" y="1076127"/>
                  </a:cubicBezTo>
                  <a:cubicBezTo>
                    <a:pt x="583665" y="1051362"/>
                    <a:pt x="598714" y="968208"/>
                    <a:pt x="600715" y="962017"/>
                  </a:cubicBezTo>
                  <a:cubicBezTo>
                    <a:pt x="601382" y="958969"/>
                    <a:pt x="601667" y="955350"/>
                    <a:pt x="602239" y="950872"/>
                  </a:cubicBezTo>
                  <a:cubicBezTo>
                    <a:pt x="603191" y="941919"/>
                    <a:pt x="604239" y="929823"/>
                    <a:pt x="605001" y="915916"/>
                  </a:cubicBezTo>
                  <a:cubicBezTo>
                    <a:pt x="606525" y="887912"/>
                    <a:pt x="607096" y="852860"/>
                    <a:pt x="606716" y="823238"/>
                  </a:cubicBezTo>
                  <a:cubicBezTo>
                    <a:pt x="603287" y="565587"/>
                    <a:pt x="515466" y="307935"/>
                    <a:pt x="360399" y="101433"/>
                  </a:cubicBezTo>
                  <a:cubicBezTo>
                    <a:pt x="333539" y="65619"/>
                    <a:pt x="315727" y="44093"/>
                    <a:pt x="298106" y="29424"/>
                  </a:cubicBezTo>
                  <a:cubicBezTo>
                    <a:pt x="295820" y="27519"/>
                    <a:pt x="293534" y="25805"/>
                    <a:pt x="291343" y="24185"/>
                  </a:cubicBezTo>
                  <a:lnTo>
                    <a:pt x="291343" y="24185"/>
                  </a:lnTo>
                  <a:close/>
                </a:path>
              </a:pathLst>
            </a:custGeom>
            <a:solidFill>
              <a:srgbClr val="C93C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3" name="Google Shape;354;p10">
              <a:extLst>
                <a:ext uri="{FF2B5EF4-FFF2-40B4-BE49-F238E27FC236}">
                  <a16:creationId xmlns:a16="http://schemas.microsoft.com/office/drawing/2014/main" id="{263AFD13-4350-4B2E-A9EB-9F47CD6961F2}"/>
                </a:ext>
              </a:extLst>
            </p:cNvPr>
            <p:cNvSpPr/>
            <p:nvPr/>
          </p:nvSpPr>
          <p:spPr>
            <a:xfrm>
              <a:off x="2148829" y="2632235"/>
              <a:ext cx="1830416" cy="1792106"/>
            </a:xfrm>
            <a:custGeom>
              <a:avLst/>
              <a:gdLst/>
              <a:ahLst/>
              <a:cxnLst/>
              <a:rect l="l" t="t" r="r" b="b"/>
              <a:pathLst>
                <a:path w="1830416" h="1792106" extrusionOk="0">
                  <a:moveTo>
                    <a:pt x="1827557" y="215507"/>
                  </a:moveTo>
                  <a:cubicBezTo>
                    <a:pt x="1827367" y="215412"/>
                    <a:pt x="1827176" y="215412"/>
                    <a:pt x="1826986" y="215412"/>
                  </a:cubicBezTo>
                  <a:lnTo>
                    <a:pt x="1813079" y="207888"/>
                  </a:lnTo>
                  <a:cubicBezTo>
                    <a:pt x="1805459" y="203792"/>
                    <a:pt x="1776979" y="188647"/>
                    <a:pt x="1750023" y="174074"/>
                  </a:cubicBezTo>
                  <a:cubicBezTo>
                    <a:pt x="1397598" y="-16522"/>
                    <a:pt x="956972" y="-54241"/>
                    <a:pt x="612357" y="77109"/>
                  </a:cubicBezTo>
                  <a:cubicBezTo>
                    <a:pt x="417857" y="151309"/>
                    <a:pt x="245359" y="285516"/>
                    <a:pt x="153443" y="434773"/>
                  </a:cubicBezTo>
                  <a:cubicBezTo>
                    <a:pt x="-12959" y="704902"/>
                    <a:pt x="-46677" y="1077901"/>
                    <a:pt x="64194" y="1412324"/>
                  </a:cubicBezTo>
                  <a:cubicBezTo>
                    <a:pt x="90102" y="1490524"/>
                    <a:pt x="159348" y="1631684"/>
                    <a:pt x="205354" y="1700169"/>
                  </a:cubicBezTo>
                  <a:cubicBezTo>
                    <a:pt x="215165" y="1714838"/>
                    <a:pt x="224880" y="1728649"/>
                    <a:pt x="232405" y="1739127"/>
                  </a:cubicBezTo>
                  <a:cubicBezTo>
                    <a:pt x="236215" y="1744365"/>
                    <a:pt x="239359" y="1748937"/>
                    <a:pt x="241930" y="1752271"/>
                  </a:cubicBezTo>
                  <a:cubicBezTo>
                    <a:pt x="245740" y="1758367"/>
                    <a:pt x="268029" y="1786085"/>
                    <a:pt x="275458" y="1791704"/>
                  </a:cubicBezTo>
                  <a:cubicBezTo>
                    <a:pt x="270029" y="1767320"/>
                    <a:pt x="265743" y="1744175"/>
                    <a:pt x="266505" y="1724649"/>
                  </a:cubicBezTo>
                  <a:cubicBezTo>
                    <a:pt x="268791" y="1658354"/>
                    <a:pt x="301271" y="1570343"/>
                    <a:pt x="360612" y="1470522"/>
                  </a:cubicBezTo>
                  <a:cubicBezTo>
                    <a:pt x="419953" y="1370699"/>
                    <a:pt x="504344" y="1258495"/>
                    <a:pt x="606262" y="1143052"/>
                  </a:cubicBezTo>
                  <a:cubicBezTo>
                    <a:pt x="810096" y="912166"/>
                    <a:pt x="1084226" y="667374"/>
                    <a:pt x="1369023" y="475445"/>
                  </a:cubicBezTo>
                  <a:cubicBezTo>
                    <a:pt x="1515804" y="376575"/>
                    <a:pt x="1677062" y="286659"/>
                    <a:pt x="1788409" y="241701"/>
                  </a:cubicBezTo>
                  <a:lnTo>
                    <a:pt x="1826319" y="226461"/>
                  </a:lnTo>
                  <a:cubicBezTo>
                    <a:pt x="1830796" y="225032"/>
                    <a:pt x="1831557" y="217889"/>
                    <a:pt x="1827557" y="215507"/>
                  </a:cubicBezTo>
                  <a:lnTo>
                    <a:pt x="1827557" y="215507"/>
                  </a:lnTo>
                  <a:close/>
                </a:path>
              </a:pathLst>
            </a:custGeom>
            <a:solidFill>
              <a:srgbClr val="C93C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4" name="Google Shape;355;p10">
              <a:extLst>
                <a:ext uri="{FF2B5EF4-FFF2-40B4-BE49-F238E27FC236}">
                  <a16:creationId xmlns:a16="http://schemas.microsoft.com/office/drawing/2014/main" id="{1328A865-02C2-40BA-8C0E-923A1CF20B17}"/>
                </a:ext>
              </a:extLst>
            </p:cNvPr>
            <p:cNvSpPr/>
            <p:nvPr/>
          </p:nvSpPr>
          <p:spPr>
            <a:xfrm>
              <a:off x="2332020" y="2424101"/>
              <a:ext cx="1658113" cy="611210"/>
            </a:xfrm>
            <a:custGeom>
              <a:avLst/>
              <a:gdLst/>
              <a:ahLst/>
              <a:cxnLst/>
              <a:rect l="l" t="t" r="r" b="b"/>
              <a:pathLst>
                <a:path w="1658113" h="611210" extrusionOk="0">
                  <a:moveTo>
                    <a:pt x="1436210" y="83694"/>
                  </a:moveTo>
                  <a:cubicBezTo>
                    <a:pt x="1432590" y="81027"/>
                    <a:pt x="1429066" y="78551"/>
                    <a:pt x="1425542" y="76170"/>
                  </a:cubicBezTo>
                  <a:cubicBezTo>
                    <a:pt x="1383441" y="47118"/>
                    <a:pt x="1346294" y="34355"/>
                    <a:pt x="1279333" y="20829"/>
                  </a:cubicBezTo>
                  <a:cubicBezTo>
                    <a:pt x="1082546" y="-19080"/>
                    <a:pt x="851946" y="-2126"/>
                    <a:pt x="651254" y="66645"/>
                  </a:cubicBezTo>
                  <a:cubicBezTo>
                    <a:pt x="502188" y="117794"/>
                    <a:pt x="347026" y="209329"/>
                    <a:pt x="226059" y="317533"/>
                  </a:cubicBezTo>
                  <a:cubicBezTo>
                    <a:pt x="193102" y="346966"/>
                    <a:pt x="148239" y="394495"/>
                    <a:pt x="111473" y="436691"/>
                  </a:cubicBezTo>
                  <a:cubicBezTo>
                    <a:pt x="93089" y="457836"/>
                    <a:pt x="76706" y="477553"/>
                    <a:pt x="64991" y="493174"/>
                  </a:cubicBezTo>
                  <a:cubicBezTo>
                    <a:pt x="59085" y="500985"/>
                    <a:pt x="54323" y="507462"/>
                    <a:pt x="50989" y="512986"/>
                  </a:cubicBezTo>
                  <a:cubicBezTo>
                    <a:pt x="49274" y="515748"/>
                    <a:pt x="47941" y="518416"/>
                    <a:pt x="46893" y="520797"/>
                  </a:cubicBezTo>
                  <a:cubicBezTo>
                    <a:pt x="43655" y="527560"/>
                    <a:pt x="8222" y="579566"/>
                    <a:pt x="-256" y="610808"/>
                  </a:cubicBezTo>
                  <a:cubicBezTo>
                    <a:pt x="3745" y="610998"/>
                    <a:pt x="59085" y="537275"/>
                    <a:pt x="63848" y="534894"/>
                  </a:cubicBezTo>
                  <a:cubicBezTo>
                    <a:pt x="67753" y="532227"/>
                    <a:pt x="71849" y="528417"/>
                    <a:pt x="76230" y="523464"/>
                  </a:cubicBezTo>
                  <a:cubicBezTo>
                    <a:pt x="106901" y="489078"/>
                    <a:pt x="187101" y="422118"/>
                    <a:pt x="236250" y="389828"/>
                  </a:cubicBezTo>
                  <a:cubicBezTo>
                    <a:pt x="384173" y="292768"/>
                    <a:pt x="542003" y="237714"/>
                    <a:pt x="736789" y="215901"/>
                  </a:cubicBezTo>
                  <a:cubicBezTo>
                    <a:pt x="981391" y="188469"/>
                    <a:pt x="1225993" y="226379"/>
                    <a:pt x="1467547" y="329439"/>
                  </a:cubicBezTo>
                  <a:cubicBezTo>
                    <a:pt x="1490026" y="339060"/>
                    <a:pt x="1530888" y="358777"/>
                    <a:pt x="1567560" y="377255"/>
                  </a:cubicBezTo>
                  <a:cubicBezTo>
                    <a:pt x="1585847" y="386494"/>
                    <a:pt x="1603088" y="395543"/>
                    <a:pt x="1616613" y="402877"/>
                  </a:cubicBezTo>
                  <a:cubicBezTo>
                    <a:pt x="1630139" y="410116"/>
                    <a:pt x="1640616" y="416212"/>
                    <a:pt x="1642426" y="417641"/>
                  </a:cubicBezTo>
                  <a:cubicBezTo>
                    <a:pt x="1643283" y="418308"/>
                    <a:pt x="1644331" y="419451"/>
                    <a:pt x="1646903" y="419832"/>
                  </a:cubicBezTo>
                  <a:cubicBezTo>
                    <a:pt x="1649474" y="420213"/>
                    <a:pt x="1653665" y="418593"/>
                    <a:pt x="1655380" y="416403"/>
                  </a:cubicBezTo>
                  <a:cubicBezTo>
                    <a:pt x="1658904" y="412021"/>
                    <a:pt x="1657666" y="410402"/>
                    <a:pt x="1657571" y="408973"/>
                  </a:cubicBezTo>
                  <a:cubicBezTo>
                    <a:pt x="1657380" y="406116"/>
                    <a:pt x="1656713" y="403639"/>
                    <a:pt x="1655761" y="400496"/>
                  </a:cubicBezTo>
                  <a:cubicBezTo>
                    <a:pt x="1653856" y="394019"/>
                    <a:pt x="1650522" y="385161"/>
                    <a:pt x="1646427" y="374588"/>
                  </a:cubicBezTo>
                  <a:cubicBezTo>
                    <a:pt x="1638235" y="353347"/>
                    <a:pt x="1626805" y="325629"/>
                    <a:pt x="1615375" y="301817"/>
                  </a:cubicBezTo>
                  <a:cubicBezTo>
                    <a:pt x="1605755" y="281719"/>
                    <a:pt x="1582228" y="242000"/>
                    <a:pt x="1562035" y="211901"/>
                  </a:cubicBezTo>
                  <a:cubicBezTo>
                    <a:pt x="1530603" y="164847"/>
                    <a:pt x="1516887" y="150084"/>
                    <a:pt x="1470690" y="111412"/>
                  </a:cubicBezTo>
                  <a:cubicBezTo>
                    <a:pt x="1458212" y="100839"/>
                    <a:pt x="1446973" y="91695"/>
                    <a:pt x="1436210" y="83694"/>
                  </a:cubicBezTo>
                  <a:lnTo>
                    <a:pt x="1436210" y="83694"/>
                  </a:lnTo>
                  <a:close/>
                </a:path>
              </a:pathLst>
            </a:custGeom>
            <a:solidFill>
              <a:srgbClr val="F2C80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5" name="Google Shape;356;p10">
              <a:extLst>
                <a:ext uri="{FF2B5EF4-FFF2-40B4-BE49-F238E27FC236}">
                  <a16:creationId xmlns:a16="http://schemas.microsoft.com/office/drawing/2014/main" id="{0C098CFA-645E-4ED5-8670-04DAC381D0F7}"/>
                </a:ext>
              </a:extLst>
            </p:cNvPr>
            <p:cNvSpPr/>
            <p:nvPr/>
          </p:nvSpPr>
          <p:spPr>
            <a:xfrm>
              <a:off x="3715705" y="2476794"/>
              <a:ext cx="562402" cy="374509"/>
            </a:xfrm>
            <a:custGeom>
              <a:avLst/>
              <a:gdLst/>
              <a:ahLst/>
              <a:cxnLst/>
              <a:rect l="l" t="t" r="r" b="b"/>
              <a:pathLst>
                <a:path w="562402" h="374509" extrusionOk="0">
                  <a:moveTo>
                    <a:pt x="402699" y="202071"/>
                  </a:moveTo>
                  <a:cubicBezTo>
                    <a:pt x="359455" y="169114"/>
                    <a:pt x="313830" y="138063"/>
                    <a:pt x="279445" y="118251"/>
                  </a:cubicBezTo>
                  <a:cubicBezTo>
                    <a:pt x="215342" y="81294"/>
                    <a:pt x="124283" y="38336"/>
                    <a:pt x="75134" y="22239"/>
                  </a:cubicBezTo>
                  <a:cubicBezTo>
                    <a:pt x="75039" y="22239"/>
                    <a:pt x="74943" y="22143"/>
                    <a:pt x="74943" y="22048"/>
                  </a:cubicBezTo>
                  <a:lnTo>
                    <a:pt x="43511" y="11666"/>
                  </a:lnTo>
                  <a:cubicBezTo>
                    <a:pt x="40653" y="10618"/>
                    <a:pt x="1315" y="-2717"/>
                    <a:pt x="-209" y="-50"/>
                  </a:cubicBezTo>
                  <a:cubicBezTo>
                    <a:pt x="-1733" y="2617"/>
                    <a:pt x="34748" y="20905"/>
                    <a:pt x="37129" y="22905"/>
                  </a:cubicBezTo>
                  <a:lnTo>
                    <a:pt x="56084" y="38145"/>
                  </a:lnTo>
                  <a:cubicBezTo>
                    <a:pt x="56179" y="38241"/>
                    <a:pt x="56179" y="38241"/>
                    <a:pt x="56274" y="38336"/>
                  </a:cubicBezTo>
                  <a:cubicBezTo>
                    <a:pt x="135618" y="101868"/>
                    <a:pt x="211056" y="211691"/>
                    <a:pt x="254680" y="328086"/>
                  </a:cubicBezTo>
                  <a:cubicBezTo>
                    <a:pt x="258871" y="339421"/>
                    <a:pt x="262395" y="349803"/>
                    <a:pt x="265443" y="357709"/>
                  </a:cubicBezTo>
                  <a:cubicBezTo>
                    <a:pt x="266967" y="361614"/>
                    <a:pt x="268301" y="364758"/>
                    <a:pt x="269634" y="367425"/>
                  </a:cubicBezTo>
                  <a:cubicBezTo>
                    <a:pt x="270301" y="368758"/>
                    <a:pt x="270873" y="369901"/>
                    <a:pt x="271920" y="371139"/>
                  </a:cubicBezTo>
                  <a:cubicBezTo>
                    <a:pt x="272397" y="371711"/>
                    <a:pt x="273254" y="372378"/>
                    <a:pt x="274397" y="373044"/>
                  </a:cubicBezTo>
                  <a:cubicBezTo>
                    <a:pt x="275540" y="373711"/>
                    <a:pt x="277350" y="374378"/>
                    <a:pt x="279445" y="373997"/>
                  </a:cubicBezTo>
                  <a:cubicBezTo>
                    <a:pt x="281350" y="373616"/>
                    <a:pt x="283160" y="373140"/>
                    <a:pt x="286684" y="372187"/>
                  </a:cubicBezTo>
                  <a:cubicBezTo>
                    <a:pt x="290208" y="371235"/>
                    <a:pt x="294876" y="369806"/>
                    <a:pt x="300400" y="368282"/>
                  </a:cubicBezTo>
                  <a:cubicBezTo>
                    <a:pt x="311449" y="365043"/>
                    <a:pt x="325736" y="360948"/>
                    <a:pt x="339929" y="356852"/>
                  </a:cubicBezTo>
                  <a:cubicBezTo>
                    <a:pt x="399936" y="339421"/>
                    <a:pt x="482232" y="331039"/>
                    <a:pt x="516427" y="337802"/>
                  </a:cubicBezTo>
                  <a:lnTo>
                    <a:pt x="542811" y="342945"/>
                  </a:lnTo>
                  <a:cubicBezTo>
                    <a:pt x="545002" y="343326"/>
                    <a:pt x="560623" y="351613"/>
                    <a:pt x="561957" y="349899"/>
                  </a:cubicBezTo>
                  <a:cubicBezTo>
                    <a:pt x="563861" y="347422"/>
                    <a:pt x="550908" y="334373"/>
                    <a:pt x="548622" y="331992"/>
                  </a:cubicBezTo>
                  <a:lnTo>
                    <a:pt x="512236" y="295511"/>
                  </a:lnTo>
                  <a:cubicBezTo>
                    <a:pt x="486614" y="269412"/>
                    <a:pt x="446037" y="235027"/>
                    <a:pt x="402699" y="202071"/>
                  </a:cubicBezTo>
                  <a:lnTo>
                    <a:pt x="402699" y="202071"/>
                  </a:lnTo>
                  <a:close/>
                </a:path>
              </a:pathLst>
            </a:custGeom>
            <a:solidFill>
              <a:srgbClr val="BFBB1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6" name="Google Shape;357;p10">
              <a:extLst>
                <a:ext uri="{FF2B5EF4-FFF2-40B4-BE49-F238E27FC236}">
                  <a16:creationId xmlns:a16="http://schemas.microsoft.com/office/drawing/2014/main" id="{0BA3A811-FF5D-49EF-8C84-E62F8F94EC2F}"/>
                </a:ext>
              </a:extLst>
            </p:cNvPr>
            <p:cNvSpPr/>
            <p:nvPr/>
          </p:nvSpPr>
          <p:spPr>
            <a:xfrm>
              <a:off x="3257786" y="2855955"/>
              <a:ext cx="1314962" cy="2022017"/>
            </a:xfrm>
            <a:custGeom>
              <a:avLst/>
              <a:gdLst/>
              <a:ahLst/>
              <a:cxnLst/>
              <a:rect l="l" t="t" r="r" b="b"/>
              <a:pathLst>
                <a:path w="1314962" h="2022017" extrusionOk="0">
                  <a:moveTo>
                    <a:pt x="806897" y="49414"/>
                  </a:moveTo>
                  <a:cubicBezTo>
                    <a:pt x="797086" y="41984"/>
                    <a:pt x="788228" y="35222"/>
                    <a:pt x="780322" y="29507"/>
                  </a:cubicBezTo>
                  <a:cubicBezTo>
                    <a:pt x="772416" y="23791"/>
                    <a:pt x="765558" y="19220"/>
                    <a:pt x="760129" y="15886"/>
                  </a:cubicBezTo>
                  <a:cubicBezTo>
                    <a:pt x="757462" y="14171"/>
                    <a:pt x="755271" y="12933"/>
                    <a:pt x="753271" y="11885"/>
                  </a:cubicBezTo>
                  <a:cubicBezTo>
                    <a:pt x="746032" y="9695"/>
                    <a:pt x="737364" y="3027"/>
                    <a:pt x="731554" y="-402"/>
                  </a:cubicBezTo>
                  <a:cubicBezTo>
                    <a:pt x="734888" y="6932"/>
                    <a:pt x="737364" y="13600"/>
                    <a:pt x="736221" y="20934"/>
                  </a:cubicBezTo>
                  <a:cubicBezTo>
                    <a:pt x="736412" y="24649"/>
                    <a:pt x="737364" y="28459"/>
                    <a:pt x="738698" y="33221"/>
                  </a:cubicBezTo>
                  <a:cubicBezTo>
                    <a:pt x="741365" y="42746"/>
                    <a:pt x="745461" y="55700"/>
                    <a:pt x="749461" y="71226"/>
                  </a:cubicBezTo>
                  <a:cubicBezTo>
                    <a:pt x="844521" y="445749"/>
                    <a:pt x="790133" y="947526"/>
                    <a:pt x="609348" y="1358054"/>
                  </a:cubicBezTo>
                  <a:cubicBezTo>
                    <a:pt x="540387" y="1514740"/>
                    <a:pt x="489143" y="1598560"/>
                    <a:pt x="382844" y="1729338"/>
                  </a:cubicBezTo>
                  <a:cubicBezTo>
                    <a:pt x="304453" y="1825731"/>
                    <a:pt x="279021" y="1851163"/>
                    <a:pt x="204631" y="1905360"/>
                  </a:cubicBezTo>
                  <a:cubicBezTo>
                    <a:pt x="166055" y="1933554"/>
                    <a:pt x="79377" y="1976607"/>
                    <a:pt x="44516" y="1985561"/>
                  </a:cubicBezTo>
                  <a:cubicBezTo>
                    <a:pt x="29942" y="1989276"/>
                    <a:pt x="15846" y="1993276"/>
                    <a:pt x="9940" y="1995657"/>
                  </a:cubicBezTo>
                  <a:cubicBezTo>
                    <a:pt x="7940" y="1996419"/>
                    <a:pt x="6321" y="1997276"/>
                    <a:pt x="4606" y="1998324"/>
                  </a:cubicBezTo>
                  <a:cubicBezTo>
                    <a:pt x="2987" y="1999372"/>
                    <a:pt x="510" y="2000800"/>
                    <a:pt x="-156" y="2005278"/>
                  </a:cubicBezTo>
                  <a:cubicBezTo>
                    <a:pt x="-537" y="2007563"/>
                    <a:pt x="224" y="2010135"/>
                    <a:pt x="1367" y="2011659"/>
                  </a:cubicBezTo>
                  <a:cubicBezTo>
                    <a:pt x="2511" y="2013183"/>
                    <a:pt x="3654" y="2013945"/>
                    <a:pt x="4606" y="2014517"/>
                  </a:cubicBezTo>
                  <a:cubicBezTo>
                    <a:pt x="6606" y="2015659"/>
                    <a:pt x="8416" y="2016041"/>
                    <a:pt x="10512" y="2016517"/>
                  </a:cubicBezTo>
                  <a:cubicBezTo>
                    <a:pt x="18989" y="2018422"/>
                    <a:pt x="33372" y="2019470"/>
                    <a:pt x="57470" y="2020517"/>
                  </a:cubicBezTo>
                  <a:cubicBezTo>
                    <a:pt x="506764" y="2039377"/>
                    <a:pt x="931865" y="1814301"/>
                    <a:pt x="1161227" y="1435873"/>
                  </a:cubicBezTo>
                  <a:cubicBezTo>
                    <a:pt x="1307721" y="1194033"/>
                    <a:pt x="1347631" y="971148"/>
                    <a:pt x="1288290" y="723212"/>
                  </a:cubicBezTo>
                  <a:cubicBezTo>
                    <a:pt x="1242094" y="530331"/>
                    <a:pt x="1119412" y="327544"/>
                    <a:pt x="955487" y="172382"/>
                  </a:cubicBezTo>
                  <a:cubicBezTo>
                    <a:pt x="929293" y="147616"/>
                    <a:pt x="881287" y="107516"/>
                    <a:pt x="838139" y="73417"/>
                  </a:cubicBezTo>
                  <a:cubicBezTo>
                    <a:pt x="827280" y="64940"/>
                    <a:pt x="816707" y="56843"/>
                    <a:pt x="806897" y="49414"/>
                  </a:cubicBezTo>
                  <a:lnTo>
                    <a:pt x="806897" y="49414"/>
                  </a:lnTo>
                  <a:close/>
                </a:path>
              </a:pathLst>
            </a:custGeom>
            <a:solidFill>
              <a:srgbClr val="F2C80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7" name="Google Shape;358;p10">
              <a:extLst>
                <a:ext uri="{FF2B5EF4-FFF2-40B4-BE49-F238E27FC236}">
                  <a16:creationId xmlns:a16="http://schemas.microsoft.com/office/drawing/2014/main" id="{8E0499B2-F059-4233-B1E6-A5BE889DC0D3}"/>
                </a:ext>
              </a:extLst>
            </p:cNvPr>
            <p:cNvSpPr/>
            <p:nvPr/>
          </p:nvSpPr>
          <p:spPr>
            <a:xfrm>
              <a:off x="3788137" y="2684384"/>
              <a:ext cx="411912" cy="359715"/>
            </a:xfrm>
            <a:custGeom>
              <a:avLst/>
              <a:gdLst/>
              <a:ahLst/>
              <a:cxnLst/>
              <a:rect l="l" t="t" r="r" b="b"/>
              <a:pathLst>
                <a:path w="411912" h="359715" extrusionOk="0">
                  <a:moveTo>
                    <a:pt x="395037" y="325570"/>
                  </a:moveTo>
                  <a:cubicBezTo>
                    <a:pt x="350365" y="383482"/>
                    <a:pt x="229302" y="365003"/>
                    <a:pt x="124717" y="284327"/>
                  </a:cubicBezTo>
                  <a:cubicBezTo>
                    <a:pt x="20133" y="203650"/>
                    <a:pt x="-28349" y="91255"/>
                    <a:pt x="16418" y="33343"/>
                  </a:cubicBezTo>
                  <a:cubicBezTo>
                    <a:pt x="61090" y="-24569"/>
                    <a:pt x="182153" y="-6091"/>
                    <a:pt x="286738" y="74586"/>
                  </a:cubicBezTo>
                  <a:cubicBezTo>
                    <a:pt x="391227" y="155263"/>
                    <a:pt x="439709" y="267658"/>
                    <a:pt x="395037" y="32557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8" name="Google Shape;359;p10">
              <a:extLst>
                <a:ext uri="{FF2B5EF4-FFF2-40B4-BE49-F238E27FC236}">
                  <a16:creationId xmlns:a16="http://schemas.microsoft.com/office/drawing/2014/main" id="{2E1A4549-E924-43C9-A992-52793F4AD2C5}"/>
                </a:ext>
              </a:extLst>
            </p:cNvPr>
            <p:cNvSpPr/>
            <p:nvPr/>
          </p:nvSpPr>
          <p:spPr>
            <a:xfrm>
              <a:off x="2149175" y="2637166"/>
              <a:ext cx="2004726" cy="2240375"/>
            </a:xfrm>
            <a:custGeom>
              <a:avLst/>
              <a:gdLst/>
              <a:ahLst/>
              <a:cxnLst/>
              <a:rect l="l" t="t" r="r" b="b"/>
              <a:pathLst>
                <a:path w="2004726" h="2240375" extrusionOk="0">
                  <a:moveTo>
                    <a:pt x="536383" y="-402"/>
                  </a:moveTo>
                  <a:cubicBezTo>
                    <a:pt x="212438" y="220388"/>
                    <a:pt x="-256" y="592053"/>
                    <a:pt x="-256" y="1013534"/>
                  </a:cubicBezTo>
                  <a:cubicBezTo>
                    <a:pt x="-256" y="1690857"/>
                    <a:pt x="548861" y="2239973"/>
                    <a:pt x="1226183" y="2239973"/>
                  </a:cubicBezTo>
                  <a:cubicBezTo>
                    <a:pt x="1521744" y="2239973"/>
                    <a:pt x="1792731" y="2135389"/>
                    <a:pt x="2004471" y="1961272"/>
                  </a:cubicBezTo>
                  <a:cubicBezTo>
                    <a:pt x="1808733" y="2093479"/>
                    <a:pt x="1572798" y="2170631"/>
                    <a:pt x="1318767" y="2170631"/>
                  </a:cubicBezTo>
                  <a:cubicBezTo>
                    <a:pt x="641444" y="2170631"/>
                    <a:pt x="92327" y="1621515"/>
                    <a:pt x="92327" y="944193"/>
                  </a:cubicBezTo>
                  <a:cubicBezTo>
                    <a:pt x="92327" y="564240"/>
                    <a:pt x="265016" y="224483"/>
                    <a:pt x="536383" y="-402"/>
                  </a:cubicBezTo>
                  <a:lnTo>
                    <a:pt x="536383" y="-402"/>
                  </a:lnTo>
                  <a:close/>
                </a:path>
              </a:pathLst>
            </a:custGeom>
            <a:solidFill>
              <a:srgbClr val="000000">
                <a:alpha val="1765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sp>
        <p:nvSpPr>
          <p:cNvPr id="24" name="Google Shape;276;p8">
            <a:extLst>
              <a:ext uri="{FF2B5EF4-FFF2-40B4-BE49-F238E27FC236}">
                <a16:creationId xmlns:a16="http://schemas.microsoft.com/office/drawing/2014/main" id="{842231E6-8ED7-420A-B8A8-1755A766D869}"/>
              </a:ext>
            </a:extLst>
          </p:cNvPr>
          <p:cNvSpPr/>
          <p:nvPr userDrawn="1"/>
        </p:nvSpPr>
        <p:spPr>
          <a:xfrm>
            <a:off x="9893962" y="163525"/>
            <a:ext cx="2119028" cy="397551"/>
          </a:xfrm>
          <a:custGeom>
            <a:avLst/>
            <a:gdLst/>
            <a:ahLst/>
            <a:cxnLst/>
            <a:rect l="l" t="t" r="r" b="b"/>
            <a:pathLst>
              <a:path w="2119028" h="397551" extrusionOk="0">
                <a:moveTo>
                  <a:pt x="0" y="397551"/>
                </a:moveTo>
                <a:lnTo>
                  <a:pt x="2119029" y="397551"/>
                </a:lnTo>
                <a:lnTo>
                  <a:pt x="1926154" y="351693"/>
                </a:lnTo>
                <a:lnTo>
                  <a:pt x="1926050" y="278341"/>
                </a:lnTo>
                <a:cubicBezTo>
                  <a:pt x="1925946" y="189633"/>
                  <a:pt x="1872203" y="134437"/>
                  <a:pt x="1786193" y="134437"/>
                </a:cubicBezTo>
                <a:cubicBezTo>
                  <a:pt x="1700182" y="134437"/>
                  <a:pt x="1595600" y="189633"/>
                  <a:pt x="1513740" y="278341"/>
                </a:cubicBezTo>
                <a:lnTo>
                  <a:pt x="1510835" y="211006"/>
                </a:lnTo>
                <a:cubicBezTo>
                  <a:pt x="1506685" y="115969"/>
                  <a:pt x="1446301" y="57660"/>
                  <a:pt x="1352095" y="57660"/>
                </a:cubicBezTo>
                <a:cubicBezTo>
                  <a:pt x="1257888" y="57660"/>
                  <a:pt x="1143865" y="115969"/>
                  <a:pt x="1052148" y="211006"/>
                </a:cubicBezTo>
                <a:lnTo>
                  <a:pt x="1041980" y="146783"/>
                </a:lnTo>
                <a:cubicBezTo>
                  <a:pt x="1023098" y="27572"/>
                  <a:pt x="918827" y="-25964"/>
                  <a:pt x="779903" y="12113"/>
                </a:cubicBezTo>
                <a:cubicBezTo>
                  <a:pt x="640979" y="50190"/>
                  <a:pt x="496038" y="172099"/>
                  <a:pt x="415526" y="318596"/>
                </a:cubicBezTo>
                <a:lnTo>
                  <a:pt x="0" y="397551"/>
                </a:lnTo>
                <a:close/>
              </a:path>
            </a:pathLst>
          </a:custGeom>
          <a:solidFill>
            <a:srgbClr val="FFFFF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5" name="Google Shape;277;p8">
            <a:extLst>
              <a:ext uri="{FF2B5EF4-FFF2-40B4-BE49-F238E27FC236}">
                <a16:creationId xmlns:a16="http://schemas.microsoft.com/office/drawing/2014/main" id="{DFEF55CD-6C6A-4DD0-B89F-2B01E5A310F6}"/>
              </a:ext>
            </a:extLst>
          </p:cNvPr>
          <p:cNvSpPr/>
          <p:nvPr userDrawn="1"/>
        </p:nvSpPr>
        <p:spPr>
          <a:xfrm>
            <a:off x="11695719" y="1393560"/>
            <a:ext cx="1080264" cy="223607"/>
          </a:xfrm>
          <a:custGeom>
            <a:avLst/>
            <a:gdLst/>
            <a:ahLst/>
            <a:cxnLst/>
            <a:rect l="l" t="t" r="r" b="b"/>
            <a:pathLst>
              <a:path w="1080264" h="223607" extrusionOk="0">
                <a:moveTo>
                  <a:pt x="1080265" y="223607"/>
                </a:moveTo>
                <a:lnTo>
                  <a:pt x="0" y="223607"/>
                </a:lnTo>
                <a:lnTo>
                  <a:pt x="138924" y="203065"/>
                </a:lnTo>
                <a:lnTo>
                  <a:pt x="154383" y="161979"/>
                </a:lnTo>
                <a:cubicBezTo>
                  <a:pt x="175444" y="106264"/>
                  <a:pt x="222755" y="61236"/>
                  <a:pt x="276084" y="46607"/>
                </a:cubicBezTo>
                <a:cubicBezTo>
                  <a:pt x="329309" y="31978"/>
                  <a:pt x="378798" y="50238"/>
                  <a:pt x="402972" y="93502"/>
                </a:cubicBezTo>
                <a:lnTo>
                  <a:pt x="432957" y="60613"/>
                </a:lnTo>
                <a:cubicBezTo>
                  <a:pt x="478192" y="11020"/>
                  <a:pt x="541585" y="-10872"/>
                  <a:pt x="593357" y="5210"/>
                </a:cubicBezTo>
                <a:cubicBezTo>
                  <a:pt x="645130" y="21395"/>
                  <a:pt x="675114" y="72337"/>
                  <a:pt x="669200" y="134277"/>
                </a:cubicBezTo>
                <a:lnTo>
                  <a:pt x="699806" y="109065"/>
                </a:lnTo>
                <a:cubicBezTo>
                  <a:pt x="744627" y="72130"/>
                  <a:pt x="799201" y="58331"/>
                  <a:pt x="844644" y="72441"/>
                </a:cubicBezTo>
                <a:cubicBezTo>
                  <a:pt x="889984" y="86551"/>
                  <a:pt x="919864" y="126807"/>
                  <a:pt x="923807" y="178890"/>
                </a:cubicBezTo>
                <a:lnTo>
                  <a:pt x="1080265" y="223607"/>
                </a:lnTo>
                <a:close/>
              </a:path>
            </a:pathLst>
          </a:custGeom>
          <a:solidFill>
            <a:srgbClr val="FFFFF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6" name="Google Shape;287;p8">
            <a:extLst>
              <a:ext uri="{FF2B5EF4-FFF2-40B4-BE49-F238E27FC236}">
                <a16:creationId xmlns:a16="http://schemas.microsoft.com/office/drawing/2014/main" id="{02E5511C-84E0-4921-872C-4ECF9BFB35C5}"/>
              </a:ext>
            </a:extLst>
          </p:cNvPr>
          <p:cNvSpPr/>
          <p:nvPr userDrawn="1"/>
        </p:nvSpPr>
        <p:spPr>
          <a:xfrm>
            <a:off x="10199569" y="1572419"/>
            <a:ext cx="926484" cy="4319637"/>
          </a:xfrm>
          <a:custGeom>
            <a:avLst/>
            <a:gdLst/>
            <a:ahLst/>
            <a:cxnLst/>
            <a:rect l="l" t="t" r="r" b="b"/>
            <a:pathLst>
              <a:path w="926484" h="3975969" extrusionOk="0">
                <a:moveTo>
                  <a:pt x="56981" y="0"/>
                </a:moveTo>
                <a:cubicBezTo>
                  <a:pt x="626656" y="986592"/>
                  <a:pt x="926484" y="2105620"/>
                  <a:pt x="926484" y="3244825"/>
                </a:cubicBezTo>
                <a:lnTo>
                  <a:pt x="926484" y="3975969"/>
                </a:lnTo>
                <a:lnTo>
                  <a:pt x="600398" y="3975969"/>
                </a:lnTo>
                <a:lnTo>
                  <a:pt x="625111" y="3760701"/>
                </a:lnTo>
                <a:cubicBezTo>
                  <a:pt x="746577" y="2420088"/>
                  <a:pt x="611984" y="1232210"/>
                  <a:pt x="0" y="27142"/>
                </a:cubicBezTo>
                <a:close/>
              </a:path>
            </a:pathLst>
          </a:custGeom>
          <a:solidFill>
            <a:srgbClr val="C55A1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7" name="Google Shape;288;p8">
            <a:extLst>
              <a:ext uri="{FF2B5EF4-FFF2-40B4-BE49-F238E27FC236}">
                <a16:creationId xmlns:a16="http://schemas.microsoft.com/office/drawing/2014/main" id="{0D81BA09-166A-4E43-BE42-CDA1BEEC3816}"/>
              </a:ext>
            </a:extLst>
          </p:cNvPr>
          <p:cNvSpPr/>
          <p:nvPr userDrawn="1"/>
        </p:nvSpPr>
        <p:spPr>
          <a:xfrm>
            <a:off x="10199569" y="1572418"/>
            <a:ext cx="164479" cy="228878"/>
          </a:xfrm>
          <a:custGeom>
            <a:avLst/>
            <a:gdLst/>
            <a:ahLst/>
            <a:cxnLst/>
            <a:rect l="l" t="t" r="r" b="b"/>
            <a:pathLst>
              <a:path w="110204" h="153352" extrusionOk="0">
                <a:moveTo>
                  <a:pt x="110204" y="129826"/>
                </a:moveTo>
                <a:cubicBezTo>
                  <a:pt x="86963" y="86201"/>
                  <a:pt x="62960" y="42958"/>
                  <a:pt x="38195" y="0"/>
                </a:cubicBezTo>
                <a:lnTo>
                  <a:pt x="0" y="18193"/>
                </a:lnTo>
                <a:cubicBezTo>
                  <a:pt x="22860" y="63246"/>
                  <a:pt x="44767" y="108299"/>
                  <a:pt x="65722" y="153353"/>
                </a:cubicBezTo>
                <a:lnTo>
                  <a:pt x="65722" y="153353"/>
                </a:lnTo>
                <a:lnTo>
                  <a:pt x="71247" y="141637"/>
                </a:lnTo>
                <a:cubicBezTo>
                  <a:pt x="74676" y="134303"/>
                  <a:pt x="81153" y="128873"/>
                  <a:pt x="88963" y="126778"/>
                </a:cubicBezTo>
                <a:cubicBezTo>
                  <a:pt x="96107" y="124873"/>
                  <a:pt x="103822" y="126016"/>
                  <a:pt x="110204" y="129826"/>
                </a:cubicBezTo>
                <a:close/>
              </a:path>
            </a:pathLst>
          </a:custGeom>
          <a:solidFill>
            <a:srgbClr val="833C0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8" name="Google Shape;289;p8">
            <a:extLst>
              <a:ext uri="{FF2B5EF4-FFF2-40B4-BE49-F238E27FC236}">
                <a16:creationId xmlns:a16="http://schemas.microsoft.com/office/drawing/2014/main" id="{1C2AEB62-E825-4350-A618-740F532659B1}"/>
              </a:ext>
            </a:extLst>
          </p:cNvPr>
          <p:cNvSpPr/>
          <p:nvPr userDrawn="1"/>
        </p:nvSpPr>
        <p:spPr>
          <a:xfrm>
            <a:off x="9275358" y="819134"/>
            <a:ext cx="1410517" cy="744229"/>
          </a:xfrm>
          <a:custGeom>
            <a:avLst/>
            <a:gdLst/>
            <a:ahLst/>
            <a:cxnLst/>
            <a:rect l="l" t="t" r="r" b="b"/>
            <a:pathLst>
              <a:path w="945070" h="498646" extrusionOk="0">
                <a:moveTo>
                  <a:pt x="634460" y="498647"/>
                </a:moveTo>
                <a:lnTo>
                  <a:pt x="137827" y="398539"/>
                </a:lnTo>
                <a:lnTo>
                  <a:pt x="136589" y="333198"/>
                </a:lnTo>
                <a:lnTo>
                  <a:pt x="102299" y="391396"/>
                </a:lnTo>
                <a:lnTo>
                  <a:pt x="0" y="370821"/>
                </a:lnTo>
                <a:cubicBezTo>
                  <a:pt x="22289" y="136983"/>
                  <a:pt x="197929" y="119457"/>
                  <a:pt x="600551" y="422161"/>
                </a:cubicBezTo>
                <a:cubicBezTo>
                  <a:pt x="680276" y="89453"/>
                  <a:pt x="781240" y="-113144"/>
                  <a:pt x="945071" y="67831"/>
                </a:cubicBezTo>
                <a:lnTo>
                  <a:pt x="885253" y="150794"/>
                </a:lnTo>
                <a:lnTo>
                  <a:pt x="815340" y="115837"/>
                </a:lnTo>
                <a:lnTo>
                  <a:pt x="864394" y="179750"/>
                </a:lnTo>
                <a:lnTo>
                  <a:pt x="634460" y="498647"/>
                </a:lnTo>
                <a:close/>
              </a:path>
            </a:pathLst>
          </a:custGeom>
          <a:solidFill>
            <a:srgbClr val="497A2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9" name="Google Shape;290;p8">
            <a:extLst>
              <a:ext uri="{FF2B5EF4-FFF2-40B4-BE49-F238E27FC236}">
                <a16:creationId xmlns:a16="http://schemas.microsoft.com/office/drawing/2014/main" id="{E8D85359-EC10-4022-BB77-FF7BB69C8AB8}"/>
              </a:ext>
            </a:extLst>
          </p:cNvPr>
          <p:cNvSpPr/>
          <p:nvPr userDrawn="1"/>
        </p:nvSpPr>
        <p:spPr>
          <a:xfrm>
            <a:off x="9003567" y="1096296"/>
            <a:ext cx="2737258" cy="1258070"/>
          </a:xfrm>
          <a:custGeom>
            <a:avLst/>
            <a:gdLst/>
            <a:ahLst/>
            <a:cxnLst/>
            <a:rect l="l" t="t" r="r" b="b"/>
            <a:pathLst>
              <a:path w="1834009" h="842928" extrusionOk="0">
                <a:moveTo>
                  <a:pt x="2257" y="842929"/>
                </a:moveTo>
                <a:cubicBezTo>
                  <a:pt x="-39367" y="365345"/>
                  <a:pt x="504891" y="90263"/>
                  <a:pt x="801595" y="275334"/>
                </a:cubicBezTo>
                <a:cubicBezTo>
                  <a:pt x="953519" y="-113000"/>
                  <a:pt x="1834010" y="-68995"/>
                  <a:pt x="1834010" y="272381"/>
                </a:cubicBezTo>
                <a:lnTo>
                  <a:pt x="1610744" y="284668"/>
                </a:lnTo>
                <a:lnTo>
                  <a:pt x="1587407" y="147413"/>
                </a:lnTo>
                <a:lnTo>
                  <a:pt x="1579787" y="286383"/>
                </a:lnTo>
                <a:lnTo>
                  <a:pt x="1370904" y="297908"/>
                </a:lnTo>
                <a:lnTo>
                  <a:pt x="1329089" y="147508"/>
                </a:lnTo>
                <a:lnTo>
                  <a:pt x="1333090" y="300004"/>
                </a:lnTo>
                <a:lnTo>
                  <a:pt x="1096965" y="313053"/>
                </a:lnTo>
                <a:lnTo>
                  <a:pt x="1079820" y="189799"/>
                </a:lnTo>
                <a:lnTo>
                  <a:pt x="1062008" y="314958"/>
                </a:lnTo>
                <a:lnTo>
                  <a:pt x="820645" y="328293"/>
                </a:lnTo>
                <a:lnTo>
                  <a:pt x="705487" y="400683"/>
                </a:lnTo>
                <a:lnTo>
                  <a:pt x="620334" y="330579"/>
                </a:lnTo>
                <a:lnTo>
                  <a:pt x="662339" y="427829"/>
                </a:lnTo>
                <a:lnTo>
                  <a:pt x="489080" y="536795"/>
                </a:lnTo>
                <a:lnTo>
                  <a:pt x="380114" y="421543"/>
                </a:lnTo>
                <a:lnTo>
                  <a:pt x="430406" y="573752"/>
                </a:lnTo>
                <a:lnTo>
                  <a:pt x="204663" y="715675"/>
                </a:lnTo>
                <a:lnTo>
                  <a:pt x="142846" y="637284"/>
                </a:lnTo>
                <a:lnTo>
                  <a:pt x="146846" y="751965"/>
                </a:lnTo>
                <a:lnTo>
                  <a:pt x="2257" y="842929"/>
                </a:lnTo>
                <a:close/>
              </a:path>
            </a:pathLst>
          </a:custGeom>
          <a:solidFill>
            <a:srgbClr val="60973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0" name="Google Shape;291;p8">
            <a:extLst>
              <a:ext uri="{FF2B5EF4-FFF2-40B4-BE49-F238E27FC236}">
                <a16:creationId xmlns:a16="http://schemas.microsoft.com/office/drawing/2014/main" id="{F6C0F711-2DC7-497C-B658-3D7C18AE4F1B}"/>
              </a:ext>
            </a:extLst>
          </p:cNvPr>
          <p:cNvSpPr/>
          <p:nvPr userDrawn="1"/>
        </p:nvSpPr>
        <p:spPr>
          <a:xfrm>
            <a:off x="9816169" y="1482919"/>
            <a:ext cx="1417642" cy="871278"/>
          </a:xfrm>
          <a:custGeom>
            <a:avLst/>
            <a:gdLst/>
            <a:ahLst/>
            <a:cxnLst/>
            <a:rect l="l" t="t" r="r" b="b"/>
            <a:pathLst>
              <a:path w="949844" h="583771" extrusionOk="0">
                <a:moveTo>
                  <a:pt x="41350" y="583772"/>
                </a:moveTo>
                <a:cubicBezTo>
                  <a:pt x="-56090" y="291069"/>
                  <a:pt x="19824" y="111046"/>
                  <a:pt x="256996" y="35703"/>
                </a:cubicBezTo>
                <a:cubicBezTo>
                  <a:pt x="529030" y="-23637"/>
                  <a:pt x="790301" y="-46307"/>
                  <a:pt x="949845" y="275924"/>
                </a:cubicBezTo>
                <a:lnTo>
                  <a:pt x="727341" y="207630"/>
                </a:lnTo>
                <a:lnTo>
                  <a:pt x="726198" y="101807"/>
                </a:lnTo>
                <a:lnTo>
                  <a:pt x="689431" y="196009"/>
                </a:lnTo>
                <a:lnTo>
                  <a:pt x="520934" y="144288"/>
                </a:lnTo>
                <a:lnTo>
                  <a:pt x="532459" y="53706"/>
                </a:lnTo>
                <a:lnTo>
                  <a:pt x="491311" y="135144"/>
                </a:lnTo>
                <a:lnTo>
                  <a:pt x="276237" y="69136"/>
                </a:lnTo>
                <a:lnTo>
                  <a:pt x="198132" y="240396"/>
                </a:lnTo>
                <a:lnTo>
                  <a:pt x="137648" y="203915"/>
                </a:lnTo>
                <a:lnTo>
                  <a:pt x="188702" y="261065"/>
                </a:lnTo>
                <a:lnTo>
                  <a:pt x="142220" y="362887"/>
                </a:lnTo>
                <a:lnTo>
                  <a:pt x="52018" y="291926"/>
                </a:lnTo>
                <a:lnTo>
                  <a:pt x="116788" y="418608"/>
                </a:lnTo>
                <a:lnTo>
                  <a:pt x="41350" y="583772"/>
                </a:lnTo>
                <a:close/>
              </a:path>
            </a:pathLst>
          </a:custGeom>
          <a:solidFill>
            <a:srgbClr val="81B23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1" name="Google Shape;292;p8">
            <a:extLst>
              <a:ext uri="{FF2B5EF4-FFF2-40B4-BE49-F238E27FC236}">
                <a16:creationId xmlns:a16="http://schemas.microsoft.com/office/drawing/2014/main" id="{31FD747A-F5D2-4B2C-A7C1-8E507A8941BA}"/>
              </a:ext>
            </a:extLst>
          </p:cNvPr>
          <p:cNvSpPr/>
          <p:nvPr userDrawn="1"/>
        </p:nvSpPr>
        <p:spPr>
          <a:xfrm>
            <a:off x="11298731" y="755410"/>
            <a:ext cx="1109224" cy="5079258"/>
          </a:xfrm>
          <a:custGeom>
            <a:avLst/>
            <a:gdLst/>
            <a:ahLst/>
            <a:cxnLst/>
            <a:rect l="l" t="t" r="r" b="b"/>
            <a:pathLst>
              <a:path w="1109224" h="4806554" extrusionOk="0">
                <a:moveTo>
                  <a:pt x="1040873" y="0"/>
                </a:moveTo>
                <a:lnTo>
                  <a:pt x="1109224" y="32540"/>
                </a:lnTo>
                <a:cubicBezTo>
                  <a:pt x="376632" y="1475215"/>
                  <a:pt x="215539" y="2897328"/>
                  <a:pt x="360919" y="4502121"/>
                </a:cubicBezTo>
                <a:lnTo>
                  <a:pt x="395864" y="4806554"/>
                </a:lnTo>
                <a:lnTo>
                  <a:pt x="0" y="4806554"/>
                </a:lnTo>
                <a:lnTo>
                  <a:pt x="0" y="3884551"/>
                </a:lnTo>
                <a:cubicBezTo>
                  <a:pt x="0" y="2520830"/>
                  <a:pt x="358942" y="1181124"/>
                  <a:pt x="1040873" y="0"/>
                </a:cubicBezTo>
                <a:close/>
              </a:path>
            </a:pathLst>
          </a:custGeom>
          <a:solidFill>
            <a:srgbClr val="C55A1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2" name="Google Shape;293;p8">
            <a:extLst>
              <a:ext uri="{FF2B5EF4-FFF2-40B4-BE49-F238E27FC236}">
                <a16:creationId xmlns:a16="http://schemas.microsoft.com/office/drawing/2014/main" id="{8E07BAA9-863B-490F-97C3-3D10CEA00BCA}"/>
              </a:ext>
            </a:extLst>
          </p:cNvPr>
          <p:cNvSpPr/>
          <p:nvPr userDrawn="1"/>
        </p:nvSpPr>
        <p:spPr>
          <a:xfrm>
            <a:off x="12213281" y="731928"/>
            <a:ext cx="197034" cy="274084"/>
          </a:xfrm>
          <a:custGeom>
            <a:avLst/>
            <a:gdLst/>
            <a:ahLst/>
            <a:cxnLst/>
            <a:rect l="l" t="t" r="r" b="b"/>
            <a:pathLst>
              <a:path w="132016" h="183641" extrusionOk="0">
                <a:moveTo>
                  <a:pt x="0" y="155353"/>
                </a:moveTo>
                <a:cubicBezTo>
                  <a:pt x="27813" y="103156"/>
                  <a:pt x="56579" y="51340"/>
                  <a:pt x="86201" y="0"/>
                </a:cubicBezTo>
                <a:lnTo>
                  <a:pt x="132017" y="21812"/>
                </a:lnTo>
                <a:cubicBezTo>
                  <a:pt x="104585" y="75819"/>
                  <a:pt x="78391" y="129731"/>
                  <a:pt x="53340" y="183642"/>
                </a:cubicBezTo>
                <a:lnTo>
                  <a:pt x="53340" y="183642"/>
                </a:lnTo>
                <a:lnTo>
                  <a:pt x="46768" y="169640"/>
                </a:lnTo>
                <a:cubicBezTo>
                  <a:pt x="42672" y="160877"/>
                  <a:pt x="34862" y="154400"/>
                  <a:pt x="25527" y="151924"/>
                </a:cubicBezTo>
                <a:cubicBezTo>
                  <a:pt x="16859" y="149352"/>
                  <a:pt x="7620" y="150781"/>
                  <a:pt x="0" y="155353"/>
                </a:cubicBezTo>
                <a:close/>
              </a:path>
            </a:pathLst>
          </a:custGeom>
          <a:solidFill>
            <a:srgbClr val="833C0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3" name="Google Shape;295;p8">
            <a:extLst>
              <a:ext uri="{FF2B5EF4-FFF2-40B4-BE49-F238E27FC236}">
                <a16:creationId xmlns:a16="http://schemas.microsoft.com/office/drawing/2014/main" id="{99BFDCAD-3C0D-4C5D-B365-49B4F439938C}"/>
              </a:ext>
            </a:extLst>
          </p:cNvPr>
          <p:cNvSpPr/>
          <p:nvPr userDrawn="1"/>
        </p:nvSpPr>
        <p:spPr>
          <a:xfrm>
            <a:off x="10590531" y="195108"/>
            <a:ext cx="2963456" cy="1278011"/>
          </a:xfrm>
          <a:custGeom>
            <a:avLst/>
            <a:gdLst/>
            <a:ahLst/>
            <a:cxnLst/>
            <a:rect l="l" t="t" r="r" b="b"/>
            <a:pathLst>
              <a:path w="2963456" h="1278011" extrusionOk="0">
                <a:moveTo>
                  <a:pt x="820159" y="385"/>
                </a:moveTo>
                <a:cubicBezTo>
                  <a:pt x="1247201" y="-8763"/>
                  <a:pt x="1708170" y="144988"/>
                  <a:pt x="1843874" y="491780"/>
                </a:cubicBezTo>
                <a:cubicBezTo>
                  <a:pt x="2142015" y="305781"/>
                  <a:pt x="2579984" y="379882"/>
                  <a:pt x="2892915" y="632115"/>
                </a:cubicBezTo>
                <a:lnTo>
                  <a:pt x="2963456" y="696439"/>
                </a:lnTo>
                <a:lnTo>
                  <a:pt x="2963456" y="1210030"/>
                </a:lnTo>
                <a:lnTo>
                  <a:pt x="2909899" y="1278011"/>
                </a:lnTo>
                <a:lnTo>
                  <a:pt x="2506764" y="1024509"/>
                </a:lnTo>
                <a:lnTo>
                  <a:pt x="2596570" y="752673"/>
                </a:lnTo>
                <a:lnTo>
                  <a:pt x="2401896" y="958432"/>
                </a:lnTo>
                <a:lnTo>
                  <a:pt x="2092404" y="763899"/>
                </a:lnTo>
                <a:lnTo>
                  <a:pt x="2167432" y="590254"/>
                </a:lnTo>
                <a:lnTo>
                  <a:pt x="2015387" y="715444"/>
                </a:lnTo>
                <a:lnTo>
                  <a:pt x="1809770" y="586133"/>
                </a:lnTo>
                <a:lnTo>
                  <a:pt x="1378643" y="562402"/>
                </a:lnTo>
                <a:lnTo>
                  <a:pt x="1346813" y="338881"/>
                </a:lnTo>
                <a:lnTo>
                  <a:pt x="1316261" y="558992"/>
                </a:lnTo>
                <a:lnTo>
                  <a:pt x="894512" y="535688"/>
                </a:lnTo>
                <a:lnTo>
                  <a:pt x="901759" y="263285"/>
                </a:lnTo>
                <a:lnTo>
                  <a:pt x="827156" y="531994"/>
                </a:lnTo>
                <a:lnTo>
                  <a:pt x="454148" y="511390"/>
                </a:lnTo>
                <a:lnTo>
                  <a:pt x="440506" y="263285"/>
                </a:lnTo>
                <a:lnTo>
                  <a:pt x="398872" y="508405"/>
                </a:lnTo>
                <a:lnTo>
                  <a:pt x="0" y="486381"/>
                </a:lnTo>
                <a:cubicBezTo>
                  <a:pt x="0" y="181579"/>
                  <a:pt x="393116" y="9533"/>
                  <a:pt x="820159" y="385"/>
                </a:cubicBezTo>
                <a:close/>
              </a:path>
            </a:pathLst>
          </a:custGeom>
          <a:solidFill>
            <a:srgbClr val="60973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4" name="Google Shape;296;p8">
            <a:extLst>
              <a:ext uri="{FF2B5EF4-FFF2-40B4-BE49-F238E27FC236}">
                <a16:creationId xmlns:a16="http://schemas.microsoft.com/office/drawing/2014/main" id="{2E933CF7-A5BF-4A0B-BF93-DBD401326FF6}"/>
              </a:ext>
            </a:extLst>
          </p:cNvPr>
          <p:cNvSpPr/>
          <p:nvPr userDrawn="1"/>
        </p:nvSpPr>
        <p:spPr>
          <a:xfrm>
            <a:off x="11049735" y="648288"/>
            <a:ext cx="1697078" cy="1042952"/>
          </a:xfrm>
          <a:custGeom>
            <a:avLst/>
            <a:gdLst/>
            <a:ahLst/>
            <a:cxnLst/>
            <a:rect l="l" t="t" r="r" b="b"/>
            <a:pathLst>
              <a:path w="1137071" h="698795" extrusionOk="0">
                <a:moveTo>
                  <a:pt x="1087564" y="698796"/>
                </a:moveTo>
                <a:cubicBezTo>
                  <a:pt x="1204246" y="348371"/>
                  <a:pt x="1113282" y="132915"/>
                  <a:pt x="829437" y="42714"/>
                </a:cubicBezTo>
                <a:cubicBezTo>
                  <a:pt x="503777" y="-28248"/>
                  <a:pt x="190976" y="-55489"/>
                  <a:pt x="0" y="330273"/>
                </a:cubicBezTo>
                <a:lnTo>
                  <a:pt x="266414" y="248454"/>
                </a:lnTo>
                <a:lnTo>
                  <a:pt x="267843" y="121771"/>
                </a:lnTo>
                <a:lnTo>
                  <a:pt x="311848" y="234547"/>
                </a:lnTo>
                <a:lnTo>
                  <a:pt x="513493" y="172635"/>
                </a:lnTo>
                <a:lnTo>
                  <a:pt x="499776" y="64240"/>
                </a:lnTo>
                <a:lnTo>
                  <a:pt x="549021" y="161681"/>
                </a:lnTo>
                <a:lnTo>
                  <a:pt x="806577" y="82623"/>
                </a:lnTo>
                <a:lnTo>
                  <a:pt x="900113" y="287697"/>
                </a:lnTo>
                <a:lnTo>
                  <a:pt x="972502" y="243977"/>
                </a:lnTo>
                <a:lnTo>
                  <a:pt x="911352" y="312366"/>
                </a:lnTo>
                <a:lnTo>
                  <a:pt x="966978" y="434286"/>
                </a:lnTo>
                <a:lnTo>
                  <a:pt x="1074991" y="349419"/>
                </a:lnTo>
                <a:lnTo>
                  <a:pt x="997458" y="501057"/>
                </a:lnTo>
                <a:lnTo>
                  <a:pt x="1087564" y="698796"/>
                </a:lnTo>
                <a:close/>
              </a:path>
            </a:pathLst>
          </a:custGeom>
          <a:solidFill>
            <a:srgbClr val="81B23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nvGrpSpPr>
          <p:cNvPr id="35" name="Google Shape;149;p5">
            <a:extLst>
              <a:ext uri="{FF2B5EF4-FFF2-40B4-BE49-F238E27FC236}">
                <a16:creationId xmlns:a16="http://schemas.microsoft.com/office/drawing/2014/main" id="{7422CDC1-4A1A-4EF0-B9C8-CDD03517A785}"/>
              </a:ext>
            </a:extLst>
          </p:cNvPr>
          <p:cNvGrpSpPr/>
          <p:nvPr/>
        </p:nvGrpSpPr>
        <p:grpSpPr>
          <a:xfrm flipH="1">
            <a:off x="11799924" y="5740480"/>
            <a:ext cx="435283" cy="1050406"/>
            <a:chOff x="4028392" y="3097874"/>
            <a:chExt cx="1270158" cy="3065088"/>
          </a:xfrm>
        </p:grpSpPr>
        <p:sp>
          <p:nvSpPr>
            <p:cNvPr id="75" name="Google Shape;150;p5">
              <a:extLst>
                <a:ext uri="{FF2B5EF4-FFF2-40B4-BE49-F238E27FC236}">
                  <a16:creationId xmlns:a16="http://schemas.microsoft.com/office/drawing/2014/main" id="{E489BE1A-38FC-4EE1-A836-106830DD62C5}"/>
                </a:ext>
              </a:extLst>
            </p:cNvPr>
            <p:cNvSpPr/>
            <p:nvPr/>
          </p:nvSpPr>
          <p:spPr>
            <a:xfrm>
              <a:off x="4085258" y="3127445"/>
              <a:ext cx="1213292" cy="3035517"/>
            </a:xfrm>
            <a:custGeom>
              <a:avLst/>
              <a:gdLst/>
              <a:ahLst/>
              <a:cxnLst/>
              <a:rect l="l" t="t" r="r" b="b"/>
              <a:pathLst>
                <a:path w="1213292" h="3035517" extrusionOk="0">
                  <a:moveTo>
                    <a:pt x="1042421" y="128134"/>
                  </a:moveTo>
                  <a:cubicBezTo>
                    <a:pt x="788401" y="-178776"/>
                    <a:pt x="356662" y="138564"/>
                    <a:pt x="174450" y="321355"/>
                  </a:cubicBezTo>
                  <a:cubicBezTo>
                    <a:pt x="-61335" y="557849"/>
                    <a:pt x="-20006" y="929998"/>
                    <a:pt x="76290" y="1232258"/>
                  </a:cubicBezTo>
                  <a:cubicBezTo>
                    <a:pt x="132096" y="1407402"/>
                    <a:pt x="235407" y="1768516"/>
                    <a:pt x="266436" y="2045026"/>
                  </a:cubicBezTo>
                  <a:cubicBezTo>
                    <a:pt x="295391" y="2303013"/>
                    <a:pt x="389111" y="2824058"/>
                    <a:pt x="389111" y="2824058"/>
                  </a:cubicBezTo>
                  <a:cubicBezTo>
                    <a:pt x="456583" y="3124636"/>
                    <a:pt x="812521" y="3025792"/>
                    <a:pt x="965726" y="2995814"/>
                  </a:cubicBezTo>
                  <a:cubicBezTo>
                    <a:pt x="1237035" y="2942713"/>
                    <a:pt x="1211102" y="2630838"/>
                    <a:pt x="1211102" y="2630838"/>
                  </a:cubicBezTo>
                  <a:cubicBezTo>
                    <a:pt x="1223372" y="2443738"/>
                    <a:pt x="1180203" y="2227921"/>
                    <a:pt x="1125237" y="1949966"/>
                  </a:cubicBezTo>
                  <a:cubicBezTo>
                    <a:pt x="1069983" y="1670854"/>
                    <a:pt x="1075527" y="1405300"/>
                    <a:pt x="1135458" y="1113393"/>
                  </a:cubicBezTo>
                  <a:cubicBezTo>
                    <a:pt x="1195469" y="820960"/>
                    <a:pt x="1218327" y="340719"/>
                    <a:pt x="1042395" y="128107"/>
                  </a:cubicBezTo>
                  <a:lnTo>
                    <a:pt x="1042421" y="128134"/>
                  </a:lnTo>
                  <a:close/>
                </a:path>
              </a:pathLst>
            </a:custGeom>
            <a:solidFill>
              <a:srgbClr val="C93C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76" name="Google Shape;151;p5">
              <a:extLst>
                <a:ext uri="{FF2B5EF4-FFF2-40B4-BE49-F238E27FC236}">
                  <a16:creationId xmlns:a16="http://schemas.microsoft.com/office/drawing/2014/main" id="{AB5B1566-2AF4-4FDA-982C-C19830E84EDE}"/>
                </a:ext>
              </a:extLst>
            </p:cNvPr>
            <p:cNvSpPr/>
            <p:nvPr/>
          </p:nvSpPr>
          <p:spPr>
            <a:xfrm>
              <a:off x="4028392" y="3097874"/>
              <a:ext cx="1213292" cy="3035517"/>
            </a:xfrm>
            <a:custGeom>
              <a:avLst/>
              <a:gdLst/>
              <a:ahLst/>
              <a:cxnLst/>
              <a:rect l="l" t="t" r="r" b="b"/>
              <a:pathLst>
                <a:path w="1213292" h="3035517" extrusionOk="0">
                  <a:moveTo>
                    <a:pt x="1042421" y="128134"/>
                  </a:moveTo>
                  <a:cubicBezTo>
                    <a:pt x="788401" y="-178776"/>
                    <a:pt x="356662" y="138564"/>
                    <a:pt x="174450" y="321355"/>
                  </a:cubicBezTo>
                  <a:cubicBezTo>
                    <a:pt x="-61335" y="557849"/>
                    <a:pt x="-20006" y="929998"/>
                    <a:pt x="76290" y="1232258"/>
                  </a:cubicBezTo>
                  <a:cubicBezTo>
                    <a:pt x="132096" y="1407402"/>
                    <a:pt x="235407" y="1768516"/>
                    <a:pt x="266436" y="2045026"/>
                  </a:cubicBezTo>
                  <a:cubicBezTo>
                    <a:pt x="295391" y="2303013"/>
                    <a:pt x="389111" y="2824058"/>
                    <a:pt x="389111" y="2824058"/>
                  </a:cubicBezTo>
                  <a:cubicBezTo>
                    <a:pt x="456583" y="3124636"/>
                    <a:pt x="812521" y="3025792"/>
                    <a:pt x="965726" y="2995814"/>
                  </a:cubicBezTo>
                  <a:cubicBezTo>
                    <a:pt x="1237035" y="2942713"/>
                    <a:pt x="1211102" y="2630838"/>
                    <a:pt x="1211102" y="2630838"/>
                  </a:cubicBezTo>
                  <a:cubicBezTo>
                    <a:pt x="1223372" y="2443738"/>
                    <a:pt x="1180203" y="2227921"/>
                    <a:pt x="1125237" y="1949966"/>
                  </a:cubicBezTo>
                  <a:cubicBezTo>
                    <a:pt x="1069983" y="1670854"/>
                    <a:pt x="1075527" y="1405300"/>
                    <a:pt x="1135458" y="1113393"/>
                  </a:cubicBezTo>
                  <a:cubicBezTo>
                    <a:pt x="1195469" y="820960"/>
                    <a:pt x="1218327" y="340719"/>
                    <a:pt x="1042395" y="128107"/>
                  </a:cubicBezTo>
                  <a:lnTo>
                    <a:pt x="1042421" y="128134"/>
                  </a:lnTo>
                  <a:close/>
                </a:path>
              </a:pathLst>
            </a:custGeom>
            <a:solidFill>
              <a:srgbClr val="F5765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77" name="Google Shape;152;p5">
              <a:extLst>
                <a:ext uri="{FF2B5EF4-FFF2-40B4-BE49-F238E27FC236}">
                  <a16:creationId xmlns:a16="http://schemas.microsoft.com/office/drawing/2014/main" id="{FE88B982-AACC-4B54-873E-D19CE8A2704B}"/>
                </a:ext>
              </a:extLst>
            </p:cNvPr>
            <p:cNvSpPr/>
            <p:nvPr/>
          </p:nvSpPr>
          <p:spPr>
            <a:xfrm>
              <a:off x="4214624" y="4482522"/>
              <a:ext cx="335540" cy="814611"/>
            </a:xfrm>
            <a:custGeom>
              <a:avLst/>
              <a:gdLst/>
              <a:ahLst/>
              <a:cxnLst/>
              <a:rect l="l" t="t" r="r" b="b"/>
              <a:pathLst>
                <a:path w="335540" h="814611" extrusionOk="0">
                  <a:moveTo>
                    <a:pt x="-90" y="338912"/>
                  </a:moveTo>
                  <a:cubicBezTo>
                    <a:pt x="934" y="306568"/>
                    <a:pt x="1828" y="272543"/>
                    <a:pt x="3273" y="244325"/>
                  </a:cubicBezTo>
                  <a:cubicBezTo>
                    <a:pt x="4429" y="221913"/>
                    <a:pt x="5821" y="200762"/>
                    <a:pt x="7634" y="180610"/>
                  </a:cubicBezTo>
                  <a:cubicBezTo>
                    <a:pt x="9447" y="160457"/>
                    <a:pt x="11654" y="141329"/>
                    <a:pt x="14439" y="123121"/>
                  </a:cubicBezTo>
                  <a:cubicBezTo>
                    <a:pt x="17224" y="104940"/>
                    <a:pt x="20509" y="87677"/>
                    <a:pt x="24634" y="71151"/>
                  </a:cubicBezTo>
                  <a:cubicBezTo>
                    <a:pt x="26683" y="62875"/>
                    <a:pt x="28916" y="54756"/>
                    <a:pt x="31360" y="46847"/>
                  </a:cubicBezTo>
                  <a:cubicBezTo>
                    <a:pt x="33803" y="38939"/>
                    <a:pt x="36457" y="31188"/>
                    <a:pt x="39321" y="23621"/>
                  </a:cubicBezTo>
                  <a:cubicBezTo>
                    <a:pt x="42185" y="16027"/>
                    <a:pt x="45338" y="8592"/>
                    <a:pt x="48675" y="1288"/>
                  </a:cubicBezTo>
                  <a:cubicBezTo>
                    <a:pt x="48885" y="841"/>
                    <a:pt x="49121" y="421"/>
                    <a:pt x="49332" y="-26"/>
                  </a:cubicBezTo>
                  <a:cubicBezTo>
                    <a:pt x="47414" y="5413"/>
                    <a:pt x="45180" y="10904"/>
                    <a:pt x="43420" y="16316"/>
                  </a:cubicBezTo>
                  <a:cubicBezTo>
                    <a:pt x="-15645" y="199107"/>
                    <a:pt x="190661" y="479453"/>
                    <a:pt x="319457" y="663478"/>
                  </a:cubicBezTo>
                  <a:cubicBezTo>
                    <a:pt x="369011" y="752679"/>
                    <a:pt x="300251" y="905438"/>
                    <a:pt x="156872" y="743194"/>
                  </a:cubicBezTo>
                  <a:cubicBezTo>
                    <a:pt x="110551" y="644797"/>
                    <a:pt x="44287" y="497398"/>
                    <a:pt x="-90" y="338912"/>
                  </a:cubicBezTo>
                  <a:lnTo>
                    <a:pt x="-90" y="338912"/>
                  </a:ln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78" name="Google Shape;153;p5">
              <a:extLst>
                <a:ext uri="{FF2B5EF4-FFF2-40B4-BE49-F238E27FC236}">
                  <a16:creationId xmlns:a16="http://schemas.microsoft.com/office/drawing/2014/main" id="{43EA5AEE-5E18-4FA1-83C3-9CCF62811B0B}"/>
                </a:ext>
              </a:extLst>
            </p:cNvPr>
            <p:cNvSpPr/>
            <p:nvPr/>
          </p:nvSpPr>
          <p:spPr>
            <a:xfrm>
              <a:off x="4964780" y="4636490"/>
              <a:ext cx="243222" cy="685026"/>
            </a:xfrm>
            <a:custGeom>
              <a:avLst/>
              <a:gdLst/>
              <a:ahLst/>
              <a:cxnLst/>
              <a:rect l="l" t="t" r="r" b="b"/>
              <a:pathLst>
                <a:path w="243222" h="685026" extrusionOk="0">
                  <a:moveTo>
                    <a:pt x="191845" y="-26"/>
                  </a:moveTo>
                  <a:cubicBezTo>
                    <a:pt x="192317" y="1235"/>
                    <a:pt x="192869" y="2470"/>
                    <a:pt x="193316" y="3757"/>
                  </a:cubicBezTo>
                  <a:cubicBezTo>
                    <a:pt x="196127" y="11535"/>
                    <a:pt x="198755" y="19496"/>
                    <a:pt x="201198" y="27641"/>
                  </a:cubicBezTo>
                  <a:cubicBezTo>
                    <a:pt x="206085" y="43957"/>
                    <a:pt x="210263" y="61009"/>
                    <a:pt x="213915" y="79033"/>
                  </a:cubicBezTo>
                  <a:cubicBezTo>
                    <a:pt x="217567" y="97084"/>
                    <a:pt x="220667" y="116054"/>
                    <a:pt x="223426" y="136101"/>
                  </a:cubicBezTo>
                  <a:cubicBezTo>
                    <a:pt x="226211" y="156148"/>
                    <a:pt x="228655" y="177325"/>
                    <a:pt x="230888" y="199658"/>
                  </a:cubicBezTo>
                  <a:cubicBezTo>
                    <a:pt x="235250" y="243248"/>
                    <a:pt x="238876" y="291802"/>
                    <a:pt x="243132" y="345717"/>
                  </a:cubicBezTo>
                  <a:cubicBezTo>
                    <a:pt x="212706" y="449737"/>
                    <a:pt x="176448" y="539858"/>
                    <a:pt x="151986" y="601471"/>
                  </a:cubicBezTo>
                  <a:cubicBezTo>
                    <a:pt x="-81119" y="843772"/>
                    <a:pt x="23164" y="481844"/>
                    <a:pt x="23164" y="481844"/>
                  </a:cubicBezTo>
                  <a:cubicBezTo>
                    <a:pt x="175029" y="316001"/>
                    <a:pt x="243999" y="171545"/>
                    <a:pt x="191845" y="-26"/>
                  </a:cubicBezTo>
                  <a:lnTo>
                    <a:pt x="191845" y="-26"/>
                  </a:ln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79" name="Google Shape;154;p5">
              <a:extLst>
                <a:ext uri="{FF2B5EF4-FFF2-40B4-BE49-F238E27FC236}">
                  <a16:creationId xmlns:a16="http://schemas.microsoft.com/office/drawing/2014/main" id="{0447224E-829F-432D-A677-7E65811D2498}"/>
                </a:ext>
              </a:extLst>
            </p:cNvPr>
            <p:cNvSpPr/>
            <p:nvPr/>
          </p:nvSpPr>
          <p:spPr>
            <a:xfrm>
              <a:off x="4719916" y="3559135"/>
              <a:ext cx="82016" cy="207333"/>
            </a:xfrm>
            <a:custGeom>
              <a:avLst/>
              <a:gdLst/>
              <a:ahLst/>
              <a:cxnLst/>
              <a:rect l="l" t="t" r="r" b="b"/>
              <a:pathLst>
                <a:path w="82016" h="207333" extrusionOk="0">
                  <a:moveTo>
                    <a:pt x="17187" y="17371"/>
                  </a:moveTo>
                  <a:cubicBezTo>
                    <a:pt x="17187" y="17371"/>
                    <a:pt x="30771" y="-3307"/>
                    <a:pt x="54155" y="424"/>
                  </a:cubicBezTo>
                  <a:cubicBezTo>
                    <a:pt x="77539" y="4129"/>
                    <a:pt x="81927" y="38680"/>
                    <a:pt x="81927" y="38680"/>
                  </a:cubicBezTo>
                  <a:cubicBezTo>
                    <a:pt x="60828" y="108622"/>
                    <a:pt x="71023" y="195353"/>
                    <a:pt x="71023" y="195353"/>
                  </a:cubicBezTo>
                  <a:lnTo>
                    <a:pt x="3603" y="207308"/>
                  </a:lnTo>
                  <a:cubicBezTo>
                    <a:pt x="3577" y="207282"/>
                    <a:pt x="-10743" y="110014"/>
                    <a:pt x="17187" y="17371"/>
                  </a:cubicBezTo>
                  <a:lnTo>
                    <a:pt x="17187" y="17371"/>
                  </a:ln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80" name="Google Shape;155;p5">
              <a:extLst>
                <a:ext uri="{FF2B5EF4-FFF2-40B4-BE49-F238E27FC236}">
                  <a16:creationId xmlns:a16="http://schemas.microsoft.com/office/drawing/2014/main" id="{54EF7B1C-6C69-4C87-8328-C0395FEABA62}"/>
                </a:ext>
              </a:extLst>
            </p:cNvPr>
            <p:cNvSpPr/>
            <p:nvPr/>
          </p:nvSpPr>
          <p:spPr>
            <a:xfrm>
              <a:off x="4167470" y="3667678"/>
              <a:ext cx="1096176" cy="1314554"/>
            </a:xfrm>
            <a:custGeom>
              <a:avLst/>
              <a:gdLst/>
              <a:ahLst/>
              <a:cxnLst/>
              <a:rect l="l" t="t" r="r" b="b"/>
              <a:pathLst>
                <a:path w="1096176" h="1314554" extrusionOk="0">
                  <a:moveTo>
                    <a:pt x="581325" y="0"/>
                  </a:moveTo>
                  <a:cubicBezTo>
                    <a:pt x="872286" y="260247"/>
                    <a:pt x="999480" y="535838"/>
                    <a:pt x="1068949" y="769836"/>
                  </a:cubicBezTo>
                  <a:cubicBezTo>
                    <a:pt x="1122154" y="949053"/>
                    <a:pt x="1088760" y="1149447"/>
                    <a:pt x="1040468" y="1314529"/>
                  </a:cubicBezTo>
                  <a:cubicBezTo>
                    <a:pt x="1036238" y="1260614"/>
                    <a:pt x="1032586" y="1212059"/>
                    <a:pt x="1028224" y="1168470"/>
                  </a:cubicBezTo>
                  <a:cubicBezTo>
                    <a:pt x="1025991" y="1146137"/>
                    <a:pt x="1023521" y="1124960"/>
                    <a:pt x="1020762" y="1104912"/>
                  </a:cubicBezTo>
                  <a:cubicBezTo>
                    <a:pt x="1017977" y="1084865"/>
                    <a:pt x="1014903" y="1065895"/>
                    <a:pt x="1011251" y="1047845"/>
                  </a:cubicBezTo>
                  <a:cubicBezTo>
                    <a:pt x="1007599" y="1029794"/>
                    <a:pt x="1003421" y="1012769"/>
                    <a:pt x="998534" y="996452"/>
                  </a:cubicBezTo>
                  <a:cubicBezTo>
                    <a:pt x="996090" y="988307"/>
                    <a:pt x="993463" y="980346"/>
                    <a:pt x="990652" y="972569"/>
                  </a:cubicBezTo>
                  <a:cubicBezTo>
                    <a:pt x="990179" y="971281"/>
                    <a:pt x="989653" y="970073"/>
                    <a:pt x="989180" y="968785"/>
                  </a:cubicBezTo>
                  <a:cubicBezTo>
                    <a:pt x="983426" y="949815"/>
                    <a:pt x="976542" y="930609"/>
                    <a:pt x="967741" y="910903"/>
                  </a:cubicBezTo>
                  <a:cubicBezTo>
                    <a:pt x="816059" y="570940"/>
                    <a:pt x="670447" y="350762"/>
                    <a:pt x="581351" y="248476"/>
                  </a:cubicBezTo>
                  <a:cubicBezTo>
                    <a:pt x="389391" y="360299"/>
                    <a:pt x="173600" y="596952"/>
                    <a:pt x="96485" y="814818"/>
                  </a:cubicBezTo>
                  <a:cubicBezTo>
                    <a:pt x="96275" y="815265"/>
                    <a:pt x="96039" y="815685"/>
                    <a:pt x="95829" y="816132"/>
                  </a:cubicBezTo>
                  <a:cubicBezTo>
                    <a:pt x="92492" y="823436"/>
                    <a:pt x="89339" y="830872"/>
                    <a:pt x="86475" y="838465"/>
                  </a:cubicBezTo>
                  <a:cubicBezTo>
                    <a:pt x="83611" y="846058"/>
                    <a:pt x="80957" y="853783"/>
                    <a:pt x="78514" y="861691"/>
                  </a:cubicBezTo>
                  <a:cubicBezTo>
                    <a:pt x="76070" y="869600"/>
                    <a:pt x="73837" y="877719"/>
                    <a:pt x="71788" y="885995"/>
                  </a:cubicBezTo>
                  <a:cubicBezTo>
                    <a:pt x="67689" y="902522"/>
                    <a:pt x="64378" y="919784"/>
                    <a:pt x="61593" y="937966"/>
                  </a:cubicBezTo>
                  <a:cubicBezTo>
                    <a:pt x="58808" y="956147"/>
                    <a:pt x="56575" y="975275"/>
                    <a:pt x="54788" y="995454"/>
                  </a:cubicBezTo>
                  <a:cubicBezTo>
                    <a:pt x="52975" y="1015606"/>
                    <a:pt x="51583" y="1036757"/>
                    <a:pt x="50427" y="1059169"/>
                  </a:cubicBezTo>
                  <a:cubicBezTo>
                    <a:pt x="48982" y="1087388"/>
                    <a:pt x="48062" y="1121413"/>
                    <a:pt x="47064" y="1153756"/>
                  </a:cubicBezTo>
                  <a:cubicBezTo>
                    <a:pt x="9202" y="1018601"/>
                    <a:pt x="-12763" y="875407"/>
                    <a:pt x="7784" y="747320"/>
                  </a:cubicBezTo>
                  <a:cubicBezTo>
                    <a:pt x="63222" y="401471"/>
                    <a:pt x="342071" y="104256"/>
                    <a:pt x="581298" y="-26"/>
                  </a:cubicBezTo>
                  <a:lnTo>
                    <a:pt x="581325" y="0"/>
                  </a:lnTo>
                  <a:close/>
                </a:path>
              </a:pathLst>
            </a:custGeom>
            <a:solidFill>
              <a:srgbClr val="CB381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36" name="Google Shape;251;p7">
            <a:extLst>
              <a:ext uri="{FF2B5EF4-FFF2-40B4-BE49-F238E27FC236}">
                <a16:creationId xmlns:a16="http://schemas.microsoft.com/office/drawing/2014/main" id="{48DFC28F-E5D4-47CB-8608-CCD8023F3F76}"/>
              </a:ext>
            </a:extLst>
          </p:cNvPr>
          <p:cNvGrpSpPr/>
          <p:nvPr userDrawn="1"/>
        </p:nvGrpSpPr>
        <p:grpSpPr>
          <a:xfrm>
            <a:off x="8724035" y="4408908"/>
            <a:ext cx="2993503" cy="1873569"/>
            <a:chOff x="6689597" y="4026978"/>
            <a:chExt cx="1992915" cy="994886"/>
          </a:xfrm>
        </p:grpSpPr>
        <p:sp>
          <p:nvSpPr>
            <p:cNvPr id="71" name="Google Shape;252;p7">
              <a:extLst>
                <a:ext uri="{FF2B5EF4-FFF2-40B4-BE49-F238E27FC236}">
                  <a16:creationId xmlns:a16="http://schemas.microsoft.com/office/drawing/2014/main" id="{0708D739-00F8-404B-8FC2-DE9A2059C6D6}"/>
                </a:ext>
              </a:extLst>
            </p:cNvPr>
            <p:cNvSpPr/>
            <p:nvPr/>
          </p:nvSpPr>
          <p:spPr>
            <a:xfrm>
              <a:off x="6689597" y="4056887"/>
              <a:ext cx="1299209" cy="964977"/>
            </a:xfrm>
            <a:custGeom>
              <a:avLst/>
              <a:gdLst/>
              <a:ahLst/>
              <a:cxnLst/>
              <a:rect l="l" t="t" r="r" b="b"/>
              <a:pathLst>
                <a:path w="1299209" h="964977" extrusionOk="0">
                  <a:moveTo>
                    <a:pt x="1236154" y="0"/>
                  </a:moveTo>
                  <a:lnTo>
                    <a:pt x="0" y="964978"/>
                  </a:lnTo>
                  <a:lnTo>
                    <a:pt x="566833" y="587407"/>
                  </a:lnTo>
                  <a:lnTo>
                    <a:pt x="1217200" y="961834"/>
                  </a:lnTo>
                  <a:lnTo>
                    <a:pt x="608647" y="555022"/>
                  </a:lnTo>
                  <a:lnTo>
                    <a:pt x="1299210" y="44196"/>
                  </a:lnTo>
                  <a:close/>
                </a:path>
              </a:pathLst>
            </a:custGeom>
            <a:solidFill>
              <a:srgbClr val="833C0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72" name="Google Shape;253;p7">
              <a:extLst>
                <a:ext uri="{FF2B5EF4-FFF2-40B4-BE49-F238E27FC236}">
                  <a16:creationId xmlns:a16="http://schemas.microsoft.com/office/drawing/2014/main" id="{E1020974-1F1B-402A-A81A-CA8015110448}"/>
                </a:ext>
              </a:extLst>
            </p:cNvPr>
            <p:cNvSpPr/>
            <p:nvPr/>
          </p:nvSpPr>
          <p:spPr>
            <a:xfrm>
              <a:off x="7133748" y="4026978"/>
              <a:ext cx="1470374" cy="709517"/>
            </a:xfrm>
            <a:custGeom>
              <a:avLst/>
              <a:gdLst/>
              <a:ahLst/>
              <a:cxnLst/>
              <a:rect l="l" t="t" r="r" b="b"/>
              <a:pathLst>
                <a:path w="1470374" h="709517" extrusionOk="0">
                  <a:moveTo>
                    <a:pt x="1470374" y="0"/>
                  </a:moveTo>
                  <a:cubicBezTo>
                    <a:pt x="1390269" y="387858"/>
                    <a:pt x="1038415" y="709517"/>
                    <a:pt x="731615" y="709517"/>
                  </a:cubicBezTo>
                  <a:lnTo>
                    <a:pt x="0" y="709517"/>
                  </a:lnTo>
                  <a:cubicBezTo>
                    <a:pt x="365760" y="709517"/>
                    <a:pt x="668464" y="322707"/>
                    <a:pt x="778383" y="6287"/>
                  </a:cubicBezTo>
                  <a:lnTo>
                    <a:pt x="1470374" y="0"/>
                  </a:lnTo>
                  <a:close/>
                </a:path>
              </a:pathLst>
            </a:custGeom>
            <a:solidFill>
              <a:srgbClr val="FFF2C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73" name="Google Shape;254;p7">
              <a:extLst>
                <a:ext uri="{FF2B5EF4-FFF2-40B4-BE49-F238E27FC236}">
                  <a16:creationId xmlns:a16="http://schemas.microsoft.com/office/drawing/2014/main" id="{B1888C1A-E3AD-4D62-BD78-7B6369EE1FF4}"/>
                </a:ext>
              </a:extLst>
            </p:cNvPr>
            <p:cNvSpPr/>
            <p:nvPr/>
          </p:nvSpPr>
          <p:spPr>
            <a:xfrm>
              <a:off x="6779608" y="4595430"/>
              <a:ext cx="1105185" cy="141065"/>
            </a:xfrm>
            <a:custGeom>
              <a:avLst/>
              <a:gdLst/>
              <a:ahLst/>
              <a:cxnLst/>
              <a:rect l="l" t="t" r="r" b="b"/>
              <a:pathLst>
                <a:path w="1105185" h="141065" extrusionOk="0">
                  <a:moveTo>
                    <a:pt x="0" y="0"/>
                  </a:moveTo>
                  <a:cubicBezTo>
                    <a:pt x="117920" y="88392"/>
                    <a:pt x="249460" y="141065"/>
                    <a:pt x="373571" y="141065"/>
                  </a:cubicBezTo>
                  <a:lnTo>
                    <a:pt x="1105186" y="141065"/>
                  </a:lnTo>
                  <a:cubicBezTo>
                    <a:pt x="966978" y="141065"/>
                    <a:pt x="837724" y="85820"/>
                    <a:pt x="724472" y="0"/>
                  </a:cubicBezTo>
                  <a:lnTo>
                    <a:pt x="0" y="0"/>
                  </a:lnTo>
                  <a:close/>
                </a:path>
              </a:pathLst>
            </a:custGeom>
            <a:solidFill>
              <a:srgbClr val="F5E4B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74" name="Google Shape;255;p7">
              <a:extLst>
                <a:ext uri="{FF2B5EF4-FFF2-40B4-BE49-F238E27FC236}">
                  <a16:creationId xmlns:a16="http://schemas.microsoft.com/office/drawing/2014/main" id="{6DF137FB-F58C-438F-8023-C32A76CE45D4}"/>
                </a:ext>
              </a:extLst>
            </p:cNvPr>
            <p:cNvSpPr/>
            <p:nvPr/>
          </p:nvSpPr>
          <p:spPr>
            <a:xfrm>
              <a:off x="7383398" y="4056887"/>
              <a:ext cx="1299114" cy="964977"/>
            </a:xfrm>
            <a:custGeom>
              <a:avLst/>
              <a:gdLst/>
              <a:ahLst/>
              <a:cxnLst/>
              <a:rect l="l" t="t" r="r" b="b"/>
              <a:pathLst>
                <a:path w="1299114" h="964977" extrusionOk="0">
                  <a:moveTo>
                    <a:pt x="1236059" y="0"/>
                  </a:moveTo>
                  <a:lnTo>
                    <a:pt x="0" y="964978"/>
                  </a:lnTo>
                  <a:lnTo>
                    <a:pt x="566833" y="587407"/>
                  </a:lnTo>
                  <a:lnTo>
                    <a:pt x="1217200" y="961834"/>
                  </a:lnTo>
                  <a:lnTo>
                    <a:pt x="608552" y="555022"/>
                  </a:lnTo>
                  <a:lnTo>
                    <a:pt x="1299115" y="44196"/>
                  </a:lnTo>
                  <a:close/>
                </a:path>
              </a:pathLst>
            </a:custGeom>
            <a:solidFill>
              <a:srgbClr val="833C0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37" name="Google Shape;187;p5">
            <a:extLst>
              <a:ext uri="{FF2B5EF4-FFF2-40B4-BE49-F238E27FC236}">
                <a16:creationId xmlns:a16="http://schemas.microsoft.com/office/drawing/2014/main" id="{CE326856-B150-4045-98C4-C8D058FA0C0B}"/>
              </a:ext>
            </a:extLst>
          </p:cNvPr>
          <p:cNvGrpSpPr/>
          <p:nvPr/>
        </p:nvGrpSpPr>
        <p:grpSpPr>
          <a:xfrm>
            <a:off x="10461224" y="5703249"/>
            <a:ext cx="778382" cy="1138235"/>
            <a:chOff x="4610438" y="3689854"/>
            <a:chExt cx="2773002" cy="4054987"/>
          </a:xfrm>
        </p:grpSpPr>
        <p:sp>
          <p:nvSpPr>
            <p:cNvPr id="48" name="Google Shape;188;p5">
              <a:extLst>
                <a:ext uri="{FF2B5EF4-FFF2-40B4-BE49-F238E27FC236}">
                  <a16:creationId xmlns:a16="http://schemas.microsoft.com/office/drawing/2014/main" id="{ED555FA7-975E-4793-97A0-5C0B85A37B35}"/>
                </a:ext>
              </a:extLst>
            </p:cNvPr>
            <p:cNvSpPr/>
            <p:nvPr/>
          </p:nvSpPr>
          <p:spPr>
            <a:xfrm>
              <a:off x="4967785" y="5036024"/>
              <a:ext cx="1706100" cy="1282800"/>
            </a:xfrm>
            <a:prstGeom prst="ellipse">
              <a:avLst/>
            </a:prstGeom>
            <a:solidFill>
              <a:srgbClr val="FFE68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nvGrpSpPr>
            <p:cNvPr id="49" name="Google Shape;189;p5">
              <a:extLst>
                <a:ext uri="{FF2B5EF4-FFF2-40B4-BE49-F238E27FC236}">
                  <a16:creationId xmlns:a16="http://schemas.microsoft.com/office/drawing/2014/main" id="{3161E187-2429-416E-A10D-08B0208DEDD5}"/>
                </a:ext>
              </a:extLst>
            </p:cNvPr>
            <p:cNvGrpSpPr/>
            <p:nvPr/>
          </p:nvGrpSpPr>
          <p:grpSpPr>
            <a:xfrm>
              <a:off x="4610438" y="3689854"/>
              <a:ext cx="2773002" cy="4054987"/>
              <a:chOff x="4768606" y="1356086"/>
              <a:chExt cx="2773002" cy="4054987"/>
            </a:xfrm>
          </p:grpSpPr>
          <p:sp>
            <p:nvSpPr>
              <p:cNvPr id="50" name="Google Shape;190;p5">
                <a:extLst>
                  <a:ext uri="{FF2B5EF4-FFF2-40B4-BE49-F238E27FC236}">
                    <a16:creationId xmlns:a16="http://schemas.microsoft.com/office/drawing/2014/main" id="{BFC3C8B2-35AD-4D6D-AD86-12F53E2821BA}"/>
                  </a:ext>
                </a:extLst>
              </p:cNvPr>
              <p:cNvSpPr/>
              <p:nvPr/>
            </p:nvSpPr>
            <p:spPr>
              <a:xfrm>
                <a:off x="5859665" y="2715567"/>
                <a:ext cx="697953" cy="280492"/>
              </a:xfrm>
              <a:custGeom>
                <a:avLst/>
                <a:gdLst/>
                <a:ahLst/>
                <a:cxnLst/>
                <a:rect l="l" t="t" r="r" b="b"/>
                <a:pathLst>
                  <a:path w="697953" h="280492" extrusionOk="0">
                    <a:moveTo>
                      <a:pt x="123728" y="162813"/>
                    </a:moveTo>
                    <a:cubicBezTo>
                      <a:pt x="123728" y="162813"/>
                      <a:pt x="306370" y="182387"/>
                      <a:pt x="410735" y="195427"/>
                    </a:cubicBezTo>
                    <a:cubicBezTo>
                      <a:pt x="515100" y="208476"/>
                      <a:pt x="671653" y="280228"/>
                      <a:pt x="671653" y="280228"/>
                    </a:cubicBezTo>
                    <a:lnTo>
                      <a:pt x="697742" y="188902"/>
                    </a:lnTo>
                    <a:lnTo>
                      <a:pt x="215044" y="-265"/>
                    </a:lnTo>
                    <a:lnTo>
                      <a:pt x="71540" y="58448"/>
                    </a:lnTo>
                    <a:lnTo>
                      <a:pt x="-212" y="117150"/>
                    </a:lnTo>
                    <a:lnTo>
                      <a:pt x="123728" y="162813"/>
                    </a:lnTo>
                    <a:close/>
                  </a:path>
                </a:pathLst>
              </a:custGeom>
              <a:solidFill>
                <a:srgbClr val="FFEEAA"/>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51" name="Google Shape;191;p5">
                <a:extLst>
                  <a:ext uri="{FF2B5EF4-FFF2-40B4-BE49-F238E27FC236}">
                    <a16:creationId xmlns:a16="http://schemas.microsoft.com/office/drawing/2014/main" id="{1874D93A-1361-49E2-80EB-92D7AFB8C911}"/>
                  </a:ext>
                </a:extLst>
              </p:cNvPr>
              <p:cNvSpPr/>
              <p:nvPr/>
            </p:nvSpPr>
            <p:spPr>
              <a:xfrm>
                <a:off x="5598775" y="2647811"/>
                <a:ext cx="1128474" cy="400061"/>
              </a:xfrm>
              <a:custGeom>
                <a:avLst/>
                <a:gdLst/>
                <a:ahLst/>
                <a:cxnLst/>
                <a:rect l="l" t="t" r="r" b="b"/>
                <a:pathLst>
                  <a:path w="1128474" h="400061" extrusionOk="0">
                    <a:moveTo>
                      <a:pt x="71531" y="28354"/>
                    </a:moveTo>
                    <a:cubicBezTo>
                      <a:pt x="71531" y="28354"/>
                      <a:pt x="293311" y="15305"/>
                      <a:pt x="345498" y="2265"/>
                    </a:cubicBezTo>
                    <a:cubicBezTo>
                      <a:pt x="397686" y="-10784"/>
                      <a:pt x="632506" y="28354"/>
                      <a:pt x="717307" y="80541"/>
                    </a:cubicBezTo>
                    <a:cubicBezTo>
                      <a:pt x="802108" y="132719"/>
                      <a:pt x="912998" y="106631"/>
                      <a:pt x="997799" y="178382"/>
                    </a:cubicBezTo>
                    <a:cubicBezTo>
                      <a:pt x="1082600" y="250134"/>
                      <a:pt x="1128263" y="354499"/>
                      <a:pt x="1128263" y="354499"/>
                    </a:cubicBezTo>
                    <a:cubicBezTo>
                      <a:pt x="1128263" y="354499"/>
                      <a:pt x="1023897" y="419727"/>
                      <a:pt x="984759" y="393638"/>
                    </a:cubicBezTo>
                    <a:cubicBezTo>
                      <a:pt x="945621" y="367539"/>
                      <a:pt x="906483" y="354499"/>
                      <a:pt x="847780" y="302312"/>
                    </a:cubicBezTo>
                    <a:cubicBezTo>
                      <a:pt x="789078" y="250125"/>
                      <a:pt x="632525" y="171848"/>
                      <a:pt x="495536" y="171848"/>
                    </a:cubicBezTo>
                    <a:cubicBezTo>
                      <a:pt x="358557" y="171848"/>
                      <a:pt x="312894" y="204462"/>
                      <a:pt x="273756" y="204462"/>
                    </a:cubicBezTo>
                    <a:cubicBezTo>
                      <a:pt x="234618" y="204462"/>
                      <a:pt x="188955" y="224036"/>
                      <a:pt x="188955" y="224036"/>
                    </a:cubicBezTo>
                    <a:lnTo>
                      <a:pt x="-212" y="191413"/>
                    </a:lnTo>
                    <a:lnTo>
                      <a:pt x="71540" y="28335"/>
                    </a:lnTo>
                    <a:close/>
                  </a:path>
                </a:pathLst>
              </a:custGeom>
              <a:solidFill>
                <a:srgbClr val="FFE68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52" name="Google Shape;192;p5">
                <a:extLst>
                  <a:ext uri="{FF2B5EF4-FFF2-40B4-BE49-F238E27FC236}">
                    <a16:creationId xmlns:a16="http://schemas.microsoft.com/office/drawing/2014/main" id="{29FA44CF-C3BF-479C-A97F-9B5929D5601E}"/>
                  </a:ext>
                </a:extLst>
              </p:cNvPr>
              <p:cNvSpPr/>
              <p:nvPr/>
            </p:nvSpPr>
            <p:spPr>
              <a:xfrm>
                <a:off x="4920328" y="2650264"/>
                <a:ext cx="2230869" cy="973807"/>
              </a:xfrm>
              <a:custGeom>
                <a:avLst/>
                <a:gdLst/>
                <a:ahLst/>
                <a:cxnLst/>
                <a:rect l="l" t="t" r="r" b="b"/>
                <a:pathLst>
                  <a:path w="2230869" h="973807" extrusionOk="0">
                    <a:moveTo>
                      <a:pt x="-212" y="508532"/>
                    </a:moveTo>
                    <a:cubicBezTo>
                      <a:pt x="-212" y="508532"/>
                      <a:pt x="78065" y="351979"/>
                      <a:pt x="188955" y="306316"/>
                    </a:cubicBezTo>
                    <a:cubicBezTo>
                      <a:pt x="299845" y="260654"/>
                      <a:pt x="554239" y="136714"/>
                      <a:pt x="554239" y="136714"/>
                    </a:cubicBezTo>
                    <a:cubicBezTo>
                      <a:pt x="554239" y="136714"/>
                      <a:pt x="671653" y="51913"/>
                      <a:pt x="697742" y="38873"/>
                    </a:cubicBezTo>
                    <a:cubicBezTo>
                      <a:pt x="723831" y="25824"/>
                      <a:pt x="756445" y="-265"/>
                      <a:pt x="756445" y="-265"/>
                    </a:cubicBezTo>
                    <a:cubicBezTo>
                      <a:pt x="756445" y="-265"/>
                      <a:pt x="762970" y="221516"/>
                      <a:pt x="802108" y="234565"/>
                    </a:cubicBezTo>
                    <a:cubicBezTo>
                      <a:pt x="841246" y="247614"/>
                      <a:pt x="873860" y="188902"/>
                      <a:pt x="965185" y="241089"/>
                    </a:cubicBezTo>
                    <a:cubicBezTo>
                      <a:pt x="1056511" y="293267"/>
                      <a:pt x="1121738" y="280228"/>
                      <a:pt x="1147827" y="280228"/>
                    </a:cubicBezTo>
                    <a:cubicBezTo>
                      <a:pt x="1173926" y="280228"/>
                      <a:pt x="1239153" y="273703"/>
                      <a:pt x="1278291" y="299792"/>
                    </a:cubicBezTo>
                    <a:cubicBezTo>
                      <a:pt x="1317429" y="325891"/>
                      <a:pt x="1382656" y="325891"/>
                      <a:pt x="1480507" y="351979"/>
                    </a:cubicBezTo>
                    <a:cubicBezTo>
                      <a:pt x="1578347" y="378068"/>
                      <a:pt x="1695762" y="397642"/>
                      <a:pt x="1721861" y="391118"/>
                    </a:cubicBezTo>
                    <a:cubicBezTo>
                      <a:pt x="1747959" y="384593"/>
                      <a:pt x="1832751" y="338930"/>
                      <a:pt x="1878414" y="384593"/>
                    </a:cubicBezTo>
                    <a:cubicBezTo>
                      <a:pt x="1924077" y="430256"/>
                      <a:pt x="2139332" y="567235"/>
                      <a:pt x="2139332" y="567235"/>
                    </a:cubicBezTo>
                    <a:lnTo>
                      <a:pt x="2230658" y="671600"/>
                    </a:lnTo>
                    <a:cubicBezTo>
                      <a:pt x="2230658" y="671600"/>
                      <a:pt x="2080629" y="958607"/>
                      <a:pt x="1956690" y="971657"/>
                    </a:cubicBezTo>
                    <a:cubicBezTo>
                      <a:pt x="1832751" y="984706"/>
                      <a:pt x="1428329" y="925994"/>
                      <a:pt x="1343528" y="919469"/>
                    </a:cubicBezTo>
                    <a:cubicBezTo>
                      <a:pt x="1258727" y="912954"/>
                      <a:pt x="919532" y="841202"/>
                      <a:pt x="808642" y="841202"/>
                    </a:cubicBezTo>
                    <a:cubicBezTo>
                      <a:pt x="697752" y="841202"/>
                      <a:pt x="417260" y="815104"/>
                      <a:pt x="365082" y="802064"/>
                    </a:cubicBezTo>
                    <a:cubicBezTo>
                      <a:pt x="312894" y="789015"/>
                      <a:pt x="188964" y="730312"/>
                      <a:pt x="162866" y="665085"/>
                    </a:cubicBezTo>
                    <a:cubicBezTo>
                      <a:pt x="136767" y="599849"/>
                      <a:pt x="97629" y="534621"/>
                      <a:pt x="97629" y="534621"/>
                    </a:cubicBezTo>
                    <a:lnTo>
                      <a:pt x="-212" y="508523"/>
                    </a:lnTo>
                    <a:close/>
                  </a:path>
                </a:pathLst>
              </a:custGeom>
              <a:solidFill>
                <a:srgbClr val="FFEEAA"/>
              </a:solidFill>
              <a:ln w="9525" cap="flat" cmpd="sng">
                <a:solidFill>
                  <a:srgbClr val="FFE68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53" name="Google Shape;193;p5">
                <a:extLst>
                  <a:ext uri="{FF2B5EF4-FFF2-40B4-BE49-F238E27FC236}">
                    <a16:creationId xmlns:a16="http://schemas.microsoft.com/office/drawing/2014/main" id="{E3A1326E-5D02-4429-9A70-DE848E757558}"/>
                  </a:ext>
                </a:extLst>
              </p:cNvPr>
              <p:cNvSpPr/>
              <p:nvPr/>
            </p:nvSpPr>
            <p:spPr>
              <a:xfrm>
                <a:off x="4917060" y="3126476"/>
                <a:ext cx="2260217" cy="569572"/>
              </a:xfrm>
              <a:custGeom>
                <a:avLst/>
                <a:gdLst/>
                <a:ahLst/>
                <a:cxnLst/>
                <a:rect l="l" t="t" r="r" b="b"/>
                <a:pathLst>
                  <a:path w="2260217" h="569572" extrusionOk="0">
                    <a:moveTo>
                      <a:pt x="935840" y="338930"/>
                    </a:moveTo>
                    <a:cubicBezTo>
                      <a:pt x="935840" y="338930"/>
                      <a:pt x="720585" y="299792"/>
                      <a:pt x="661872" y="306316"/>
                    </a:cubicBezTo>
                    <a:cubicBezTo>
                      <a:pt x="603170" y="312841"/>
                      <a:pt x="361816" y="280228"/>
                      <a:pt x="316153" y="254129"/>
                    </a:cubicBezTo>
                    <a:cubicBezTo>
                      <a:pt x="270490" y="228040"/>
                      <a:pt x="192214" y="208476"/>
                      <a:pt x="185689" y="162813"/>
                    </a:cubicBezTo>
                    <a:cubicBezTo>
                      <a:pt x="179164" y="117150"/>
                      <a:pt x="140026" y="25834"/>
                      <a:pt x="140026" y="25834"/>
                    </a:cubicBezTo>
                    <a:lnTo>
                      <a:pt x="153075" y="-265"/>
                    </a:lnTo>
                    <a:cubicBezTo>
                      <a:pt x="153075" y="-265"/>
                      <a:pt x="42185" y="25834"/>
                      <a:pt x="16096" y="25834"/>
                    </a:cubicBezTo>
                    <a:cubicBezTo>
                      <a:pt x="-9993" y="25834"/>
                      <a:pt x="3047" y="91061"/>
                      <a:pt x="3047" y="91061"/>
                    </a:cubicBezTo>
                    <a:cubicBezTo>
                      <a:pt x="3047" y="91061"/>
                      <a:pt x="237877" y="410692"/>
                      <a:pt x="498795" y="443305"/>
                    </a:cubicBezTo>
                    <a:cubicBezTo>
                      <a:pt x="759713" y="475919"/>
                      <a:pt x="1222847" y="515057"/>
                      <a:pt x="1431578" y="521582"/>
                    </a:cubicBezTo>
                    <a:cubicBezTo>
                      <a:pt x="1640309" y="528106"/>
                      <a:pt x="1927326" y="599858"/>
                      <a:pt x="2005602" y="554195"/>
                    </a:cubicBezTo>
                    <a:cubicBezTo>
                      <a:pt x="2083879" y="508532"/>
                      <a:pt x="2175204" y="462869"/>
                      <a:pt x="2194769" y="417216"/>
                    </a:cubicBezTo>
                    <a:cubicBezTo>
                      <a:pt x="2214343" y="371553"/>
                      <a:pt x="2240432" y="299801"/>
                      <a:pt x="2240432" y="299801"/>
                    </a:cubicBezTo>
                    <a:lnTo>
                      <a:pt x="2260006" y="175862"/>
                    </a:lnTo>
                    <a:lnTo>
                      <a:pt x="2214343" y="143249"/>
                    </a:lnTo>
                    <a:cubicBezTo>
                      <a:pt x="2214343" y="143249"/>
                      <a:pt x="2136066" y="306326"/>
                      <a:pt x="2096928" y="358504"/>
                    </a:cubicBezTo>
                    <a:cubicBezTo>
                      <a:pt x="2057790" y="410692"/>
                      <a:pt x="1881672" y="469394"/>
                      <a:pt x="1783822" y="456345"/>
                    </a:cubicBezTo>
                    <a:cubicBezTo>
                      <a:pt x="1685981" y="443296"/>
                      <a:pt x="1333737" y="417207"/>
                      <a:pt x="1229372" y="384593"/>
                    </a:cubicBezTo>
                    <a:cubicBezTo>
                      <a:pt x="1125006" y="351979"/>
                      <a:pt x="955404" y="358504"/>
                      <a:pt x="935840" y="338930"/>
                    </a:cubicBezTo>
                    <a:close/>
                  </a:path>
                </a:pathLst>
              </a:custGeom>
              <a:solidFill>
                <a:srgbClr val="D0DC7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54" name="Google Shape;194;p5">
                <a:extLst>
                  <a:ext uri="{FF2B5EF4-FFF2-40B4-BE49-F238E27FC236}">
                    <a16:creationId xmlns:a16="http://schemas.microsoft.com/office/drawing/2014/main" id="{D6B91FB0-EAA6-477E-86BC-45F2E94E0DE5}"/>
                  </a:ext>
                </a:extLst>
              </p:cNvPr>
              <p:cNvSpPr/>
              <p:nvPr/>
            </p:nvSpPr>
            <p:spPr>
              <a:xfrm>
                <a:off x="4768606" y="3145974"/>
                <a:ext cx="2466770" cy="2265099"/>
              </a:xfrm>
              <a:custGeom>
                <a:avLst/>
                <a:gdLst/>
                <a:ahLst/>
                <a:cxnLst/>
                <a:rect l="l" t="t" r="r" b="b"/>
                <a:pathLst>
                  <a:path w="2466770" h="2265099" extrusionOk="0">
                    <a:moveTo>
                      <a:pt x="138461" y="-226"/>
                    </a:moveTo>
                    <a:cubicBezTo>
                      <a:pt x="138461" y="-226"/>
                      <a:pt x="-18092" y="97614"/>
                      <a:pt x="1482" y="749915"/>
                    </a:cubicBezTo>
                    <a:cubicBezTo>
                      <a:pt x="21056" y="1402215"/>
                      <a:pt x="275450" y="1897963"/>
                      <a:pt x="536368" y="2106656"/>
                    </a:cubicBezTo>
                    <a:cubicBezTo>
                      <a:pt x="797286" y="2315387"/>
                      <a:pt x="1358261" y="2321912"/>
                      <a:pt x="1632219" y="2100132"/>
                    </a:cubicBezTo>
                    <a:cubicBezTo>
                      <a:pt x="1906187" y="1878351"/>
                      <a:pt x="2264946" y="1434791"/>
                      <a:pt x="2369311" y="1141249"/>
                    </a:cubicBezTo>
                    <a:cubicBezTo>
                      <a:pt x="2473677" y="847718"/>
                      <a:pt x="2473677" y="508523"/>
                      <a:pt x="2460637" y="378059"/>
                    </a:cubicBezTo>
                    <a:cubicBezTo>
                      <a:pt x="2447588" y="247595"/>
                      <a:pt x="2421499" y="156279"/>
                      <a:pt x="2421499" y="156279"/>
                    </a:cubicBezTo>
                    <a:cubicBezTo>
                      <a:pt x="2421499" y="156279"/>
                      <a:pt x="2323658" y="254120"/>
                      <a:pt x="2317133" y="319356"/>
                    </a:cubicBezTo>
                    <a:cubicBezTo>
                      <a:pt x="2310609" y="384584"/>
                      <a:pt x="2212768" y="462860"/>
                      <a:pt x="2062740" y="482434"/>
                    </a:cubicBezTo>
                    <a:cubicBezTo>
                      <a:pt x="1912711" y="502008"/>
                      <a:pt x="1482191" y="410682"/>
                      <a:pt x="1351736" y="397633"/>
                    </a:cubicBezTo>
                    <a:cubicBezTo>
                      <a:pt x="1221273" y="384593"/>
                      <a:pt x="1038631" y="351979"/>
                      <a:pt x="960354" y="338930"/>
                    </a:cubicBezTo>
                    <a:cubicBezTo>
                      <a:pt x="882078" y="325881"/>
                      <a:pt x="855989" y="358494"/>
                      <a:pt x="738574" y="332406"/>
                    </a:cubicBezTo>
                    <a:cubicBezTo>
                      <a:pt x="621159" y="306316"/>
                      <a:pt x="405904" y="286743"/>
                      <a:pt x="347192" y="208466"/>
                    </a:cubicBezTo>
                    <a:cubicBezTo>
                      <a:pt x="288480" y="130190"/>
                      <a:pt x="262391" y="25824"/>
                      <a:pt x="262391" y="25824"/>
                    </a:cubicBezTo>
                    <a:lnTo>
                      <a:pt x="138451" y="-265"/>
                    </a:lnTo>
                    <a:close/>
                  </a:path>
                </a:pathLst>
              </a:custGeom>
              <a:solidFill>
                <a:srgbClr val="ABC837"/>
              </a:solidFill>
              <a:ln w="9525" cap="flat" cmpd="sng">
                <a:solidFill>
                  <a:srgbClr val="A9C637"/>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55" name="Google Shape;195;p5">
                <a:extLst>
                  <a:ext uri="{FF2B5EF4-FFF2-40B4-BE49-F238E27FC236}">
                    <a16:creationId xmlns:a16="http://schemas.microsoft.com/office/drawing/2014/main" id="{A6B93185-4C33-4F8C-B358-5E50ED987C4A}"/>
                  </a:ext>
                </a:extLst>
              </p:cNvPr>
              <p:cNvSpPr/>
              <p:nvPr/>
            </p:nvSpPr>
            <p:spPr>
              <a:xfrm>
                <a:off x="4787597" y="3163404"/>
                <a:ext cx="2428825" cy="2230265"/>
              </a:xfrm>
              <a:custGeom>
                <a:avLst/>
                <a:gdLst/>
                <a:ahLst/>
                <a:cxnLst/>
                <a:rect l="l" t="t" r="r" b="b"/>
                <a:pathLst>
                  <a:path w="2428825" h="2230265" extrusionOk="0">
                    <a:moveTo>
                      <a:pt x="136329" y="-226"/>
                    </a:moveTo>
                    <a:cubicBezTo>
                      <a:pt x="136329" y="-226"/>
                      <a:pt x="-17814" y="96110"/>
                      <a:pt x="1455" y="738371"/>
                    </a:cubicBezTo>
                    <a:cubicBezTo>
                      <a:pt x="20724" y="1380632"/>
                      <a:pt x="271203" y="1868798"/>
                      <a:pt x="528112" y="2074252"/>
                    </a:cubicBezTo>
                    <a:cubicBezTo>
                      <a:pt x="785020" y="2279773"/>
                      <a:pt x="1337365" y="2286202"/>
                      <a:pt x="1607104" y="2067832"/>
                    </a:cubicBezTo>
                    <a:cubicBezTo>
                      <a:pt x="1876852" y="1849462"/>
                      <a:pt x="2230096" y="1412722"/>
                      <a:pt x="2332861" y="1123705"/>
                    </a:cubicBezTo>
                    <a:cubicBezTo>
                      <a:pt x="2435626" y="834687"/>
                      <a:pt x="2435626" y="500712"/>
                      <a:pt x="2422777" y="372258"/>
                    </a:cubicBezTo>
                    <a:cubicBezTo>
                      <a:pt x="2409928" y="243804"/>
                      <a:pt x="2384239" y="153888"/>
                      <a:pt x="2384239" y="153888"/>
                    </a:cubicBezTo>
                    <a:cubicBezTo>
                      <a:pt x="2384239" y="153888"/>
                      <a:pt x="2287903" y="250224"/>
                      <a:pt x="2281474" y="314451"/>
                    </a:cubicBezTo>
                    <a:cubicBezTo>
                      <a:pt x="2275054" y="378678"/>
                      <a:pt x="2178708" y="455745"/>
                      <a:pt x="2030995" y="475014"/>
                    </a:cubicBezTo>
                    <a:cubicBezTo>
                      <a:pt x="1883271" y="494283"/>
                      <a:pt x="1459380" y="404358"/>
                      <a:pt x="1330926" y="391518"/>
                    </a:cubicBezTo>
                    <a:cubicBezTo>
                      <a:pt x="1202472" y="378668"/>
                      <a:pt x="1022640" y="346560"/>
                      <a:pt x="945573" y="333711"/>
                    </a:cubicBezTo>
                    <a:cubicBezTo>
                      <a:pt x="868507" y="320871"/>
                      <a:pt x="842808" y="352980"/>
                      <a:pt x="727203" y="327291"/>
                    </a:cubicBezTo>
                    <a:cubicBezTo>
                      <a:pt x="611598" y="301602"/>
                      <a:pt x="399648" y="282333"/>
                      <a:pt x="341850" y="205256"/>
                    </a:cubicBezTo>
                    <a:cubicBezTo>
                      <a:pt x="284052" y="128190"/>
                      <a:pt x="258364" y="25424"/>
                      <a:pt x="258364" y="25424"/>
                    </a:cubicBezTo>
                    <a:lnTo>
                      <a:pt x="136320" y="-265"/>
                    </a:lnTo>
                    <a:close/>
                  </a:path>
                </a:pathLst>
              </a:cu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56" name="Google Shape;196;p5">
                <a:extLst>
                  <a:ext uri="{FF2B5EF4-FFF2-40B4-BE49-F238E27FC236}">
                    <a16:creationId xmlns:a16="http://schemas.microsoft.com/office/drawing/2014/main" id="{9212F188-15B6-4AF4-BDA8-52D905D9300F}"/>
                  </a:ext>
                </a:extLst>
              </p:cNvPr>
              <p:cNvSpPr/>
              <p:nvPr/>
            </p:nvSpPr>
            <p:spPr>
              <a:xfrm rot="-3929096">
                <a:off x="5337741" y="4321859"/>
                <a:ext cx="1495002" cy="419810"/>
              </a:xfrm>
              <a:custGeom>
                <a:avLst/>
                <a:gdLst/>
                <a:ahLst/>
                <a:cxnLst/>
                <a:rect l="l" t="t" r="r" b="b"/>
                <a:pathLst>
                  <a:path w="1494759" h="419742" extrusionOk="0">
                    <a:moveTo>
                      <a:pt x="-173" y="-190"/>
                    </a:moveTo>
                    <a:cubicBezTo>
                      <a:pt x="630728" y="221431"/>
                      <a:pt x="655371" y="227589"/>
                      <a:pt x="872211" y="233738"/>
                    </a:cubicBezTo>
                    <a:cubicBezTo>
                      <a:pt x="1089080" y="239895"/>
                      <a:pt x="1325670" y="166021"/>
                      <a:pt x="1350313" y="141400"/>
                    </a:cubicBezTo>
                    <a:cubicBezTo>
                      <a:pt x="1374957" y="116778"/>
                      <a:pt x="1646050" y="122927"/>
                      <a:pt x="1374957" y="246053"/>
                    </a:cubicBezTo>
                    <a:cubicBezTo>
                      <a:pt x="1103871" y="369179"/>
                      <a:pt x="936282" y="461517"/>
                      <a:pt x="679979" y="399958"/>
                    </a:cubicBezTo>
                    <a:cubicBezTo>
                      <a:pt x="423676" y="338400"/>
                      <a:pt x="300451" y="289148"/>
                      <a:pt x="201877" y="209116"/>
                    </a:cubicBezTo>
                    <a:cubicBezTo>
                      <a:pt x="103295" y="129084"/>
                      <a:pt x="4721" y="5967"/>
                      <a:pt x="-209" y="-190"/>
                    </a:cubicBezTo>
                    <a:close/>
                  </a:path>
                </a:pathLst>
              </a:custGeom>
              <a:solidFill>
                <a:srgbClr val="89A02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57" name="Google Shape;197;p5">
                <a:extLst>
                  <a:ext uri="{FF2B5EF4-FFF2-40B4-BE49-F238E27FC236}">
                    <a16:creationId xmlns:a16="http://schemas.microsoft.com/office/drawing/2014/main" id="{4E511001-B8A6-42BE-85E2-B866DE53FA4A}"/>
                  </a:ext>
                </a:extLst>
              </p:cNvPr>
              <p:cNvSpPr/>
              <p:nvPr/>
            </p:nvSpPr>
            <p:spPr>
              <a:xfrm>
                <a:off x="4796716" y="3444265"/>
                <a:ext cx="567026" cy="1561518"/>
              </a:xfrm>
              <a:custGeom>
                <a:avLst/>
                <a:gdLst/>
                <a:ahLst/>
                <a:cxnLst/>
                <a:rect l="l" t="t" r="r" b="b"/>
                <a:pathLst>
                  <a:path w="567026" h="1561518" extrusionOk="0">
                    <a:moveTo>
                      <a:pt x="38754" y="1615"/>
                    </a:moveTo>
                    <a:cubicBezTo>
                      <a:pt x="38754" y="1615"/>
                      <a:pt x="-104358" y="569114"/>
                      <a:pt x="158009" y="973546"/>
                    </a:cubicBezTo>
                    <a:cubicBezTo>
                      <a:pt x="420377" y="1377968"/>
                      <a:pt x="527720" y="1541045"/>
                      <a:pt x="563490" y="1560610"/>
                    </a:cubicBezTo>
                    <a:cubicBezTo>
                      <a:pt x="599277" y="1580174"/>
                      <a:pt x="336892" y="1149663"/>
                      <a:pt x="253424" y="875695"/>
                    </a:cubicBezTo>
                    <a:cubicBezTo>
                      <a:pt x="169938" y="601728"/>
                      <a:pt x="146098" y="353859"/>
                      <a:pt x="146098" y="236444"/>
                    </a:cubicBezTo>
                    <a:cubicBezTo>
                      <a:pt x="146098" y="119030"/>
                      <a:pt x="50683" y="-17950"/>
                      <a:pt x="38754" y="1615"/>
                    </a:cubicBezTo>
                    <a:close/>
                  </a:path>
                </a:pathLst>
              </a:custGeom>
              <a:solidFill>
                <a:srgbClr val="6680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58" name="Google Shape;198;p5">
                <a:extLst>
                  <a:ext uri="{FF2B5EF4-FFF2-40B4-BE49-F238E27FC236}">
                    <a16:creationId xmlns:a16="http://schemas.microsoft.com/office/drawing/2014/main" id="{7D9B6AEA-857F-4272-8653-F05EB02D9D85}"/>
                  </a:ext>
                </a:extLst>
              </p:cNvPr>
              <p:cNvSpPr/>
              <p:nvPr/>
            </p:nvSpPr>
            <p:spPr>
              <a:xfrm flipH="1">
                <a:off x="6610133" y="3463834"/>
                <a:ext cx="567026" cy="1561518"/>
              </a:xfrm>
              <a:custGeom>
                <a:avLst/>
                <a:gdLst/>
                <a:ahLst/>
                <a:cxnLst/>
                <a:rect l="l" t="t" r="r" b="b"/>
                <a:pathLst>
                  <a:path w="567026" h="1561518" extrusionOk="0">
                    <a:moveTo>
                      <a:pt x="38945" y="1617"/>
                    </a:moveTo>
                    <a:cubicBezTo>
                      <a:pt x="38945" y="1617"/>
                      <a:pt x="-104168" y="569116"/>
                      <a:pt x="158200" y="973548"/>
                    </a:cubicBezTo>
                    <a:cubicBezTo>
                      <a:pt x="420567" y="1377970"/>
                      <a:pt x="527911" y="1541048"/>
                      <a:pt x="563680" y="1560612"/>
                    </a:cubicBezTo>
                    <a:cubicBezTo>
                      <a:pt x="599467" y="1580176"/>
                      <a:pt x="337082" y="1149665"/>
                      <a:pt x="253614" y="875697"/>
                    </a:cubicBezTo>
                    <a:cubicBezTo>
                      <a:pt x="170128" y="601730"/>
                      <a:pt x="146288" y="353861"/>
                      <a:pt x="146288" y="236446"/>
                    </a:cubicBezTo>
                    <a:cubicBezTo>
                      <a:pt x="146288" y="119032"/>
                      <a:pt x="50874" y="-17947"/>
                      <a:pt x="38945" y="1617"/>
                    </a:cubicBezTo>
                    <a:close/>
                  </a:path>
                </a:pathLst>
              </a:custGeom>
              <a:solidFill>
                <a:srgbClr val="6680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59" name="Google Shape;199;p5">
                <a:extLst>
                  <a:ext uri="{FF2B5EF4-FFF2-40B4-BE49-F238E27FC236}">
                    <a16:creationId xmlns:a16="http://schemas.microsoft.com/office/drawing/2014/main" id="{84E64108-58E7-4F76-9440-2685F327A4B1}"/>
                  </a:ext>
                </a:extLst>
              </p:cNvPr>
              <p:cNvSpPr/>
              <p:nvPr/>
            </p:nvSpPr>
            <p:spPr>
              <a:xfrm>
                <a:off x="5024722" y="2858893"/>
                <a:ext cx="587073" cy="280584"/>
              </a:xfrm>
              <a:custGeom>
                <a:avLst/>
                <a:gdLst/>
                <a:ahLst/>
                <a:cxnLst/>
                <a:rect l="l" t="t" r="r" b="b"/>
                <a:pathLst>
                  <a:path w="587073" h="280584" extrusionOk="0">
                    <a:moveTo>
                      <a:pt x="51985" y="260756"/>
                    </a:moveTo>
                    <a:cubicBezTo>
                      <a:pt x="51985" y="260756"/>
                      <a:pt x="397705" y="175955"/>
                      <a:pt x="489021" y="84638"/>
                    </a:cubicBezTo>
                    <a:cubicBezTo>
                      <a:pt x="580347" y="-6687"/>
                      <a:pt x="586862" y="-163"/>
                      <a:pt x="586862" y="-163"/>
                    </a:cubicBezTo>
                    <a:cubicBezTo>
                      <a:pt x="586862" y="-163"/>
                      <a:pt x="384646" y="143341"/>
                      <a:pt x="234618" y="182479"/>
                    </a:cubicBezTo>
                    <a:cubicBezTo>
                      <a:pt x="84589" y="221618"/>
                      <a:pt x="-212" y="280320"/>
                      <a:pt x="-212" y="280320"/>
                    </a:cubicBezTo>
                    <a:lnTo>
                      <a:pt x="51976" y="260756"/>
                    </a:lnTo>
                    <a:close/>
                  </a:path>
                </a:pathLst>
              </a:custGeom>
              <a:solidFill>
                <a:srgbClr val="FFE68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60" name="Google Shape;200;p5">
                <a:extLst>
                  <a:ext uri="{FF2B5EF4-FFF2-40B4-BE49-F238E27FC236}">
                    <a16:creationId xmlns:a16="http://schemas.microsoft.com/office/drawing/2014/main" id="{1AE7F3AB-367C-40AD-9958-17A72DDA5535}"/>
                  </a:ext>
                </a:extLst>
              </p:cNvPr>
              <p:cNvSpPr/>
              <p:nvPr/>
            </p:nvSpPr>
            <p:spPr>
              <a:xfrm>
                <a:off x="5853188" y="2859052"/>
                <a:ext cx="477117" cy="319135"/>
              </a:xfrm>
              <a:custGeom>
                <a:avLst/>
                <a:gdLst/>
                <a:ahLst/>
                <a:cxnLst/>
                <a:rect l="l" t="t" r="r" b="b"/>
                <a:pathLst>
                  <a:path w="477117" h="319135" extrusionOk="0">
                    <a:moveTo>
                      <a:pt x="475962" y="117150"/>
                    </a:moveTo>
                    <a:cubicBezTo>
                      <a:pt x="443348" y="117150"/>
                      <a:pt x="286796" y="149764"/>
                      <a:pt x="254182" y="228040"/>
                    </a:cubicBezTo>
                    <a:cubicBezTo>
                      <a:pt x="221568" y="306317"/>
                      <a:pt x="182430" y="338930"/>
                      <a:pt x="169381" y="306317"/>
                    </a:cubicBezTo>
                    <a:cubicBezTo>
                      <a:pt x="156341" y="273703"/>
                      <a:pt x="234618" y="241090"/>
                      <a:pt x="195479" y="162813"/>
                    </a:cubicBezTo>
                    <a:cubicBezTo>
                      <a:pt x="156332" y="84537"/>
                      <a:pt x="195479" y="117150"/>
                      <a:pt x="117203" y="91061"/>
                    </a:cubicBezTo>
                    <a:cubicBezTo>
                      <a:pt x="38926" y="64972"/>
                      <a:pt x="-212" y="-265"/>
                      <a:pt x="-212" y="-265"/>
                    </a:cubicBezTo>
                    <a:cubicBezTo>
                      <a:pt x="-212" y="-265"/>
                      <a:pt x="51966" y="51923"/>
                      <a:pt x="208519" y="64972"/>
                    </a:cubicBezTo>
                    <a:cubicBezTo>
                      <a:pt x="365072" y="78012"/>
                      <a:pt x="489011" y="123675"/>
                      <a:pt x="475962" y="117150"/>
                    </a:cubicBezTo>
                    <a:close/>
                  </a:path>
                </a:pathLst>
              </a:custGeom>
              <a:solidFill>
                <a:srgbClr val="FFE68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61" name="Google Shape;201;p5">
                <a:extLst>
                  <a:ext uri="{FF2B5EF4-FFF2-40B4-BE49-F238E27FC236}">
                    <a16:creationId xmlns:a16="http://schemas.microsoft.com/office/drawing/2014/main" id="{1E403777-5672-4048-A7A5-47FF7D534EE6}"/>
                  </a:ext>
                </a:extLst>
              </p:cNvPr>
              <p:cNvSpPr/>
              <p:nvPr/>
            </p:nvSpPr>
            <p:spPr>
              <a:xfrm>
                <a:off x="6520528" y="3094577"/>
                <a:ext cx="224228" cy="239849"/>
              </a:xfrm>
              <a:custGeom>
                <a:avLst/>
                <a:gdLst/>
                <a:ahLst/>
                <a:cxnLst/>
                <a:rect l="l" t="t" r="r" b="b"/>
                <a:pathLst>
                  <a:path w="224228" h="239849" extrusionOk="0">
                    <a:moveTo>
                      <a:pt x="-212" y="-265"/>
                    </a:moveTo>
                    <a:cubicBezTo>
                      <a:pt x="-212" y="-265"/>
                      <a:pt x="-212" y="30682"/>
                      <a:pt x="55843" y="84841"/>
                    </a:cubicBezTo>
                    <a:cubicBezTo>
                      <a:pt x="111907" y="139000"/>
                      <a:pt x="224017" y="239585"/>
                      <a:pt x="224017" y="239585"/>
                    </a:cubicBezTo>
                    <a:cubicBezTo>
                      <a:pt x="224017" y="239585"/>
                      <a:pt x="55843" y="38426"/>
                      <a:pt x="-212" y="-265"/>
                    </a:cubicBezTo>
                    <a:close/>
                  </a:path>
                </a:pathLst>
              </a:custGeom>
              <a:solidFill>
                <a:srgbClr val="FFE68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62" name="Google Shape;202;p5">
                <a:extLst>
                  <a:ext uri="{FF2B5EF4-FFF2-40B4-BE49-F238E27FC236}">
                    <a16:creationId xmlns:a16="http://schemas.microsoft.com/office/drawing/2014/main" id="{E077740C-F3C1-45A6-B4FE-49023C035B49}"/>
                  </a:ext>
                </a:extLst>
              </p:cNvPr>
              <p:cNvSpPr/>
              <p:nvPr/>
            </p:nvSpPr>
            <p:spPr>
              <a:xfrm>
                <a:off x="6316312" y="3217830"/>
                <a:ext cx="9525" cy="234829"/>
              </a:xfrm>
              <a:custGeom>
                <a:avLst/>
                <a:gdLst/>
                <a:ahLst/>
                <a:cxnLst/>
                <a:rect l="l" t="t" r="r" b="b"/>
                <a:pathLst>
                  <a:path w="9525" h="234829" extrusionOk="0">
                    <a:moveTo>
                      <a:pt x="-212" y="-265"/>
                    </a:moveTo>
                    <a:lnTo>
                      <a:pt x="-212" y="234565"/>
                    </a:lnTo>
                  </a:path>
                </a:pathLst>
              </a:custGeom>
              <a:noFill/>
              <a:ln w="9525" cap="flat" cmpd="sng">
                <a:solidFill>
                  <a:srgbClr val="FFE68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63" name="Google Shape;203;p5">
                <a:extLst>
                  <a:ext uri="{FF2B5EF4-FFF2-40B4-BE49-F238E27FC236}">
                    <a16:creationId xmlns:a16="http://schemas.microsoft.com/office/drawing/2014/main" id="{761C9EF3-059F-4FF3-A6DA-CAACA3CA3957}"/>
                  </a:ext>
                </a:extLst>
              </p:cNvPr>
              <p:cNvSpPr/>
              <p:nvPr/>
            </p:nvSpPr>
            <p:spPr>
              <a:xfrm>
                <a:off x="5556584" y="3623843"/>
                <a:ext cx="738298" cy="271897"/>
              </a:xfrm>
              <a:custGeom>
                <a:avLst/>
                <a:gdLst/>
                <a:ahLst/>
                <a:cxnLst/>
                <a:rect l="l" t="t" r="r" b="b"/>
                <a:pathLst>
                  <a:path w="738298" h="271897" extrusionOk="0">
                    <a:moveTo>
                      <a:pt x="-208" y="-271"/>
                    </a:moveTo>
                    <a:cubicBezTo>
                      <a:pt x="311409" y="143289"/>
                      <a:pt x="323581" y="147278"/>
                      <a:pt x="430684" y="151261"/>
                    </a:cubicBezTo>
                    <a:cubicBezTo>
                      <a:pt x="537801" y="155250"/>
                      <a:pt x="654658" y="107396"/>
                      <a:pt x="666830" y="91447"/>
                    </a:cubicBezTo>
                    <a:cubicBezTo>
                      <a:pt x="679002" y="75497"/>
                      <a:pt x="812902" y="79481"/>
                      <a:pt x="679002" y="159238"/>
                    </a:cubicBezTo>
                    <a:cubicBezTo>
                      <a:pt x="545106" y="238996"/>
                      <a:pt x="462330" y="298810"/>
                      <a:pt x="335736" y="258934"/>
                    </a:cubicBezTo>
                    <a:cubicBezTo>
                      <a:pt x="209141" y="219058"/>
                      <a:pt x="148278" y="187154"/>
                      <a:pt x="99589" y="135312"/>
                    </a:cubicBezTo>
                    <a:cubicBezTo>
                      <a:pt x="50898" y="83469"/>
                      <a:pt x="2210" y="3717"/>
                      <a:pt x="-226" y="-271"/>
                    </a:cubicBezTo>
                    <a:close/>
                  </a:path>
                </a:pathLst>
              </a:custGeom>
              <a:solidFill>
                <a:srgbClr val="FFFFFF">
                  <a:alpha val="4022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64" name="Google Shape;204;p5">
                <a:extLst>
                  <a:ext uri="{FF2B5EF4-FFF2-40B4-BE49-F238E27FC236}">
                    <a16:creationId xmlns:a16="http://schemas.microsoft.com/office/drawing/2014/main" id="{61F5BDDB-8602-4A2E-B5B7-A5D6E91624F8}"/>
                  </a:ext>
                </a:extLst>
              </p:cNvPr>
              <p:cNvSpPr/>
              <p:nvPr/>
            </p:nvSpPr>
            <p:spPr>
              <a:xfrm>
                <a:off x="5486723" y="2961608"/>
                <a:ext cx="267519" cy="423226"/>
              </a:xfrm>
              <a:custGeom>
                <a:avLst/>
                <a:gdLst/>
                <a:ahLst/>
                <a:cxnLst/>
                <a:rect l="l" t="t" r="r" b="b"/>
                <a:pathLst>
                  <a:path w="267519" h="423226" extrusionOk="0">
                    <a:moveTo>
                      <a:pt x="267307" y="-265"/>
                    </a:moveTo>
                    <a:cubicBezTo>
                      <a:pt x="230407" y="36636"/>
                      <a:pt x="-212" y="396404"/>
                      <a:pt x="-212" y="396404"/>
                    </a:cubicBezTo>
                    <a:cubicBezTo>
                      <a:pt x="-212" y="396404"/>
                      <a:pt x="-212" y="507104"/>
                      <a:pt x="128938" y="276485"/>
                    </a:cubicBezTo>
                    <a:cubicBezTo>
                      <a:pt x="258087" y="45865"/>
                      <a:pt x="267307" y="8965"/>
                      <a:pt x="267307" y="-265"/>
                    </a:cubicBezTo>
                    <a:close/>
                  </a:path>
                </a:pathLst>
              </a:custGeom>
              <a:solidFill>
                <a:srgbClr val="FFE68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nvGrpSpPr>
              <p:cNvPr id="65" name="Google Shape;205;p5">
                <a:extLst>
                  <a:ext uri="{FF2B5EF4-FFF2-40B4-BE49-F238E27FC236}">
                    <a16:creationId xmlns:a16="http://schemas.microsoft.com/office/drawing/2014/main" id="{D61164DA-03E3-4A66-A41B-E08853882621}"/>
                  </a:ext>
                </a:extLst>
              </p:cNvPr>
              <p:cNvGrpSpPr/>
              <p:nvPr/>
            </p:nvGrpSpPr>
            <p:grpSpPr>
              <a:xfrm>
                <a:off x="6306235" y="1356086"/>
                <a:ext cx="1235373" cy="1660293"/>
                <a:chOff x="6306235" y="1356086"/>
                <a:chExt cx="1235373" cy="1660293"/>
              </a:xfrm>
            </p:grpSpPr>
            <p:sp>
              <p:nvSpPr>
                <p:cNvPr id="66" name="Google Shape;206;p5">
                  <a:extLst>
                    <a:ext uri="{FF2B5EF4-FFF2-40B4-BE49-F238E27FC236}">
                      <a16:creationId xmlns:a16="http://schemas.microsoft.com/office/drawing/2014/main" id="{CF72DDE8-8F07-4F7E-BC67-1EA9E2378B3A}"/>
                    </a:ext>
                  </a:extLst>
                </p:cNvPr>
                <p:cNvSpPr/>
                <p:nvPr/>
              </p:nvSpPr>
              <p:spPr>
                <a:xfrm>
                  <a:off x="6371938" y="1404273"/>
                  <a:ext cx="1143381" cy="1612106"/>
                </a:xfrm>
                <a:custGeom>
                  <a:avLst/>
                  <a:gdLst/>
                  <a:ahLst/>
                  <a:cxnLst/>
                  <a:rect l="l" t="t" r="r" b="b"/>
                  <a:pathLst>
                    <a:path w="1143381" h="1612106" extrusionOk="0">
                      <a:moveTo>
                        <a:pt x="25604" y="1611840"/>
                      </a:moveTo>
                      <a:lnTo>
                        <a:pt x="1142696" y="17260"/>
                      </a:lnTo>
                      <a:lnTo>
                        <a:pt x="1120788" y="-266"/>
                      </a:lnTo>
                      <a:lnTo>
                        <a:pt x="-685" y="1607459"/>
                      </a:lnTo>
                      <a:lnTo>
                        <a:pt x="25604" y="1611840"/>
                      </a:lnTo>
                      <a:close/>
                    </a:path>
                  </a:pathLst>
                </a:custGeom>
                <a:solidFill>
                  <a:srgbClr val="FFE680">
                    <a:alpha val="4392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nvGrpSpPr>
                <p:cNvPr id="67" name="Google Shape;207;p5">
                  <a:extLst>
                    <a:ext uri="{FF2B5EF4-FFF2-40B4-BE49-F238E27FC236}">
                      <a16:creationId xmlns:a16="http://schemas.microsoft.com/office/drawing/2014/main" id="{B6D2468F-F2DE-4676-BE2D-E7A0A38A7D24}"/>
                    </a:ext>
                  </a:extLst>
                </p:cNvPr>
                <p:cNvGrpSpPr/>
                <p:nvPr/>
              </p:nvGrpSpPr>
              <p:grpSpPr>
                <a:xfrm>
                  <a:off x="6306235" y="1356086"/>
                  <a:ext cx="1235373" cy="1647158"/>
                  <a:chOff x="6306235" y="1356086"/>
                  <a:chExt cx="1235373" cy="1647158"/>
                </a:xfrm>
              </p:grpSpPr>
              <p:sp>
                <p:nvSpPr>
                  <p:cNvPr id="68" name="Google Shape;208;p5">
                    <a:extLst>
                      <a:ext uri="{FF2B5EF4-FFF2-40B4-BE49-F238E27FC236}">
                        <a16:creationId xmlns:a16="http://schemas.microsoft.com/office/drawing/2014/main" id="{1270CC42-C38C-409A-BF88-4D87997E05DC}"/>
                      </a:ext>
                    </a:extLst>
                  </p:cNvPr>
                  <p:cNvSpPr/>
                  <p:nvPr/>
                </p:nvSpPr>
                <p:spPr>
                  <a:xfrm>
                    <a:off x="6306235" y="1356086"/>
                    <a:ext cx="1235373" cy="1647158"/>
                  </a:xfrm>
                  <a:custGeom>
                    <a:avLst/>
                    <a:gdLst/>
                    <a:ahLst/>
                    <a:cxnLst/>
                    <a:rect l="l" t="t" r="r" b="b"/>
                    <a:pathLst>
                      <a:path w="1235373" h="1647158" extrusionOk="0">
                        <a:moveTo>
                          <a:pt x="113215" y="1646883"/>
                        </a:moveTo>
                        <a:lnTo>
                          <a:pt x="1234688" y="74210"/>
                        </a:lnTo>
                        <a:lnTo>
                          <a:pt x="1120789" y="-266"/>
                        </a:lnTo>
                        <a:lnTo>
                          <a:pt x="-685" y="1607459"/>
                        </a:lnTo>
                        <a:lnTo>
                          <a:pt x="113215" y="1646892"/>
                        </a:lnTo>
                        <a:close/>
                      </a:path>
                    </a:pathLst>
                  </a:custGeom>
                  <a:solidFill>
                    <a:srgbClr val="C8AB37">
                      <a:alpha val="4392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69" name="Google Shape;209;p5">
                    <a:extLst>
                      <a:ext uri="{FF2B5EF4-FFF2-40B4-BE49-F238E27FC236}">
                        <a16:creationId xmlns:a16="http://schemas.microsoft.com/office/drawing/2014/main" id="{63A47B16-5718-49C5-808F-E159EFB1A157}"/>
                      </a:ext>
                    </a:extLst>
                  </p:cNvPr>
                  <p:cNvSpPr/>
                  <p:nvPr/>
                </p:nvSpPr>
                <p:spPr>
                  <a:xfrm>
                    <a:off x="6310692" y="1386747"/>
                    <a:ext cx="1143380" cy="1612106"/>
                  </a:xfrm>
                  <a:custGeom>
                    <a:avLst/>
                    <a:gdLst/>
                    <a:ahLst/>
                    <a:cxnLst/>
                    <a:rect l="l" t="t" r="r" b="b"/>
                    <a:pathLst>
                      <a:path w="1143380" h="1612106" extrusionOk="0">
                        <a:moveTo>
                          <a:pt x="25604" y="1611840"/>
                        </a:moveTo>
                        <a:lnTo>
                          <a:pt x="1142695" y="17260"/>
                        </a:lnTo>
                        <a:lnTo>
                          <a:pt x="1120788" y="-266"/>
                        </a:lnTo>
                        <a:lnTo>
                          <a:pt x="-685" y="1607459"/>
                        </a:lnTo>
                        <a:lnTo>
                          <a:pt x="25604" y="1611840"/>
                        </a:lnTo>
                        <a:close/>
                      </a:path>
                    </a:pathLst>
                  </a:custGeom>
                  <a:solidFill>
                    <a:srgbClr val="AC9D93">
                      <a:alpha val="4392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70" name="Google Shape;210;p5">
                    <a:extLst>
                      <a:ext uri="{FF2B5EF4-FFF2-40B4-BE49-F238E27FC236}">
                        <a16:creationId xmlns:a16="http://schemas.microsoft.com/office/drawing/2014/main" id="{106D3D48-2879-4FE7-909B-2E346F4CD4C3}"/>
                      </a:ext>
                    </a:extLst>
                  </p:cNvPr>
                  <p:cNvSpPr/>
                  <p:nvPr/>
                </p:nvSpPr>
                <p:spPr>
                  <a:xfrm>
                    <a:off x="6380702" y="1395510"/>
                    <a:ext cx="1099565" cy="1546383"/>
                  </a:xfrm>
                  <a:custGeom>
                    <a:avLst/>
                    <a:gdLst/>
                    <a:ahLst/>
                    <a:cxnLst/>
                    <a:rect l="l" t="t" r="r" b="b"/>
                    <a:pathLst>
                      <a:path w="1099565" h="1546383" extrusionOk="0">
                        <a:moveTo>
                          <a:pt x="-685" y="1546118"/>
                        </a:moveTo>
                        <a:lnTo>
                          <a:pt x="1076973" y="-266"/>
                        </a:lnTo>
                        <a:lnTo>
                          <a:pt x="1098880" y="8496"/>
                        </a:lnTo>
                        <a:lnTo>
                          <a:pt x="-685" y="1546118"/>
                        </a:lnTo>
                        <a:close/>
                      </a:path>
                    </a:pathLst>
                  </a:custGeom>
                  <a:solidFill>
                    <a:srgbClr val="FFFFF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grpSp>
      </p:grpSp>
      <p:grpSp>
        <p:nvGrpSpPr>
          <p:cNvPr id="38" name="Google Shape;142;p5">
            <a:extLst>
              <a:ext uri="{FF2B5EF4-FFF2-40B4-BE49-F238E27FC236}">
                <a16:creationId xmlns:a16="http://schemas.microsoft.com/office/drawing/2014/main" id="{290960DD-7E97-478B-BEB9-F5E2814D15B5}"/>
              </a:ext>
            </a:extLst>
          </p:cNvPr>
          <p:cNvGrpSpPr/>
          <p:nvPr/>
        </p:nvGrpSpPr>
        <p:grpSpPr>
          <a:xfrm>
            <a:off x="11340399" y="5733982"/>
            <a:ext cx="435283" cy="1050406"/>
            <a:chOff x="4028392" y="3097874"/>
            <a:chExt cx="1270158" cy="3065088"/>
          </a:xfrm>
        </p:grpSpPr>
        <p:sp>
          <p:nvSpPr>
            <p:cNvPr id="42" name="Google Shape;143;p5">
              <a:extLst>
                <a:ext uri="{FF2B5EF4-FFF2-40B4-BE49-F238E27FC236}">
                  <a16:creationId xmlns:a16="http://schemas.microsoft.com/office/drawing/2014/main" id="{644F6681-FC45-493F-895D-453B2FCC1291}"/>
                </a:ext>
              </a:extLst>
            </p:cNvPr>
            <p:cNvSpPr/>
            <p:nvPr/>
          </p:nvSpPr>
          <p:spPr>
            <a:xfrm>
              <a:off x="4085258" y="3127445"/>
              <a:ext cx="1213292" cy="3035517"/>
            </a:xfrm>
            <a:custGeom>
              <a:avLst/>
              <a:gdLst/>
              <a:ahLst/>
              <a:cxnLst/>
              <a:rect l="l" t="t" r="r" b="b"/>
              <a:pathLst>
                <a:path w="1213292" h="3035517" extrusionOk="0">
                  <a:moveTo>
                    <a:pt x="1042421" y="128134"/>
                  </a:moveTo>
                  <a:cubicBezTo>
                    <a:pt x="788401" y="-178776"/>
                    <a:pt x="356662" y="138564"/>
                    <a:pt x="174450" y="321355"/>
                  </a:cubicBezTo>
                  <a:cubicBezTo>
                    <a:pt x="-61335" y="557849"/>
                    <a:pt x="-20006" y="929998"/>
                    <a:pt x="76290" y="1232258"/>
                  </a:cubicBezTo>
                  <a:cubicBezTo>
                    <a:pt x="132096" y="1407402"/>
                    <a:pt x="235407" y="1768516"/>
                    <a:pt x="266436" y="2045026"/>
                  </a:cubicBezTo>
                  <a:cubicBezTo>
                    <a:pt x="295391" y="2303013"/>
                    <a:pt x="389111" y="2824058"/>
                    <a:pt x="389111" y="2824058"/>
                  </a:cubicBezTo>
                  <a:cubicBezTo>
                    <a:pt x="456583" y="3124636"/>
                    <a:pt x="812521" y="3025792"/>
                    <a:pt x="965726" y="2995814"/>
                  </a:cubicBezTo>
                  <a:cubicBezTo>
                    <a:pt x="1237035" y="2942713"/>
                    <a:pt x="1211102" y="2630838"/>
                    <a:pt x="1211102" y="2630838"/>
                  </a:cubicBezTo>
                  <a:cubicBezTo>
                    <a:pt x="1223372" y="2443738"/>
                    <a:pt x="1180203" y="2227921"/>
                    <a:pt x="1125237" y="1949966"/>
                  </a:cubicBezTo>
                  <a:cubicBezTo>
                    <a:pt x="1069983" y="1670854"/>
                    <a:pt x="1075527" y="1405300"/>
                    <a:pt x="1135458" y="1113393"/>
                  </a:cubicBezTo>
                  <a:cubicBezTo>
                    <a:pt x="1195469" y="820960"/>
                    <a:pt x="1218327" y="340719"/>
                    <a:pt x="1042395" y="128107"/>
                  </a:cubicBezTo>
                  <a:lnTo>
                    <a:pt x="1042421" y="128134"/>
                  </a:lnTo>
                  <a:close/>
                </a:path>
              </a:pathLst>
            </a:custGeom>
            <a:solidFill>
              <a:srgbClr val="C93C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3" name="Google Shape;144;p5">
              <a:extLst>
                <a:ext uri="{FF2B5EF4-FFF2-40B4-BE49-F238E27FC236}">
                  <a16:creationId xmlns:a16="http://schemas.microsoft.com/office/drawing/2014/main" id="{65724720-5E33-4B2B-802E-0FB974BF9267}"/>
                </a:ext>
              </a:extLst>
            </p:cNvPr>
            <p:cNvSpPr/>
            <p:nvPr/>
          </p:nvSpPr>
          <p:spPr>
            <a:xfrm>
              <a:off x="4028392" y="3097874"/>
              <a:ext cx="1213292" cy="3035517"/>
            </a:xfrm>
            <a:custGeom>
              <a:avLst/>
              <a:gdLst/>
              <a:ahLst/>
              <a:cxnLst/>
              <a:rect l="l" t="t" r="r" b="b"/>
              <a:pathLst>
                <a:path w="1213292" h="3035517" extrusionOk="0">
                  <a:moveTo>
                    <a:pt x="1042421" y="128134"/>
                  </a:moveTo>
                  <a:cubicBezTo>
                    <a:pt x="788401" y="-178776"/>
                    <a:pt x="356662" y="138564"/>
                    <a:pt x="174450" y="321355"/>
                  </a:cubicBezTo>
                  <a:cubicBezTo>
                    <a:pt x="-61335" y="557849"/>
                    <a:pt x="-20006" y="929998"/>
                    <a:pt x="76290" y="1232258"/>
                  </a:cubicBezTo>
                  <a:cubicBezTo>
                    <a:pt x="132096" y="1407402"/>
                    <a:pt x="235407" y="1768516"/>
                    <a:pt x="266436" y="2045026"/>
                  </a:cubicBezTo>
                  <a:cubicBezTo>
                    <a:pt x="295391" y="2303013"/>
                    <a:pt x="389111" y="2824058"/>
                    <a:pt x="389111" y="2824058"/>
                  </a:cubicBezTo>
                  <a:cubicBezTo>
                    <a:pt x="456583" y="3124636"/>
                    <a:pt x="812521" y="3025792"/>
                    <a:pt x="965726" y="2995814"/>
                  </a:cubicBezTo>
                  <a:cubicBezTo>
                    <a:pt x="1237035" y="2942713"/>
                    <a:pt x="1211102" y="2630838"/>
                    <a:pt x="1211102" y="2630838"/>
                  </a:cubicBezTo>
                  <a:cubicBezTo>
                    <a:pt x="1223372" y="2443738"/>
                    <a:pt x="1180203" y="2227921"/>
                    <a:pt x="1125237" y="1949966"/>
                  </a:cubicBezTo>
                  <a:cubicBezTo>
                    <a:pt x="1069983" y="1670854"/>
                    <a:pt x="1075527" y="1405300"/>
                    <a:pt x="1135458" y="1113393"/>
                  </a:cubicBezTo>
                  <a:cubicBezTo>
                    <a:pt x="1195469" y="820960"/>
                    <a:pt x="1218327" y="340719"/>
                    <a:pt x="1042395" y="128107"/>
                  </a:cubicBezTo>
                  <a:lnTo>
                    <a:pt x="1042421" y="128134"/>
                  </a:lnTo>
                  <a:close/>
                </a:path>
              </a:pathLst>
            </a:custGeom>
            <a:solidFill>
              <a:srgbClr val="F5765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4" name="Google Shape;145;p5">
              <a:extLst>
                <a:ext uri="{FF2B5EF4-FFF2-40B4-BE49-F238E27FC236}">
                  <a16:creationId xmlns:a16="http://schemas.microsoft.com/office/drawing/2014/main" id="{5F33027D-248F-4B4C-9152-C0B5C85C9B3D}"/>
                </a:ext>
              </a:extLst>
            </p:cNvPr>
            <p:cNvSpPr/>
            <p:nvPr/>
          </p:nvSpPr>
          <p:spPr>
            <a:xfrm>
              <a:off x="4214624" y="4482522"/>
              <a:ext cx="335540" cy="814611"/>
            </a:xfrm>
            <a:custGeom>
              <a:avLst/>
              <a:gdLst/>
              <a:ahLst/>
              <a:cxnLst/>
              <a:rect l="l" t="t" r="r" b="b"/>
              <a:pathLst>
                <a:path w="335540" h="814611" extrusionOk="0">
                  <a:moveTo>
                    <a:pt x="-90" y="338912"/>
                  </a:moveTo>
                  <a:cubicBezTo>
                    <a:pt x="934" y="306568"/>
                    <a:pt x="1828" y="272543"/>
                    <a:pt x="3273" y="244325"/>
                  </a:cubicBezTo>
                  <a:cubicBezTo>
                    <a:pt x="4429" y="221913"/>
                    <a:pt x="5821" y="200762"/>
                    <a:pt x="7634" y="180610"/>
                  </a:cubicBezTo>
                  <a:cubicBezTo>
                    <a:pt x="9447" y="160457"/>
                    <a:pt x="11654" y="141329"/>
                    <a:pt x="14439" y="123121"/>
                  </a:cubicBezTo>
                  <a:cubicBezTo>
                    <a:pt x="17224" y="104940"/>
                    <a:pt x="20509" y="87677"/>
                    <a:pt x="24634" y="71151"/>
                  </a:cubicBezTo>
                  <a:cubicBezTo>
                    <a:pt x="26683" y="62875"/>
                    <a:pt x="28916" y="54756"/>
                    <a:pt x="31360" y="46847"/>
                  </a:cubicBezTo>
                  <a:cubicBezTo>
                    <a:pt x="33803" y="38939"/>
                    <a:pt x="36457" y="31188"/>
                    <a:pt x="39321" y="23621"/>
                  </a:cubicBezTo>
                  <a:cubicBezTo>
                    <a:pt x="42185" y="16027"/>
                    <a:pt x="45338" y="8592"/>
                    <a:pt x="48675" y="1288"/>
                  </a:cubicBezTo>
                  <a:cubicBezTo>
                    <a:pt x="48885" y="841"/>
                    <a:pt x="49121" y="421"/>
                    <a:pt x="49332" y="-26"/>
                  </a:cubicBezTo>
                  <a:cubicBezTo>
                    <a:pt x="47414" y="5413"/>
                    <a:pt x="45180" y="10904"/>
                    <a:pt x="43420" y="16316"/>
                  </a:cubicBezTo>
                  <a:cubicBezTo>
                    <a:pt x="-15645" y="199107"/>
                    <a:pt x="190661" y="479453"/>
                    <a:pt x="319457" y="663478"/>
                  </a:cubicBezTo>
                  <a:cubicBezTo>
                    <a:pt x="369011" y="752679"/>
                    <a:pt x="300251" y="905438"/>
                    <a:pt x="156872" y="743194"/>
                  </a:cubicBezTo>
                  <a:cubicBezTo>
                    <a:pt x="110551" y="644797"/>
                    <a:pt x="44287" y="497398"/>
                    <a:pt x="-90" y="338912"/>
                  </a:cubicBezTo>
                  <a:lnTo>
                    <a:pt x="-90" y="338912"/>
                  </a:ln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5" name="Google Shape;146;p5">
              <a:extLst>
                <a:ext uri="{FF2B5EF4-FFF2-40B4-BE49-F238E27FC236}">
                  <a16:creationId xmlns:a16="http://schemas.microsoft.com/office/drawing/2014/main" id="{CD8E6CA8-6B7E-415A-B00A-4DC75B94F4C9}"/>
                </a:ext>
              </a:extLst>
            </p:cNvPr>
            <p:cNvSpPr/>
            <p:nvPr/>
          </p:nvSpPr>
          <p:spPr>
            <a:xfrm>
              <a:off x="4964780" y="4636490"/>
              <a:ext cx="243222" cy="685026"/>
            </a:xfrm>
            <a:custGeom>
              <a:avLst/>
              <a:gdLst/>
              <a:ahLst/>
              <a:cxnLst/>
              <a:rect l="l" t="t" r="r" b="b"/>
              <a:pathLst>
                <a:path w="243222" h="685026" extrusionOk="0">
                  <a:moveTo>
                    <a:pt x="191845" y="-26"/>
                  </a:moveTo>
                  <a:cubicBezTo>
                    <a:pt x="192317" y="1235"/>
                    <a:pt x="192869" y="2470"/>
                    <a:pt x="193316" y="3757"/>
                  </a:cubicBezTo>
                  <a:cubicBezTo>
                    <a:pt x="196127" y="11535"/>
                    <a:pt x="198755" y="19496"/>
                    <a:pt x="201198" y="27641"/>
                  </a:cubicBezTo>
                  <a:cubicBezTo>
                    <a:pt x="206085" y="43957"/>
                    <a:pt x="210263" y="61009"/>
                    <a:pt x="213915" y="79033"/>
                  </a:cubicBezTo>
                  <a:cubicBezTo>
                    <a:pt x="217567" y="97084"/>
                    <a:pt x="220667" y="116054"/>
                    <a:pt x="223426" y="136101"/>
                  </a:cubicBezTo>
                  <a:cubicBezTo>
                    <a:pt x="226211" y="156148"/>
                    <a:pt x="228655" y="177325"/>
                    <a:pt x="230888" y="199658"/>
                  </a:cubicBezTo>
                  <a:cubicBezTo>
                    <a:pt x="235250" y="243248"/>
                    <a:pt x="238876" y="291802"/>
                    <a:pt x="243132" y="345717"/>
                  </a:cubicBezTo>
                  <a:cubicBezTo>
                    <a:pt x="212706" y="449737"/>
                    <a:pt x="176448" y="539858"/>
                    <a:pt x="151986" y="601471"/>
                  </a:cubicBezTo>
                  <a:cubicBezTo>
                    <a:pt x="-81119" y="843772"/>
                    <a:pt x="23164" y="481844"/>
                    <a:pt x="23164" y="481844"/>
                  </a:cubicBezTo>
                  <a:cubicBezTo>
                    <a:pt x="175029" y="316001"/>
                    <a:pt x="243999" y="171545"/>
                    <a:pt x="191845" y="-26"/>
                  </a:cubicBezTo>
                  <a:lnTo>
                    <a:pt x="191845" y="-26"/>
                  </a:ln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6" name="Google Shape;147;p5">
              <a:extLst>
                <a:ext uri="{FF2B5EF4-FFF2-40B4-BE49-F238E27FC236}">
                  <a16:creationId xmlns:a16="http://schemas.microsoft.com/office/drawing/2014/main" id="{C90EC12D-12A6-4D58-A786-4D5B71139361}"/>
                </a:ext>
              </a:extLst>
            </p:cNvPr>
            <p:cNvSpPr/>
            <p:nvPr/>
          </p:nvSpPr>
          <p:spPr>
            <a:xfrm>
              <a:off x="4719916" y="3559135"/>
              <a:ext cx="82016" cy="207333"/>
            </a:xfrm>
            <a:custGeom>
              <a:avLst/>
              <a:gdLst/>
              <a:ahLst/>
              <a:cxnLst/>
              <a:rect l="l" t="t" r="r" b="b"/>
              <a:pathLst>
                <a:path w="82016" h="207333" extrusionOk="0">
                  <a:moveTo>
                    <a:pt x="17187" y="17371"/>
                  </a:moveTo>
                  <a:cubicBezTo>
                    <a:pt x="17187" y="17371"/>
                    <a:pt x="30771" y="-3307"/>
                    <a:pt x="54155" y="424"/>
                  </a:cubicBezTo>
                  <a:cubicBezTo>
                    <a:pt x="77539" y="4129"/>
                    <a:pt x="81927" y="38680"/>
                    <a:pt x="81927" y="38680"/>
                  </a:cubicBezTo>
                  <a:cubicBezTo>
                    <a:pt x="60828" y="108622"/>
                    <a:pt x="71023" y="195353"/>
                    <a:pt x="71023" y="195353"/>
                  </a:cubicBezTo>
                  <a:lnTo>
                    <a:pt x="3603" y="207308"/>
                  </a:lnTo>
                  <a:cubicBezTo>
                    <a:pt x="3577" y="207282"/>
                    <a:pt x="-10743" y="110014"/>
                    <a:pt x="17187" y="17371"/>
                  </a:cubicBezTo>
                  <a:lnTo>
                    <a:pt x="17187" y="17371"/>
                  </a:ln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7" name="Google Shape;148;p5">
              <a:extLst>
                <a:ext uri="{FF2B5EF4-FFF2-40B4-BE49-F238E27FC236}">
                  <a16:creationId xmlns:a16="http://schemas.microsoft.com/office/drawing/2014/main" id="{BDAFEA18-795C-4E5B-B96E-D05787B6FCC6}"/>
                </a:ext>
              </a:extLst>
            </p:cNvPr>
            <p:cNvSpPr/>
            <p:nvPr/>
          </p:nvSpPr>
          <p:spPr>
            <a:xfrm>
              <a:off x="4167470" y="3667678"/>
              <a:ext cx="1096176" cy="1314554"/>
            </a:xfrm>
            <a:custGeom>
              <a:avLst/>
              <a:gdLst/>
              <a:ahLst/>
              <a:cxnLst/>
              <a:rect l="l" t="t" r="r" b="b"/>
              <a:pathLst>
                <a:path w="1096176" h="1314554" extrusionOk="0">
                  <a:moveTo>
                    <a:pt x="581325" y="0"/>
                  </a:moveTo>
                  <a:cubicBezTo>
                    <a:pt x="872286" y="260247"/>
                    <a:pt x="999480" y="535838"/>
                    <a:pt x="1068949" y="769836"/>
                  </a:cubicBezTo>
                  <a:cubicBezTo>
                    <a:pt x="1122154" y="949053"/>
                    <a:pt x="1088760" y="1149447"/>
                    <a:pt x="1040468" y="1314529"/>
                  </a:cubicBezTo>
                  <a:cubicBezTo>
                    <a:pt x="1036238" y="1260614"/>
                    <a:pt x="1032586" y="1212059"/>
                    <a:pt x="1028224" y="1168470"/>
                  </a:cubicBezTo>
                  <a:cubicBezTo>
                    <a:pt x="1025991" y="1146137"/>
                    <a:pt x="1023521" y="1124960"/>
                    <a:pt x="1020762" y="1104912"/>
                  </a:cubicBezTo>
                  <a:cubicBezTo>
                    <a:pt x="1017977" y="1084865"/>
                    <a:pt x="1014903" y="1065895"/>
                    <a:pt x="1011251" y="1047845"/>
                  </a:cubicBezTo>
                  <a:cubicBezTo>
                    <a:pt x="1007599" y="1029794"/>
                    <a:pt x="1003421" y="1012769"/>
                    <a:pt x="998534" y="996452"/>
                  </a:cubicBezTo>
                  <a:cubicBezTo>
                    <a:pt x="996090" y="988307"/>
                    <a:pt x="993463" y="980346"/>
                    <a:pt x="990652" y="972569"/>
                  </a:cubicBezTo>
                  <a:cubicBezTo>
                    <a:pt x="990179" y="971281"/>
                    <a:pt x="989653" y="970073"/>
                    <a:pt x="989180" y="968785"/>
                  </a:cubicBezTo>
                  <a:cubicBezTo>
                    <a:pt x="983426" y="949815"/>
                    <a:pt x="976542" y="930609"/>
                    <a:pt x="967741" y="910903"/>
                  </a:cubicBezTo>
                  <a:cubicBezTo>
                    <a:pt x="816059" y="570940"/>
                    <a:pt x="670447" y="350762"/>
                    <a:pt x="581351" y="248476"/>
                  </a:cubicBezTo>
                  <a:cubicBezTo>
                    <a:pt x="389391" y="360299"/>
                    <a:pt x="173600" y="596952"/>
                    <a:pt x="96485" y="814818"/>
                  </a:cubicBezTo>
                  <a:cubicBezTo>
                    <a:pt x="96275" y="815265"/>
                    <a:pt x="96039" y="815685"/>
                    <a:pt x="95829" y="816132"/>
                  </a:cubicBezTo>
                  <a:cubicBezTo>
                    <a:pt x="92492" y="823436"/>
                    <a:pt x="89339" y="830872"/>
                    <a:pt x="86475" y="838465"/>
                  </a:cubicBezTo>
                  <a:cubicBezTo>
                    <a:pt x="83611" y="846058"/>
                    <a:pt x="80957" y="853783"/>
                    <a:pt x="78514" y="861691"/>
                  </a:cubicBezTo>
                  <a:cubicBezTo>
                    <a:pt x="76070" y="869600"/>
                    <a:pt x="73837" y="877719"/>
                    <a:pt x="71788" y="885995"/>
                  </a:cubicBezTo>
                  <a:cubicBezTo>
                    <a:pt x="67689" y="902522"/>
                    <a:pt x="64378" y="919784"/>
                    <a:pt x="61593" y="937966"/>
                  </a:cubicBezTo>
                  <a:cubicBezTo>
                    <a:pt x="58808" y="956147"/>
                    <a:pt x="56575" y="975275"/>
                    <a:pt x="54788" y="995454"/>
                  </a:cubicBezTo>
                  <a:cubicBezTo>
                    <a:pt x="52975" y="1015606"/>
                    <a:pt x="51583" y="1036757"/>
                    <a:pt x="50427" y="1059169"/>
                  </a:cubicBezTo>
                  <a:cubicBezTo>
                    <a:pt x="48982" y="1087388"/>
                    <a:pt x="48062" y="1121413"/>
                    <a:pt x="47064" y="1153756"/>
                  </a:cubicBezTo>
                  <a:cubicBezTo>
                    <a:pt x="9202" y="1018601"/>
                    <a:pt x="-12763" y="875407"/>
                    <a:pt x="7784" y="747320"/>
                  </a:cubicBezTo>
                  <a:cubicBezTo>
                    <a:pt x="63222" y="401471"/>
                    <a:pt x="342071" y="104256"/>
                    <a:pt x="581298" y="-26"/>
                  </a:cubicBezTo>
                  <a:lnTo>
                    <a:pt x="581325" y="0"/>
                  </a:lnTo>
                  <a:close/>
                </a:path>
              </a:pathLst>
            </a:custGeom>
            <a:solidFill>
              <a:srgbClr val="CB381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39" name="Google Shape;222;p6">
            <a:extLst>
              <a:ext uri="{FF2B5EF4-FFF2-40B4-BE49-F238E27FC236}">
                <a16:creationId xmlns:a16="http://schemas.microsoft.com/office/drawing/2014/main" id="{B87917B5-5A90-4EF6-8F6D-038D5A87AE11}"/>
              </a:ext>
            </a:extLst>
          </p:cNvPr>
          <p:cNvSpPr/>
          <p:nvPr userDrawn="1"/>
        </p:nvSpPr>
        <p:spPr>
          <a:xfrm>
            <a:off x="3127055" y="181958"/>
            <a:ext cx="2119028" cy="397447"/>
          </a:xfrm>
          <a:custGeom>
            <a:avLst/>
            <a:gdLst/>
            <a:ahLst/>
            <a:cxnLst/>
            <a:rect l="l" t="t" r="r" b="b"/>
            <a:pathLst>
              <a:path w="2119028" h="397447" extrusionOk="0">
                <a:moveTo>
                  <a:pt x="2119029" y="397448"/>
                </a:moveTo>
                <a:lnTo>
                  <a:pt x="0" y="397448"/>
                </a:lnTo>
                <a:lnTo>
                  <a:pt x="230433" y="351589"/>
                </a:lnTo>
                <a:lnTo>
                  <a:pt x="290713" y="278237"/>
                </a:lnTo>
                <a:cubicBezTo>
                  <a:pt x="363443" y="189633"/>
                  <a:pt x="462422" y="134333"/>
                  <a:pt x="548432" y="134333"/>
                </a:cubicBezTo>
                <a:cubicBezTo>
                  <a:pt x="634547" y="134333"/>
                  <a:pt x="693789" y="189529"/>
                  <a:pt x="703023" y="278237"/>
                </a:cubicBezTo>
                <a:lnTo>
                  <a:pt x="761124" y="211006"/>
                </a:lnTo>
                <a:cubicBezTo>
                  <a:pt x="843088" y="115969"/>
                  <a:pt x="951301" y="57660"/>
                  <a:pt x="1045508" y="57660"/>
                </a:cubicBezTo>
                <a:cubicBezTo>
                  <a:pt x="1139715" y="57660"/>
                  <a:pt x="1206012" y="115969"/>
                  <a:pt x="1219811" y="211006"/>
                </a:cubicBezTo>
                <a:lnTo>
                  <a:pt x="1282581" y="146783"/>
                </a:lnTo>
                <a:cubicBezTo>
                  <a:pt x="1399198" y="27572"/>
                  <a:pt x="1547252" y="-25964"/>
                  <a:pt x="1655050" y="12113"/>
                </a:cubicBezTo>
                <a:cubicBezTo>
                  <a:pt x="1762745" y="50190"/>
                  <a:pt x="1807877" y="172099"/>
                  <a:pt x="1768347" y="318596"/>
                </a:cubicBezTo>
                <a:lnTo>
                  <a:pt x="2119029" y="397448"/>
                </a:lnTo>
                <a:close/>
              </a:path>
            </a:pathLst>
          </a:custGeom>
          <a:solidFill>
            <a:srgbClr val="FFFFF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0" name="Google Shape;223;p6">
            <a:extLst>
              <a:ext uri="{FF2B5EF4-FFF2-40B4-BE49-F238E27FC236}">
                <a16:creationId xmlns:a16="http://schemas.microsoft.com/office/drawing/2014/main" id="{77A35F63-CFB1-4DD5-A637-A25BD43586C4}"/>
              </a:ext>
            </a:extLst>
          </p:cNvPr>
          <p:cNvSpPr/>
          <p:nvPr userDrawn="1"/>
        </p:nvSpPr>
        <p:spPr>
          <a:xfrm>
            <a:off x="908795" y="2500792"/>
            <a:ext cx="2119028" cy="397551"/>
          </a:xfrm>
          <a:custGeom>
            <a:avLst/>
            <a:gdLst/>
            <a:ahLst/>
            <a:cxnLst/>
            <a:rect l="l" t="t" r="r" b="b"/>
            <a:pathLst>
              <a:path w="2119028" h="397551" extrusionOk="0">
                <a:moveTo>
                  <a:pt x="0" y="397551"/>
                </a:moveTo>
                <a:lnTo>
                  <a:pt x="2119029" y="397551"/>
                </a:lnTo>
                <a:lnTo>
                  <a:pt x="1926154" y="351693"/>
                </a:lnTo>
                <a:lnTo>
                  <a:pt x="1926050" y="278341"/>
                </a:lnTo>
                <a:cubicBezTo>
                  <a:pt x="1925946" y="189633"/>
                  <a:pt x="1872203" y="134437"/>
                  <a:pt x="1786193" y="134437"/>
                </a:cubicBezTo>
                <a:cubicBezTo>
                  <a:pt x="1700182" y="134437"/>
                  <a:pt x="1595600" y="189633"/>
                  <a:pt x="1513740" y="278341"/>
                </a:cubicBezTo>
                <a:lnTo>
                  <a:pt x="1510835" y="211006"/>
                </a:lnTo>
                <a:cubicBezTo>
                  <a:pt x="1506685" y="115969"/>
                  <a:pt x="1446301" y="57660"/>
                  <a:pt x="1352095" y="57660"/>
                </a:cubicBezTo>
                <a:cubicBezTo>
                  <a:pt x="1257888" y="57660"/>
                  <a:pt x="1143865" y="115969"/>
                  <a:pt x="1052148" y="211006"/>
                </a:cubicBezTo>
                <a:lnTo>
                  <a:pt x="1041980" y="146783"/>
                </a:lnTo>
                <a:cubicBezTo>
                  <a:pt x="1023098" y="27572"/>
                  <a:pt x="918827" y="-25964"/>
                  <a:pt x="779903" y="12113"/>
                </a:cubicBezTo>
                <a:cubicBezTo>
                  <a:pt x="640979" y="50190"/>
                  <a:pt x="496038" y="172099"/>
                  <a:pt x="415526" y="318596"/>
                </a:cubicBezTo>
                <a:lnTo>
                  <a:pt x="0" y="397551"/>
                </a:lnTo>
                <a:close/>
              </a:path>
            </a:pathLst>
          </a:custGeom>
          <a:solidFill>
            <a:srgbClr val="FFFFF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1" name="Google Shape;224;p6">
            <a:extLst>
              <a:ext uri="{FF2B5EF4-FFF2-40B4-BE49-F238E27FC236}">
                <a16:creationId xmlns:a16="http://schemas.microsoft.com/office/drawing/2014/main" id="{0A124FEE-D72E-46FD-A18B-2733A0F3378B}"/>
              </a:ext>
            </a:extLst>
          </p:cNvPr>
          <p:cNvSpPr/>
          <p:nvPr userDrawn="1"/>
        </p:nvSpPr>
        <p:spPr>
          <a:xfrm>
            <a:off x="7192734" y="346418"/>
            <a:ext cx="1080264" cy="223607"/>
          </a:xfrm>
          <a:custGeom>
            <a:avLst/>
            <a:gdLst/>
            <a:ahLst/>
            <a:cxnLst/>
            <a:rect l="l" t="t" r="r" b="b"/>
            <a:pathLst>
              <a:path w="1080264" h="223607" extrusionOk="0">
                <a:moveTo>
                  <a:pt x="1080265" y="223607"/>
                </a:moveTo>
                <a:lnTo>
                  <a:pt x="0" y="223607"/>
                </a:lnTo>
                <a:lnTo>
                  <a:pt x="138924" y="203065"/>
                </a:lnTo>
                <a:lnTo>
                  <a:pt x="154383" y="161979"/>
                </a:lnTo>
                <a:cubicBezTo>
                  <a:pt x="175444" y="106264"/>
                  <a:pt x="222755" y="61236"/>
                  <a:pt x="276084" y="46607"/>
                </a:cubicBezTo>
                <a:cubicBezTo>
                  <a:pt x="329309" y="31978"/>
                  <a:pt x="378798" y="50238"/>
                  <a:pt x="402972" y="93502"/>
                </a:cubicBezTo>
                <a:lnTo>
                  <a:pt x="432957" y="60613"/>
                </a:lnTo>
                <a:cubicBezTo>
                  <a:pt x="478192" y="11020"/>
                  <a:pt x="541585" y="-10872"/>
                  <a:pt x="593357" y="5210"/>
                </a:cubicBezTo>
                <a:cubicBezTo>
                  <a:pt x="645130" y="21395"/>
                  <a:pt x="675114" y="72337"/>
                  <a:pt x="669200" y="134277"/>
                </a:cubicBezTo>
                <a:lnTo>
                  <a:pt x="699806" y="109065"/>
                </a:lnTo>
                <a:cubicBezTo>
                  <a:pt x="744627" y="72130"/>
                  <a:pt x="799201" y="58331"/>
                  <a:pt x="844644" y="72441"/>
                </a:cubicBezTo>
                <a:cubicBezTo>
                  <a:pt x="889984" y="86551"/>
                  <a:pt x="919864" y="126807"/>
                  <a:pt x="923807" y="178890"/>
                </a:cubicBezTo>
                <a:lnTo>
                  <a:pt x="1080265" y="223607"/>
                </a:lnTo>
                <a:close/>
              </a:path>
            </a:pathLst>
          </a:custGeom>
          <a:solidFill>
            <a:srgbClr val="FFFFF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nvGrpSpPr>
          <p:cNvPr id="136" name="Group 135">
            <a:extLst>
              <a:ext uri="{FF2B5EF4-FFF2-40B4-BE49-F238E27FC236}">
                <a16:creationId xmlns:a16="http://schemas.microsoft.com/office/drawing/2014/main" id="{04626132-7375-425A-853C-8625B140384D}"/>
              </a:ext>
            </a:extLst>
          </p:cNvPr>
          <p:cNvGrpSpPr/>
          <p:nvPr/>
        </p:nvGrpSpPr>
        <p:grpSpPr>
          <a:xfrm>
            <a:off x="1235489" y="1052699"/>
            <a:ext cx="10615000" cy="1299338"/>
            <a:chOff x="1484815" y="515580"/>
            <a:chExt cx="10043515" cy="1504950"/>
          </a:xfrm>
          <a:solidFill>
            <a:schemeClr val="accent4">
              <a:lumMod val="50000"/>
              <a:alpha val="29000"/>
            </a:schemeClr>
          </a:solidFill>
        </p:grpSpPr>
        <p:sp>
          <p:nvSpPr>
            <p:cNvPr id="137" name="Rounded Rectangle 13">
              <a:extLst>
                <a:ext uri="{FF2B5EF4-FFF2-40B4-BE49-F238E27FC236}">
                  <a16:creationId xmlns:a16="http://schemas.microsoft.com/office/drawing/2014/main" id="{5B139C47-B781-401E-B292-6C5E60294746}"/>
                </a:ext>
              </a:extLst>
            </p:cNvPr>
            <p:cNvSpPr/>
            <p:nvPr/>
          </p:nvSpPr>
          <p:spPr>
            <a:xfrm>
              <a:off x="2130634" y="515580"/>
              <a:ext cx="8738017" cy="1504950"/>
            </a:xfrm>
            <a:custGeom>
              <a:avLst/>
              <a:gdLst>
                <a:gd name="connsiteX0" fmla="*/ 0 w 7923294"/>
                <a:gd name="connsiteY0" fmla="*/ 250830 h 1504950"/>
                <a:gd name="connsiteX1" fmla="*/ 250830 w 7923294"/>
                <a:gd name="connsiteY1" fmla="*/ 0 h 1504950"/>
                <a:gd name="connsiteX2" fmla="*/ 747509 w 7923294"/>
                <a:gd name="connsiteY2" fmla="*/ 0 h 1504950"/>
                <a:gd name="connsiteX3" fmla="*/ 1318404 w 7923294"/>
                <a:gd name="connsiteY3" fmla="*/ 0 h 1504950"/>
                <a:gd name="connsiteX4" fmla="*/ 1963515 w 7923294"/>
                <a:gd name="connsiteY4" fmla="*/ 0 h 1504950"/>
                <a:gd name="connsiteX5" fmla="*/ 2682842 w 7923294"/>
                <a:gd name="connsiteY5" fmla="*/ 0 h 1504950"/>
                <a:gd name="connsiteX6" fmla="*/ 3327954 w 7923294"/>
                <a:gd name="connsiteY6" fmla="*/ 0 h 1504950"/>
                <a:gd name="connsiteX7" fmla="*/ 3676200 w 7923294"/>
                <a:gd name="connsiteY7" fmla="*/ 0 h 1504950"/>
                <a:gd name="connsiteX8" fmla="*/ 4321311 w 7923294"/>
                <a:gd name="connsiteY8" fmla="*/ 0 h 1504950"/>
                <a:gd name="connsiteX9" fmla="*/ 4669557 w 7923294"/>
                <a:gd name="connsiteY9" fmla="*/ 0 h 1504950"/>
                <a:gd name="connsiteX10" fmla="*/ 5314668 w 7923294"/>
                <a:gd name="connsiteY10" fmla="*/ 0 h 1504950"/>
                <a:gd name="connsiteX11" fmla="*/ 5662914 w 7923294"/>
                <a:gd name="connsiteY11" fmla="*/ 0 h 1504950"/>
                <a:gd name="connsiteX12" fmla="*/ 6159592 w 7923294"/>
                <a:gd name="connsiteY12" fmla="*/ 0 h 1504950"/>
                <a:gd name="connsiteX13" fmla="*/ 6804704 w 7923294"/>
                <a:gd name="connsiteY13" fmla="*/ 0 h 1504950"/>
                <a:gd name="connsiteX14" fmla="*/ 7672464 w 7923294"/>
                <a:gd name="connsiteY14" fmla="*/ 0 h 1504950"/>
                <a:gd name="connsiteX15" fmla="*/ 7923294 w 7923294"/>
                <a:gd name="connsiteY15" fmla="*/ 250830 h 1504950"/>
                <a:gd name="connsiteX16" fmla="*/ 7923294 w 7923294"/>
                <a:gd name="connsiteY16" fmla="*/ 722376 h 1504950"/>
                <a:gd name="connsiteX17" fmla="*/ 7923294 w 7923294"/>
                <a:gd name="connsiteY17" fmla="*/ 1254120 h 1504950"/>
                <a:gd name="connsiteX18" fmla="*/ 7672464 w 7923294"/>
                <a:gd name="connsiteY18" fmla="*/ 1504950 h 1504950"/>
                <a:gd name="connsiteX19" fmla="*/ 6953136 w 7923294"/>
                <a:gd name="connsiteY19" fmla="*/ 1504950 h 1504950"/>
                <a:gd name="connsiteX20" fmla="*/ 6382241 w 7923294"/>
                <a:gd name="connsiteY20" fmla="*/ 1504950 h 1504950"/>
                <a:gd name="connsiteX21" fmla="*/ 6033996 w 7923294"/>
                <a:gd name="connsiteY21" fmla="*/ 1504950 h 1504950"/>
                <a:gd name="connsiteX22" fmla="*/ 5463101 w 7923294"/>
                <a:gd name="connsiteY22" fmla="*/ 1504950 h 1504950"/>
                <a:gd name="connsiteX23" fmla="*/ 4817989 w 7923294"/>
                <a:gd name="connsiteY23" fmla="*/ 1504950 h 1504950"/>
                <a:gd name="connsiteX24" fmla="*/ 4098662 w 7923294"/>
                <a:gd name="connsiteY24" fmla="*/ 1504950 h 1504950"/>
                <a:gd name="connsiteX25" fmla="*/ 3453551 w 7923294"/>
                <a:gd name="connsiteY25" fmla="*/ 1504950 h 1504950"/>
                <a:gd name="connsiteX26" fmla="*/ 3031088 w 7923294"/>
                <a:gd name="connsiteY26" fmla="*/ 1504950 h 1504950"/>
                <a:gd name="connsiteX27" fmla="*/ 2460193 w 7923294"/>
                <a:gd name="connsiteY27" fmla="*/ 1504950 h 1504950"/>
                <a:gd name="connsiteX28" fmla="*/ 1889298 w 7923294"/>
                <a:gd name="connsiteY28" fmla="*/ 1504950 h 1504950"/>
                <a:gd name="connsiteX29" fmla="*/ 1169971 w 7923294"/>
                <a:gd name="connsiteY29" fmla="*/ 1504950 h 1504950"/>
                <a:gd name="connsiteX30" fmla="*/ 250830 w 7923294"/>
                <a:gd name="connsiteY30" fmla="*/ 1504950 h 1504950"/>
                <a:gd name="connsiteX31" fmla="*/ 0 w 7923294"/>
                <a:gd name="connsiteY31" fmla="*/ 1254120 h 1504950"/>
                <a:gd name="connsiteX32" fmla="*/ 0 w 7923294"/>
                <a:gd name="connsiteY32" fmla="*/ 742442 h 1504950"/>
                <a:gd name="connsiteX33" fmla="*/ 0 w 7923294"/>
                <a:gd name="connsiteY33" fmla="*/ 250830 h 150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923294" h="1504950" fill="none" extrusionOk="0">
                  <a:moveTo>
                    <a:pt x="0" y="250830"/>
                  </a:moveTo>
                  <a:cubicBezTo>
                    <a:pt x="1459" y="118141"/>
                    <a:pt x="98708" y="14243"/>
                    <a:pt x="250830" y="0"/>
                  </a:cubicBezTo>
                  <a:cubicBezTo>
                    <a:pt x="466796" y="-50447"/>
                    <a:pt x="627916" y="6272"/>
                    <a:pt x="747509" y="0"/>
                  </a:cubicBezTo>
                  <a:cubicBezTo>
                    <a:pt x="867102" y="-6272"/>
                    <a:pt x="1100899" y="58215"/>
                    <a:pt x="1318404" y="0"/>
                  </a:cubicBezTo>
                  <a:cubicBezTo>
                    <a:pt x="1535910" y="-58215"/>
                    <a:pt x="1780733" y="28488"/>
                    <a:pt x="1963515" y="0"/>
                  </a:cubicBezTo>
                  <a:cubicBezTo>
                    <a:pt x="2146297" y="-28488"/>
                    <a:pt x="2529256" y="51052"/>
                    <a:pt x="2682842" y="0"/>
                  </a:cubicBezTo>
                  <a:cubicBezTo>
                    <a:pt x="2836428" y="-51052"/>
                    <a:pt x="3137508" y="74538"/>
                    <a:pt x="3327954" y="0"/>
                  </a:cubicBezTo>
                  <a:cubicBezTo>
                    <a:pt x="3518400" y="-74538"/>
                    <a:pt x="3605351" y="30093"/>
                    <a:pt x="3676200" y="0"/>
                  </a:cubicBezTo>
                  <a:cubicBezTo>
                    <a:pt x="3747049" y="-30093"/>
                    <a:pt x="4182520" y="56443"/>
                    <a:pt x="4321311" y="0"/>
                  </a:cubicBezTo>
                  <a:cubicBezTo>
                    <a:pt x="4460102" y="-56443"/>
                    <a:pt x="4555893" y="22640"/>
                    <a:pt x="4669557" y="0"/>
                  </a:cubicBezTo>
                  <a:cubicBezTo>
                    <a:pt x="4783221" y="-22640"/>
                    <a:pt x="5183388" y="29349"/>
                    <a:pt x="5314668" y="0"/>
                  </a:cubicBezTo>
                  <a:cubicBezTo>
                    <a:pt x="5445948" y="-29349"/>
                    <a:pt x="5494984" y="39893"/>
                    <a:pt x="5662914" y="0"/>
                  </a:cubicBezTo>
                  <a:cubicBezTo>
                    <a:pt x="5830844" y="-39893"/>
                    <a:pt x="5962244" y="17686"/>
                    <a:pt x="6159592" y="0"/>
                  </a:cubicBezTo>
                  <a:cubicBezTo>
                    <a:pt x="6356940" y="-17686"/>
                    <a:pt x="6592433" y="29680"/>
                    <a:pt x="6804704" y="0"/>
                  </a:cubicBezTo>
                  <a:cubicBezTo>
                    <a:pt x="7016975" y="-29680"/>
                    <a:pt x="7239444" y="62529"/>
                    <a:pt x="7672464" y="0"/>
                  </a:cubicBezTo>
                  <a:cubicBezTo>
                    <a:pt x="7823033" y="-18033"/>
                    <a:pt x="7916910" y="115923"/>
                    <a:pt x="7923294" y="250830"/>
                  </a:cubicBezTo>
                  <a:cubicBezTo>
                    <a:pt x="7973161" y="437423"/>
                    <a:pt x="7869342" y="576444"/>
                    <a:pt x="7923294" y="722376"/>
                  </a:cubicBezTo>
                  <a:cubicBezTo>
                    <a:pt x="7977246" y="868308"/>
                    <a:pt x="7867846" y="1115476"/>
                    <a:pt x="7923294" y="1254120"/>
                  </a:cubicBezTo>
                  <a:cubicBezTo>
                    <a:pt x="7929240" y="1414065"/>
                    <a:pt x="7780833" y="1477308"/>
                    <a:pt x="7672464" y="1504950"/>
                  </a:cubicBezTo>
                  <a:cubicBezTo>
                    <a:pt x="7437663" y="1542977"/>
                    <a:pt x="7198066" y="1499830"/>
                    <a:pt x="6953136" y="1504950"/>
                  </a:cubicBezTo>
                  <a:cubicBezTo>
                    <a:pt x="6708206" y="1510070"/>
                    <a:pt x="6658133" y="1491694"/>
                    <a:pt x="6382241" y="1504950"/>
                  </a:cubicBezTo>
                  <a:cubicBezTo>
                    <a:pt x="6106350" y="1518206"/>
                    <a:pt x="6166031" y="1486721"/>
                    <a:pt x="6033996" y="1504950"/>
                  </a:cubicBezTo>
                  <a:cubicBezTo>
                    <a:pt x="5901961" y="1523179"/>
                    <a:pt x="5662557" y="1457915"/>
                    <a:pt x="5463101" y="1504950"/>
                  </a:cubicBezTo>
                  <a:cubicBezTo>
                    <a:pt x="5263645" y="1551985"/>
                    <a:pt x="4954249" y="1451452"/>
                    <a:pt x="4817989" y="1504950"/>
                  </a:cubicBezTo>
                  <a:cubicBezTo>
                    <a:pt x="4681729" y="1558448"/>
                    <a:pt x="4254648" y="1451572"/>
                    <a:pt x="4098662" y="1504950"/>
                  </a:cubicBezTo>
                  <a:cubicBezTo>
                    <a:pt x="3942676" y="1558328"/>
                    <a:pt x="3724520" y="1486913"/>
                    <a:pt x="3453551" y="1504950"/>
                  </a:cubicBezTo>
                  <a:cubicBezTo>
                    <a:pt x="3182582" y="1522987"/>
                    <a:pt x="3171322" y="1481821"/>
                    <a:pt x="3031088" y="1504950"/>
                  </a:cubicBezTo>
                  <a:cubicBezTo>
                    <a:pt x="2890854" y="1528079"/>
                    <a:pt x="2611663" y="1472837"/>
                    <a:pt x="2460193" y="1504950"/>
                  </a:cubicBezTo>
                  <a:cubicBezTo>
                    <a:pt x="2308723" y="1537063"/>
                    <a:pt x="2093086" y="1494540"/>
                    <a:pt x="1889298" y="1504950"/>
                  </a:cubicBezTo>
                  <a:cubicBezTo>
                    <a:pt x="1685511" y="1515360"/>
                    <a:pt x="1337413" y="1439524"/>
                    <a:pt x="1169971" y="1504950"/>
                  </a:cubicBezTo>
                  <a:cubicBezTo>
                    <a:pt x="1002529" y="1570376"/>
                    <a:pt x="550199" y="1431577"/>
                    <a:pt x="250830" y="1504950"/>
                  </a:cubicBezTo>
                  <a:cubicBezTo>
                    <a:pt x="123102" y="1518156"/>
                    <a:pt x="16393" y="1422807"/>
                    <a:pt x="0" y="1254120"/>
                  </a:cubicBezTo>
                  <a:cubicBezTo>
                    <a:pt x="-3902" y="1109321"/>
                    <a:pt x="51117" y="850294"/>
                    <a:pt x="0" y="742442"/>
                  </a:cubicBezTo>
                  <a:cubicBezTo>
                    <a:pt x="-51117" y="634590"/>
                    <a:pt x="18430" y="423860"/>
                    <a:pt x="0" y="250830"/>
                  </a:cubicBezTo>
                  <a:close/>
                </a:path>
                <a:path w="7923294" h="1504950" stroke="0" extrusionOk="0">
                  <a:moveTo>
                    <a:pt x="0" y="250830"/>
                  </a:moveTo>
                  <a:cubicBezTo>
                    <a:pt x="-5857" y="112877"/>
                    <a:pt x="116100" y="-39353"/>
                    <a:pt x="250830" y="0"/>
                  </a:cubicBezTo>
                  <a:cubicBezTo>
                    <a:pt x="502711" y="-74949"/>
                    <a:pt x="645104" y="68629"/>
                    <a:pt x="895941" y="0"/>
                  </a:cubicBezTo>
                  <a:cubicBezTo>
                    <a:pt x="1146778" y="-68629"/>
                    <a:pt x="1192658" y="24183"/>
                    <a:pt x="1466836" y="0"/>
                  </a:cubicBezTo>
                  <a:cubicBezTo>
                    <a:pt x="1741015" y="-24183"/>
                    <a:pt x="1810727" y="28850"/>
                    <a:pt x="2037731" y="0"/>
                  </a:cubicBezTo>
                  <a:cubicBezTo>
                    <a:pt x="2264735" y="-28850"/>
                    <a:pt x="2330634" y="25236"/>
                    <a:pt x="2534410" y="0"/>
                  </a:cubicBezTo>
                  <a:cubicBezTo>
                    <a:pt x="2738186" y="-25236"/>
                    <a:pt x="2957746" y="62313"/>
                    <a:pt x="3179521" y="0"/>
                  </a:cubicBezTo>
                  <a:cubicBezTo>
                    <a:pt x="3401296" y="-62313"/>
                    <a:pt x="3510393" y="52566"/>
                    <a:pt x="3676200" y="0"/>
                  </a:cubicBezTo>
                  <a:cubicBezTo>
                    <a:pt x="3842007" y="-52566"/>
                    <a:pt x="4008629" y="30821"/>
                    <a:pt x="4098662" y="0"/>
                  </a:cubicBezTo>
                  <a:cubicBezTo>
                    <a:pt x="4188695" y="-30821"/>
                    <a:pt x="4385508" y="8089"/>
                    <a:pt x="4521124" y="0"/>
                  </a:cubicBezTo>
                  <a:cubicBezTo>
                    <a:pt x="4656740" y="-8089"/>
                    <a:pt x="4783060" y="21621"/>
                    <a:pt x="4869370" y="0"/>
                  </a:cubicBezTo>
                  <a:cubicBezTo>
                    <a:pt x="4955680" y="-21621"/>
                    <a:pt x="5299957" y="23970"/>
                    <a:pt x="5440265" y="0"/>
                  </a:cubicBezTo>
                  <a:cubicBezTo>
                    <a:pt x="5580573" y="-23970"/>
                    <a:pt x="5896640" y="61490"/>
                    <a:pt x="6085376" y="0"/>
                  </a:cubicBezTo>
                  <a:cubicBezTo>
                    <a:pt x="6274112" y="-61490"/>
                    <a:pt x="6521207" y="17333"/>
                    <a:pt x="6656271" y="0"/>
                  </a:cubicBezTo>
                  <a:cubicBezTo>
                    <a:pt x="6791335" y="-17333"/>
                    <a:pt x="7316598" y="85146"/>
                    <a:pt x="7672464" y="0"/>
                  </a:cubicBezTo>
                  <a:cubicBezTo>
                    <a:pt x="7840595" y="7316"/>
                    <a:pt x="7913855" y="82325"/>
                    <a:pt x="7923294" y="250830"/>
                  </a:cubicBezTo>
                  <a:cubicBezTo>
                    <a:pt x="7956956" y="379709"/>
                    <a:pt x="7868297" y="639649"/>
                    <a:pt x="7923294" y="742442"/>
                  </a:cubicBezTo>
                  <a:cubicBezTo>
                    <a:pt x="7978291" y="845235"/>
                    <a:pt x="7898760" y="1089105"/>
                    <a:pt x="7923294" y="1254120"/>
                  </a:cubicBezTo>
                  <a:cubicBezTo>
                    <a:pt x="7912179" y="1412111"/>
                    <a:pt x="7803077" y="1532897"/>
                    <a:pt x="7672464" y="1504950"/>
                  </a:cubicBezTo>
                  <a:cubicBezTo>
                    <a:pt x="7534759" y="1510124"/>
                    <a:pt x="7447809" y="1498868"/>
                    <a:pt x="7324218" y="1504950"/>
                  </a:cubicBezTo>
                  <a:cubicBezTo>
                    <a:pt x="7200627" y="1511032"/>
                    <a:pt x="6822935" y="1436398"/>
                    <a:pt x="6679107" y="1504950"/>
                  </a:cubicBezTo>
                  <a:cubicBezTo>
                    <a:pt x="6535279" y="1573502"/>
                    <a:pt x="6197774" y="1430825"/>
                    <a:pt x="5959779" y="1504950"/>
                  </a:cubicBezTo>
                  <a:cubicBezTo>
                    <a:pt x="5721784" y="1579075"/>
                    <a:pt x="5557987" y="1497080"/>
                    <a:pt x="5314668" y="1504950"/>
                  </a:cubicBezTo>
                  <a:cubicBezTo>
                    <a:pt x="5071349" y="1512820"/>
                    <a:pt x="5028017" y="1496831"/>
                    <a:pt x="4892206" y="1504950"/>
                  </a:cubicBezTo>
                  <a:cubicBezTo>
                    <a:pt x="4756395" y="1513069"/>
                    <a:pt x="4559742" y="1439588"/>
                    <a:pt x="4321311" y="1504950"/>
                  </a:cubicBezTo>
                  <a:cubicBezTo>
                    <a:pt x="4082881" y="1570312"/>
                    <a:pt x="4033615" y="1498248"/>
                    <a:pt x="3750416" y="1504950"/>
                  </a:cubicBezTo>
                  <a:cubicBezTo>
                    <a:pt x="3467218" y="1511652"/>
                    <a:pt x="3324400" y="1448057"/>
                    <a:pt x="3179521" y="1504950"/>
                  </a:cubicBezTo>
                  <a:cubicBezTo>
                    <a:pt x="3034642" y="1561843"/>
                    <a:pt x="2717155" y="1484649"/>
                    <a:pt x="2460193" y="1504950"/>
                  </a:cubicBezTo>
                  <a:cubicBezTo>
                    <a:pt x="2203231" y="1525251"/>
                    <a:pt x="2164864" y="1467232"/>
                    <a:pt x="2037731" y="1504950"/>
                  </a:cubicBezTo>
                  <a:cubicBezTo>
                    <a:pt x="1910598" y="1542668"/>
                    <a:pt x="1689045" y="1492775"/>
                    <a:pt x="1541053" y="1504950"/>
                  </a:cubicBezTo>
                  <a:cubicBezTo>
                    <a:pt x="1393061" y="1517125"/>
                    <a:pt x="1180039" y="1427153"/>
                    <a:pt x="821725" y="1504950"/>
                  </a:cubicBezTo>
                  <a:cubicBezTo>
                    <a:pt x="463411" y="1582747"/>
                    <a:pt x="520107" y="1475539"/>
                    <a:pt x="250830" y="1504950"/>
                  </a:cubicBezTo>
                  <a:cubicBezTo>
                    <a:pt x="117021" y="1492877"/>
                    <a:pt x="-1057" y="1385394"/>
                    <a:pt x="0" y="1254120"/>
                  </a:cubicBezTo>
                  <a:cubicBezTo>
                    <a:pt x="-45272" y="1078300"/>
                    <a:pt x="49137" y="907202"/>
                    <a:pt x="0" y="732409"/>
                  </a:cubicBezTo>
                  <a:cubicBezTo>
                    <a:pt x="-49137" y="557616"/>
                    <a:pt x="4891" y="394874"/>
                    <a:pt x="0" y="250830"/>
                  </a:cubicBezTo>
                  <a:close/>
                </a:path>
              </a:pathLst>
            </a:custGeom>
            <a:solidFill>
              <a:schemeClr val="tx2">
                <a:lumMod val="20000"/>
                <a:lumOff val="80000"/>
              </a:schemeClr>
            </a:solidFill>
            <a:ln w="38100">
              <a:solidFill>
                <a:schemeClr val="accent5">
                  <a:lumMod val="60000"/>
                  <a:lumOff val="40000"/>
                </a:schemeClr>
              </a:solidFill>
              <a:prstDash val="sysDash"/>
              <a:extLst>
                <a:ext uri="{C807C97D-BFC1-408E-A445-0C87EB9F89A2}">
                  <ask:lineSketchStyleProps xmlns:ask="http://schemas.microsoft.com/office/drawing/2018/sketchyshapes" sd="1743215044">
                    <a:prstGeom prst="roundRect">
                      <a:avLst/>
                    </a:prstGeom>
                    <ask:type>
                      <ask:lineSketchScribble/>
                    </ask:type>
                  </ask:lineSketchStyleProps>
                </a:ext>
              </a:extLst>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ysClr val="windowText" lastClr="000000"/>
                </a:solidFill>
                <a:effectLst/>
                <a:uLnTx/>
                <a:uFillTx/>
                <a:latin typeface="#9Slide03 Arima Madurai Black" panose="00000A00000000000000" pitchFamily="2" charset="0"/>
                <a:ea typeface="+mn-ea"/>
                <a:cs typeface="#9Slide03 Arima Madurai Black" panose="00000A00000000000000" pitchFamily="2" charset="0"/>
                <a:sym typeface="Arial"/>
              </a:endParaRPr>
            </a:p>
          </p:txBody>
        </p:sp>
        <p:sp>
          <p:nvSpPr>
            <p:cNvPr id="138" name="TextBox 137">
              <a:extLst>
                <a:ext uri="{FF2B5EF4-FFF2-40B4-BE49-F238E27FC236}">
                  <a16:creationId xmlns:a16="http://schemas.microsoft.com/office/drawing/2014/main" id="{D72E6EEF-65D3-415D-90D4-D26F27E71C8E}"/>
                </a:ext>
              </a:extLst>
            </p:cNvPr>
            <p:cNvSpPr txBox="1"/>
            <p:nvPr/>
          </p:nvSpPr>
          <p:spPr>
            <a:xfrm>
              <a:off x="1484815" y="764043"/>
              <a:ext cx="10043515" cy="89120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4400" b="1" i="0" u="none" strike="noStrike" kern="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sym typeface="Arial"/>
                </a:rPr>
                <a:t>Thánh</a:t>
              </a:r>
              <a:r>
                <a:rPr kumimoji="0" lang="en-US" sz="4400" b="1" i="0" u="none" strike="noStrike" kern="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sym typeface="Arial"/>
                </a:rPr>
                <a:t> </a:t>
              </a:r>
              <a:r>
                <a:rPr kumimoji="0" lang="en-US" sz="4400" b="1" i="0" u="none" strike="noStrike" kern="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sym typeface="Arial"/>
                </a:rPr>
                <a:t>địa</a:t>
              </a:r>
              <a:r>
                <a:rPr kumimoji="0" lang="en-US" sz="4400" b="1" i="0" u="none" strike="noStrike" kern="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sym typeface="Arial"/>
                </a:rPr>
                <a:t> </a:t>
              </a:r>
              <a:r>
                <a:rPr kumimoji="0" lang="en-US" sz="4400" b="1" i="0" u="none" strike="noStrike" kern="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sym typeface="Arial"/>
                </a:rPr>
                <a:t>Mỹ</a:t>
              </a:r>
              <a:r>
                <a:rPr kumimoji="0" lang="en-US" sz="4400" b="1" i="0" u="none" strike="noStrike" kern="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sym typeface="Arial"/>
                </a:rPr>
                <a:t> </a:t>
              </a:r>
              <a:r>
                <a:rPr kumimoji="0" lang="en-US" sz="4400" b="1" i="0" u="none" strike="noStrike" kern="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sym typeface="Arial"/>
                </a:rPr>
                <a:t>Sơn</a:t>
              </a:r>
              <a:r>
                <a:rPr kumimoji="0" lang="en-US" sz="4400" b="1" i="0" u="none" strike="noStrike" kern="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sym typeface="Arial"/>
                </a:rPr>
                <a:t> </a:t>
              </a:r>
              <a:r>
                <a:rPr kumimoji="0" lang="en-US" sz="4400" b="1" i="0" u="none" strike="noStrike" kern="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sym typeface="Arial"/>
                </a:rPr>
                <a:t>thuộc</a:t>
              </a:r>
              <a:r>
                <a:rPr kumimoji="0" lang="en-US" sz="4400" b="1" i="0" u="none" strike="noStrike" kern="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sym typeface="Arial"/>
                </a:rPr>
                <a:t> </a:t>
              </a:r>
              <a:r>
                <a:rPr kumimoji="0" lang="en-US" sz="4400" b="1" i="0" u="none" strike="noStrike" kern="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sym typeface="Arial"/>
                </a:rPr>
                <a:t>tỉnh</a:t>
              </a:r>
              <a:r>
                <a:rPr kumimoji="0" lang="en-US" sz="4400" b="1" i="0" u="none" strike="noStrike" kern="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sym typeface="Arial"/>
                </a:rPr>
                <a:t> </a:t>
              </a:r>
              <a:r>
                <a:rPr kumimoji="0" lang="en-US" sz="4400" b="1" i="0" u="none" strike="noStrike" kern="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sym typeface="Arial"/>
                </a:rPr>
                <a:t>nào</a:t>
              </a:r>
              <a:r>
                <a:rPr kumimoji="0" lang="en-US" sz="4400" b="1" i="0" u="none" strike="noStrike" kern="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sym typeface="Arial"/>
                </a:rPr>
                <a:t>?</a:t>
              </a:r>
              <a:endParaRPr kumimoji="0" lang="en-US" sz="44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sym typeface="Arial"/>
              </a:endParaRPr>
            </a:p>
          </p:txBody>
        </p:sp>
      </p:grpSp>
      <p:grpSp>
        <p:nvGrpSpPr>
          <p:cNvPr id="2" name="Group 1">
            <a:extLst>
              <a:ext uri="{FF2B5EF4-FFF2-40B4-BE49-F238E27FC236}">
                <a16:creationId xmlns:a16="http://schemas.microsoft.com/office/drawing/2014/main" id="{7B795FD0-1A9C-446F-AB9B-A7AB4365D43D}"/>
              </a:ext>
            </a:extLst>
          </p:cNvPr>
          <p:cNvGrpSpPr/>
          <p:nvPr/>
        </p:nvGrpSpPr>
        <p:grpSpPr>
          <a:xfrm>
            <a:off x="2474005" y="2621596"/>
            <a:ext cx="7329533" cy="1056860"/>
            <a:chOff x="2534913" y="2611433"/>
            <a:chExt cx="6992398" cy="1056860"/>
          </a:xfrm>
        </p:grpSpPr>
        <p:sp>
          <p:nvSpPr>
            <p:cNvPr id="143" name="Rounded Rectangle 16">
              <a:extLst>
                <a:ext uri="{FF2B5EF4-FFF2-40B4-BE49-F238E27FC236}">
                  <a16:creationId xmlns:a16="http://schemas.microsoft.com/office/drawing/2014/main" id="{F1EB9B43-39E4-465A-8D8A-FB708107A99F}"/>
                </a:ext>
              </a:extLst>
            </p:cNvPr>
            <p:cNvSpPr/>
            <p:nvPr/>
          </p:nvSpPr>
          <p:spPr>
            <a:xfrm>
              <a:off x="3035472" y="2611433"/>
              <a:ext cx="6491839" cy="1056860"/>
            </a:xfrm>
            <a:prstGeom prst="roundRect">
              <a:avLst/>
            </a:prstGeom>
            <a:gradFill flip="none" rotWithShape="1">
              <a:gsLst>
                <a:gs pos="0">
                  <a:srgbClr val="00FFFF">
                    <a:tint val="66000"/>
                    <a:satMod val="160000"/>
                    <a:alpha val="67000"/>
                  </a:srgbClr>
                </a:gs>
                <a:gs pos="60000">
                  <a:srgbClr val="00FFFF">
                    <a:tint val="44500"/>
                    <a:satMod val="160000"/>
                  </a:srgbClr>
                </a:gs>
                <a:gs pos="100000">
                  <a:srgbClr val="00FFFF">
                    <a:tint val="23500"/>
                    <a:satMod val="160000"/>
                  </a:srgbClr>
                </a:gs>
              </a:gsLst>
              <a:lin ang="10800000" scaled="1"/>
              <a:tileRect/>
            </a:gradFill>
            <a:ln w="57150"/>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800" b="1" i="0" u="none" strike="noStrike" kern="0" cap="none" spc="0" normalizeH="0" baseline="0" noProof="0">
                  <a:ln>
                    <a:noFill/>
                  </a:ln>
                  <a:solidFill>
                    <a:srgbClr val="FFFBF8">
                      <a:lumMod val="10000"/>
                    </a:srgbClr>
                  </a:solidFill>
                  <a:effectLst/>
                  <a:uLnTx/>
                  <a:uFillTx/>
                  <a:latin typeface="Cambria" panose="02040503050406030204" pitchFamily="18" charset="0"/>
                  <a:ea typeface="Cambria" panose="02040503050406030204" pitchFamily="18" charset="0"/>
                  <a:cs typeface="#9Slide03 Arima Madurai Black" panose="00000A00000000000000" pitchFamily="2" charset="0"/>
                  <a:sym typeface="Arial"/>
                </a:rPr>
                <a:t>Hà</a:t>
              </a:r>
              <a:r>
                <a:rPr kumimoji="0" lang="en-US" sz="4800" b="1" i="0" u="none" strike="noStrike" kern="0" cap="none" spc="0" normalizeH="0" noProof="0">
                  <a:ln>
                    <a:noFill/>
                  </a:ln>
                  <a:solidFill>
                    <a:srgbClr val="FFFBF8">
                      <a:lumMod val="10000"/>
                    </a:srgbClr>
                  </a:solidFill>
                  <a:effectLst/>
                  <a:uLnTx/>
                  <a:uFillTx/>
                  <a:latin typeface="Cambria" panose="02040503050406030204" pitchFamily="18" charset="0"/>
                  <a:ea typeface="Cambria" panose="02040503050406030204" pitchFamily="18" charset="0"/>
                  <a:cs typeface="#9Slide03 Arima Madurai Black" panose="00000A00000000000000" pitchFamily="2" charset="0"/>
                  <a:sym typeface="Arial"/>
                </a:rPr>
                <a:t> Nội</a:t>
              </a:r>
              <a:endParaRPr kumimoji="0" lang="en-US" sz="4800" b="1" i="0" u="none" strike="noStrike" kern="0" cap="none" spc="0" normalizeH="0" baseline="0" noProof="0" dirty="0">
                <a:ln>
                  <a:noFill/>
                </a:ln>
                <a:solidFill>
                  <a:srgbClr val="FFFBF8">
                    <a:lumMod val="10000"/>
                  </a:srgbClr>
                </a:solidFill>
                <a:effectLst/>
                <a:uLnTx/>
                <a:uFillTx/>
                <a:latin typeface="Cambria" panose="02040503050406030204" pitchFamily="18" charset="0"/>
                <a:ea typeface="Cambria" panose="02040503050406030204" pitchFamily="18" charset="0"/>
                <a:cs typeface="#9Slide03 Arima Madurai Black" panose="00000A00000000000000" pitchFamily="2" charset="0"/>
                <a:sym typeface="Arial"/>
              </a:endParaRPr>
            </a:p>
          </p:txBody>
        </p:sp>
        <p:grpSp>
          <p:nvGrpSpPr>
            <p:cNvPr id="184" name="Google Shape;766;p25">
              <a:extLst>
                <a:ext uri="{FF2B5EF4-FFF2-40B4-BE49-F238E27FC236}">
                  <a16:creationId xmlns:a16="http://schemas.microsoft.com/office/drawing/2014/main" id="{97280F94-25E9-400D-B2F0-D9DE7369EE14}"/>
                </a:ext>
              </a:extLst>
            </p:cNvPr>
            <p:cNvGrpSpPr/>
            <p:nvPr/>
          </p:nvGrpSpPr>
          <p:grpSpPr>
            <a:xfrm>
              <a:off x="2534913" y="2749522"/>
              <a:ext cx="809298" cy="903888"/>
              <a:chOff x="3688124" y="2981594"/>
              <a:chExt cx="3319086" cy="3319078"/>
            </a:xfrm>
          </p:grpSpPr>
          <p:sp>
            <p:nvSpPr>
              <p:cNvPr id="185" name="Google Shape;767;p25">
                <a:extLst>
                  <a:ext uri="{FF2B5EF4-FFF2-40B4-BE49-F238E27FC236}">
                    <a16:creationId xmlns:a16="http://schemas.microsoft.com/office/drawing/2014/main" id="{3BF624FB-D36E-4D38-9D20-B3E1C2B788FE}"/>
                  </a:ext>
                </a:extLst>
              </p:cNvPr>
              <p:cNvSpPr/>
              <p:nvPr/>
            </p:nvSpPr>
            <p:spPr>
              <a:xfrm>
                <a:off x="3688124" y="2981594"/>
                <a:ext cx="3319086" cy="3319078"/>
              </a:xfrm>
              <a:custGeom>
                <a:avLst/>
                <a:gdLst/>
                <a:ahLst/>
                <a:cxnLst/>
                <a:rect l="l" t="t" r="r" b="b"/>
                <a:pathLst>
                  <a:path w="3319081" h="3319081" extrusionOk="0">
                    <a:moveTo>
                      <a:pt x="1659541" y="0"/>
                    </a:moveTo>
                    <a:cubicBezTo>
                      <a:pt x="2576036" y="0"/>
                      <a:pt x="3319082" y="742950"/>
                      <a:pt x="3319082" y="1659541"/>
                    </a:cubicBezTo>
                    <a:cubicBezTo>
                      <a:pt x="3319082" y="2576132"/>
                      <a:pt x="2576132" y="3319082"/>
                      <a:pt x="1659541" y="3319082"/>
                    </a:cubicBezTo>
                    <a:cubicBezTo>
                      <a:pt x="742950" y="3319082"/>
                      <a:pt x="0" y="2576036"/>
                      <a:pt x="0" y="1659541"/>
                    </a:cubicBezTo>
                    <a:cubicBezTo>
                      <a:pt x="0" y="743045"/>
                      <a:pt x="742950" y="0"/>
                      <a:pt x="1659541" y="0"/>
                    </a:cubicBezTo>
                    <a:lnTo>
                      <a:pt x="1659541" y="0"/>
                    </a:lnTo>
                    <a:close/>
                    <a:moveTo>
                      <a:pt x="1659541" y="689038"/>
                    </a:moveTo>
                    <a:cubicBezTo>
                      <a:pt x="1123569" y="689038"/>
                      <a:pt x="689039" y="1123569"/>
                      <a:pt x="689039" y="1659541"/>
                    </a:cubicBezTo>
                    <a:cubicBezTo>
                      <a:pt x="689039" y="2195513"/>
                      <a:pt x="1123569" y="2630043"/>
                      <a:pt x="1659541" y="2630043"/>
                    </a:cubicBezTo>
                    <a:cubicBezTo>
                      <a:pt x="2195513" y="2630043"/>
                      <a:pt x="2630043" y="2195513"/>
                      <a:pt x="2630043" y="1659541"/>
                    </a:cubicBezTo>
                    <a:cubicBezTo>
                      <a:pt x="2630043" y="1123569"/>
                      <a:pt x="2195513" y="689038"/>
                      <a:pt x="1659541" y="689038"/>
                    </a:cubicBezTo>
                    <a:close/>
                  </a:path>
                </a:pathLst>
              </a:custGeom>
              <a:solidFill>
                <a:srgbClr val="D6531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sp>
            <p:nvSpPr>
              <p:cNvPr id="186" name="Google Shape;768;p25">
                <a:extLst>
                  <a:ext uri="{FF2B5EF4-FFF2-40B4-BE49-F238E27FC236}">
                    <a16:creationId xmlns:a16="http://schemas.microsoft.com/office/drawing/2014/main" id="{2AA904A7-EFE5-45B8-91A2-328624A668DD}"/>
                  </a:ext>
                </a:extLst>
              </p:cNvPr>
              <p:cNvSpPr/>
              <p:nvPr/>
            </p:nvSpPr>
            <p:spPr>
              <a:xfrm>
                <a:off x="4075598" y="3472226"/>
                <a:ext cx="2544128" cy="2544129"/>
              </a:xfrm>
              <a:custGeom>
                <a:avLst/>
                <a:gdLst/>
                <a:ahLst/>
                <a:cxnLst/>
                <a:rect l="l" t="t" r="r" b="b"/>
                <a:pathLst>
                  <a:path w="2544127" h="2544127" extrusionOk="0">
                    <a:moveTo>
                      <a:pt x="1272064" y="0"/>
                    </a:moveTo>
                    <a:cubicBezTo>
                      <a:pt x="1974628" y="0"/>
                      <a:pt x="2544128" y="569500"/>
                      <a:pt x="2544128" y="1272064"/>
                    </a:cubicBezTo>
                    <a:cubicBezTo>
                      <a:pt x="2544128" y="1974628"/>
                      <a:pt x="1974628" y="2544128"/>
                      <a:pt x="1272064" y="2544128"/>
                    </a:cubicBezTo>
                    <a:cubicBezTo>
                      <a:pt x="569500" y="2544128"/>
                      <a:pt x="0" y="1974628"/>
                      <a:pt x="0" y="1272064"/>
                    </a:cubicBezTo>
                    <a:cubicBezTo>
                      <a:pt x="0" y="569500"/>
                      <a:pt x="569500" y="0"/>
                      <a:pt x="1272064" y="0"/>
                    </a:cubicBezTo>
                    <a:lnTo>
                      <a:pt x="1272064" y="0"/>
                    </a:lnTo>
                    <a:close/>
                    <a:moveTo>
                      <a:pt x="1272064" y="198406"/>
                    </a:moveTo>
                    <a:cubicBezTo>
                      <a:pt x="736092" y="198406"/>
                      <a:pt x="301562" y="632936"/>
                      <a:pt x="301562" y="1168908"/>
                    </a:cubicBezTo>
                    <a:cubicBezTo>
                      <a:pt x="301562" y="1704880"/>
                      <a:pt x="736092" y="2139410"/>
                      <a:pt x="1272064" y="2139410"/>
                    </a:cubicBezTo>
                    <a:cubicBezTo>
                      <a:pt x="1808036" y="2139410"/>
                      <a:pt x="2242566" y="1704880"/>
                      <a:pt x="2242566" y="1168908"/>
                    </a:cubicBezTo>
                    <a:cubicBezTo>
                      <a:pt x="2242566" y="632936"/>
                      <a:pt x="1808036" y="198406"/>
                      <a:pt x="1272064" y="198406"/>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grpSp>
            <p:nvGrpSpPr>
              <p:cNvPr id="187" name="Google Shape;769;p25">
                <a:extLst>
                  <a:ext uri="{FF2B5EF4-FFF2-40B4-BE49-F238E27FC236}">
                    <a16:creationId xmlns:a16="http://schemas.microsoft.com/office/drawing/2014/main" id="{4C5A3424-2C14-4335-8C67-D5AC186F5DB1}"/>
                  </a:ext>
                </a:extLst>
              </p:cNvPr>
              <p:cNvGrpSpPr/>
              <p:nvPr/>
            </p:nvGrpSpPr>
            <p:grpSpPr>
              <a:xfrm>
                <a:off x="3772727" y="3222908"/>
                <a:ext cx="1113024" cy="1160787"/>
                <a:chOff x="6515927" y="3100079"/>
                <a:chExt cx="1113024" cy="1160787"/>
              </a:xfrm>
            </p:grpSpPr>
            <p:sp>
              <p:nvSpPr>
                <p:cNvPr id="195" name="Google Shape;770;p25">
                  <a:extLst>
                    <a:ext uri="{FF2B5EF4-FFF2-40B4-BE49-F238E27FC236}">
                      <a16:creationId xmlns:a16="http://schemas.microsoft.com/office/drawing/2014/main" id="{12B62038-21E6-4BAF-AF4A-8FBAFFE7D664}"/>
                    </a:ext>
                  </a:extLst>
                </p:cNvPr>
                <p:cNvSpPr/>
                <p:nvPr/>
              </p:nvSpPr>
              <p:spPr>
                <a:xfrm>
                  <a:off x="6515927" y="3100079"/>
                  <a:ext cx="1112982" cy="1160787"/>
                </a:xfrm>
                <a:custGeom>
                  <a:avLst/>
                  <a:gdLst/>
                  <a:ahLst/>
                  <a:cxnLst/>
                  <a:rect l="l" t="t" r="r" b="b"/>
                  <a:pathLst>
                    <a:path w="1112982" h="1160787" extrusionOk="0">
                      <a:moveTo>
                        <a:pt x="2449" y="871396"/>
                      </a:moveTo>
                      <a:cubicBezTo>
                        <a:pt x="129036" y="511066"/>
                        <a:pt x="375067" y="206933"/>
                        <a:pt x="693011" y="6622"/>
                      </a:cubicBezTo>
                      <a:cubicBezTo>
                        <a:pt x="817598" y="-64721"/>
                        <a:pt x="1221363" y="461250"/>
                        <a:pt x="1085346" y="583742"/>
                      </a:cubicBezTo>
                      <a:cubicBezTo>
                        <a:pt x="884845" y="703090"/>
                        <a:pt x="730349" y="891780"/>
                        <a:pt x="655292" y="1116856"/>
                      </a:cubicBezTo>
                      <a:cubicBezTo>
                        <a:pt x="619859" y="1256492"/>
                        <a:pt x="-45271" y="1032750"/>
                        <a:pt x="2449" y="871396"/>
                      </a:cubicBezTo>
                      <a:close/>
                    </a:path>
                  </a:pathLst>
                </a:custGeom>
                <a:solidFill>
                  <a:srgbClr val="EDD4C7"/>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sp>
              <p:nvSpPr>
                <p:cNvPr id="196" name="Google Shape;771;p25">
                  <a:extLst>
                    <a:ext uri="{FF2B5EF4-FFF2-40B4-BE49-F238E27FC236}">
                      <a16:creationId xmlns:a16="http://schemas.microsoft.com/office/drawing/2014/main" id="{6B0344D3-C721-465A-9786-85D61F4D91FA}"/>
                    </a:ext>
                  </a:extLst>
                </p:cNvPr>
                <p:cNvSpPr/>
                <p:nvPr/>
              </p:nvSpPr>
              <p:spPr>
                <a:xfrm>
                  <a:off x="6880707" y="3454744"/>
                  <a:ext cx="748244" cy="806077"/>
                </a:xfrm>
                <a:custGeom>
                  <a:avLst/>
                  <a:gdLst/>
                  <a:ahLst/>
                  <a:cxnLst/>
                  <a:rect l="l" t="t" r="r" b="b"/>
                  <a:pathLst>
                    <a:path w="748244" h="806077" extrusionOk="0">
                      <a:moveTo>
                        <a:pt x="0" y="773906"/>
                      </a:moveTo>
                      <a:cubicBezTo>
                        <a:pt x="112681" y="426434"/>
                        <a:pt x="370904" y="144494"/>
                        <a:pt x="702659" y="0"/>
                      </a:cubicBezTo>
                      <a:cubicBezTo>
                        <a:pt x="747522" y="91154"/>
                        <a:pt x="765238" y="176117"/>
                        <a:pt x="728281" y="220980"/>
                      </a:cubicBezTo>
                      <a:cubicBezTo>
                        <a:pt x="516636" y="342329"/>
                        <a:pt x="354997" y="541115"/>
                        <a:pt x="282130" y="778669"/>
                      </a:cubicBezTo>
                      <a:cubicBezTo>
                        <a:pt x="247745" y="820579"/>
                        <a:pt x="127540" y="810768"/>
                        <a:pt x="0" y="773906"/>
                      </a:cubicBezTo>
                      <a:close/>
                    </a:path>
                  </a:pathLst>
                </a:custGeom>
                <a:solidFill>
                  <a:srgbClr val="FFEBE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grpSp>
          <p:grpSp>
            <p:nvGrpSpPr>
              <p:cNvPr id="188" name="Google Shape;772;p25">
                <a:extLst>
                  <a:ext uri="{FF2B5EF4-FFF2-40B4-BE49-F238E27FC236}">
                    <a16:creationId xmlns:a16="http://schemas.microsoft.com/office/drawing/2014/main" id="{988DC9A5-3C55-4D31-B028-65589AB7512E}"/>
                  </a:ext>
                </a:extLst>
              </p:cNvPr>
              <p:cNvGrpSpPr/>
              <p:nvPr/>
            </p:nvGrpSpPr>
            <p:grpSpPr>
              <a:xfrm>
                <a:off x="5805957" y="3222908"/>
                <a:ext cx="1113021" cy="1160787"/>
                <a:chOff x="8549157" y="3100079"/>
                <a:chExt cx="1113021" cy="1160787"/>
              </a:xfrm>
            </p:grpSpPr>
            <p:sp>
              <p:nvSpPr>
                <p:cNvPr id="193" name="Google Shape;773;p25">
                  <a:extLst>
                    <a:ext uri="{FF2B5EF4-FFF2-40B4-BE49-F238E27FC236}">
                      <a16:creationId xmlns:a16="http://schemas.microsoft.com/office/drawing/2014/main" id="{701A75D7-0D5A-4E99-8F15-52F848D3F05F}"/>
                    </a:ext>
                  </a:extLst>
                </p:cNvPr>
                <p:cNvSpPr/>
                <p:nvPr/>
              </p:nvSpPr>
              <p:spPr>
                <a:xfrm>
                  <a:off x="8549157" y="3100079"/>
                  <a:ext cx="1113021" cy="1160787"/>
                </a:xfrm>
                <a:custGeom>
                  <a:avLst/>
                  <a:gdLst/>
                  <a:ahLst/>
                  <a:cxnLst/>
                  <a:rect l="l" t="t" r="r" b="b"/>
                  <a:pathLst>
                    <a:path w="1113021" h="1160787" extrusionOk="0">
                      <a:moveTo>
                        <a:pt x="1110564" y="871396"/>
                      </a:moveTo>
                      <a:cubicBezTo>
                        <a:pt x="983976" y="511066"/>
                        <a:pt x="737946" y="206933"/>
                        <a:pt x="420001" y="6622"/>
                      </a:cubicBezTo>
                      <a:cubicBezTo>
                        <a:pt x="295414" y="-64721"/>
                        <a:pt x="-108446" y="461250"/>
                        <a:pt x="27667" y="583742"/>
                      </a:cubicBezTo>
                      <a:cubicBezTo>
                        <a:pt x="228168" y="703090"/>
                        <a:pt x="382663" y="891780"/>
                        <a:pt x="457720" y="1116856"/>
                      </a:cubicBezTo>
                      <a:cubicBezTo>
                        <a:pt x="493153" y="1256492"/>
                        <a:pt x="1158379" y="1032750"/>
                        <a:pt x="1110564" y="871396"/>
                      </a:cubicBezTo>
                      <a:close/>
                    </a:path>
                  </a:pathLst>
                </a:custGeom>
                <a:solidFill>
                  <a:srgbClr val="EDD4C7"/>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sp>
              <p:nvSpPr>
                <p:cNvPr id="194" name="Google Shape;774;p25">
                  <a:extLst>
                    <a:ext uri="{FF2B5EF4-FFF2-40B4-BE49-F238E27FC236}">
                      <a16:creationId xmlns:a16="http://schemas.microsoft.com/office/drawing/2014/main" id="{94B00D2F-0CA6-4AAF-B799-3E9C8E324C1E}"/>
                    </a:ext>
                  </a:extLst>
                </p:cNvPr>
                <p:cNvSpPr/>
                <p:nvPr/>
              </p:nvSpPr>
              <p:spPr>
                <a:xfrm>
                  <a:off x="8549240" y="3454744"/>
                  <a:ext cx="748245" cy="806077"/>
                </a:xfrm>
                <a:custGeom>
                  <a:avLst/>
                  <a:gdLst/>
                  <a:ahLst/>
                  <a:cxnLst/>
                  <a:rect l="l" t="t" r="r" b="b"/>
                  <a:pathLst>
                    <a:path w="748245" h="806077" extrusionOk="0">
                      <a:moveTo>
                        <a:pt x="748245" y="773906"/>
                      </a:moveTo>
                      <a:cubicBezTo>
                        <a:pt x="635564" y="426434"/>
                        <a:pt x="377342" y="144494"/>
                        <a:pt x="45586" y="0"/>
                      </a:cubicBezTo>
                      <a:cubicBezTo>
                        <a:pt x="723" y="91154"/>
                        <a:pt x="-16994" y="176117"/>
                        <a:pt x="19963" y="220980"/>
                      </a:cubicBezTo>
                      <a:cubicBezTo>
                        <a:pt x="231609" y="342329"/>
                        <a:pt x="393248" y="541115"/>
                        <a:pt x="466114" y="778669"/>
                      </a:cubicBezTo>
                      <a:cubicBezTo>
                        <a:pt x="500500" y="820579"/>
                        <a:pt x="620610" y="810768"/>
                        <a:pt x="748245" y="773906"/>
                      </a:cubicBezTo>
                      <a:close/>
                    </a:path>
                  </a:pathLst>
                </a:custGeom>
                <a:solidFill>
                  <a:srgbClr val="FFEBE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grpSp>
          <p:sp>
            <p:nvSpPr>
              <p:cNvPr id="189" name="Google Shape;775;p25">
                <a:extLst>
                  <a:ext uri="{FF2B5EF4-FFF2-40B4-BE49-F238E27FC236}">
                    <a16:creationId xmlns:a16="http://schemas.microsoft.com/office/drawing/2014/main" id="{A6412B5D-2C7A-4E49-99EA-E5A671D6CB03}"/>
                  </a:ext>
                </a:extLst>
              </p:cNvPr>
              <p:cNvSpPr/>
              <p:nvPr/>
            </p:nvSpPr>
            <p:spPr>
              <a:xfrm>
                <a:off x="3772727" y="4905386"/>
                <a:ext cx="1112982" cy="1160737"/>
              </a:xfrm>
              <a:custGeom>
                <a:avLst/>
                <a:gdLst/>
                <a:ahLst/>
                <a:cxnLst/>
                <a:rect l="l" t="t" r="r" b="b"/>
                <a:pathLst>
                  <a:path w="1112982" h="1160737" extrusionOk="0">
                    <a:moveTo>
                      <a:pt x="2449" y="289341"/>
                    </a:moveTo>
                    <a:cubicBezTo>
                      <a:pt x="129036" y="649672"/>
                      <a:pt x="375067" y="953806"/>
                      <a:pt x="693011" y="1154116"/>
                    </a:cubicBezTo>
                    <a:cubicBezTo>
                      <a:pt x="817598" y="1225458"/>
                      <a:pt x="1221363" y="699488"/>
                      <a:pt x="1085346" y="576997"/>
                    </a:cubicBezTo>
                    <a:cubicBezTo>
                      <a:pt x="884845" y="457648"/>
                      <a:pt x="730349" y="268958"/>
                      <a:pt x="655292" y="43882"/>
                    </a:cubicBezTo>
                    <a:cubicBezTo>
                      <a:pt x="619859" y="-95659"/>
                      <a:pt x="-45271" y="128083"/>
                      <a:pt x="2449" y="289341"/>
                    </a:cubicBezTo>
                    <a:close/>
                  </a:path>
                </a:pathLst>
              </a:custGeom>
              <a:solidFill>
                <a:srgbClr val="EDD4C7"/>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sp>
            <p:nvSpPr>
              <p:cNvPr id="190" name="Google Shape;776;p25">
                <a:extLst>
                  <a:ext uri="{FF2B5EF4-FFF2-40B4-BE49-F238E27FC236}">
                    <a16:creationId xmlns:a16="http://schemas.microsoft.com/office/drawing/2014/main" id="{F566D92F-D02E-4DF6-AAD0-02810B60CE63}"/>
                  </a:ext>
                </a:extLst>
              </p:cNvPr>
              <p:cNvSpPr/>
              <p:nvPr/>
            </p:nvSpPr>
            <p:spPr>
              <a:xfrm>
                <a:off x="4092454" y="4905561"/>
                <a:ext cx="793337" cy="958869"/>
              </a:xfrm>
              <a:custGeom>
                <a:avLst/>
                <a:gdLst/>
                <a:ahLst/>
                <a:cxnLst/>
                <a:rect l="l" t="t" r="r" b="b"/>
                <a:pathLst>
                  <a:path w="793337" h="958869" extrusionOk="0">
                    <a:moveTo>
                      <a:pt x="651891" y="958870"/>
                    </a:moveTo>
                    <a:cubicBezTo>
                      <a:pt x="759619" y="816947"/>
                      <a:pt x="837152" y="641306"/>
                      <a:pt x="765715" y="576917"/>
                    </a:cubicBezTo>
                    <a:cubicBezTo>
                      <a:pt x="654653" y="510814"/>
                      <a:pt x="557689" y="423374"/>
                      <a:pt x="480536" y="320314"/>
                    </a:cubicBezTo>
                    <a:cubicBezTo>
                      <a:pt x="415766" y="234589"/>
                      <a:pt x="364903" y="137720"/>
                      <a:pt x="331184" y="33230"/>
                    </a:cubicBezTo>
                    <a:cubicBezTo>
                      <a:pt x="300038" y="-20776"/>
                      <a:pt x="148876" y="-3536"/>
                      <a:pt x="0" y="46184"/>
                    </a:cubicBezTo>
                    <a:cubicBezTo>
                      <a:pt x="64865" y="441281"/>
                      <a:pt x="311753" y="775323"/>
                      <a:pt x="651891" y="958870"/>
                    </a:cubicBezTo>
                    <a:close/>
                  </a:path>
                </a:pathLst>
              </a:custGeom>
              <a:solidFill>
                <a:srgbClr val="FFEBE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sp>
            <p:nvSpPr>
              <p:cNvPr id="191" name="Google Shape;777;p25">
                <a:extLst>
                  <a:ext uri="{FF2B5EF4-FFF2-40B4-BE49-F238E27FC236}">
                    <a16:creationId xmlns:a16="http://schemas.microsoft.com/office/drawing/2014/main" id="{64B14CA4-DE36-4A5E-BB4C-37058FAFD02A}"/>
                  </a:ext>
                </a:extLst>
              </p:cNvPr>
              <p:cNvSpPr/>
              <p:nvPr/>
            </p:nvSpPr>
            <p:spPr>
              <a:xfrm>
                <a:off x="5805957" y="4905386"/>
                <a:ext cx="1113021" cy="1160737"/>
              </a:xfrm>
              <a:custGeom>
                <a:avLst/>
                <a:gdLst/>
                <a:ahLst/>
                <a:cxnLst/>
                <a:rect l="l" t="t" r="r" b="b"/>
                <a:pathLst>
                  <a:path w="1113021" h="1160737" extrusionOk="0">
                    <a:moveTo>
                      <a:pt x="1110564" y="289341"/>
                    </a:moveTo>
                    <a:cubicBezTo>
                      <a:pt x="983976" y="649672"/>
                      <a:pt x="737946" y="953806"/>
                      <a:pt x="420001" y="1154116"/>
                    </a:cubicBezTo>
                    <a:cubicBezTo>
                      <a:pt x="295414" y="1225458"/>
                      <a:pt x="-108446" y="699488"/>
                      <a:pt x="27667" y="576997"/>
                    </a:cubicBezTo>
                    <a:cubicBezTo>
                      <a:pt x="228168" y="457648"/>
                      <a:pt x="382663" y="268958"/>
                      <a:pt x="457720" y="43882"/>
                    </a:cubicBezTo>
                    <a:cubicBezTo>
                      <a:pt x="493153" y="-95659"/>
                      <a:pt x="1158379" y="128083"/>
                      <a:pt x="1110564" y="289341"/>
                    </a:cubicBezTo>
                    <a:close/>
                  </a:path>
                </a:pathLst>
              </a:custGeom>
              <a:solidFill>
                <a:srgbClr val="EDD4C7"/>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sp>
            <p:nvSpPr>
              <p:cNvPr id="192" name="Google Shape;778;p25">
                <a:extLst>
                  <a:ext uri="{FF2B5EF4-FFF2-40B4-BE49-F238E27FC236}">
                    <a16:creationId xmlns:a16="http://schemas.microsoft.com/office/drawing/2014/main" id="{E194410E-E70A-4D0E-8C51-8A6151E354B6}"/>
                  </a:ext>
                </a:extLst>
              </p:cNvPr>
              <p:cNvSpPr/>
              <p:nvPr/>
            </p:nvSpPr>
            <p:spPr>
              <a:xfrm>
                <a:off x="5806014" y="4905425"/>
                <a:ext cx="796658" cy="960243"/>
              </a:xfrm>
              <a:custGeom>
                <a:avLst/>
                <a:gdLst/>
                <a:ahLst/>
                <a:cxnLst/>
                <a:rect l="l" t="t" r="r" b="b"/>
                <a:pathLst>
                  <a:path w="796658" h="960243" extrusionOk="0">
                    <a:moveTo>
                      <a:pt x="796658" y="47273"/>
                    </a:moveTo>
                    <a:cubicBezTo>
                      <a:pt x="731412" y="443036"/>
                      <a:pt x="483572" y="777173"/>
                      <a:pt x="142481" y="960244"/>
                    </a:cubicBezTo>
                    <a:cubicBezTo>
                      <a:pt x="34182" y="818036"/>
                      <a:pt x="-44018" y="641537"/>
                      <a:pt x="27610" y="576958"/>
                    </a:cubicBezTo>
                    <a:cubicBezTo>
                      <a:pt x="50660" y="563242"/>
                      <a:pt x="73044" y="548573"/>
                      <a:pt x="94856" y="533143"/>
                    </a:cubicBezTo>
                    <a:cubicBezTo>
                      <a:pt x="270116" y="411318"/>
                      <a:pt x="403371" y="233201"/>
                      <a:pt x="468332" y="24984"/>
                    </a:cubicBezTo>
                    <a:cubicBezTo>
                      <a:pt x="510146" y="-19117"/>
                      <a:pt x="654831" y="-543"/>
                      <a:pt x="796658" y="47273"/>
                    </a:cubicBezTo>
                    <a:close/>
                  </a:path>
                </a:pathLst>
              </a:custGeom>
              <a:solidFill>
                <a:srgbClr val="FFEBE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grpSp>
      </p:grpSp>
      <p:grpSp>
        <p:nvGrpSpPr>
          <p:cNvPr id="5" name="Group 4">
            <a:extLst>
              <a:ext uri="{FF2B5EF4-FFF2-40B4-BE49-F238E27FC236}">
                <a16:creationId xmlns:a16="http://schemas.microsoft.com/office/drawing/2014/main" id="{6BC2A907-FCC6-4C0C-A80A-1462FC277B4B}"/>
              </a:ext>
            </a:extLst>
          </p:cNvPr>
          <p:cNvGrpSpPr/>
          <p:nvPr/>
        </p:nvGrpSpPr>
        <p:grpSpPr>
          <a:xfrm>
            <a:off x="2478246" y="3927464"/>
            <a:ext cx="7287743" cy="914576"/>
            <a:chOff x="2478247" y="3927464"/>
            <a:chExt cx="6973288" cy="914576"/>
          </a:xfrm>
        </p:grpSpPr>
        <p:sp>
          <p:nvSpPr>
            <p:cNvPr id="147" name="Rounded Rectangle 18">
              <a:extLst>
                <a:ext uri="{FF2B5EF4-FFF2-40B4-BE49-F238E27FC236}">
                  <a16:creationId xmlns:a16="http://schemas.microsoft.com/office/drawing/2014/main" id="{3FD77AC1-2778-4BC8-B194-779866A525F1}"/>
                </a:ext>
              </a:extLst>
            </p:cNvPr>
            <p:cNvSpPr/>
            <p:nvPr/>
          </p:nvSpPr>
          <p:spPr>
            <a:xfrm>
              <a:off x="2948209" y="3945686"/>
              <a:ext cx="6503326" cy="896354"/>
            </a:xfrm>
            <a:prstGeom prst="roundRect">
              <a:avLst/>
            </a:prstGeom>
            <a:gradFill flip="none" rotWithShape="1">
              <a:gsLst>
                <a:gs pos="0">
                  <a:srgbClr val="00FFFF">
                    <a:tint val="66000"/>
                    <a:satMod val="160000"/>
                    <a:alpha val="67000"/>
                  </a:srgbClr>
                </a:gs>
                <a:gs pos="60000">
                  <a:srgbClr val="00FFFF">
                    <a:tint val="44500"/>
                    <a:satMod val="160000"/>
                  </a:srgbClr>
                </a:gs>
                <a:gs pos="100000">
                  <a:srgbClr val="00FFFF">
                    <a:tint val="23500"/>
                    <a:satMod val="160000"/>
                  </a:srgbClr>
                </a:gs>
              </a:gsLst>
              <a:lin ang="10800000" scaled="1"/>
              <a:tileRect/>
            </a:gradFill>
            <a:ln w="57150"/>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400" b="1" i="0" u="none" strike="noStrike" kern="0" cap="none" spc="0" normalizeH="0" baseline="0" noProof="0">
                  <a:ln>
                    <a:noFill/>
                  </a:ln>
                  <a:solidFill>
                    <a:srgbClr val="FFFBF8">
                      <a:lumMod val="10000"/>
                    </a:srgbClr>
                  </a:solidFill>
                  <a:effectLst/>
                  <a:uLnTx/>
                  <a:uFillTx/>
                  <a:latin typeface="Cambria" panose="02040503050406030204" pitchFamily="18" charset="0"/>
                  <a:ea typeface="Cambria" panose="02040503050406030204" pitchFamily="18" charset="0"/>
                  <a:cs typeface="#9Slide03 Arima Madurai Black" panose="00000A00000000000000" pitchFamily="2" charset="0"/>
                  <a:sym typeface="Arial"/>
                </a:rPr>
                <a:t>Quảng</a:t>
              </a:r>
              <a:r>
                <a:rPr kumimoji="0" lang="en-US" sz="4400" b="1" i="0" u="none" strike="noStrike" kern="0" cap="none" spc="0" normalizeH="0" noProof="0">
                  <a:ln>
                    <a:noFill/>
                  </a:ln>
                  <a:solidFill>
                    <a:srgbClr val="FFFBF8">
                      <a:lumMod val="10000"/>
                    </a:srgbClr>
                  </a:solidFill>
                  <a:effectLst/>
                  <a:uLnTx/>
                  <a:uFillTx/>
                  <a:latin typeface="Cambria" panose="02040503050406030204" pitchFamily="18" charset="0"/>
                  <a:ea typeface="Cambria" panose="02040503050406030204" pitchFamily="18" charset="0"/>
                  <a:cs typeface="#9Slide03 Arima Madurai Black" panose="00000A00000000000000" pitchFamily="2" charset="0"/>
                  <a:sym typeface="Arial"/>
                </a:rPr>
                <a:t> Nam</a:t>
              </a:r>
              <a:endParaRPr kumimoji="0" lang="en-US" sz="4400" b="1" i="0" u="none" strike="noStrike" kern="0" cap="none" spc="0" normalizeH="0" baseline="0" noProof="0" dirty="0">
                <a:ln>
                  <a:noFill/>
                </a:ln>
                <a:solidFill>
                  <a:srgbClr val="FFFBF8">
                    <a:lumMod val="10000"/>
                  </a:srgbClr>
                </a:solidFill>
                <a:effectLst/>
                <a:uLnTx/>
                <a:uFillTx/>
                <a:latin typeface="Cambria" panose="02040503050406030204" pitchFamily="18" charset="0"/>
                <a:ea typeface="Cambria" panose="02040503050406030204" pitchFamily="18" charset="0"/>
                <a:cs typeface="#9Slide03 Arima Madurai Black" panose="00000A00000000000000" pitchFamily="2" charset="0"/>
                <a:sym typeface="Arial"/>
              </a:endParaRPr>
            </a:p>
          </p:txBody>
        </p:sp>
        <p:grpSp>
          <p:nvGrpSpPr>
            <p:cNvPr id="197" name="Google Shape;766;p25">
              <a:extLst>
                <a:ext uri="{FF2B5EF4-FFF2-40B4-BE49-F238E27FC236}">
                  <a16:creationId xmlns:a16="http://schemas.microsoft.com/office/drawing/2014/main" id="{4AF6FC7E-50DD-43A4-9BFF-9CC6D5D54675}"/>
                </a:ext>
              </a:extLst>
            </p:cNvPr>
            <p:cNvGrpSpPr/>
            <p:nvPr/>
          </p:nvGrpSpPr>
          <p:grpSpPr>
            <a:xfrm>
              <a:off x="2478247" y="3927464"/>
              <a:ext cx="809298" cy="903888"/>
              <a:chOff x="3688121" y="2981594"/>
              <a:chExt cx="3319085" cy="3319078"/>
            </a:xfrm>
          </p:grpSpPr>
          <p:sp>
            <p:nvSpPr>
              <p:cNvPr id="198" name="Google Shape;767;p25">
                <a:extLst>
                  <a:ext uri="{FF2B5EF4-FFF2-40B4-BE49-F238E27FC236}">
                    <a16:creationId xmlns:a16="http://schemas.microsoft.com/office/drawing/2014/main" id="{4F6BB31C-9A18-4403-8730-D6CF918A85B0}"/>
                  </a:ext>
                </a:extLst>
              </p:cNvPr>
              <p:cNvSpPr/>
              <p:nvPr/>
            </p:nvSpPr>
            <p:spPr>
              <a:xfrm>
                <a:off x="3688121" y="2981594"/>
                <a:ext cx="3319085" cy="3319078"/>
              </a:xfrm>
              <a:custGeom>
                <a:avLst/>
                <a:gdLst/>
                <a:ahLst/>
                <a:cxnLst/>
                <a:rect l="l" t="t" r="r" b="b"/>
                <a:pathLst>
                  <a:path w="3319081" h="3319081" extrusionOk="0">
                    <a:moveTo>
                      <a:pt x="1659541" y="0"/>
                    </a:moveTo>
                    <a:cubicBezTo>
                      <a:pt x="2576036" y="0"/>
                      <a:pt x="3319082" y="742950"/>
                      <a:pt x="3319082" y="1659541"/>
                    </a:cubicBezTo>
                    <a:cubicBezTo>
                      <a:pt x="3319082" y="2576132"/>
                      <a:pt x="2576132" y="3319082"/>
                      <a:pt x="1659541" y="3319082"/>
                    </a:cubicBezTo>
                    <a:cubicBezTo>
                      <a:pt x="742950" y="3319082"/>
                      <a:pt x="0" y="2576036"/>
                      <a:pt x="0" y="1659541"/>
                    </a:cubicBezTo>
                    <a:cubicBezTo>
                      <a:pt x="0" y="743045"/>
                      <a:pt x="742950" y="0"/>
                      <a:pt x="1659541" y="0"/>
                    </a:cubicBezTo>
                    <a:lnTo>
                      <a:pt x="1659541" y="0"/>
                    </a:lnTo>
                    <a:close/>
                    <a:moveTo>
                      <a:pt x="1659541" y="689038"/>
                    </a:moveTo>
                    <a:cubicBezTo>
                      <a:pt x="1123569" y="689038"/>
                      <a:pt x="689039" y="1123569"/>
                      <a:pt x="689039" y="1659541"/>
                    </a:cubicBezTo>
                    <a:cubicBezTo>
                      <a:pt x="689039" y="2195513"/>
                      <a:pt x="1123569" y="2630043"/>
                      <a:pt x="1659541" y="2630043"/>
                    </a:cubicBezTo>
                    <a:cubicBezTo>
                      <a:pt x="2195513" y="2630043"/>
                      <a:pt x="2630043" y="2195513"/>
                      <a:pt x="2630043" y="1659541"/>
                    </a:cubicBezTo>
                    <a:cubicBezTo>
                      <a:pt x="2630043" y="1123569"/>
                      <a:pt x="2195513" y="689038"/>
                      <a:pt x="1659541" y="689038"/>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sp>
            <p:nvSpPr>
              <p:cNvPr id="199" name="Google Shape;768;p25">
                <a:extLst>
                  <a:ext uri="{FF2B5EF4-FFF2-40B4-BE49-F238E27FC236}">
                    <a16:creationId xmlns:a16="http://schemas.microsoft.com/office/drawing/2014/main" id="{56445E16-9670-47C7-BE2C-04979BA64470}"/>
                  </a:ext>
                </a:extLst>
              </p:cNvPr>
              <p:cNvSpPr/>
              <p:nvPr/>
            </p:nvSpPr>
            <p:spPr>
              <a:xfrm>
                <a:off x="4075598" y="3472226"/>
                <a:ext cx="2544128" cy="2544129"/>
              </a:xfrm>
              <a:custGeom>
                <a:avLst/>
                <a:gdLst/>
                <a:ahLst/>
                <a:cxnLst/>
                <a:rect l="l" t="t" r="r" b="b"/>
                <a:pathLst>
                  <a:path w="2544127" h="2544127" extrusionOk="0">
                    <a:moveTo>
                      <a:pt x="1272064" y="0"/>
                    </a:moveTo>
                    <a:cubicBezTo>
                      <a:pt x="1974628" y="0"/>
                      <a:pt x="2544128" y="569500"/>
                      <a:pt x="2544128" y="1272064"/>
                    </a:cubicBezTo>
                    <a:cubicBezTo>
                      <a:pt x="2544128" y="1974628"/>
                      <a:pt x="1974628" y="2544128"/>
                      <a:pt x="1272064" y="2544128"/>
                    </a:cubicBezTo>
                    <a:cubicBezTo>
                      <a:pt x="569500" y="2544128"/>
                      <a:pt x="0" y="1974628"/>
                      <a:pt x="0" y="1272064"/>
                    </a:cubicBezTo>
                    <a:cubicBezTo>
                      <a:pt x="0" y="569500"/>
                      <a:pt x="569500" y="0"/>
                      <a:pt x="1272064" y="0"/>
                    </a:cubicBezTo>
                    <a:lnTo>
                      <a:pt x="1272064" y="0"/>
                    </a:lnTo>
                    <a:close/>
                    <a:moveTo>
                      <a:pt x="1272064" y="198406"/>
                    </a:moveTo>
                    <a:cubicBezTo>
                      <a:pt x="736092" y="198406"/>
                      <a:pt x="301562" y="632936"/>
                      <a:pt x="301562" y="1168908"/>
                    </a:cubicBezTo>
                    <a:cubicBezTo>
                      <a:pt x="301562" y="1704880"/>
                      <a:pt x="736092" y="2139410"/>
                      <a:pt x="1272064" y="2139410"/>
                    </a:cubicBezTo>
                    <a:cubicBezTo>
                      <a:pt x="1808036" y="2139410"/>
                      <a:pt x="2242566" y="1704880"/>
                      <a:pt x="2242566" y="1168908"/>
                    </a:cubicBezTo>
                    <a:cubicBezTo>
                      <a:pt x="2242566" y="632936"/>
                      <a:pt x="1808036" y="198406"/>
                      <a:pt x="1272064" y="198406"/>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grpSp>
            <p:nvGrpSpPr>
              <p:cNvPr id="200" name="Google Shape;769;p25">
                <a:extLst>
                  <a:ext uri="{FF2B5EF4-FFF2-40B4-BE49-F238E27FC236}">
                    <a16:creationId xmlns:a16="http://schemas.microsoft.com/office/drawing/2014/main" id="{60DE6B3A-6CA6-49BC-940B-5F1267D7F9DD}"/>
                  </a:ext>
                </a:extLst>
              </p:cNvPr>
              <p:cNvGrpSpPr/>
              <p:nvPr/>
            </p:nvGrpSpPr>
            <p:grpSpPr>
              <a:xfrm>
                <a:off x="3772727" y="3222908"/>
                <a:ext cx="1113024" cy="1160787"/>
                <a:chOff x="6515927" y="3100079"/>
                <a:chExt cx="1113024" cy="1160787"/>
              </a:xfrm>
            </p:grpSpPr>
            <p:sp>
              <p:nvSpPr>
                <p:cNvPr id="208" name="Google Shape;770;p25">
                  <a:extLst>
                    <a:ext uri="{FF2B5EF4-FFF2-40B4-BE49-F238E27FC236}">
                      <a16:creationId xmlns:a16="http://schemas.microsoft.com/office/drawing/2014/main" id="{217FFFC1-13FE-4D0E-BA99-A798F0A84E4C}"/>
                    </a:ext>
                  </a:extLst>
                </p:cNvPr>
                <p:cNvSpPr/>
                <p:nvPr/>
              </p:nvSpPr>
              <p:spPr>
                <a:xfrm>
                  <a:off x="6515927" y="3100079"/>
                  <a:ext cx="1112982" cy="1160787"/>
                </a:xfrm>
                <a:custGeom>
                  <a:avLst/>
                  <a:gdLst/>
                  <a:ahLst/>
                  <a:cxnLst/>
                  <a:rect l="l" t="t" r="r" b="b"/>
                  <a:pathLst>
                    <a:path w="1112982" h="1160787" extrusionOk="0">
                      <a:moveTo>
                        <a:pt x="2449" y="871396"/>
                      </a:moveTo>
                      <a:cubicBezTo>
                        <a:pt x="129036" y="511066"/>
                        <a:pt x="375067" y="206933"/>
                        <a:pt x="693011" y="6622"/>
                      </a:cubicBezTo>
                      <a:cubicBezTo>
                        <a:pt x="817598" y="-64721"/>
                        <a:pt x="1221363" y="461250"/>
                        <a:pt x="1085346" y="583742"/>
                      </a:cubicBezTo>
                      <a:cubicBezTo>
                        <a:pt x="884845" y="703090"/>
                        <a:pt x="730349" y="891780"/>
                        <a:pt x="655292" y="1116856"/>
                      </a:cubicBezTo>
                      <a:cubicBezTo>
                        <a:pt x="619859" y="1256492"/>
                        <a:pt x="-45271" y="1032750"/>
                        <a:pt x="2449" y="871396"/>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sp>
              <p:nvSpPr>
                <p:cNvPr id="209" name="Google Shape;771;p25">
                  <a:extLst>
                    <a:ext uri="{FF2B5EF4-FFF2-40B4-BE49-F238E27FC236}">
                      <a16:creationId xmlns:a16="http://schemas.microsoft.com/office/drawing/2014/main" id="{3A83AD69-F0FB-4397-8E31-88804C232894}"/>
                    </a:ext>
                  </a:extLst>
                </p:cNvPr>
                <p:cNvSpPr/>
                <p:nvPr/>
              </p:nvSpPr>
              <p:spPr>
                <a:xfrm>
                  <a:off x="6880707" y="3454744"/>
                  <a:ext cx="748244" cy="806077"/>
                </a:xfrm>
                <a:custGeom>
                  <a:avLst/>
                  <a:gdLst/>
                  <a:ahLst/>
                  <a:cxnLst/>
                  <a:rect l="l" t="t" r="r" b="b"/>
                  <a:pathLst>
                    <a:path w="748244" h="806077" extrusionOk="0">
                      <a:moveTo>
                        <a:pt x="0" y="773906"/>
                      </a:moveTo>
                      <a:cubicBezTo>
                        <a:pt x="112681" y="426434"/>
                        <a:pt x="370904" y="144494"/>
                        <a:pt x="702659" y="0"/>
                      </a:cubicBezTo>
                      <a:cubicBezTo>
                        <a:pt x="747522" y="91154"/>
                        <a:pt x="765238" y="176117"/>
                        <a:pt x="728281" y="220980"/>
                      </a:cubicBezTo>
                      <a:cubicBezTo>
                        <a:pt x="516636" y="342329"/>
                        <a:pt x="354997" y="541115"/>
                        <a:pt x="282130" y="778669"/>
                      </a:cubicBezTo>
                      <a:cubicBezTo>
                        <a:pt x="247745" y="820579"/>
                        <a:pt x="127540" y="810768"/>
                        <a:pt x="0" y="773906"/>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grpSp>
          <p:grpSp>
            <p:nvGrpSpPr>
              <p:cNvPr id="201" name="Google Shape;772;p25">
                <a:extLst>
                  <a:ext uri="{FF2B5EF4-FFF2-40B4-BE49-F238E27FC236}">
                    <a16:creationId xmlns:a16="http://schemas.microsoft.com/office/drawing/2014/main" id="{197EF249-52C0-40AE-A825-7D63ABEC8B40}"/>
                  </a:ext>
                </a:extLst>
              </p:cNvPr>
              <p:cNvGrpSpPr/>
              <p:nvPr/>
            </p:nvGrpSpPr>
            <p:grpSpPr>
              <a:xfrm>
                <a:off x="5805957" y="3222908"/>
                <a:ext cx="1113021" cy="1160787"/>
                <a:chOff x="8549157" y="3100079"/>
                <a:chExt cx="1113021" cy="1160787"/>
              </a:xfrm>
            </p:grpSpPr>
            <p:sp>
              <p:nvSpPr>
                <p:cNvPr id="206" name="Google Shape;773;p25">
                  <a:extLst>
                    <a:ext uri="{FF2B5EF4-FFF2-40B4-BE49-F238E27FC236}">
                      <a16:creationId xmlns:a16="http://schemas.microsoft.com/office/drawing/2014/main" id="{49656609-0EB8-4645-8832-F161EAFC8610}"/>
                    </a:ext>
                  </a:extLst>
                </p:cNvPr>
                <p:cNvSpPr/>
                <p:nvPr/>
              </p:nvSpPr>
              <p:spPr>
                <a:xfrm>
                  <a:off x="8549157" y="3100079"/>
                  <a:ext cx="1113021" cy="1160787"/>
                </a:xfrm>
                <a:custGeom>
                  <a:avLst/>
                  <a:gdLst/>
                  <a:ahLst/>
                  <a:cxnLst/>
                  <a:rect l="l" t="t" r="r" b="b"/>
                  <a:pathLst>
                    <a:path w="1113021" h="1160787" extrusionOk="0">
                      <a:moveTo>
                        <a:pt x="1110564" y="871396"/>
                      </a:moveTo>
                      <a:cubicBezTo>
                        <a:pt x="983976" y="511066"/>
                        <a:pt x="737946" y="206933"/>
                        <a:pt x="420001" y="6622"/>
                      </a:cubicBezTo>
                      <a:cubicBezTo>
                        <a:pt x="295414" y="-64721"/>
                        <a:pt x="-108446" y="461250"/>
                        <a:pt x="27667" y="583742"/>
                      </a:cubicBezTo>
                      <a:cubicBezTo>
                        <a:pt x="228168" y="703090"/>
                        <a:pt x="382663" y="891780"/>
                        <a:pt x="457720" y="1116856"/>
                      </a:cubicBezTo>
                      <a:cubicBezTo>
                        <a:pt x="493153" y="1256492"/>
                        <a:pt x="1158379" y="1032750"/>
                        <a:pt x="1110564" y="871396"/>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sp>
              <p:nvSpPr>
                <p:cNvPr id="207" name="Google Shape;774;p25">
                  <a:extLst>
                    <a:ext uri="{FF2B5EF4-FFF2-40B4-BE49-F238E27FC236}">
                      <a16:creationId xmlns:a16="http://schemas.microsoft.com/office/drawing/2014/main" id="{7FACF12D-7E3A-47BA-8625-3B869BB1BA01}"/>
                    </a:ext>
                  </a:extLst>
                </p:cNvPr>
                <p:cNvSpPr/>
                <p:nvPr/>
              </p:nvSpPr>
              <p:spPr>
                <a:xfrm>
                  <a:off x="8549240" y="3454744"/>
                  <a:ext cx="748245" cy="806077"/>
                </a:xfrm>
                <a:custGeom>
                  <a:avLst/>
                  <a:gdLst/>
                  <a:ahLst/>
                  <a:cxnLst/>
                  <a:rect l="l" t="t" r="r" b="b"/>
                  <a:pathLst>
                    <a:path w="748245" h="806077" extrusionOk="0">
                      <a:moveTo>
                        <a:pt x="748245" y="773906"/>
                      </a:moveTo>
                      <a:cubicBezTo>
                        <a:pt x="635564" y="426434"/>
                        <a:pt x="377342" y="144494"/>
                        <a:pt x="45586" y="0"/>
                      </a:cubicBezTo>
                      <a:cubicBezTo>
                        <a:pt x="723" y="91154"/>
                        <a:pt x="-16994" y="176117"/>
                        <a:pt x="19963" y="220980"/>
                      </a:cubicBezTo>
                      <a:cubicBezTo>
                        <a:pt x="231609" y="342329"/>
                        <a:pt x="393248" y="541115"/>
                        <a:pt x="466114" y="778669"/>
                      </a:cubicBezTo>
                      <a:cubicBezTo>
                        <a:pt x="500500" y="820579"/>
                        <a:pt x="620610" y="810768"/>
                        <a:pt x="748245" y="773906"/>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grpSp>
          <p:sp>
            <p:nvSpPr>
              <p:cNvPr id="202" name="Google Shape;775;p25">
                <a:extLst>
                  <a:ext uri="{FF2B5EF4-FFF2-40B4-BE49-F238E27FC236}">
                    <a16:creationId xmlns:a16="http://schemas.microsoft.com/office/drawing/2014/main" id="{9046E1DB-081B-48A0-B9B5-489389509264}"/>
                  </a:ext>
                </a:extLst>
              </p:cNvPr>
              <p:cNvSpPr/>
              <p:nvPr/>
            </p:nvSpPr>
            <p:spPr>
              <a:xfrm>
                <a:off x="3772727" y="4905386"/>
                <a:ext cx="1112982" cy="1160737"/>
              </a:xfrm>
              <a:custGeom>
                <a:avLst/>
                <a:gdLst/>
                <a:ahLst/>
                <a:cxnLst/>
                <a:rect l="l" t="t" r="r" b="b"/>
                <a:pathLst>
                  <a:path w="1112982" h="1160737" extrusionOk="0">
                    <a:moveTo>
                      <a:pt x="2449" y="289341"/>
                    </a:moveTo>
                    <a:cubicBezTo>
                      <a:pt x="129036" y="649672"/>
                      <a:pt x="375067" y="953806"/>
                      <a:pt x="693011" y="1154116"/>
                    </a:cubicBezTo>
                    <a:cubicBezTo>
                      <a:pt x="817598" y="1225458"/>
                      <a:pt x="1221363" y="699488"/>
                      <a:pt x="1085346" y="576997"/>
                    </a:cubicBezTo>
                    <a:cubicBezTo>
                      <a:pt x="884845" y="457648"/>
                      <a:pt x="730349" y="268958"/>
                      <a:pt x="655292" y="43882"/>
                    </a:cubicBezTo>
                    <a:cubicBezTo>
                      <a:pt x="619859" y="-95659"/>
                      <a:pt x="-45271" y="128083"/>
                      <a:pt x="2449" y="289341"/>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sp>
            <p:nvSpPr>
              <p:cNvPr id="203" name="Google Shape;776;p25">
                <a:extLst>
                  <a:ext uri="{FF2B5EF4-FFF2-40B4-BE49-F238E27FC236}">
                    <a16:creationId xmlns:a16="http://schemas.microsoft.com/office/drawing/2014/main" id="{A66B809A-8225-4F24-9591-EE5E4EA8CB8F}"/>
                  </a:ext>
                </a:extLst>
              </p:cNvPr>
              <p:cNvSpPr/>
              <p:nvPr/>
            </p:nvSpPr>
            <p:spPr>
              <a:xfrm>
                <a:off x="4092454" y="4905561"/>
                <a:ext cx="793337" cy="958869"/>
              </a:xfrm>
              <a:custGeom>
                <a:avLst/>
                <a:gdLst/>
                <a:ahLst/>
                <a:cxnLst/>
                <a:rect l="l" t="t" r="r" b="b"/>
                <a:pathLst>
                  <a:path w="793337" h="958869" extrusionOk="0">
                    <a:moveTo>
                      <a:pt x="651891" y="958870"/>
                    </a:moveTo>
                    <a:cubicBezTo>
                      <a:pt x="759619" y="816947"/>
                      <a:pt x="837152" y="641306"/>
                      <a:pt x="765715" y="576917"/>
                    </a:cubicBezTo>
                    <a:cubicBezTo>
                      <a:pt x="654653" y="510814"/>
                      <a:pt x="557689" y="423374"/>
                      <a:pt x="480536" y="320314"/>
                    </a:cubicBezTo>
                    <a:cubicBezTo>
                      <a:pt x="415766" y="234589"/>
                      <a:pt x="364903" y="137720"/>
                      <a:pt x="331184" y="33230"/>
                    </a:cubicBezTo>
                    <a:cubicBezTo>
                      <a:pt x="300038" y="-20776"/>
                      <a:pt x="148876" y="-3536"/>
                      <a:pt x="0" y="46184"/>
                    </a:cubicBezTo>
                    <a:cubicBezTo>
                      <a:pt x="64865" y="441281"/>
                      <a:pt x="311753" y="775323"/>
                      <a:pt x="651891" y="958870"/>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sp>
            <p:nvSpPr>
              <p:cNvPr id="204" name="Google Shape;777;p25">
                <a:extLst>
                  <a:ext uri="{FF2B5EF4-FFF2-40B4-BE49-F238E27FC236}">
                    <a16:creationId xmlns:a16="http://schemas.microsoft.com/office/drawing/2014/main" id="{A539FFD4-1A71-485C-9AF6-4FCAE12B5074}"/>
                  </a:ext>
                </a:extLst>
              </p:cNvPr>
              <p:cNvSpPr/>
              <p:nvPr/>
            </p:nvSpPr>
            <p:spPr>
              <a:xfrm>
                <a:off x="5805957" y="4905386"/>
                <a:ext cx="1113021" cy="1160737"/>
              </a:xfrm>
              <a:custGeom>
                <a:avLst/>
                <a:gdLst/>
                <a:ahLst/>
                <a:cxnLst/>
                <a:rect l="l" t="t" r="r" b="b"/>
                <a:pathLst>
                  <a:path w="1113021" h="1160737" extrusionOk="0">
                    <a:moveTo>
                      <a:pt x="1110564" y="289341"/>
                    </a:moveTo>
                    <a:cubicBezTo>
                      <a:pt x="983976" y="649672"/>
                      <a:pt x="737946" y="953806"/>
                      <a:pt x="420001" y="1154116"/>
                    </a:cubicBezTo>
                    <a:cubicBezTo>
                      <a:pt x="295414" y="1225458"/>
                      <a:pt x="-108446" y="699488"/>
                      <a:pt x="27667" y="576997"/>
                    </a:cubicBezTo>
                    <a:cubicBezTo>
                      <a:pt x="228168" y="457648"/>
                      <a:pt x="382663" y="268958"/>
                      <a:pt x="457720" y="43882"/>
                    </a:cubicBezTo>
                    <a:cubicBezTo>
                      <a:pt x="493153" y="-95659"/>
                      <a:pt x="1158379" y="128083"/>
                      <a:pt x="1110564" y="289341"/>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sp>
            <p:nvSpPr>
              <p:cNvPr id="205" name="Google Shape;778;p25">
                <a:extLst>
                  <a:ext uri="{FF2B5EF4-FFF2-40B4-BE49-F238E27FC236}">
                    <a16:creationId xmlns:a16="http://schemas.microsoft.com/office/drawing/2014/main" id="{640A4AF2-6DF9-47B4-ADD0-592932553B51}"/>
                  </a:ext>
                </a:extLst>
              </p:cNvPr>
              <p:cNvSpPr/>
              <p:nvPr/>
            </p:nvSpPr>
            <p:spPr>
              <a:xfrm>
                <a:off x="5806014" y="4905425"/>
                <a:ext cx="796658" cy="960243"/>
              </a:xfrm>
              <a:custGeom>
                <a:avLst/>
                <a:gdLst/>
                <a:ahLst/>
                <a:cxnLst/>
                <a:rect l="l" t="t" r="r" b="b"/>
                <a:pathLst>
                  <a:path w="796658" h="960243" extrusionOk="0">
                    <a:moveTo>
                      <a:pt x="796658" y="47273"/>
                    </a:moveTo>
                    <a:cubicBezTo>
                      <a:pt x="731412" y="443036"/>
                      <a:pt x="483572" y="777173"/>
                      <a:pt x="142481" y="960244"/>
                    </a:cubicBezTo>
                    <a:cubicBezTo>
                      <a:pt x="34182" y="818036"/>
                      <a:pt x="-44018" y="641537"/>
                      <a:pt x="27610" y="576958"/>
                    </a:cubicBezTo>
                    <a:cubicBezTo>
                      <a:pt x="50660" y="563242"/>
                      <a:pt x="73044" y="548573"/>
                      <a:pt x="94856" y="533143"/>
                    </a:cubicBezTo>
                    <a:cubicBezTo>
                      <a:pt x="270116" y="411318"/>
                      <a:pt x="403371" y="233201"/>
                      <a:pt x="468332" y="24984"/>
                    </a:cubicBezTo>
                    <a:cubicBezTo>
                      <a:pt x="510146" y="-19117"/>
                      <a:pt x="654831" y="-543"/>
                      <a:pt x="796658" y="47273"/>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grpSp>
      </p:grpSp>
      <p:grpSp>
        <p:nvGrpSpPr>
          <p:cNvPr id="6" name="Group 5">
            <a:extLst>
              <a:ext uri="{FF2B5EF4-FFF2-40B4-BE49-F238E27FC236}">
                <a16:creationId xmlns:a16="http://schemas.microsoft.com/office/drawing/2014/main" id="{1610AF47-4B6B-4AB2-BBFC-F9277D2E8594}"/>
              </a:ext>
            </a:extLst>
          </p:cNvPr>
          <p:cNvGrpSpPr/>
          <p:nvPr/>
        </p:nvGrpSpPr>
        <p:grpSpPr>
          <a:xfrm>
            <a:off x="2500562" y="4991161"/>
            <a:ext cx="7262120" cy="1074143"/>
            <a:chOff x="2500562" y="4991161"/>
            <a:chExt cx="6937953" cy="1074143"/>
          </a:xfrm>
        </p:grpSpPr>
        <p:sp>
          <p:nvSpPr>
            <p:cNvPr id="151" name="Rounded Rectangle 21">
              <a:extLst>
                <a:ext uri="{FF2B5EF4-FFF2-40B4-BE49-F238E27FC236}">
                  <a16:creationId xmlns:a16="http://schemas.microsoft.com/office/drawing/2014/main" id="{D3E8BF2D-073E-4919-9602-501B70304FEE}"/>
                </a:ext>
              </a:extLst>
            </p:cNvPr>
            <p:cNvSpPr/>
            <p:nvPr/>
          </p:nvSpPr>
          <p:spPr>
            <a:xfrm>
              <a:off x="2978248" y="4991161"/>
              <a:ext cx="6460267" cy="1074143"/>
            </a:xfrm>
            <a:prstGeom prst="roundRect">
              <a:avLst/>
            </a:prstGeom>
            <a:gradFill flip="none" rotWithShape="1">
              <a:gsLst>
                <a:gs pos="0">
                  <a:srgbClr val="00FFFF">
                    <a:tint val="66000"/>
                    <a:satMod val="160000"/>
                    <a:alpha val="67000"/>
                  </a:srgbClr>
                </a:gs>
                <a:gs pos="60000">
                  <a:srgbClr val="00FFFF">
                    <a:tint val="44500"/>
                    <a:satMod val="160000"/>
                  </a:srgbClr>
                </a:gs>
                <a:gs pos="100000">
                  <a:srgbClr val="00FFFF">
                    <a:tint val="23500"/>
                    <a:satMod val="160000"/>
                  </a:srgbClr>
                </a:gs>
              </a:gsLst>
              <a:lin ang="10800000" scaled="1"/>
              <a:tileRect/>
            </a:gradFill>
            <a:ln w="57150"/>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800" b="1" i="0" u="none" strike="noStrike" kern="0" cap="none" spc="0" normalizeH="0" baseline="0" noProof="0">
                  <a:ln>
                    <a:noFill/>
                  </a:ln>
                  <a:solidFill>
                    <a:srgbClr val="FFFBF8">
                      <a:lumMod val="10000"/>
                    </a:srgbClr>
                  </a:solidFill>
                  <a:effectLst/>
                  <a:uLnTx/>
                  <a:uFillTx/>
                  <a:latin typeface="Cambria" panose="02040503050406030204" pitchFamily="18" charset="0"/>
                  <a:ea typeface="Cambria" panose="02040503050406030204" pitchFamily="18" charset="0"/>
                  <a:cs typeface="#9Slide03 Arima Madurai Black" panose="00000A00000000000000" pitchFamily="2" charset="0"/>
                  <a:sym typeface="Arial"/>
                </a:rPr>
                <a:t>Huế</a:t>
              </a:r>
              <a:endParaRPr kumimoji="0" lang="en-US" sz="4800" b="1" i="0" u="none" strike="noStrike" kern="0" cap="none" spc="0" normalizeH="0" baseline="0" noProof="0" dirty="0">
                <a:ln>
                  <a:noFill/>
                </a:ln>
                <a:solidFill>
                  <a:srgbClr val="FFFBF8">
                    <a:lumMod val="10000"/>
                  </a:srgbClr>
                </a:solidFill>
                <a:effectLst/>
                <a:uLnTx/>
                <a:uFillTx/>
                <a:latin typeface="Cambria" panose="02040503050406030204" pitchFamily="18" charset="0"/>
                <a:ea typeface="Cambria" panose="02040503050406030204" pitchFamily="18" charset="0"/>
                <a:cs typeface="#9Slide03 Arima Madurai Black" panose="00000A00000000000000" pitchFamily="2" charset="0"/>
                <a:sym typeface="Arial"/>
              </a:endParaRPr>
            </a:p>
          </p:txBody>
        </p:sp>
        <p:grpSp>
          <p:nvGrpSpPr>
            <p:cNvPr id="210" name="Google Shape;766;p25">
              <a:extLst>
                <a:ext uri="{FF2B5EF4-FFF2-40B4-BE49-F238E27FC236}">
                  <a16:creationId xmlns:a16="http://schemas.microsoft.com/office/drawing/2014/main" id="{4F40CD26-F5CD-40DC-9147-D2C42D110870}"/>
                </a:ext>
              </a:extLst>
            </p:cNvPr>
            <p:cNvGrpSpPr/>
            <p:nvPr/>
          </p:nvGrpSpPr>
          <p:grpSpPr>
            <a:xfrm>
              <a:off x="2500562" y="5157035"/>
              <a:ext cx="809298" cy="903888"/>
              <a:chOff x="3688121" y="2981594"/>
              <a:chExt cx="3319085" cy="3319078"/>
            </a:xfrm>
          </p:grpSpPr>
          <p:sp>
            <p:nvSpPr>
              <p:cNvPr id="211" name="Google Shape;767;p25">
                <a:extLst>
                  <a:ext uri="{FF2B5EF4-FFF2-40B4-BE49-F238E27FC236}">
                    <a16:creationId xmlns:a16="http://schemas.microsoft.com/office/drawing/2014/main" id="{A3F40ACD-7E61-4341-91B0-940C94500720}"/>
                  </a:ext>
                </a:extLst>
              </p:cNvPr>
              <p:cNvSpPr/>
              <p:nvPr/>
            </p:nvSpPr>
            <p:spPr>
              <a:xfrm>
                <a:off x="3688121" y="2981594"/>
                <a:ext cx="3319085" cy="3319078"/>
              </a:xfrm>
              <a:custGeom>
                <a:avLst/>
                <a:gdLst/>
                <a:ahLst/>
                <a:cxnLst/>
                <a:rect l="l" t="t" r="r" b="b"/>
                <a:pathLst>
                  <a:path w="3319081" h="3319081" extrusionOk="0">
                    <a:moveTo>
                      <a:pt x="1659541" y="0"/>
                    </a:moveTo>
                    <a:cubicBezTo>
                      <a:pt x="2576036" y="0"/>
                      <a:pt x="3319082" y="742950"/>
                      <a:pt x="3319082" y="1659541"/>
                    </a:cubicBezTo>
                    <a:cubicBezTo>
                      <a:pt x="3319082" y="2576132"/>
                      <a:pt x="2576132" y="3319082"/>
                      <a:pt x="1659541" y="3319082"/>
                    </a:cubicBezTo>
                    <a:cubicBezTo>
                      <a:pt x="742950" y="3319082"/>
                      <a:pt x="0" y="2576036"/>
                      <a:pt x="0" y="1659541"/>
                    </a:cubicBezTo>
                    <a:cubicBezTo>
                      <a:pt x="0" y="743045"/>
                      <a:pt x="742950" y="0"/>
                      <a:pt x="1659541" y="0"/>
                    </a:cubicBezTo>
                    <a:lnTo>
                      <a:pt x="1659541" y="0"/>
                    </a:lnTo>
                    <a:close/>
                    <a:moveTo>
                      <a:pt x="1659541" y="689038"/>
                    </a:moveTo>
                    <a:cubicBezTo>
                      <a:pt x="1123569" y="689038"/>
                      <a:pt x="689039" y="1123569"/>
                      <a:pt x="689039" y="1659541"/>
                    </a:cubicBezTo>
                    <a:cubicBezTo>
                      <a:pt x="689039" y="2195513"/>
                      <a:pt x="1123569" y="2630043"/>
                      <a:pt x="1659541" y="2630043"/>
                    </a:cubicBezTo>
                    <a:cubicBezTo>
                      <a:pt x="2195513" y="2630043"/>
                      <a:pt x="2630043" y="2195513"/>
                      <a:pt x="2630043" y="1659541"/>
                    </a:cubicBezTo>
                    <a:cubicBezTo>
                      <a:pt x="2630043" y="1123569"/>
                      <a:pt x="2195513" y="689038"/>
                      <a:pt x="1659541" y="689038"/>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sp>
            <p:nvSpPr>
              <p:cNvPr id="212" name="Google Shape;768;p25">
                <a:extLst>
                  <a:ext uri="{FF2B5EF4-FFF2-40B4-BE49-F238E27FC236}">
                    <a16:creationId xmlns:a16="http://schemas.microsoft.com/office/drawing/2014/main" id="{56157E3C-203E-46FA-BD8D-F3DB2644F55C}"/>
                  </a:ext>
                </a:extLst>
              </p:cNvPr>
              <p:cNvSpPr/>
              <p:nvPr/>
            </p:nvSpPr>
            <p:spPr>
              <a:xfrm>
                <a:off x="4075598" y="3472226"/>
                <a:ext cx="2544128" cy="2544129"/>
              </a:xfrm>
              <a:custGeom>
                <a:avLst/>
                <a:gdLst/>
                <a:ahLst/>
                <a:cxnLst/>
                <a:rect l="l" t="t" r="r" b="b"/>
                <a:pathLst>
                  <a:path w="2544127" h="2544127" extrusionOk="0">
                    <a:moveTo>
                      <a:pt x="1272064" y="0"/>
                    </a:moveTo>
                    <a:cubicBezTo>
                      <a:pt x="1974628" y="0"/>
                      <a:pt x="2544128" y="569500"/>
                      <a:pt x="2544128" y="1272064"/>
                    </a:cubicBezTo>
                    <a:cubicBezTo>
                      <a:pt x="2544128" y="1974628"/>
                      <a:pt x="1974628" y="2544128"/>
                      <a:pt x="1272064" y="2544128"/>
                    </a:cubicBezTo>
                    <a:cubicBezTo>
                      <a:pt x="569500" y="2544128"/>
                      <a:pt x="0" y="1974628"/>
                      <a:pt x="0" y="1272064"/>
                    </a:cubicBezTo>
                    <a:cubicBezTo>
                      <a:pt x="0" y="569500"/>
                      <a:pt x="569500" y="0"/>
                      <a:pt x="1272064" y="0"/>
                    </a:cubicBezTo>
                    <a:lnTo>
                      <a:pt x="1272064" y="0"/>
                    </a:lnTo>
                    <a:close/>
                    <a:moveTo>
                      <a:pt x="1272064" y="198406"/>
                    </a:moveTo>
                    <a:cubicBezTo>
                      <a:pt x="736092" y="198406"/>
                      <a:pt x="301562" y="632936"/>
                      <a:pt x="301562" y="1168908"/>
                    </a:cubicBezTo>
                    <a:cubicBezTo>
                      <a:pt x="301562" y="1704880"/>
                      <a:pt x="736092" y="2139410"/>
                      <a:pt x="1272064" y="2139410"/>
                    </a:cubicBezTo>
                    <a:cubicBezTo>
                      <a:pt x="1808036" y="2139410"/>
                      <a:pt x="2242566" y="1704880"/>
                      <a:pt x="2242566" y="1168908"/>
                    </a:cubicBezTo>
                    <a:cubicBezTo>
                      <a:pt x="2242566" y="632936"/>
                      <a:pt x="1808036" y="198406"/>
                      <a:pt x="1272064" y="198406"/>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grpSp>
            <p:nvGrpSpPr>
              <p:cNvPr id="213" name="Google Shape;769;p25">
                <a:extLst>
                  <a:ext uri="{FF2B5EF4-FFF2-40B4-BE49-F238E27FC236}">
                    <a16:creationId xmlns:a16="http://schemas.microsoft.com/office/drawing/2014/main" id="{8CEE6670-FFBC-4DAE-B550-E70D12F130BF}"/>
                  </a:ext>
                </a:extLst>
              </p:cNvPr>
              <p:cNvGrpSpPr/>
              <p:nvPr/>
            </p:nvGrpSpPr>
            <p:grpSpPr>
              <a:xfrm>
                <a:off x="3772727" y="3222908"/>
                <a:ext cx="1113024" cy="1160787"/>
                <a:chOff x="6515927" y="3100079"/>
                <a:chExt cx="1113024" cy="1160787"/>
              </a:xfrm>
            </p:grpSpPr>
            <p:sp>
              <p:nvSpPr>
                <p:cNvPr id="221" name="Google Shape;770;p25">
                  <a:extLst>
                    <a:ext uri="{FF2B5EF4-FFF2-40B4-BE49-F238E27FC236}">
                      <a16:creationId xmlns:a16="http://schemas.microsoft.com/office/drawing/2014/main" id="{F29CE317-6945-4803-A561-07F51DCA38E6}"/>
                    </a:ext>
                  </a:extLst>
                </p:cNvPr>
                <p:cNvSpPr/>
                <p:nvPr/>
              </p:nvSpPr>
              <p:spPr>
                <a:xfrm>
                  <a:off x="6515927" y="3100079"/>
                  <a:ext cx="1112982" cy="1160787"/>
                </a:xfrm>
                <a:custGeom>
                  <a:avLst/>
                  <a:gdLst/>
                  <a:ahLst/>
                  <a:cxnLst/>
                  <a:rect l="l" t="t" r="r" b="b"/>
                  <a:pathLst>
                    <a:path w="1112982" h="1160787" extrusionOk="0">
                      <a:moveTo>
                        <a:pt x="2449" y="871396"/>
                      </a:moveTo>
                      <a:cubicBezTo>
                        <a:pt x="129036" y="511066"/>
                        <a:pt x="375067" y="206933"/>
                        <a:pt x="693011" y="6622"/>
                      </a:cubicBezTo>
                      <a:cubicBezTo>
                        <a:pt x="817598" y="-64721"/>
                        <a:pt x="1221363" y="461250"/>
                        <a:pt x="1085346" y="583742"/>
                      </a:cubicBezTo>
                      <a:cubicBezTo>
                        <a:pt x="884845" y="703090"/>
                        <a:pt x="730349" y="891780"/>
                        <a:pt x="655292" y="1116856"/>
                      </a:cubicBezTo>
                      <a:cubicBezTo>
                        <a:pt x="619859" y="1256492"/>
                        <a:pt x="-45271" y="1032750"/>
                        <a:pt x="2449" y="871396"/>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sp>
              <p:nvSpPr>
                <p:cNvPr id="222" name="Google Shape;771;p25">
                  <a:extLst>
                    <a:ext uri="{FF2B5EF4-FFF2-40B4-BE49-F238E27FC236}">
                      <a16:creationId xmlns:a16="http://schemas.microsoft.com/office/drawing/2014/main" id="{8C8F4851-9AF0-4441-B80D-51652512998B}"/>
                    </a:ext>
                  </a:extLst>
                </p:cNvPr>
                <p:cNvSpPr/>
                <p:nvPr/>
              </p:nvSpPr>
              <p:spPr>
                <a:xfrm>
                  <a:off x="6880707" y="3454744"/>
                  <a:ext cx="748244" cy="806077"/>
                </a:xfrm>
                <a:custGeom>
                  <a:avLst/>
                  <a:gdLst/>
                  <a:ahLst/>
                  <a:cxnLst/>
                  <a:rect l="l" t="t" r="r" b="b"/>
                  <a:pathLst>
                    <a:path w="748244" h="806077" extrusionOk="0">
                      <a:moveTo>
                        <a:pt x="0" y="773906"/>
                      </a:moveTo>
                      <a:cubicBezTo>
                        <a:pt x="112681" y="426434"/>
                        <a:pt x="370904" y="144494"/>
                        <a:pt x="702659" y="0"/>
                      </a:cubicBezTo>
                      <a:cubicBezTo>
                        <a:pt x="747522" y="91154"/>
                        <a:pt x="765238" y="176117"/>
                        <a:pt x="728281" y="220980"/>
                      </a:cubicBezTo>
                      <a:cubicBezTo>
                        <a:pt x="516636" y="342329"/>
                        <a:pt x="354997" y="541115"/>
                        <a:pt x="282130" y="778669"/>
                      </a:cubicBezTo>
                      <a:cubicBezTo>
                        <a:pt x="247745" y="820579"/>
                        <a:pt x="127540" y="810768"/>
                        <a:pt x="0" y="773906"/>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grpSp>
          <p:grpSp>
            <p:nvGrpSpPr>
              <p:cNvPr id="214" name="Google Shape;772;p25">
                <a:extLst>
                  <a:ext uri="{FF2B5EF4-FFF2-40B4-BE49-F238E27FC236}">
                    <a16:creationId xmlns:a16="http://schemas.microsoft.com/office/drawing/2014/main" id="{636F09C4-3A87-4FD6-8046-F9A472208732}"/>
                  </a:ext>
                </a:extLst>
              </p:cNvPr>
              <p:cNvGrpSpPr/>
              <p:nvPr/>
            </p:nvGrpSpPr>
            <p:grpSpPr>
              <a:xfrm>
                <a:off x="5805957" y="3222908"/>
                <a:ext cx="1113021" cy="1160787"/>
                <a:chOff x="8549157" y="3100079"/>
                <a:chExt cx="1113021" cy="1160787"/>
              </a:xfrm>
            </p:grpSpPr>
            <p:sp>
              <p:nvSpPr>
                <p:cNvPr id="219" name="Google Shape;773;p25">
                  <a:extLst>
                    <a:ext uri="{FF2B5EF4-FFF2-40B4-BE49-F238E27FC236}">
                      <a16:creationId xmlns:a16="http://schemas.microsoft.com/office/drawing/2014/main" id="{D568404B-90AD-42A7-8DBB-26126DA430E4}"/>
                    </a:ext>
                  </a:extLst>
                </p:cNvPr>
                <p:cNvSpPr/>
                <p:nvPr/>
              </p:nvSpPr>
              <p:spPr>
                <a:xfrm>
                  <a:off x="8549157" y="3100079"/>
                  <a:ext cx="1113021" cy="1160787"/>
                </a:xfrm>
                <a:custGeom>
                  <a:avLst/>
                  <a:gdLst/>
                  <a:ahLst/>
                  <a:cxnLst/>
                  <a:rect l="l" t="t" r="r" b="b"/>
                  <a:pathLst>
                    <a:path w="1113021" h="1160787" extrusionOk="0">
                      <a:moveTo>
                        <a:pt x="1110564" y="871396"/>
                      </a:moveTo>
                      <a:cubicBezTo>
                        <a:pt x="983976" y="511066"/>
                        <a:pt x="737946" y="206933"/>
                        <a:pt x="420001" y="6622"/>
                      </a:cubicBezTo>
                      <a:cubicBezTo>
                        <a:pt x="295414" y="-64721"/>
                        <a:pt x="-108446" y="461250"/>
                        <a:pt x="27667" y="583742"/>
                      </a:cubicBezTo>
                      <a:cubicBezTo>
                        <a:pt x="228168" y="703090"/>
                        <a:pt x="382663" y="891780"/>
                        <a:pt x="457720" y="1116856"/>
                      </a:cubicBezTo>
                      <a:cubicBezTo>
                        <a:pt x="493153" y="1256492"/>
                        <a:pt x="1158379" y="1032750"/>
                        <a:pt x="1110564" y="871396"/>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sp>
              <p:nvSpPr>
                <p:cNvPr id="220" name="Google Shape;774;p25">
                  <a:extLst>
                    <a:ext uri="{FF2B5EF4-FFF2-40B4-BE49-F238E27FC236}">
                      <a16:creationId xmlns:a16="http://schemas.microsoft.com/office/drawing/2014/main" id="{EF2DEB06-C05B-48DB-8A68-12EDF5C50BD2}"/>
                    </a:ext>
                  </a:extLst>
                </p:cNvPr>
                <p:cNvSpPr/>
                <p:nvPr/>
              </p:nvSpPr>
              <p:spPr>
                <a:xfrm>
                  <a:off x="8549240" y="3454744"/>
                  <a:ext cx="748245" cy="806077"/>
                </a:xfrm>
                <a:custGeom>
                  <a:avLst/>
                  <a:gdLst/>
                  <a:ahLst/>
                  <a:cxnLst/>
                  <a:rect l="l" t="t" r="r" b="b"/>
                  <a:pathLst>
                    <a:path w="748245" h="806077" extrusionOk="0">
                      <a:moveTo>
                        <a:pt x="748245" y="773906"/>
                      </a:moveTo>
                      <a:cubicBezTo>
                        <a:pt x="635564" y="426434"/>
                        <a:pt x="377342" y="144494"/>
                        <a:pt x="45586" y="0"/>
                      </a:cubicBezTo>
                      <a:cubicBezTo>
                        <a:pt x="723" y="91154"/>
                        <a:pt x="-16994" y="176117"/>
                        <a:pt x="19963" y="220980"/>
                      </a:cubicBezTo>
                      <a:cubicBezTo>
                        <a:pt x="231609" y="342329"/>
                        <a:pt x="393248" y="541115"/>
                        <a:pt x="466114" y="778669"/>
                      </a:cubicBezTo>
                      <a:cubicBezTo>
                        <a:pt x="500500" y="820579"/>
                        <a:pt x="620610" y="810768"/>
                        <a:pt x="748245" y="773906"/>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grpSp>
          <p:sp>
            <p:nvSpPr>
              <p:cNvPr id="215" name="Google Shape;775;p25">
                <a:extLst>
                  <a:ext uri="{FF2B5EF4-FFF2-40B4-BE49-F238E27FC236}">
                    <a16:creationId xmlns:a16="http://schemas.microsoft.com/office/drawing/2014/main" id="{2D484B08-18D9-4127-A976-5B01C8EF230E}"/>
                  </a:ext>
                </a:extLst>
              </p:cNvPr>
              <p:cNvSpPr/>
              <p:nvPr/>
            </p:nvSpPr>
            <p:spPr>
              <a:xfrm>
                <a:off x="3772727" y="4905386"/>
                <a:ext cx="1112982" cy="1160737"/>
              </a:xfrm>
              <a:custGeom>
                <a:avLst/>
                <a:gdLst/>
                <a:ahLst/>
                <a:cxnLst/>
                <a:rect l="l" t="t" r="r" b="b"/>
                <a:pathLst>
                  <a:path w="1112982" h="1160737" extrusionOk="0">
                    <a:moveTo>
                      <a:pt x="2449" y="289341"/>
                    </a:moveTo>
                    <a:cubicBezTo>
                      <a:pt x="129036" y="649672"/>
                      <a:pt x="375067" y="953806"/>
                      <a:pt x="693011" y="1154116"/>
                    </a:cubicBezTo>
                    <a:cubicBezTo>
                      <a:pt x="817598" y="1225458"/>
                      <a:pt x="1221363" y="699488"/>
                      <a:pt x="1085346" y="576997"/>
                    </a:cubicBezTo>
                    <a:cubicBezTo>
                      <a:pt x="884845" y="457648"/>
                      <a:pt x="730349" y="268958"/>
                      <a:pt x="655292" y="43882"/>
                    </a:cubicBezTo>
                    <a:cubicBezTo>
                      <a:pt x="619859" y="-95659"/>
                      <a:pt x="-45271" y="128083"/>
                      <a:pt x="2449" y="289341"/>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sp>
            <p:nvSpPr>
              <p:cNvPr id="216" name="Google Shape;776;p25">
                <a:extLst>
                  <a:ext uri="{FF2B5EF4-FFF2-40B4-BE49-F238E27FC236}">
                    <a16:creationId xmlns:a16="http://schemas.microsoft.com/office/drawing/2014/main" id="{0A0BB110-D665-4480-B4A5-C3E9B22E86E2}"/>
                  </a:ext>
                </a:extLst>
              </p:cNvPr>
              <p:cNvSpPr/>
              <p:nvPr/>
            </p:nvSpPr>
            <p:spPr>
              <a:xfrm>
                <a:off x="4092454" y="4905561"/>
                <a:ext cx="793337" cy="958869"/>
              </a:xfrm>
              <a:custGeom>
                <a:avLst/>
                <a:gdLst/>
                <a:ahLst/>
                <a:cxnLst/>
                <a:rect l="l" t="t" r="r" b="b"/>
                <a:pathLst>
                  <a:path w="793337" h="958869" extrusionOk="0">
                    <a:moveTo>
                      <a:pt x="651891" y="958870"/>
                    </a:moveTo>
                    <a:cubicBezTo>
                      <a:pt x="759619" y="816947"/>
                      <a:pt x="837152" y="641306"/>
                      <a:pt x="765715" y="576917"/>
                    </a:cubicBezTo>
                    <a:cubicBezTo>
                      <a:pt x="654653" y="510814"/>
                      <a:pt x="557689" y="423374"/>
                      <a:pt x="480536" y="320314"/>
                    </a:cubicBezTo>
                    <a:cubicBezTo>
                      <a:pt x="415766" y="234589"/>
                      <a:pt x="364903" y="137720"/>
                      <a:pt x="331184" y="33230"/>
                    </a:cubicBezTo>
                    <a:cubicBezTo>
                      <a:pt x="300038" y="-20776"/>
                      <a:pt x="148876" y="-3536"/>
                      <a:pt x="0" y="46184"/>
                    </a:cubicBezTo>
                    <a:cubicBezTo>
                      <a:pt x="64865" y="441281"/>
                      <a:pt x="311753" y="775323"/>
                      <a:pt x="651891" y="958870"/>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sp>
            <p:nvSpPr>
              <p:cNvPr id="217" name="Google Shape;777;p25">
                <a:extLst>
                  <a:ext uri="{FF2B5EF4-FFF2-40B4-BE49-F238E27FC236}">
                    <a16:creationId xmlns:a16="http://schemas.microsoft.com/office/drawing/2014/main" id="{28DBD94C-5AE0-4371-8C73-C6D9157D0C10}"/>
                  </a:ext>
                </a:extLst>
              </p:cNvPr>
              <p:cNvSpPr/>
              <p:nvPr/>
            </p:nvSpPr>
            <p:spPr>
              <a:xfrm>
                <a:off x="5805957" y="4905386"/>
                <a:ext cx="1113021" cy="1160737"/>
              </a:xfrm>
              <a:custGeom>
                <a:avLst/>
                <a:gdLst/>
                <a:ahLst/>
                <a:cxnLst/>
                <a:rect l="l" t="t" r="r" b="b"/>
                <a:pathLst>
                  <a:path w="1113021" h="1160737" extrusionOk="0">
                    <a:moveTo>
                      <a:pt x="1110564" y="289341"/>
                    </a:moveTo>
                    <a:cubicBezTo>
                      <a:pt x="983976" y="649672"/>
                      <a:pt x="737946" y="953806"/>
                      <a:pt x="420001" y="1154116"/>
                    </a:cubicBezTo>
                    <a:cubicBezTo>
                      <a:pt x="295414" y="1225458"/>
                      <a:pt x="-108446" y="699488"/>
                      <a:pt x="27667" y="576997"/>
                    </a:cubicBezTo>
                    <a:cubicBezTo>
                      <a:pt x="228168" y="457648"/>
                      <a:pt x="382663" y="268958"/>
                      <a:pt x="457720" y="43882"/>
                    </a:cubicBezTo>
                    <a:cubicBezTo>
                      <a:pt x="493153" y="-95659"/>
                      <a:pt x="1158379" y="128083"/>
                      <a:pt x="1110564" y="289341"/>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sp>
            <p:nvSpPr>
              <p:cNvPr id="218" name="Google Shape;778;p25">
                <a:extLst>
                  <a:ext uri="{FF2B5EF4-FFF2-40B4-BE49-F238E27FC236}">
                    <a16:creationId xmlns:a16="http://schemas.microsoft.com/office/drawing/2014/main" id="{BAE90B4F-9D87-43EF-AD19-0E26AF558521}"/>
                  </a:ext>
                </a:extLst>
              </p:cNvPr>
              <p:cNvSpPr/>
              <p:nvPr/>
            </p:nvSpPr>
            <p:spPr>
              <a:xfrm>
                <a:off x="5806014" y="4905425"/>
                <a:ext cx="796658" cy="960243"/>
              </a:xfrm>
              <a:custGeom>
                <a:avLst/>
                <a:gdLst/>
                <a:ahLst/>
                <a:cxnLst/>
                <a:rect l="l" t="t" r="r" b="b"/>
                <a:pathLst>
                  <a:path w="796658" h="960243" extrusionOk="0">
                    <a:moveTo>
                      <a:pt x="796658" y="47273"/>
                    </a:moveTo>
                    <a:cubicBezTo>
                      <a:pt x="731412" y="443036"/>
                      <a:pt x="483572" y="777173"/>
                      <a:pt x="142481" y="960244"/>
                    </a:cubicBezTo>
                    <a:cubicBezTo>
                      <a:pt x="34182" y="818036"/>
                      <a:pt x="-44018" y="641537"/>
                      <a:pt x="27610" y="576958"/>
                    </a:cubicBezTo>
                    <a:cubicBezTo>
                      <a:pt x="50660" y="563242"/>
                      <a:pt x="73044" y="548573"/>
                      <a:pt x="94856" y="533143"/>
                    </a:cubicBezTo>
                    <a:cubicBezTo>
                      <a:pt x="270116" y="411318"/>
                      <a:pt x="403371" y="233201"/>
                      <a:pt x="468332" y="24984"/>
                    </a:cubicBezTo>
                    <a:cubicBezTo>
                      <a:pt x="510146" y="-19117"/>
                      <a:pt x="654831" y="-543"/>
                      <a:pt x="796658" y="47273"/>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grpSp>
      </p:grpSp>
      <p:pic>
        <p:nvPicPr>
          <p:cNvPr id="236" name="Picture 235">
            <a:extLst>
              <a:ext uri="{FF2B5EF4-FFF2-40B4-BE49-F238E27FC236}">
                <a16:creationId xmlns:a16="http://schemas.microsoft.com/office/drawing/2014/main" id="{6D991518-308F-49DD-9757-7695438C6FB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030364" y="3906958"/>
            <a:ext cx="1154344" cy="861550"/>
          </a:xfrm>
          <a:prstGeom prst="rect">
            <a:avLst/>
          </a:prstGeom>
        </p:spPr>
      </p:pic>
      <p:pic>
        <p:nvPicPr>
          <p:cNvPr id="237" name="Picture 236">
            <a:extLst>
              <a:ext uri="{FF2B5EF4-FFF2-40B4-BE49-F238E27FC236}">
                <a16:creationId xmlns:a16="http://schemas.microsoft.com/office/drawing/2014/main" id="{410EC613-E137-4070-A5B2-A2F7A1DCF9C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324657" y="2741301"/>
            <a:ext cx="728696" cy="723838"/>
          </a:xfrm>
          <a:prstGeom prst="rect">
            <a:avLst/>
          </a:prstGeom>
        </p:spPr>
      </p:pic>
      <p:pic>
        <p:nvPicPr>
          <p:cNvPr id="239" name="Picture 238">
            <a:extLst>
              <a:ext uri="{FF2B5EF4-FFF2-40B4-BE49-F238E27FC236}">
                <a16:creationId xmlns:a16="http://schemas.microsoft.com/office/drawing/2014/main" id="{7D85C07F-E9EB-4A55-8333-B9B2DF45A27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97167" y="5299554"/>
            <a:ext cx="728696" cy="723838"/>
          </a:xfrm>
          <a:prstGeom prst="rect">
            <a:avLst/>
          </a:prstGeom>
        </p:spPr>
      </p:pic>
      <p:pic>
        <p:nvPicPr>
          <p:cNvPr id="181" name="Am-thanh-tra-loi-sai-www_nhacchuongvui_com">
            <a:hlinkClick r:id="" action="ppaction://media"/>
            <a:extLst>
              <a:ext uri="{FF2B5EF4-FFF2-40B4-BE49-F238E27FC236}">
                <a16:creationId xmlns:a16="http://schemas.microsoft.com/office/drawing/2014/main" id="{CA883DAF-D6AD-47BB-9BAA-8732B15707D5}"/>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2343343" y="4668555"/>
            <a:ext cx="487363" cy="487363"/>
          </a:xfrm>
          <a:prstGeom prst="rect">
            <a:avLst/>
          </a:prstGeom>
        </p:spPr>
      </p:pic>
      <p:pic>
        <p:nvPicPr>
          <p:cNvPr id="182" name="Am-thanh-tra-loi-sai-www_nhacchuongvui_com">
            <a:hlinkClick r:id="" action="ppaction://media"/>
            <a:extLst>
              <a:ext uri="{FF2B5EF4-FFF2-40B4-BE49-F238E27FC236}">
                <a16:creationId xmlns:a16="http://schemas.microsoft.com/office/drawing/2014/main" id="{287C38DC-1335-4E25-BF1E-0BD9BD37764A}"/>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2343343" y="4668555"/>
            <a:ext cx="487363" cy="487363"/>
          </a:xfrm>
          <a:prstGeom prst="rect">
            <a:avLst/>
          </a:prstGeom>
        </p:spPr>
      </p:pic>
      <p:pic>
        <p:nvPicPr>
          <p:cNvPr id="183" name="Am-thanh-tra-loi-sai-www_nhacchuongvui_com">
            <a:hlinkClick r:id="" action="ppaction://media"/>
            <a:extLst>
              <a:ext uri="{FF2B5EF4-FFF2-40B4-BE49-F238E27FC236}">
                <a16:creationId xmlns:a16="http://schemas.microsoft.com/office/drawing/2014/main" id="{38D3C70E-B7AD-4F47-B9AE-652894117911}"/>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2343343" y="4668555"/>
            <a:ext cx="487363" cy="487363"/>
          </a:xfrm>
          <a:prstGeom prst="rect">
            <a:avLst/>
          </a:prstGeom>
        </p:spPr>
      </p:pic>
      <p:pic>
        <p:nvPicPr>
          <p:cNvPr id="223" name="Am-thanh-tra-loi-sai-www_nhacchuongvui_com">
            <a:hlinkClick r:id="" action="ppaction://media"/>
            <a:extLst>
              <a:ext uri="{FF2B5EF4-FFF2-40B4-BE49-F238E27FC236}">
                <a16:creationId xmlns:a16="http://schemas.microsoft.com/office/drawing/2014/main" id="{EDB33C5B-7C2E-446A-B0A8-0DDA801162C7}"/>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2343343" y="5299688"/>
            <a:ext cx="487363" cy="487363"/>
          </a:xfrm>
          <a:prstGeom prst="rect">
            <a:avLst/>
          </a:prstGeom>
        </p:spPr>
      </p:pic>
      <p:pic>
        <p:nvPicPr>
          <p:cNvPr id="224" name="Am-thanh-tra-loi-dung-www_nhacchuongvui_com">
            <a:hlinkClick r:id="" action="ppaction://media"/>
            <a:extLst>
              <a:ext uri="{FF2B5EF4-FFF2-40B4-BE49-F238E27FC236}">
                <a16:creationId xmlns:a16="http://schemas.microsoft.com/office/drawing/2014/main" id="{2D550BA0-E4EA-4BDF-975E-C4A8A4DB8857}"/>
              </a:ext>
            </a:extLst>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12343342" y="5983423"/>
            <a:ext cx="487363" cy="487363"/>
          </a:xfrm>
          <a:prstGeom prst="rect">
            <a:avLst/>
          </a:prstGeom>
        </p:spPr>
      </p:pic>
      <p:pic>
        <p:nvPicPr>
          <p:cNvPr id="225" name="图片 4">
            <a:extLst>
              <a:ext uri="{FF2B5EF4-FFF2-40B4-BE49-F238E27FC236}">
                <a16:creationId xmlns:a16="http://schemas.microsoft.com/office/drawing/2014/main" id="{50DA5E61-DB60-468B-B2CD-66253CBD345F}"/>
              </a:ext>
            </a:extLst>
          </p:cNvPr>
          <p:cNvPicPr>
            <a:picLocks noChangeAspect="1"/>
          </p:cNvPicPr>
          <p:nvPr/>
        </p:nvPicPr>
        <p:blipFill>
          <a:blip r:embed="rId9"/>
          <a:stretch>
            <a:fillRect/>
          </a:stretch>
        </p:blipFill>
        <p:spPr>
          <a:xfrm flipH="1">
            <a:off x="-197433" y="3862081"/>
            <a:ext cx="2670199" cy="3053775"/>
          </a:xfrm>
          <a:prstGeom prst="rect">
            <a:avLst/>
          </a:prstGeom>
        </p:spPr>
      </p:pic>
    </p:spTree>
    <p:extLst>
      <p:ext uri="{BB962C8B-B14F-4D97-AF65-F5344CB8AC3E}">
        <p14:creationId xmlns:p14="http://schemas.microsoft.com/office/powerpoint/2010/main" val="398877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25"/>
                                        </p:tgtEl>
                                        <p:attrNameLst>
                                          <p:attrName>style.visibility</p:attrName>
                                        </p:attrNameLst>
                                      </p:cBhvr>
                                      <p:to>
                                        <p:strVal val="visible"/>
                                      </p:to>
                                    </p:set>
                                    <p:animEffect transition="in" filter="dissolve">
                                      <p:cBhvr>
                                        <p:cTn id="7" dur="500"/>
                                        <p:tgtEl>
                                          <p:spTgt spid="225"/>
                                        </p:tgtEl>
                                      </p:cBhvr>
                                    </p:animEffect>
                                  </p:childTnLst>
                                </p:cTn>
                              </p:par>
                              <p:par>
                                <p:cTn id="8" presetID="2" presetClass="entr" presetSubtype="9" fill="hold" nodeType="withEffect">
                                  <p:stCondLst>
                                    <p:cond delay="0"/>
                                  </p:stCondLst>
                                  <p:childTnLst>
                                    <p:set>
                                      <p:cBhvr>
                                        <p:cTn id="9" dur="1" fill="hold">
                                          <p:stCondLst>
                                            <p:cond delay="0"/>
                                          </p:stCondLst>
                                        </p:cTn>
                                        <p:tgtEl>
                                          <p:spTgt spid="136"/>
                                        </p:tgtEl>
                                        <p:attrNameLst>
                                          <p:attrName>style.visibility</p:attrName>
                                        </p:attrNameLst>
                                      </p:cBhvr>
                                      <p:to>
                                        <p:strVal val="visible"/>
                                      </p:to>
                                    </p:set>
                                    <p:anim calcmode="lin" valueType="num">
                                      <p:cBhvr additive="base">
                                        <p:cTn id="10" dur="500" fill="hold"/>
                                        <p:tgtEl>
                                          <p:spTgt spid="136"/>
                                        </p:tgtEl>
                                        <p:attrNameLst>
                                          <p:attrName>ppt_x</p:attrName>
                                        </p:attrNameLst>
                                      </p:cBhvr>
                                      <p:tavLst>
                                        <p:tav tm="0">
                                          <p:val>
                                            <p:strVal val="0-#ppt_w/2"/>
                                          </p:val>
                                        </p:tav>
                                        <p:tav tm="100000">
                                          <p:val>
                                            <p:strVal val="#ppt_x"/>
                                          </p:val>
                                        </p:tav>
                                      </p:tavLst>
                                    </p:anim>
                                    <p:anim calcmode="lin" valueType="num">
                                      <p:cBhvr additive="base">
                                        <p:cTn id="11" dur="500" fill="hold"/>
                                        <p:tgtEl>
                                          <p:spTgt spid="136"/>
                                        </p:tgtEl>
                                        <p:attrNameLst>
                                          <p:attrName>ppt_y</p:attrName>
                                        </p:attrNameLst>
                                      </p:cBhvr>
                                      <p:tavLst>
                                        <p:tav tm="0">
                                          <p:val>
                                            <p:strVal val="0-#ppt_h/2"/>
                                          </p:val>
                                        </p:tav>
                                        <p:tav tm="100000">
                                          <p:val>
                                            <p:strVal val="#ppt_y"/>
                                          </p:val>
                                        </p:tav>
                                      </p:tavLst>
                                    </p:anim>
                                  </p:childTnLst>
                                </p:cTn>
                              </p:par>
                              <p:par>
                                <p:cTn id="12" presetID="42" presetClass="entr" presetSubtype="0" fill="hold"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9" restart="whenNotActive" fill="hold" evtFilter="cancelBubble" nodeType="interactiveSeq">
                <p:stCondLst>
                  <p:cond evt="onClick" delay="0">
                    <p:tgtEl>
                      <p:spTgt spid="2"/>
                    </p:tgtEl>
                  </p:cond>
                </p:stCondLst>
                <p:endSync evt="end" delay="0">
                  <p:rtn val="all"/>
                </p:endSync>
                <p:childTnLst>
                  <p:par>
                    <p:cTn id="30" fill="hold">
                      <p:stCondLst>
                        <p:cond delay="0"/>
                      </p:stCondLst>
                      <p:childTnLst>
                        <p:par>
                          <p:cTn id="31" fill="hold">
                            <p:stCondLst>
                              <p:cond delay="0"/>
                            </p:stCondLst>
                            <p:childTnLst>
                              <p:par>
                                <p:cTn id="32" presetID="1" presetClass="mediacall" presetSubtype="0" fill="hold" nodeType="withEffect">
                                  <p:stCondLst>
                                    <p:cond delay="0"/>
                                  </p:stCondLst>
                                  <p:childTnLst>
                                    <p:cmd type="call" cmd="playFrom(0.0)">
                                      <p:cBhvr>
                                        <p:cTn id="33" dur="8150" fill="hold"/>
                                        <p:tgtEl>
                                          <p:spTgt spid="183"/>
                                        </p:tgtEl>
                                      </p:cBhvr>
                                    </p:cmd>
                                  </p:childTnLst>
                                </p:cTn>
                              </p:par>
                              <p:par>
                                <p:cTn id="34" presetID="10" presetClass="entr" presetSubtype="0" fill="hold" nodeType="withEffect">
                                  <p:stCondLst>
                                    <p:cond delay="0"/>
                                  </p:stCondLst>
                                  <p:childTnLst>
                                    <p:set>
                                      <p:cBhvr>
                                        <p:cTn id="35" dur="1" fill="hold">
                                          <p:stCondLst>
                                            <p:cond delay="0"/>
                                          </p:stCondLst>
                                        </p:cTn>
                                        <p:tgtEl>
                                          <p:spTgt spid="237"/>
                                        </p:tgtEl>
                                        <p:attrNameLst>
                                          <p:attrName>style.visibility</p:attrName>
                                        </p:attrNameLst>
                                      </p:cBhvr>
                                      <p:to>
                                        <p:strVal val="visible"/>
                                      </p:to>
                                    </p:set>
                                    <p:animEffect transition="in" filter="fade">
                                      <p:cBhvr>
                                        <p:cTn id="36" dur="500"/>
                                        <p:tgtEl>
                                          <p:spTgt spid="237"/>
                                        </p:tgtEl>
                                      </p:cBhvr>
                                    </p:animEffect>
                                  </p:childTnLst>
                                </p:cTn>
                              </p:par>
                            </p:childTnLst>
                          </p:cTn>
                        </p:par>
                      </p:childTnLst>
                    </p:cTn>
                  </p:par>
                </p:childTnLst>
              </p:cTn>
              <p:nextCondLst>
                <p:cond evt="onClick" delay="0">
                  <p:tgtEl>
                    <p:spTgt spid="2"/>
                  </p:tgtEl>
                </p:cond>
              </p:nextCondLst>
            </p:seq>
            <p:seq concurrent="1" nextAc="seek">
              <p:cTn id="37" restart="whenNotActive" fill="hold" evtFilter="cancelBubble" nodeType="interactiveSeq">
                <p:stCondLst>
                  <p:cond evt="onClick" delay="0">
                    <p:tgtEl>
                      <p:spTgt spid="5"/>
                    </p:tgtEl>
                  </p:cond>
                </p:stCondLst>
                <p:endSync evt="end" delay="0">
                  <p:rtn val="all"/>
                </p:endSync>
                <p:childTnLst>
                  <p:par>
                    <p:cTn id="38" fill="hold">
                      <p:stCondLst>
                        <p:cond delay="0"/>
                      </p:stCondLst>
                      <p:childTnLst>
                        <p:par>
                          <p:cTn id="39" fill="hold">
                            <p:stCondLst>
                              <p:cond delay="0"/>
                            </p:stCondLst>
                            <p:childTnLst>
                              <p:par>
                                <p:cTn id="40" presetID="1" presetClass="mediacall" presetSubtype="0" fill="hold" nodeType="withEffect">
                                  <p:stCondLst>
                                    <p:cond delay="0"/>
                                  </p:stCondLst>
                                  <p:childTnLst>
                                    <p:cmd type="call" cmd="playFrom(0.0)">
                                      <p:cBhvr>
                                        <p:cTn id="41" dur="8085" fill="hold"/>
                                        <p:tgtEl>
                                          <p:spTgt spid="224"/>
                                        </p:tgtEl>
                                      </p:cBhvr>
                                    </p:cmd>
                                  </p:childTnLst>
                                </p:cTn>
                              </p:par>
                              <p:par>
                                <p:cTn id="42" presetID="10" presetClass="entr" presetSubtype="0" fill="hold" nodeType="withEffect">
                                  <p:stCondLst>
                                    <p:cond delay="0"/>
                                  </p:stCondLst>
                                  <p:childTnLst>
                                    <p:set>
                                      <p:cBhvr>
                                        <p:cTn id="43" dur="1" fill="hold">
                                          <p:stCondLst>
                                            <p:cond delay="0"/>
                                          </p:stCondLst>
                                        </p:cTn>
                                        <p:tgtEl>
                                          <p:spTgt spid="236"/>
                                        </p:tgtEl>
                                        <p:attrNameLst>
                                          <p:attrName>style.visibility</p:attrName>
                                        </p:attrNameLst>
                                      </p:cBhvr>
                                      <p:to>
                                        <p:strVal val="visible"/>
                                      </p:to>
                                    </p:set>
                                    <p:animEffect transition="in" filter="fade">
                                      <p:cBhvr>
                                        <p:cTn id="44" dur="500"/>
                                        <p:tgtEl>
                                          <p:spTgt spid="236"/>
                                        </p:tgtEl>
                                      </p:cBhvr>
                                    </p:animEffect>
                                  </p:childTnLst>
                                </p:cTn>
                              </p:par>
                            </p:childTnLst>
                          </p:cTn>
                        </p:par>
                      </p:childTnLst>
                    </p:cTn>
                  </p:par>
                </p:childTnLst>
              </p:cTn>
              <p:nextCondLst>
                <p:cond evt="onClick" delay="0">
                  <p:tgtEl>
                    <p:spTgt spid="5"/>
                  </p:tgtEl>
                </p:cond>
              </p:nextCondLst>
            </p:seq>
            <p:seq concurrent="1" nextAc="seek">
              <p:cTn id="45" restart="whenNotActive" fill="hold" evtFilter="cancelBubble" nodeType="interactiveSeq">
                <p:stCondLst>
                  <p:cond evt="onClick" delay="0">
                    <p:tgtEl>
                      <p:spTgt spid="6"/>
                    </p:tgtEl>
                  </p:cond>
                </p:stCondLst>
                <p:endSync evt="end" delay="0">
                  <p:rtn val="all"/>
                </p:endSync>
                <p:childTnLst>
                  <p:par>
                    <p:cTn id="46" fill="hold">
                      <p:stCondLst>
                        <p:cond delay="0"/>
                      </p:stCondLst>
                      <p:childTnLst>
                        <p:par>
                          <p:cTn id="47" fill="hold">
                            <p:stCondLst>
                              <p:cond delay="0"/>
                            </p:stCondLst>
                            <p:childTnLst>
                              <p:par>
                                <p:cTn id="48" presetID="1" presetClass="mediacall" presetSubtype="0" fill="hold" nodeType="withEffect">
                                  <p:stCondLst>
                                    <p:cond delay="0"/>
                                  </p:stCondLst>
                                  <p:childTnLst>
                                    <p:cmd type="call" cmd="playFrom(0.0)">
                                      <p:cBhvr>
                                        <p:cTn id="49" dur="8150" fill="hold"/>
                                        <p:tgtEl>
                                          <p:spTgt spid="223"/>
                                        </p:tgtEl>
                                      </p:cBhvr>
                                    </p:cmd>
                                  </p:childTnLst>
                                </p:cTn>
                              </p:par>
                              <p:par>
                                <p:cTn id="50" presetID="10" presetClass="entr" presetSubtype="0" fill="hold" nodeType="withEffect">
                                  <p:stCondLst>
                                    <p:cond delay="0"/>
                                  </p:stCondLst>
                                  <p:childTnLst>
                                    <p:set>
                                      <p:cBhvr>
                                        <p:cTn id="51" dur="1" fill="hold">
                                          <p:stCondLst>
                                            <p:cond delay="0"/>
                                          </p:stCondLst>
                                        </p:cTn>
                                        <p:tgtEl>
                                          <p:spTgt spid="239"/>
                                        </p:tgtEl>
                                        <p:attrNameLst>
                                          <p:attrName>style.visibility</p:attrName>
                                        </p:attrNameLst>
                                      </p:cBhvr>
                                      <p:to>
                                        <p:strVal val="visible"/>
                                      </p:to>
                                    </p:set>
                                    <p:animEffect transition="in" filter="fade">
                                      <p:cBhvr>
                                        <p:cTn id="52" dur="500"/>
                                        <p:tgtEl>
                                          <p:spTgt spid="239"/>
                                        </p:tgtEl>
                                      </p:cBhvr>
                                    </p:animEffect>
                                  </p:childTnLst>
                                </p:cTn>
                              </p:par>
                            </p:childTnLst>
                          </p:cTn>
                        </p:par>
                      </p:childTnLst>
                    </p:cTn>
                  </p:par>
                </p:childTnLst>
              </p:cTn>
              <p:nextCondLst>
                <p:cond evt="onClick" delay="0">
                  <p:tgtEl>
                    <p:spTgt spid="6"/>
                  </p:tgtEl>
                </p:cond>
              </p:nextCondLst>
            </p:seq>
            <p:audio>
              <p:cMediaNode vol="80000">
                <p:cTn id="53" fill="hold" display="0">
                  <p:stCondLst>
                    <p:cond delay="indefinite"/>
                  </p:stCondLst>
                  <p:endCondLst>
                    <p:cond evt="onStopAudio" delay="0">
                      <p:tgtEl>
                        <p:sldTgt/>
                      </p:tgtEl>
                    </p:cond>
                  </p:endCondLst>
                </p:cTn>
                <p:tgtEl>
                  <p:spTgt spid="181"/>
                </p:tgtEl>
              </p:cMediaNode>
            </p:audio>
            <p:audio>
              <p:cMediaNode vol="80000">
                <p:cTn id="54" fill="hold" display="0">
                  <p:stCondLst>
                    <p:cond delay="indefinite"/>
                  </p:stCondLst>
                  <p:endCondLst>
                    <p:cond evt="onStopAudio" delay="0">
                      <p:tgtEl>
                        <p:sldTgt/>
                      </p:tgtEl>
                    </p:cond>
                  </p:endCondLst>
                </p:cTn>
                <p:tgtEl>
                  <p:spTgt spid="182"/>
                </p:tgtEl>
              </p:cMediaNode>
            </p:audio>
            <p:audio>
              <p:cMediaNode vol="80000">
                <p:cTn id="55" fill="hold" display="0">
                  <p:stCondLst>
                    <p:cond delay="indefinite"/>
                  </p:stCondLst>
                  <p:endCondLst>
                    <p:cond evt="onStopAudio" delay="0">
                      <p:tgtEl>
                        <p:sldTgt/>
                      </p:tgtEl>
                    </p:cond>
                  </p:endCondLst>
                </p:cTn>
                <p:tgtEl>
                  <p:spTgt spid="183"/>
                </p:tgtEl>
              </p:cMediaNode>
            </p:audio>
            <p:audio>
              <p:cMediaNode vol="80000">
                <p:cTn id="56" fill="hold" display="0">
                  <p:stCondLst>
                    <p:cond delay="indefinite"/>
                  </p:stCondLst>
                  <p:endCondLst>
                    <p:cond evt="onStopAudio" delay="0">
                      <p:tgtEl>
                        <p:sldTgt/>
                      </p:tgtEl>
                    </p:cond>
                  </p:endCondLst>
                </p:cTn>
                <p:tgtEl>
                  <p:spTgt spid="223"/>
                </p:tgtEl>
              </p:cMediaNode>
            </p:audio>
            <p:audio>
              <p:cMediaNode vol="80000">
                <p:cTn id="57" fill="hold" display="0">
                  <p:stCondLst>
                    <p:cond delay="indefinite"/>
                  </p:stCondLst>
                  <p:endCondLst>
                    <p:cond evt="onStopAudio" delay="0">
                      <p:tgtEl>
                        <p:sldTgt/>
                      </p:tgtEl>
                    </p:cond>
                  </p:endCondLst>
                </p:cTn>
                <p:tgtEl>
                  <p:spTgt spid="22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31;p5">
            <a:extLst>
              <a:ext uri="{FF2B5EF4-FFF2-40B4-BE49-F238E27FC236}">
                <a16:creationId xmlns:a16="http://schemas.microsoft.com/office/drawing/2014/main" id="{BE1AB2F1-7175-4934-A18A-2843C677CD6C}"/>
              </a:ext>
            </a:extLst>
          </p:cNvPr>
          <p:cNvSpPr/>
          <p:nvPr/>
        </p:nvSpPr>
        <p:spPr>
          <a:xfrm>
            <a:off x="159991" y="1534084"/>
            <a:ext cx="12197820" cy="3450373"/>
          </a:xfrm>
          <a:custGeom>
            <a:avLst/>
            <a:gdLst/>
            <a:ahLst/>
            <a:cxnLst/>
            <a:rect l="l" t="t" r="r" b="b"/>
            <a:pathLst>
              <a:path w="6852708" h="3450373" extrusionOk="0">
                <a:moveTo>
                  <a:pt x="0" y="902434"/>
                </a:moveTo>
                <a:lnTo>
                  <a:pt x="0" y="3097305"/>
                </a:lnTo>
                <a:cubicBezTo>
                  <a:pt x="94725" y="3135901"/>
                  <a:pt x="201175" y="3157066"/>
                  <a:pt x="316236" y="3157066"/>
                </a:cubicBezTo>
                <a:cubicBezTo>
                  <a:pt x="659551" y="3157066"/>
                  <a:pt x="992179" y="2969068"/>
                  <a:pt x="1199579" y="2690391"/>
                </a:cubicBezTo>
                <a:cubicBezTo>
                  <a:pt x="1313707" y="2800160"/>
                  <a:pt x="1473069" y="2866146"/>
                  <a:pt x="1659408" y="2866146"/>
                </a:cubicBezTo>
                <a:cubicBezTo>
                  <a:pt x="1765754" y="2866146"/>
                  <a:pt x="1870854" y="2844670"/>
                  <a:pt x="1969937" y="2805866"/>
                </a:cubicBezTo>
                <a:cubicBezTo>
                  <a:pt x="2109380" y="2981622"/>
                  <a:pt x="2328711" y="3090976"/>
                  <a:pt x="2592967" y="3090976"/>
                </a:cubicBezTo>
                <a:cubicBezTo>
                  <a:pt x="2741748" y="3090976"/>
                  <a:pt x="2888557" y="3056323"/>
                  <a:pt x="3024472" y="2994591"/>
                </a:cubicBezTo>
                <a:cubicBezTo>
                  <a:pt x="3045637" y="3006730"/>
                  <a:pt x="3067529" y="3018039"/>
                  <a:pt x="3090043" y="3028518"/>
                </a:cubicBezTo>
                <a:cubicBezTo>
                  <a:pt x="3237163" y="3284681"/>
                  <a:pt x="3514180" y="3450373"/>
                  <a:pt x="3859259" y="3450373"/>
                </a:cubicBezTo>
                <a:cubicBezTo>
                  <a:pt x="4212534" y="3450373"/>
                  <a:pt x="4555953" y="3276589"/>
                  <a:pt x="4794479" y="3009946"/>
                </a:cubicBezTo>
                <a:cubicBezTo>
                  <a:pt x="4897816" y="3061926"/>
                  <a:pt x="5018064" y="3090976"/>
                  <a:pt x="5150141" y="3090976"/>
                </a:cubicBezTo>
                <a:cubicBezTo>
                  <a:pt x="5399975" y="3090976"/>
                  <a:pt x="5643999" y="2987225"/>
                  <a:pt x="5834177" y="2820392"/>
                </a:cubicBezTo>
                <a:cubicBezTo>
                  <a:pt x="5947163" y="2893952"/>
                  <a:pt x="6086190" y="2936179"/>
                  <a:pt x="6242648" y="2936179"/>
                </a:cubicBezTo>
                <a:cubicBezTo>
                  <a:pt x="6462498" y="2936179"/>
                  <a:pt x="6677472" y="2852866"/>
                  <a:pt x="6852709" y="2716121"/>
                </a:cubicBezTo>
                <a:lnTo>
                  <a:pt x="6852709" y="301296"/>
                </a:lnTo>
                <a:cubicBezTo>
                  <a:pt x="6694383" y="360019"/>
                  <a:pt x="6557846" y="485144"/>
                  <a:pt x="6486465" y="639942"/>
                </a:cubicBezTo>
                <a:cubicBezTo>
                  <a:pt x="6421412" y="613589"/>
                  <a:pt x="6348475" y="599167"/>
                  <a:pt x="6269520" y="599167"/>
                </a:cubicBezTo>
                <a:cubicBezTo>
                  <a:pt x="6038879" y="599167"/>
                  <a:pt x="5815294" y="722321"/>
                  <a:pt x="5671805" y="906480"/>
                </a:cubicBezTo>
                <a:cubicBezTo>
                  <a:pt x="5578221" y="839768"/>
                  <a:pt x="5460047" y="801068"/>
                  <a:pt x="5326103" y="801068"/>
                </a:cubicBezTo>
                <a:cubicBezTo>
                  <a:pt x="5097019" y="801068"/>
                  <a:pt x="4874368" y="914054"/>
                  <a:pt x="4720089" y="1087320"/>
                </a:cubicBezTo>
                <a:cubicBezTo>
                  <a:pt x="4717080" y="1087112"/>
                  <a:pt x="4713967" y="1087009"/>
                  <a:pt x="4710959" y="1086905"/>
                </a:cubicBezTo>
                <a:cubicBezTo>
                  <a:pt x="4726418" y="1051007"/>
                  <a:pt x="4737934" y="1013449"/>
                  <a:pt x="4744678" y="974749"/>
                </a:cubicBezTo>
                <a:cubicBezTo>
                  <a:pt x="4788980" y="724085"/>
                  <a:pt x="4621628" y="520834"/>
                  <a:pt x="4370964" y="520834"/>
                </a:cubicBezTo>
                <a:cubicBezTo>
                  <a:pt x="4365257" y="520834"/>
                  <a:pt x="4359655" y="520938"/>
                  <a:pt x="4353948" y="521146"/>
                </a:cubicBezTo>
                <a:cubicBezTo>
                  <a:pt x="4353015" y="224830"/>
                  <a:pt x="4133683" y="0"/>
                  <a:pt x="3822012" y="0"/>
                </a:cubicBezTo>
                <a:cubicBezTo>
                  <a:pt x="3510445" y="0"/>
                  <a:pt x="3211744" y="224727"/>
                  <a:pt x="3106020" y="520834"/>
                </a:cubicBezTo>
                <a:cubicBezTo>
                  <a:pt x="2891877" y="522702"/>
                  <a:pt x="2687278" y="676151"/>
                  <a:pt x="2612265" y="878986"/>
                </a:cubicBezTo>
                <a:cubicBezTo>
                  <a:pt x="2541091" y="829496"/>
                  <a:pt x="2451969" y="800965"/>
                  <a:pt x="2351122" y="800965"/>
                </a:cubicBezTo>
                <a:cubicBezTo>
                  <a:pt x="2114982" y="800965"/>
                  <a:pt x="1887766" y="957422"/>
                  <a:pt x="1784844" y="1172293"/>
                </a:cubicBezTo>
                <a:cubicBezTo>
                  <a:pt x="1723215" y="1107344"/>
                  <a:pt x="1638969" y="1063042"/>
                  <a:pt x="1539886" y="1048828"/>
                </a:cubicBezTo>
                <a:cubicBezTo>
                  <a:pt x="1540197" y="1047168"/>
                  <a:pt x="1540508" y="1045508"/>
                  <a:pt x="1540819" y="1043848"/>
                </a:cubicBezTo>
                <a:cubicBezTo>
                  <a:pt x="1591865" y="755003"/>
                  <a:pt x="1399094" y="520731"/>
                  <a:pt x="1110145" y="520731"/>
                </a:cubicBezTo>
                <a:cubicBezTo>
                  <a:pt x="884900" y="520731"/>
                  <a:pt x="667747" y="663078"/>
                  <a:pt x="558808" y="862801"/>
                </a:cubicBezTo>
                <a:cubicBezTo>
                  <a:pt x="492925" y="823375"/>
                  <a:pt x="413451" y="800965"/>
                  <a:pt x="324743" y="800965"/>
                </a:cubicBezTo>
                <a:cubicBezTo>
                  <a:pt x="209890" y="801068"/>
                  <a:pt x="97008" y="838730"/>
                  <a:pt x="0" y="902434"/>
                </a:cubicBezTo>
                <a:close/>
              </a:path>
            </a:pathLst>
          </a:custGeom>
          <a:solidFill>
            <a:srgbClr val="6CC8E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8" name="Google Shape;132;p5">
            <a:extLst>
              <a:ext uri="{FF2B5EF4-FFF2-40B4-BE49-F238E27FC236}">
                <a16:creationId xmlns:a16="http://schemas.microsoft.com/office/drawing/2014/main" id="{B6D4E024-905E-41EA-B520-AF4113AA69CC}"/>
              </a:ext>
            </a:extLst>
          </p:cNvPr>
          <p:cNvSpPr/>
          <p:nvPr/>
        </p:nvSpPr>
        <p:spPr>
          <a:xfrm>
            <a:off x="160197" y="2743831"/>
            <a:ext cx="12197635" cy="2240522"/>
          </a:xfrm>
          <a:custGeom>
            <a:avLst/>
            <a:gdLst/>
            <a:ahLst/>
            <a:cxnLst/>
            <a:rect l="l" t="t" r="r" b="b"/>
            <a:pathLst>
              <a:path w="6852604" h="2240522" extrusionOk="0">
                <a:moveTo>
                  <a:pt x="6852605" y="349644"/>
                </a:moveTo>
                <a:lnTo>
                  <a:pt x="6852605" y="1716264"/>
                </a:lnTo>
                <a:lnTo>
                  <a:pt x="6852605" y="1887455"/>
                </a:lnTo>
                <a:cubicBezTo>
                  <a:pt x="6757880" y="1926050"/>
                  <a:pt x="6651430" y="1947216"/>
                  <a:pt x="6536370" y="1947216"/>
                </a:cubicBezTo>
                <a:cubicBezTo>
                  <a:pt x="6193054" y="1947216"/>
                  <a:pt x="5860426" y="1759217"/>
                  <a:pt x="5653026" y="1480540"/>
                </a:cubicBezTo>
                <a:cubicBezTo>
                  <a:pt x="5538899" y="1590309"/>
                  <a:pt x="5379536" y="1656295"/>
                  <a:pt x="5193197" y="1656295"/>
                </a:cubicBezTo>
                <a:cubicBezTo>
                  <a:pt x="5086852" y="1656295"/>
                  <a:pt x="4981751" y="1634819"/>
                  <a:pt x="4882668" y="1596016"/>
                </a:cubicBezTo>
                <a:cubicBezTo>
                  <a:pt x="4743225" y="1771771"/>
                  <a:pt x="4523894" y="1881126"/>
                  <a:pt x="4259638" y="1881126"/>
                </a:cubicBezTo>
                <a:cubicBezTo>
                  <a:pt x="4110857" y="1881126"/>
                  <a:pt x="3964049" y="1846472"/>
                  <a:pt x="3828134" y="1784740"/>
                </a:cubicBezTo>
                <a:cubicBezTo>
                  <a:pt x="3806968" y="1796879"/>
                  <a:pt x="3785077" y="1808188"/>
                  <a:pt x="3762563" y="1818667"/>
                </a:cubicBezTo>
                <a:cubicBezTo>
                  <a:pt x="3615442" y="2074830"/>
                  <a:pt x="3338321" y="2240522"/>
                  <a:pt x="2993346" y="2240522"/>
                </a:cubicBezTo>
                <a:cubicBezTo>
                  <a:pt x="2640071" y="2240522"/>
                  <a:pt x="2296652" y="2066738"/>
                  <a:pt x="2058126" y="1800095"/>
                </a:cubicBezTo>
                <a:cubicBezTo>
                  <a:pt x="1954789" y="1852075"/>
                  <a:pt x="1834541" y="1881126"/>
                  <a:pt x="1702465" y="1881126"/>
                </a:cubicBezTo>
                <a:cubicBezTo>
                  <a:pt x="1452527" y="1881126"/>
                  <a:pt x="1208606" y="1777374"/>
                  <a:pt x="1018429" y="1610541"/>
                </a:cubicBezTo>
                <a:cubicBezTo>
                  <a:pt x="905547" y="1684101"/>
                  <a:pt x="766415" y="1726328"/>
                  <a:pt x="610061" y="1726328"/>
                </a:cubicBezTo>
                <a:cubicBezTo>
                  <a:pt x="390211" y="1726328"/>
                  <a:pt x="175237" y="1643015"/>
                  <a:pt x="0" y="1506270"/>
                </a:cubicBezTo>
                <a:lnTo>
                  <a:pt x="0" y="740996"/>
                </a:lnTo>
                <a:cubicBezTo>
                  <a:pt x="176793" y="600205"/>
                  <a:pt x="395191" y="514195"/>
                  <a:pt x="618673" y="514195"/>
                </a:cubicBezTo>
                <a:cubicBezTo>
                  <a:pt x="775027" y="514195"/>
                  <a:pt x="914158" y="556421"/>
                  <a:pt x="1027040" y="629982"/>
                </a:cubicBezTo>
                <a:cubicBezTo>
                  <a:pt x="1217217" y="463149"/>
                  <a:pt x="1461138" y="359397"/>
                  <a:pt x="1711076" y="359397"/>
                </a:cubicBezTo>
                <a:cubicBezTo>
                  <a:pt x="1843152" y="359397"/>
                  <a:pt x="1963401" y="388447"/>
                  <a:pt x="2066738" y="440427"/>
                </a:cubicBezTo>
                <a:cubicBezTo>
                  <a:pt x="2305263" y="173784"/>
                  <a:pt x="2648682" y="0"/>
                  <a:pt x="3001957" y="0"/>
                </a:cubicBezTo>
                <a:cubicBezTo>
                  <a:pt x="3347036" y="0"/>
                  <a:pt x="3624054" y="165692"/>
                  <a:pt x="3771174" y="421959"/>
                </a:cubicBezTo>
                <a:cubicBezTo>
                  <a:pt x="3793688" y="432334"/>
                  <a:pt x="3815580" y="443643"/>
                  <a:pt x="3836745" y="455886"/>
                </a:cubicBezTo>
                <a:cubicBezTo>
                  <a:pt x="3972660" y="394257"/>
                  <a:pt x="4119469" y="359501"/>
                  <a:pt x="4268249" y="359501"/>
                </a:cubicBezTo>
                <a:cubicBezTo>
                  <a:pt x="4532505" y="359501"/>
                  <a:pt x="4751837" y="468751"/>
                  <a:pt x="4891279" y="644611"/>
                </a:cubicBezTo>
                <a:cubicBezTo>
                  <a:pt x="4990363" y="605807"/>
                  <a:pt x="5095463" y="584331"/>
                  <a:pt x="5201809" y="584331"/>
                </a:cubicBezTo>
                <a:cubicBezTo>
                  <a:pt x="5388147" y="584331"/>
                  <a:pt x="5547510" y="650317"/>
                  <a:pt x="5661637" y="760086"/>
                </a:cubicBezTo>
                <a:cubicBezTo>
                  <a:pt x="5869037" y="481409"/>
                  <a:pt x="6201666" y="293410"/>
                  <a:pt x="6544981" y="293410"/>
                </a:cubicBezTo>
                <a:cubicBezTo>
                  <a:pt x="6656514" y="293410"/>
                  <a:pt x="6759955" y="313227"/>
                  <a:pt x="6852605" y="349644"/>
                </a:cubicBezTo>
                <a:close/>
              </a:path>
            </a:pathLst>
          </a:custGeom>
          <a:solidFill>
            <a:srgbClr val="92D3E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9" name="Google Shape;133;p5">
            <a:extLst>
              <a:ext uri="{FF2B5EF4-FFF2-40B4-BE49-F238E27FC236}">
                <a16:creationId xmlns:a16="http://schemas.microsoft.com/office/drawing/2014/main" id="{B969B5FE-ABD5-4158-AB88-B65FB9E24257}"/>
              </a:ext>
            </a:extLst>
          </p:cNvPr>
          <p:cNvSpPr/>
          <p:nvPr/>
        </p:nvSpPr>
        <p:spPr>
          <a:xfrm>
            <a:off x="159991" y="3466531"/>
            <a:ext cx="12194349" cy="3387370"/>
          </a:xfrm>
          <a:custGeom>
            <a:avLst/>
            <a:gdLst/>
            <a:ahLst/>
            <a:cxnLst/>
            <a:rect l="l" t="t" r="r" b="b"/>
            <a:pathLst>
              <a:path w="6860393" h="3430248" extrusionOk="0">
                <a:moveTo>
                  <a:pt x="0" y="0"/>
                </a:moveTo>
                <a:lnTo>
                  <a:pt x="6860394" y="0"/>
                </a:lnTo>
                <a:lnTo>
                  <a:pt x="6860394" y="3430249"/>
                </a:lnTo>
                <a:lnTo>
                  <a:pt x="0" y="3430249"/>
                </a:lnTo>
                <a:close/>
              </a:path>
            </a:pathLst>
          </a:custGeom>
          <a:solidFill>
            <a:srgbClr val="3B9AC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0" name="Google Shape;134;p5">
            <a:extLst>
              <a:ext uri="{FF2B5EF4-FFF2-40B4-BE49-F238E27FC236}">
                <a16:creationId xmlns:a16="http://schemas.microsoft.com/office/drawing/2014/main" id="{49CA1922-396C-45A6-AF5D-0DBE9F2C7F23}"/>
              </a:ext>
            </a:extLst>
          </p:cNvPr>
          <p:cNvSpPr/>
          <p:nvPr/>
        </p:nvSpPr>
        <p:spPr>
          <a:xfrm>
            <a:off x="159991" y="4749421"/>
            <a:ext cx="12194349" cy="737910"/>
          </a:xfrm>
          <a:custGeom>
            <a:avLst/>
            <a:gdLst/>
            <a:ahLst/>
            <a:cxnLst/>
            <a:rect l="l" t="t" r="r" b="b"/>
            <a:pathLst>
              <a:path w="6860393" h="576492" extrusionOk="0">
                <a:moveTo>
                  <a:pt x="0" y="133463"/>
                </a:moveTo>
                <a:lnTo>
                  <a:pt x="0" y="430990"/>
                </a:lnTo>
                <a:cubicBezTo>
                  <a:pt x="7909" y="430782"/>
                  <a:pt x="15194" y="430366"/>
                  <a:pt x="21750" y="429845"/>
                </a:cubicBezTo>
                <a:cubicBezTo>
                  <a:pt x="401698" y="400290"/>
                  <a:pt x="350393" y="460441"/>
                  <a:pt x="684343" y="526628"/>
                </a:cubicBezTo>
                <a:cubicBezTo>
                  <a:pt x="860632" y="559721"/>
                  <a:pt x="980517" y="562322"/>
                  <a:pt x="1159408" y="542758"/>
                </a:cubicBezTo>
                <a:cubicBezTo>
                  <a:pt x="1451835" y="510809"/>
                  <a:pt x="1721889" y="561281"/>
                  <a:pt x="2023370" y="563155"/>
                </a:cubicBezTo>
                <a:cubicBezTo>
                  <a:pt x="2213812" y="564404"/>
                  <a:pt x="2405712" y="568150"/>
                  <a:pt x="2596050" y="567213"/>
                </a:cubicBezTo>
                <a:cubicBezTo>
                  <a:pt x="2714478" y="567006"/>
                  <a:pt x="2830616" y="569086"/>
                  <a:pt x="2948940" y="572105"/>
                </a:cubicBezTo>
                <a:cubicBezTo>
                  <a:pt x="3435452" y="583656"/>
                  <a:pt x="3921132" y="568462"/>
                  <a:pt x="4407228" y="570960"/>
                </a:cubicBezTo>
                <a:cubicBezTo>
                  <a:pt x="4926937" y="575435"/>
                  <a:pt x="5460591" y="540156"/>
                  <a:pt x="5981758" y="519863"/>
                </a:cubicBezTo>
                <a:cubicBezTo>
                  <a:pt x="6309464" y="507271"/>
                  <a:pt x="6548818" y="455030"/>
                  <a:pt x="6860394" y="427556"/>
                </a:cubicBezTo>
                <a:lnTo>
                  <a:pt x="6860394" y="144598"/>
                </a:lnTo>
                <a:cubicBezTo>
                  <a:pt x="6755911" y="124305"/>
                  <a:pt x="6647161" y="115668"/>
                  <a:pt x="6527276" y="127323"/>
                </a:cubicBezTo>
                <a:cubicBezTo>
                  <a:pt x="6264924" y="152611"/>
                  <a:pt x="6037954" y="173425"/>
                  <a:pt x="5776955" y="125658"/>
                </a:cubicBezTo>
                <a:cubicBezTo>
                  <a:pt x="5665083" y="104637"/>
                  <a:pt x="5559143" y="81014"/>
                  <a:pt x="5448624" y="57390"/>
                </a:cubicBezTo>
                <a:cubicBezTo>
                  <a:pt x="5046198" y="-16601"/>
                  <a:pt x="4941090" y="143245"/>
                  <a:pt x="4544388" y="75810"/>
                </a:cubicBezTo>
                <a:cubicBezTo>
                  <a:pt x="4393075" y="50418"/>
                  <a:pt x="4253001" y="43237"/>
                  <a:pt x="4097733" y="49065"/>
                </a:cubicBezTo>
                <a:cubicBezTo>
                  <a:pt x="3871596" y="57494"/>
                  <a:pt x="3758684" y="62177"/>
                  <a:pt x="3530153" y="50002"/>
                </a:cubicBezTo>
                <a:cubicBezTo>
                  <a:pt x="3364479" y="41156"/>
                  <a:pt x="3213478" y="12850"/>
                  <a:pt x="3062997" y="7126"/>
                </a:cubicBezTo>
                <a:cubicBezTo>
                  <a:pt x="2602086" y="-10149"/>
                  <a:pt x="2660155" y="-1303"/>
                  <a:pt x="2240662" y="93606"/>
                </a:cubicBezTo>
                <a:cubicBezTo>
                  <a:pt x="1735001" y="198817"/>
                  <a:pt x="1726884" y="-79353"/>
                  <a:pt x="1209360" y="123056"/>
                </a:cubicBezTo>
                <a:cubicBezTo>
                  <a:pt x="836801" y="275722"/>
                  <a:pt x="878740" y="164371"/>
                  <a:pt x="539898" y="65820"/>
                </a:cubicBezTo>
                <a:cubicBezTo>
                  <a:pt x="308766" y="5773"/>
                  <a:pt x="159430" y="69670"/>
                  <a:pt x="0" y="133463"/>
                </a:cubicBezTo>
                <a:close/>
              </a:path>
            </a:pathLst>
          </a:custGeom>
          <a:solidFill>
            <a:srgbClr val="5EB3E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 name="Google Shape;135;p5">
            <a:extLst>
              <a:ext uri="{FF2B5EF4-FFF2-40B4-BE49-F238E27FC236}">
                <a16:creationId xmlns:a16="http://schemas.microsoft.com/office/drawing/2014/main" id="{BA0ED8AB-F2C5-406A-88E7-3A3899170237}"/>
              </a:ext>
            </a:extLst>
          </p:cNvPr>
          <p:cNvSpPr/>
          <p:nvPr/>
        </p:nvSpPr>
        <p:spPr>
          <a:xfrm>
            <a:off x="159991" y="3799975"/>
            <a:ext cx="12194533" cy="578327"/>
          </a:xfrm>
          <a:custGeom>
            <a:avLst/>
            <a:gdLst/>
            <a:ahLst/>
            <a:cxnLst/>
            <a:rect l="l" t="t" r="r" b="b"/>
            <a:pathLst>
              <a:path w="6860497" h="579776" extrusionOk="0">
                <a:moveTo>
                  <a:pt x="0" y="18533"/>
                </a:moveTo>
                <a:lnTo>
                  <a:pt x="0" y="460609"/>
                </a:lnTo>
                <a:cubicBezTo>
                  <a:pt x="422511" y="521488"/>
                  <a:pt x="735960" y="461337"/>
                  <a:pt x="1159200" y="525130"/>
                </a:cubicBezTo>
                <a:cubicBezTo>
                  <a:pt x="1721369" y="609945"/>
                  <a:pt x="1705342" y="589235"/>
                  <a:pt x="2256896" y="509624"/>
                </a:cubicBezTo>
                <a:cubicBezTo>
                  <a:pt x="2521330" y="469246"/>
                  <a:pt x="2684715" y="448953"/>
                  <a:pt x="2961012" y="448329"/>
                </a:cubicBezTo>
                <a:cubicBezTo>
                  <a:pt x="3362710" y="434176"/>
                  <a:pt x="3591032" y="321992"/>
                  <a:pt x="4008860" y="372464"/>
                </a:cubicBezTo>
                <a:cubicBezTo>
                  <a:pt x="4379754" y="417317"/>
                  <a:pt x="4701008" y="406390"/>
                  <a:pt x="5066075" y="446976"/>
                </a:cubicBezTo>
                <a:cubicBezTo>
                  <a:pt x="5402834" y="486001"/>
                  <a:pt x="5286072" y="548025"/>
                  <a:pt x="5658735" y="494847"/>
                </a:cubicBezTo>
                <a:cubicBezTo>
                  <a:pt x="6193638" y="418566"/>
                  <a:pt x="6524674" y="390676"/>
                  <a:pt x="6860498" y="392965"/>
                </a:cubicBezTo>
                <a:lnTo>
                  <a:pt x="6860498" y="243942"/>
                </a:lnTo>
                <a:cubicBezTo>
                  <a:pt x="6736138" y="238322"/>
                  <a:pt x="6611362" y="235512"/>
                  <a:pt x="6483152" y="235512"/>
                </a:cubicBezTo>
                <a:cubicBezTo>
                  <a:pt x="6098729" y="235720"/>
                  <a:pt x="5685584" y="278908"/>
                  <a:pt x="5312297" y="252579"/>
                </a:cubicBezTo>
                <a:cubicBezTo>
                  <a:pt x="5266299" y="249457"/>
                  <a:pt x="5220406" y="246335"/>
                  <a:pt x="5174408" y="243525"/>
                </a:cubicBezTo>
                <a:cubicBezTo>
                  <a:pt x="4593611" y="207935"/>
                  <a:pt x="4460406" y="390988"/>
                  <a:pt x="3887622" y="155485"/>
                </a:cubicBezTo>
                <a:cubicBezTo>
                  <a:pt x="3718618" y="85968"/>
                  <a:pt x="3776375" y="94918"/>
                  <a:pt x="3922485" y="141020"/>
                </a:cubicBezTo>
                <a:cubicBezTo>
                  <a:pt x="4275791" y="252371"/>
                  <a:pt x="4410038" y="218341"/>
                  <a:pt x="4762304" y="161313"/>
                </a:cubicBezTo>
                <a:cubicBezTo>
                  <a:pt x="4983237" y="125514"/>
                  <a:pt x="5012480" y="132902"/>
                  <a:pt x="5232165" y="126867"/>
                </a:cubicBezTo>
                <a:cubicBezTo>
                  <a:pt x="5054939" y="92212"/>
                  <a:pt x="4960759" y="107822"/>
                  <a:pt x="4788112" y="134880"/>
                </a:cubicBezTo>
                <a:cubicBezTo>
                  <a:pt x="4488712" y="181814"/>
                  <a:pt x="4513480" y="154132"/>
                  <a:pt x="4240617" y="142373"/>
                </a:cubicBezTo>
                <a:cubicBezTo>
                  <a:pt x="3940072" y="129364"/>
                  <a:pt x="4013751" y="108031"/>
                  <a:pt x="3750254" y="43926"/>
                </a:cubicBezTo>
                <a:cubicBezTo>
                  <a:pt x="3498309" y="-17266"/>
                  <a:pt x="3122732" y="59015"/>
                  <a:pt x="2891079" y="135192"/>
                </a:cubicBezTo>
                <a:cubicBezTo>
                  <a:pt x="2660883" y="215219"/>
                  <a:pt x="2647875" y="244254"/>
                  <a:pt x="2375636" y="290876"/>
                </a:cubicBezTo>
                <a:cubicBezTo>
                  <a:pt x="2220785" y="314499"/>
                  <a:pt x="2070408" y="332502"/>
                  <a:pt x="1912435" y="344470"/>
                </a:cubicBezTo>
                <a:cubicBezTo>
                  <a:pt x="1499498" y="375794"/>
                  <a:pt x="1222785" y="300034"/>
                  <a:pt x="818173" y="266733"/>
                </a:cubicBezTo>
                <a:cubicBezTo>
                  <a:pt x="812241" y="266212"/>
                  <a:pt x="328747" y="244983"/>
                  <a:pt x="457582" y="199609"/>
                </a:cubicBezTo>
                <a:cubicBezTo>
                  <a:pt x="687361" y="118541"/>
                  <a:pt x="1197184" y="138418"/>
                  <a:pt x="1468902" y="137898"/>
                </a:cubicBezTo>
                <a:cubicBezTo>
                  <a:pt x="1779750" y="137377"/>
                  <a:pt x="2893785" y="54124"/>
                  <a:pt x="1841149" y="18533"/>
                </a:cubicBezTo>
                <a:cubicBezTo>
                  <a:pt x="1473690" y="6045"/>
                  <a:pt x="1052844" y="-5610"/>
                  <a:pt x="688402" y="2923"/>
                </a:cubicBezTo>
                <a:cubicBezTo>
                  <a:pt x="452586" y="8647"/>
                  <a:pt x="225721" y="14474"/>
                  <a:pt x="0" y="18533"/>
                </a:cubicBezTo>
                <a:close/>
              </a:path>
            </a:pathLst>
          </a:custGeom>
          <a:solidFill>
            <a:srgbClr val="5EB3E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 name="Google Shape;136;p5">
            <a:extLst>
              <a:ext uri="{FF2B5EF4-FFF2-40B4-BE49-F238E27FC236}">
                <a16:creationId xmlns:a16="http://schemas.microsoft.com/office/drawing/2014/main" id="{1A1451DC-D46E-463D-9956-E8C03B88F2EA}"/>
              </a:ext>
            </a:extLst>
          </p:cNvPr>
          <p:cNvSpPr/>
          <p:nvPr/>
        </p:nvSpPr>
        <p:spPr>
          <a:xfrm>
            <a:off x="159991" y="3430248"/>
            <a:ext cx="12194349" cy="199960"/>
          </a:xfrm>
          <a:custGeom>
            <a:avLst/>
            <a:gdLst/>
            <a:ahLst/>
            <a:cxnLst/>
            <a:rect l="l" t="t" r="r" b="b"/>
            <a:pathLst>
              <a:path w="6860393" h="104691" extrusionOk="0">
                <a:moveTo>
                  <a:pt x="0" y="0"/>
                </a:moveTo>
                <a:lnTo>
                  <a:pt x="6860394" y="0"/>
                </a:lnTo>
                <a:lnTo>
                  <a:pt x="6860394" y="104691"/>
                </a:lnTo>
                <a:lnTo>
                  <a:pt x="0" y="104691"/>
                </a:lnTo>
                <a:close/>
              </a:path>
            </a:pathLst>
          </a:custGeom>
          <a:solidFill>
            <a:srgbClr val="2181B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3" name="Google Shape;137;p5">
            <a:extLst>
              <a:ext uri="{FF2B5EF4-FFF2-40B4-BE49-F238E27FC236}">
                <a16:creationId xmlns:a16="http://schemas.microsoft.com/office/drawing/2014/main" id="{A6F5C1BC-B6C3-4CB0-8F8F-3CF3A5F07F07}"/>
              </a:ext>
            </a:extLst>
          </p:cNvPr>
          <p:cNvSpPr/>
          <p:nvPr/>
        </p:nvSpPr>
        <p:spPr>
          <a:xfrm>
            <a:off x="159991" y="5669997"/>
            <a:ext cx="12186015" cy="1186838"/>
          </a:xfrm>
          <a:custGeom>
            <a:avLst/>
            <a:gdLst/>
            <a:ahLst/>
            <a:cxnLst/>
            <a:rect l="l" t="t" r="r" b="b"/>
            <a:pathLst>
              <a:path w="6281451" h="2792561" extrusionOk="0">
                <a:moveTo>
                  <a:pt x="6281452" y="400263"/>
                </a:moveTo>
                <a:lnTo>
                  <a:pt x="6281452" y="2792562"/>
                </a:lnTo>
                <a:lnTo>
                  <a:pt x="0" y="2792562"/>
                </a:lnTo>
                <a:lnTo>
                  <a:pt x="0" y="483988"/>
                </a:lnTo>
                <a:lnTo>
                  <a:pt x="791242" y="282439"/>
                </a:lnTo>
                <a:cubicBezTo>
                  <a:pt x="1210532" y="175663"/>
                  <a:pt x="1598390" y="164519"/>
                  <a:pt x="2011966" y="249196"/>
                </a:cubicBezTo>
                <a:cubicBezTo>
                  <a:pt x="2483930" y="345875"/>
                  <a:pt x="2906268" y="335398"/>
                  <a:pt x="3370612" y="215573"/>
                </a:cubicBezTo>
                <a:lnTo>
                  <a:pt x="3811905" y="101654"/>
                </a:lnTo>
                <a:cubicBezTo>
                  <a:pt x="4394168" y="-48650"/>
                  <a:pt x="4932521" y="-32648"/>
                  <a:pt x="5508403" y="152137"/>
                </a:cubicBezTo>
                <a:lnTo>
                  <a:pt x="6281452" y="400263"/>
                </a:lnTo>
                <a:close/>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4" name="Google Shape;139;p5">
            <a:extLst>
              <a:ext uri="{FF2B5EF4-FFF2-40B4-BE49-F238E27FC236}">
                <a16:creationId xmlns:a16="http://schemas.microsoft.com/office/drawing/2014/main" id="{B1F78BA8-9B4A-4EBD-8111-211DCB93DF17}"/>
              </a:ext>
            </a:extLst>
          </p:cNvPr>
          <p:cNvSpPr/>
          <p:nvPr/>
        </p:nvSpPr>
        <p:spPr>
          <a:xfrm>
            <a:off x="894916" y="566241"/>
            <a:ext cx="11066865" cy="5543415"/>
          </a:xfrm>
          <a:prstGeom prst="frame">
            <a:avLst>
              <a:gd name="adj1" fmla="val 3598"/>
            </a:avLst>
          </a:prstGeom>
          <a:solidFill>
            <a:srgbClr val="FCD19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40;p5">
            <a:extLst>
              <a:ext uri="{FF2B5EF4-FFF2-40B4-BE49-F238E27FC236}">
                <a16:creationId xmlns:a16="http://schemas.microsoft.com/office/drawing/2014/main" id="{2970374B-FB5B-4EA5-A8D6-4D7C92B3A4FB}"/>
              </a:ext>
            </a:extLst>
          </p:cNvPr>
          <p:cNvSpPr/>
          <p:nvPr/>
        </p:nvSpPr>
        <p:spPr>
          <a:xfrm>
            <a:off x="159991" y="5965350"/>
            <a:ext cx="12186015" cy="891678"/>
          </a:xfrm>
          <a:custGeom>
            <a:avLst/>
            <a:gdLst/>
            <a:ahLst/>
            <a:cxnLst/>
            <a:rect l="l" t="t" r="r" b="b"/>
            <a:pathLst>
              <a:path w="6281451" h="2098067" extrusionOk="0">
                <a:moveTo>
                  <a:pt x="6281452" y="93627"/>
                </a:moveTo>
                <a:lnTo>
                  <a:pt x="6281452" y="2098068"/>
                </a:lnTo>
                <a:lnTo>
                  <a:pt x="0" y="2098068"/>
                </a:lnTo>
                <a:lnTo>
                  <a:pt x="0" y="39715"/>
                </a:lnTo>
                <a:cubicBezTo>
                  <a:pt x="471392" y="-34294"/>
                  <a:pt x="931259" y="-4957"/>
                  <a:pt x="1397889" y="128488"/>
                </a:cubicBezTo>
                <a:cubicBezTo>
                  <a:pt x="2046161" y="314035"/>
                  <a:pt x="2642521" y="319369"/>
                  <a:pt x="3284601" y="145443"/>
                </a:cubicBezTo>
                <a:cubicBezTo>
                  <a:pt x="3778758" y="11521"/>
                  <a:pt x="4280535" y="-2480"/>
                  <a:pt x="4786694" y="103342"/>
                </a:cubicBezTo>
                <a:cubicBezTo>
                  <a:pt x="5309045" y="212499"/>
                  <a:pt x="5783961" y="210213"/>
                  <a:pt x="6281452" y="93627"/>
                </a:cubicBezTo>
                <a:close/>
              </a:path>
            </a:pathLst>
          </a:custGeom>
          <a:solidFill>
            <a:srgbClr val="F9BC6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6" name="Google Shape;141;p5">
            <a:extLst>
              <a:ext uri="{FF2B5EF4-FFF2-40B4-BE49-F238E27FC236}">
                <a16:creationId xmlns:a16="http://schemas.microsoft.com/office/drawing/2014/main" id="{3F3EDF16-33D5-4DF6-9E19-71696BDE9F24}"/>
              </a:ext>
            </a:extLst>
          </p:cNvPr>
          <p:cNvSpPr/>
          <p:nvPr/>
        </p:nvSpPr>
        <p:spPr>
          <a:xfrm>
            <a:off x="159991" y="6175997"/>
            <a:ext cx="12186015" cy="679478"/>
          </a:xfrm>
          <a:custGeom>
            <a:avLst/>
            <a:gdLst/>
            <a:ahLst/>
            <a:cxnLst/>
            <a:rect l="l" t="t" r="r" b="b"/>
            <a:pathLst>
              <a:path w="6281451" h="1598771" extrusionOk="0">
                <a:moveTo>
                  <a:pt x="6281452" y="0"/>
                </a:moveTo>
                <a:lnTo>
                  <a:pt x="6281452" y="1598771"/>
                </a:lnTo>
                <a:lnTo>
                  <a:pt x="0" y="1598771"/>
                </a:lnTo>
                <a:lnTo>
                  <a:pt x="0" y="257461"/>
                </a:lnTo>
                <a:lnTo>
                  <a:pt x="25527" y="265462"/>
                </a:lnTo>
                <a:cubicBezTo>
                  <a:pt x="673418" y="469773"/>
                  <a:pt x="1302544" y="512064"/>
                  <a:pt x="1951292" y="391763"/>
                </a:cubicBezTo>
                <a:cubicBezTo>
                  <a:pt x="2512695" y="287655"/>
                  <a:pt x="3004376" y="287369"/>
                  <a:pt x="3554635" y="390716"/>
                </a:cubicBezTo>
                <a:cubicBezTo>
                  <a:pt x="4254913" y="522256"/>
                  <a:pt x="4928330" y="466344"/>
                  <a:pt x="5642991" y="220027"/>
                </a:cubicBezTo>
                <a:lnTo>
                  <a:pt x="6281452" y="0"/>
                </a:lnTo>
                <a:close/>
              </a:path>
            </a:pathLst>
          </a:custGeom>
          <a:solidFill>
            <a:srgbClr val="E9AA5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7" name="Google Shape;156;p5">
            <a:extLst>
              <a:ext uri="{FF2B5EF4-FFF2-40B4-BE49-F238E27FC236}">
                <a16:creationId xmlns:a16="http://schemas.microsoft.com/office/drawing/2014/main" id="{5122535A-A2F5-4A96-A959-3587B4798FB2}"/>
              </a:ext>
            </a:extLst>
          </p:cNvPr>
          <p:cNvSpPr/>
          <p:nvPr/>
        </p:nvSpPr>
        <p:spPr>
          <a:xfrm>
            <a:off x="159991" y="6463713"/>
            <a:ext cx="12186015" cy="393600"/>
          </a:xfrm>
          <a:custGeom>
            <a:avLst/>
            <a:gdLst/>
            <a:ahLst/>
            <a:cxnLst/>
            <a:rect l="l" t="t" r="r" b="b"/>
            <a:pathLst>
              <a:path w="6281451" h="926118" extrusionOk="0">
                <a:moveTo>
                  <a:pt x="0" y="225079"/>
                </a:moveTo>
                <a:lnTo>
                  <a:pt x="0" y="926119"/>
                </a:lnTo>
                <a:lnTo>
                  <a:pt x="6281452" y="926119"/>
                </a:lnTo>
                <a:lnTo>
                  <a:pt x="6281452" y="272133"/>
                </a:lnTo>
                <a:lnTo>
                  <a:pt x="5490210" y="158785"/>
                </a:lnTo>
                <a:cubicBezTo>
                  <a:pt x="5070920" y="98778"/>
                  <a:pt x="4683062" y="92491"/>
                  <a:pt x="4269486" y="140116"/>
                </a:cubicBezTo>
                <a:cubicBezTo>
                  <a:pt x="3797522" y="194504"/>
                  <a:pt x="3375184" y="188598"/>
                  <a:pt x="2910840" y="121162"/>
                </a:cubicBezTo>
                <a:lnTo>
                  <a:pt x="2469547" y="57153"/>
                </a:lnTo>
                <a:cubicBezTo>
                  <a:pt x="1887284" y="-27333"/>
                  <a:pt x="1348931" y="-18380"/>
                  <a:pt x="773049" y="85538"/>
                </a:cubicBezTo>
                <a:lnTo>
                  <a:pt x="0" y="225079"/>
                </a:lnTo>
                <a:close/>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nvGrpSpPr>
          <p:cNvPr id="18" name="Google Shape;157;p5">
            <a:extLst>
              <a:ext uri="{FF2B5EF4-FFF2-40B4-BE49-F238E27FC236}">
                <a16:creationId xmlns:a16="http://schemas.microsoft.com/office/drawing/2014/main" id="{223C0965-3039-41CF-9C66-7C30FDC36ECE}"/>
              </a:ext>
            </a:extLst>
          </p:cNvPr>
          <p:cNvGrpSpPr/>
          <p:nvPr/>
        </p:nvGrpSpPr>
        <p:grpSpPr>
          <a:xfrm>
            <a:off x="407656" y="5694211"/>
            <a:ext cx="1734707" cy="1138399"/>
            <a:chOff x="975725" y="5557227"/>
            <a:chExt cx="2040352" cy="1338977"/>
          </a:xfrm>
        </p:grpSpPr>
        <p:sp>
          <p:nvSpPr>
            <p:cNvPr id="19" name="Google Shape;158;p5">
              <a:extLst>
                <a:ext uri="{FF2B5EF4-FFF2-40B4-BE49-F238E27FC236}">
                  <a16:creationId xmlns:a16="http://schemas.microsoft.com/office/drawing/2014/main" id="{FDAAB0BC-B49C-4F9C-8E5E-57575BDAC805}"/>
                </a:ext>
              </a:extLst>
            </p:cNvPr>
            <p:cNvSpPr/>
            <p:nvPr/>
          </p:nvSpPr>
          <p:spPr>
            <a:xfrm>
              <a:off x="975725" y="6182246"/>
              <a:ext cx="1228662" cy="290564"/>
            </a:xfrm>
            <a:custGeom>
              <a:avLst/>
              <a:gdLst/>
              <a:ahLst/>
              <a:cxnLst/>
              <a:rect l="l" t="t" r="r" b="b"/>
              <a:pathLst>
                <a:path w="2109291" h="498823" extrusionOk="0">
                  <a:moveTo>
                    <a:pt x="1054646" y="498823"/>
                  </a:moveTo>
                  <a:cubicBezTo>
                    <a:pt x="1635507" y="498823"/>
                    <a:pt x="2109292" y="386772"/>
                    <a:pt x="2109292" y="249412"/>
                  </a:cubicBezTo>
                  <a:cubicBezTo>
                    <a:pt x="2109292" y="112051"/>
                    <a:pt x="1635507" y="0"/>
                    <a:pt x="1054646" y="0"/>
                  </a:cubicBezTo>
                  <a:cubicBezTo>
                    <a:pt x="473785" y="0"/>
                    <a:pt x="0" y="112051"/>
                    <a:pt x="0" y="249412"/>
                  </a:cubicBezTo>
                  <a:cubicBezTo>
                    <a:pt x="0" y="386772"/>
                    <a:pt x="473785" y="498823"/>
                    <a:pt x="1054646" y="498823"/>
                  </a:cubicBezTo>
                  <a:close/>
                </a:path>
              </a:pathLst>
            </a:custGeom>
            <a:solidFill>
              <a:srgbClr val="E9AA5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nvGrpSpPr>
            <p:cNvPr id="20" name="Google Shape;159;p5">
              <a:extLst>
                <a:ext uri="{FF2B5EF4-FFF2-40B4-BE49-F238E27FC236}">
                  <a16:creationId xmlns:a16="http://schemas.microsoft.com/office/drawing/2014/main" id="{AD4427A7-9840-4995-AF40-7CFB40D482C9}"/>
                </a:ext>
              </a:extLst>
            </p:cNvPr>
            <p:cNvGrpSpPr/>
            <p:nvPr/>
          </p:nvGrpSpPr>
          <p:grpSpPr>
            <a:xfrm flipH="1">
              <a:off x="1071688" y="5557227"/>
              <a:ext cx="835252" cy="890789"/>
              <a:chOff x="-4259888" y="2290454"/>
              <a:chExt cx="4283344" cy="4568148"/>
            </a:xfrm>
          </p:grpSpPr>
          <p:sp>
            <p:nvSpPr>
              <p:cNvPr id="36" name="Google Shape;160;p5">
                <a:extLst>
                  <a:ext uri="{FF2B5EF4-FFF2-40B4-BE49-F238E27FC236}">
                    <a16:creationId xmlns:a16="http://schemas.microsoft.com/office/drawing/2014/main" id="{6B5EFD92-BB17-495E-AC73-8140798ACF41}"/>
                  </a:ext>
                </a:extLst>
              </p:cNvPr>
              <p:cNvSpPr/>
              <p:nvPr/>
            </p:nvSpPr>
            <p:spPr>
              <a:xfrm>
                <a:off x="-4117892" y="2882105"/>
                <a:ext cx="3976497" cy="3976497"/>
              </a:xfrm>
              <a:custGeom>
                <a:avLst/>
                <a:gdLst/>
                <a:ahLst/>
                <a:cxnLst/>
                <a:rect l="l" t="t" r="r" b="b"/>
                <a:pathLst>
                  <a:path w="1600200" h="1600200" extrusionOk="0">
                    <a:moveTo>
                      <a:pt x="0" y="0"/>
                    </a:moveTo>
                    <a:lnTo>
                      <a:pt x="253270" y="1511522"/>
                    </a:lnTo>
                    <a:lnTo>
                      <a:pt x="258604" y="1511808"/>
                    </a:lnTo>
                    <a:cubicBezTo>
                      <a:pt x="277273" y="1561148"/>
                      <a:pt x="511778" y="1600200"/>
                      <a:pt x="798576" y="1600200"/>
                    </a:cubicBezTo>
                    <a:cubicBezTo>
                      <a:pt x="1085374" y="1600200"/>
                      <a:pt x="1320070" y="1561148"/>
                      <a:pt x="1338834" y="1511808"/>
                    </a:cubicBezTo>
                    <a:lnTo>
                      <a:pt x="1347216" y="1511522"/>
                    </a:lnTo>
                    <a:lnTo>
                      <a:pt x="1600200" y="0"/>
                    </a:lnTo>
                    <a:lnTo>
                      <a:pt x="800100" y="58674"/>
                    </a:lnTo>
                    <a:lnTo>
                      <a:pt x="0" y="0"/>
                    </a:lnTo>
                    <a:lnTo>
                      <a:pt x="0" y="0"/>
                    </a:lnTo>
                    <a:close/>
                  </a:path>
                </a:pathLst>
              </a:custGeom>
              <a:solidFill>
                <a:srgbClr val="F5765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7" name="Google Shape;161;p5">
                <a:extLst>
                  <a:ext uri="{FF2B5EF4-FFF2-40B4-BE49-F238E27FC236}">
                    <a16:creationId xmlns:a16="http://schemas.microsoft.com/office/drawing/2014/main" id="{6F944491-0619-4D0B-94AA-F91EB8D70057}"/>
                  </a:ext>
                </a:extLst>
              </p:cNvPr>
              <p:cNvSpPr/>
              <p:nvPr/>
            </p:nvSpPr>
            <p:spPr>
              <a:xfrm>
                <a:off x="-4259888" y="2479783"/>
                <a:ext cx="4260533" cy="710089"/>
              </a:xfrm>
              <a:custGeom>
                <a:avLst/>
                <a:gdLst/>
                <a:ahLst/>
                <a:cxnLst/>
                <a:rect l="l" t="t" r="r" b="b"/>
                <a:pathLst>
                  <a:path w="1714500" h="285750" extrusionOk="0">
                    <a:moveTo>
                      <a:pt x="857250" y="0"/>
                    </a:moveTo>
                    <a:cubicBezTo>
                      <a:pt x="509683" y="0"/>
                      <a:pt x="210788" y="34385"/>
                      <a:pt x="76200" y="83915"/>
                    </a:cubicBezTo>
                    <a:lnTo>
                      <a:pt x="76200" y="66675"/>
                    </a:lnTo>
                    <a:lnTo>
                      <a:pt x="0" y="66675"/>
                    </a:lnTo>
                    <a:lnTo>
                      <a:pt x="0" y="142875"/>
                    </a:lnTo>
                    <a:cubicBezTo>
                      <a:pt x="0" y="221742"/>
                      <a:pt x="383762" y="285750"/>
                      <a:pt x="857250" y="285750"/>
                    </a:cubicBezTo>
                    <a:cubicBezTo>
                      <a:pt x="1330738" y="285750"/>
                      <a:pt x="1714500" y="221742"/>
                      <a:pt x="1714500" y="142875"/>
                    </a:cubicBezTo>
                    <a:lnTo>
                      <a:pt x="1714500" y="66675"/>
                    </a:lnTo>
                    <a:lnTo>
                      <a:pt x="1638300" y="66675"/>
                    </a:lnTo>
                    <a:lnTo>
                      <a:pt x="1638300" y="83915"/>
                    </a:lnTo>
                    <a:cubicBezTo>
                      <a:pt x="1503712" y="34385"/>
                      <a:pt x="1204722" y="0"/>
                      <a:pt x="857250" y="0"/>
                    </a:cubicBezTo>
                    <a:close/>
                  </a:path>
                </a:pathLst>
              </a:custGeom>
              <a:solidFill>
                <a:srgbClr val="F3542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8" name="Google Shape;162;p5">
                <a:extLst>
                  <a:ext uri="{FF2B5EF4-FFF2-40B4-BE49-F238E27FC236}">
                    <a16:creationId xmlns:a16="http://schemas.microsoft.com/office/drawing/2014/main" id="{D83001DE-34F8-4D42-9F99-7BC6E5C854D8}"/>
                  </a:ext>
                </a:extLst>
              </p:cNvPr>
              <p:cNvSpPr/>
              <p:nvPr/>
            </p:nvSpPr>
            <p:spPr>
              <a:xfrm>
                <a:off x="-4259888" y="2290454"/>
                <a:ext cx="4260533" cy="710089"/>
              </a:xfrm>
              <a:custGeom>
                <a:avLst/>
                <a:gdLst/>
                <a:ahLst/>
                <a:cxnLst/>
                <a:rect l="l" t="t" r="r" b="b"/>
                <a:pathLst>
                  <a:path w="1714500" h="285750" extrusionOk="0">
                    <a:moveTo>
                      <a:pt x="857250" y="0"/>
                    </a:moveTo>
                    <a:cubicBezTo>
                      <a:pt x="383762" y="0"/>
                      <a:pt x="0" y="64008"/>
                      <a:pt x="0" y="142875"/>
                    </a:cubicBezTo>
                    <a:cubicBezTo>
                      <a:pt x="0" y="221742"/>
                      <a:pt x="383762" y="285750"/>
                      <a:pt x="857250" y="285750"/>
                    </a:cubicBezTo>
                    <a:cubicBezTo>
                      <a:pt x="1330738" y="285750"/>
                      <a:pt x="1714500" y="221742"/>
                      <a:pt x="1714500" y="142875"/>
                    </a:cubicBezTo>
                    <a:cubicBezTo>
                      <a:pt x="1714500" y="64008"/>
                      <a:pt x="1330738" y="0"/>
                      <a:pt x="857250" y="0"/>
                    </a:cubicBezTo>
                    <a:close/>
                    <a:moveTo>
                      <a:pt x="857250" y="28575"/>
                    </a:moveTo>
                    <a:cubicBezTo>
                      <a:pt x="1267587" y="28575"/>
                      <a:pt x="1600200" y="79724"/>
                      <a:pt x="1600200" y="142875"/>
                    </a:cubicBezTo>
                    <a:cubicBezTo>
                      <a:pt x="1600200" y="206026"/>
                      <a:pt x="1267587" y="257175"/>
                      <a:pt x="857250" y="257175"/>
                    </a:cubicBezTo>
                    <a:cubicBezTo>
                      <a:pt x="446913" y="257175"/>
                      <a:pt x="114300" y="206026"/>
                      <a:pt x="114300" y="142875"/>
                    </a:cubicBezTo>
                    <a:cubicBezTo>
                      <a:pt x="114300" y="79724"/>
                      <a:pt x="446913" y="28575"/>
                      <a:pt x="857250" y="28575"/>
                    </a:cubicBezTo>
                    <a:close/>
                  </a:path>
                </a:pathLst>
              </a:custGeom>
              <a:solidFill>
                <a:srgbClr val="F5765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9" name="Google Shape;163;p5">
                <a:extLst>
                  <a:ext uri="{FF2B5EF4-FFF2-40B4-BE49-F238E27FC236}">
                    <a16:creationId xmlns:a16="http://schemas.microsoft.com/office/drawing/2014/main" id="{5D2EB3EA-49E0-4C52-8296-B2AE7E8E24EC}"/>
                  </a:ext>
                </a:extLst>
              </p:cNvPr>
              <p:cNvSpPr/>
              <p:nvPr/>
            </p:nvSpPr>
            <p:spPr>
              <a:xfrm>
                <a:off x="-3722035" y="3185505"/>
                <a:ext cx="3330996" cy="2212255"/>
              </a:xfrm>
              <a:custGeom>
                <a:avLst/>
                <a:gdLst/>
                <a:ahLst/>
                <a:cxnLst/>
                <a:rect l="l" t="t" r="r" b="b"/>
                <a:pathLst>
                  <a:path w="3330996" h="2212255" extrusionOk="0">
                    <a:moveTo>
                      <a:pt x="177084" y="63532"/>
                    </a:moveTo>
                    <a:cubicBezTo>
                      <a:pt x="166021" y="63995"/>
                      <a:pt x="154096" y="66887"/>
                      <a:pt x="141286" y="72892"/>
                    </a:cubicBezTo>
                    <a:cubicBezTo>
                      <a:pt x="38813" y="120934"/>
                      <a:pt x="122592" y="252518"/>
                      <a:pt x="122592" y="252518"/>
                    </a:cubicBezTo>
                    <a:lnTo>
                      <a:pt x="289673" y="176076"/>
                    </a:lnTo>
                    <a:cubicBezTo>
                      <a:pt x="289673" y="176076"/>
                      <a:pt x="254523" y="60293"/>
                      <a:pt x="177084" y="63532"/>
                    </a:cubicBezTo>
                    <a:close/>
                    <a:moveTo>
                      <a:pt x="189329" y="0"/>
                    </a:moveTo>
                    <a:cubicBezTo>
                      <a:pt x="293934" y="0"/>
                      <a:pt x="378657" y="84726"/>
                      <a:pt x="378657" y="189329"/>
                    </a:cubicBezTo>
                    <a:lnTo>
                      <a:pt x="373085" y="216947"/>
                    </a:lnTo>
                    <a:lnTo>
                      <a:pt x="397885" y="248723"/>
                    </a:lnTo>
                    <a:cubicBezTo>
                      <a:pt x="566135" y="462596"/>
                      <a:pt x="1277966" y="1340089"/>
                      <a:pt x="1899199" y="1692121"/>
                    </a:cubicBezTo>
                    <a:cubicBezTo>
                      <a:pt x="2609180" y="2094443"/>
                      <a:pt x="3330996" y="1952447"/>
                      <a:pt x="3330996" y="1952447"/>
                    </a:cubicBezTo>
                    <a:cubicBezTo>
                      <a:pt x="3330996" y="1952447"/>
                      <a:pt x="2798272" y="2520904"/>
                      <a:pt x="1721705" y="1976113"/>
                    </a:cubicBezTo>
                    <a:cubicBezTo>
                      <a:pt x="712421" y="1465372"/>
                      <a:pt x="253928" y="497855"/>
                      <a:pt x="200560" y="378910"/>
                    </a:cubicBezTo>
                    <a:lnTo>
                      <a:pt x="199977" y="377585"/>
                    </a:lnTo>
                    <a:lnTo>
                      <a:pt x="189329" y="378657"/>
                    </a:lnTo>
                    <a:cubicBezTo>
                      <a:pt x="84726" y="378657"/>
                      <a:pt x="0" y="293931"/>
                      <a:pt x="0" y="189329"/>
                    </a:cubicBezTo>
                    <a:cubicBezTo>
                      <a:pt x="0" y="84726"/>
                      <a:pt x="84726" y="0"/>
                      <a:pt x="189329" y="0"/>
                    </a:cubicBezTo>
                    <a:close/>
                  </a:path>
                </a:pathLst>
              </a:custGeom>
              <a:solidFill>
                <a:srgbClr val="EEEEE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0" name="Google Shape;164;p5">
                <a:extLst>
                  <a:ext uri="{FF2B5EF4-FFF2-40B4-BE49-F238E27FC236}">
                    <a16:creationId xmlns:a16="http://schemas.microsoft.com/office/drawing/2014/main" id="{2D5C4B91-F14B-4D0B-883E-6C8E835DEEB6}"/>
                  </a:ext>
                </a:extLst>
              </p:cNvPr>
              <p:cNvSpPr/>
              <p:nvPr/>
            </p:nvSpPr>
            <p:spPr>
              <a:xfrm>
                <a:off x="-695859" y="3147167"/>
                <a:ext cx="719316" cy="2032509"/>
              </a:xfrm>
              <a:custGeom>
                <a:avLst/>
                <a:gdLst/>
                <a:ahLst/>
                <a:cxnLst/>
                <a:rect l="l" t="t" r="r" b="b"/>
                <a:pathLst>
                  <a:path w="289463" h="817911" extrusionOk="0">
                    <a:moveTo>
                      <a:pt x="174784" y="190024"/>
                    </a:moveTo>
                    <a:cubicBezTo>
                      <a:pt x="174784" y="190024"/>
                      <a:pt x="227457" y="296418"/>
                      <a:pt x="184595" y="505968"/>
                    </a:cubicBezTo>
                    <a:cubicBezTo>
                      <a:pt x="142018" y="714089"/>
                      <a:pt x="0" y="817912"/>
                      <a:pt x="0" y="817912"/>
                    </a:cubicBezTo>
                    <a:lnTo>
                      <a:pt x="116110" y="807815"/>
                    </a:lnTo>
                    <a:cubicBezTo>
                      <a:pt x="116110" y="807815"/>
                      <a:pt x="294132" y="634556"/>
                      <a:pt x="289370" y="410718"/>
                    </a:cubicBezTo>
                    <a:cubicBezTo>
                      <a:pt x="284607" y="186880"/>
                      <a:pt x="208407" y="0"/>
                      <a:pt x="208407" y="0"/>
                    </a:cubicBezTo>
                  </a:path>
                </a:pathLst>
              </a:custGeom>
              <a:solidFill>
                <a:srgbClr val="BFBFB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1" name="Google Shape;165;p5">
                <a:extLst>
                  <a:ext uri="{FF2B5EF4-FFF2-40B4-BE49-F238E27FC236}">
                    <a16:creationId xmlns:a16="http://schemas.microsoft.com/office/drawing/2014/main" id="{CBC493E6-1C72-4138-B175-31B94F504114}"/>
                  </a:ext>
                </a:extLst>
              </p:cNvPr>
              <p:cNvSpPr/>
              <p:nvPr/>
            </p:nvSpPr>
            <p:spPr>
              <a:xfrm>
                <a:off x="-3975657" y="2361691"/>
                <a:ext cx="3692462" cy="568071"/>
              </a:xfrm>
              <a:custGeom>
                <a:avLst/>
                <a:gdLst/>
                <a:ahLst/>
                <a:cxnLst/>
                <a:rect l="l" t="t" r="r" b="b"/>
                <a:pathLst>
                  <a:path w="1485900" h="228600" extrusionOk="0">
                    <a:moveTo>
                      <a:pt x="0" y="114300"/>
                    </a:moveTo>
                    <a:cubicBezTo>
                      <a:pt x="0" y="177451"/>
                      <a:pt x="332613" y="228600"/>
                      <a:pt x="742950" y="228600"/>
                    </a:cubicBezTo>
                    <a:cubicBezTo>
                      <a:pt x="1153287" y="228600"/>
                      <a:pt x="1485900" y="177451"/>
                      <a:pt x="1485900" y="114300"/>
                    </a:cubicBezTo>
                    <a:cubicBezTo>
                      <a:pt x="1485900" y="51149"/>
                      <a:pt x="1153287" y="0"/>
                      <a:pt x="742950" y="0"/>
                    </a:cubicBezTo>
                    <a:cubicBezTo>
                      <a:pt x="332613" y="0"/>
                      <a:pt x="0" y="51244"/>
                      <a:pt x="0" y="114300"/>
                    </a:cubicBez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sp>
          <p:nvSpPr>
            <p:cNvPr id="21" name="Google Shape;166;p5">
              <a:extLst>
                <a:ext uri="{FF2B5EF4-FFF2-40B4-BE49-F238E27FC236}">
                  <a16:creationId xmlns:a16="http://schemas.microsoft.com/office/drawing/2014/main" id="{8E265BB9-A98D-4FDA-BE15-59F72A9B366C}"/>
                </a:ext>
              </a:extLst>
            </p:cNvPr>
            <p:cNvSpPr/>
            <p:nvPr/>
          </p:nvSpPr>
          <p:spPr>
            <a:xfrm>
              <a:off x="1030321" y="6260169"/>
              <a:ext cx="1985756" cy="636035"/>
            </a:xfrm>
            <a:custGeom>
              <a:avLst/>
              <a:gdLst/>
              <a:ahLst/>
              <a:cxnLst/>
              <a:rect l="l" t="t" r="r" b="b"/>
              <a:pathLst>
                <a:path w="3409023" h="1091906" extrusionOk="0">
                  <a:moveTo>
                    <a:pt x="651596" y="191331"/>
                  </a:moveTo>
                  <a:cubicBezTo>
                    <a:pt x="817348" y="191331"/>
                    <a:pt x="968661" y="210313"/>
                    <a:pt x="1083632" y="241570"/>
                  </a:cubicBezTo>
                  <a:cubicBezTo>
                    <a:pt x="1101478" y="107130"/>
                    <a:pt x="1420111" y="0"/>
                    <a:pt x="1810614" y="0"/>
                  </a:cubicBezTo>
                  <a:cubicBezTo>
                    <a:pt x="2181271" y="0"/>
                    <a:pt x="2487141" y="96477"/>
                    <a:pt x="2532567" y="221291"/>
                  </a:cubicBezTo>
                  <a:lnTo>
                    <a:pt x="2534298" y="221291"/>
                  </a:lnTo>
                  <a:cubicBezTo>
                    <a:pt x="3017384" y="221291"/>
                    <a:pt x="3409023" y="343076"/>
                    <a:pt x="3409023" y="493361"/>
                  </a:cubicBezTo>
                  <a:cubicBezTo>
                    <a:pt x="3409023" y="643647"/>
                    <a:pt x="3017384" y="765432"/>
                    <a:pt x="2534298" y="765432"/>
                  </a:cubicBezTo>
                  <a:cubicBezTo>
                    <a:pt x="2415270" y="765432"/>
                    <a:pt x="2301759" y="758023"/>
                    <a:pt x="2198360" y="744612"/>
                  </a:cubicBezTo>
                  <a:cubicBezTo>
                    <a:pt x="2051157" y="815131"/>
                    <a:pt x="1829109" y="860016"/>
                    <a:pt x="1580725" y="860016"/>
                  </a:cubicBezTo>
                  <a:cubicBezTo>
                    <a:pt x="1176648" y="860016"/>
                    <a:pt x="842386" y="741205"/>
                    <a:pt x="786415" y="586539"/>
                  </a:cubicBezTo>
                  <a:cubicBezTo>
                    <a:pt x="742935" y="589351"/>
                    <a:pt x="697834" y="590812"/>
                    <a:pt x="651596" y="590812"/>
                  </a:cubicBezTo>
                  <a:cubicBezTo>
                    <a:pt x="291701" y="590812"/>
                    <a:pt x="0" y="501365"/>
                    <a:pt x="0" y="391044"/>
                  </a:cubicBezTo>
                  <a:cubicBezTo>
                    <a:pt x="0" y="280778"/>
                    <a:pt x="291701" y="191331"/>
                    <a:pt x="651596" y="191331"/>
                  </a:cubicBezTo>
                  <a:lnTo>
                    <a:pt x="651596" y="191331"/>
                  </a:lnTo>
                  <a:close/>
                  <a:moveTo>
                    <a:pt x="2362922" y="860016"/>
                  </a:moveTo>
                  <a:cubicBezTo>
                    <a:pt x="2211934" y="860016"/>
                    <a:pt x="2089499" y="911932"/>
                    <a:pt x="2089499" y="975961"/>
                  </a:cubicBezTo>
                  <a:cubicBezTo>
                    <a:pt x="2089499" y="1039990"/>
                    <a:pt x="2211934" y="1091906"/>
                    <a:pt x="2362922" y="1091906"/>
                  </a:cubicBezTo>
                  <a:cubicBezTo>
                    <a:pt x="2513910" y="1091906"/>
                    <a:pt x="2636345" y="1039990"/>
                    <a:pt x="2636345" y="975961"/>
                  </a:cubicBezTo>
                  <a:cubicBezTo>
                    <a:pt x="2636345" y="911932"/>
                    <a:pt x="2513910" y="860016"/>
                    <a:pt x="2362922" y="860016"/>
                  </a:cubicBezTo>
                  <a:lnTo>
                    <a:pt x="2362922" y="860016"/>
                  </a:lnTo>
                  <a:close/>
                  <a:moveTo>
                    <a:pt x="612119" y="618500"/>
                  </a:moveTo>
                  <a:cubicBezTo>
                    <a:pt x="503961" y="618500"/>
                    <a:pt x="416245" y="658680"/>
                    <a:pt x="416245" y="708271"/>
                  </a:cubicBezTo>
                  <a:cubicBezTo>
                    <a:pt x="416245" y="757861"/>
                    <a:pt x="503961" y="798042"/>
                    <a:pt x="612119" y="798042"/>
                  </a:cubicBezTo>
                  <a:cubicBezTo>
                    <a:pt x="720276" y="798042"/>
                    <a:pt x="807992" y="757861"/>
                    <a:pt x="807992" y="708271"/>
                  </a:cubicBezTo>
                  <a:cubicBezTo>
                    <a:pt x="807992" y="658680"/>
                    <a:pt x="720330" y="618500"/>
                    <a:pt x="612119" y="618500"/>
                  </a:cubicBezTo>
                  <a:close/>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2" name="Google Shape;167;p5">
              <a:extLst>
                <a:ext uri="{FF2B5EF4-FFF2-40B4-BE49-F238E27FC236}">
                  <a16:creationId xmlns:a16="http://schemas.microsoft.com/office/drawing/2014/main" id="{A1B839E5-907A-4482-BF02-57D903967FE7}"/>
                </a:ext>
              </a:extLst>
            </p:cNvPr>
            <p:cNvSpPr/>
            <p:nvPr/>
          </p:nvSpPr>
          <p:spPr>
            <a:xfrm>
              <a:off x="1346500" y="6316554"/>
              <a:ext cx="642619" cy="172751"/>
            </a:xfrm>
            <a:custGeom>
              <a:avLst/>
              <a:gdLst/>
              <a:ahLst/>
              <a:cxnLst/>
              <a:rect l="l" t="t" r="r" b="b"/>
              <a:pathLst>
                <a:path w="1103208" h="296568" extrusionOk="0">
                  <a:moveTo>
                    <a:pt x="551604" y="296568"/>
                  </a:moveTo>
                  <a:cubicBezTo>
                    <a:pt x="855419" y="296568"/>
                    <a:pt x="1103209" y="229943"/>
                    <a:pt x="1103209" y="148284"/>
                  </a:cubicBezTo>
                  <a:cubicBezTo>
                    <a:pt x="1103209" y="66625"/>
                    <a:pt x="855419" y="0"/>
                    <a:pt x="551604" y="0"/>
                  </a:cubicBezTo>
                  <a:cubicBezTo>
                    <a:pt x="247789" y="0"/>
                    <a:pt x="0" y="66625"/>
                    <a:pt x="0" y="148284"/>
                  </a:cubicBezTo>
                  <a:cubicBezTo>
                    <a:pt x="0" y="229943"/>
                    <a:pt x="247789" y="296568"/>
                    <a:pt x="551604" y="296568"/>
                  </a:cubicBezTo>
                  <a:close/>
                </a:path>
              </a:pathLst>
            </a:custGeom>
            <a:solidFill>
              <a:srgbClr val="F9BC6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3" name="Google Shape;168;p5">
              <a:extLst>
                <a:ext uri="{FF2B5EF4-FFF2-40B4-BE49-F238E27FC236}">
                  <a16:creationId xmlns:a16="http://schemas.microsoft.com/office/drawing/2014/main" id="{2E8BC56A-F7F3-4812-B1F5-489745561649}"/>
                </a:ext>
              </a:extLst>
            </p:cNvPr>
            <p:cNvSpPr/>
            <p:nvPr/>
          </p:nvSpPr>
          <p:spPr>
            <a:xfrm>
              <a:off x="1195792" y="6055316"/>
              <a:ext cx="1089775" cy="372089"/>
            </a:xfrm>
            <a:custGeom>
              <a:avLst/>
              <a:gdLst/>
              <a:ahLst/>
              <a:cxnLst/>
              <a:rect l="l" t="t" r="r" b="b"/>
              <a:pathLst>
                <a:path w="1870858" h="638779" extrusionOk="0">
                  <a:moveTo>
                    <a:pt x="1020738" y="486602"/>
                  </a:moveTo>
                  <a:cubicBezTo>
                    <a:pt x="1020738" y="570640"/>
                    <a:pt x="763702" y="638779"/>
                    <a:pt x="446691" y="638779"/>
                  </a:cubicBezTo>
                  <a:cubicBezTo>
                    <a:pt x="266230" y="638779"/>
                    <a:pt x="105237" y="616715"/>
                    <a:pt x="0" y="582159"/>
                  </a:cubicBezTo>
                  <a:cubicBezTo>
                    <a:pt x="91339" y="555714"/>
                    <a:pt x="177974" y="512830"/>
                    <a:pt x="255360" y="454587"/>
                  </a:cubicBezTo>
                  <a:cubicBezTo>
                    <a:pt x="353405" y="380877"/>
                    <a:pt x="476218" y="347943"/>
                    <a:pt x="598004" y="362761"/>
                  </a:cubicBezTo>
                  <a:cubicBezTo>
                    <a:pt x="776410" y="384501"/>
                    <a:pt x="947678" y="285645"/>
                    <a:pt x="1018034" y="120271"/>
                  </a:cubicBezTo>
                  <a:lnTo>
                    <a:pt x="1069247" y="0"/>
                  </a:lnTo>
                  <a:lnTo>
                    <a:pt x="1051942" y="173755"/>
                  </a:lnTo>
                  <a:cubicBezTo>
                    <a:pt x="1046155" y="231566"/>
                    <a:pt x="1065516" y="283698"/>
                    <a:pt x="1107481" y="323824"/>
                  </a:cubicBezTo>
                  <a:cubicBezTo>
                    <a:pt x="1149500" y="363951"/>
                    <a:pt x="1202498" y="380877"/>
                    <a:pt x="1259983" y="372441"/>
                  </a:cubicBezTo>
                  <a:cubicBezTo>
                    <a:pt x="1346455" y="359787"/>
                    <a:pt x="1441472" y="352810"/>
                    <a:pt x="1541139" y="352810"/>
                  </a:cubicBezTo>
                  <a:cubicBezTo>
                    <a:pt x="1659842" y="352810"/>
                    <a:pt x="1771894" y="362707"/>
                    <a:pt x="1870858" y="380283"/>
                  </a:cubicBezTo>
                  <a:lnTo>
                    <a:pt x="1870858" y="598220"/>
                  </a:lnTo>
                  <a:lnTo>
                    <a:pt x="1378416" y="598220"/>
                  </a:lnTo>
                  <a:cubicBezTo>
                    <a:pt x="1378416" y="534948"/>
                    <a:pt x="1230997" y="480977"/>
                    <a:pt x="1023496" y="459670"/>
                  </a:cubicBezTo>
                  <a:lnTo>
                    <a:pt x="1020738" y="486602"/>
                  </a:lnTo>
                  <a:close/>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4" name="Google Shape;169;p5">
              <a:extLst>
                <a:ext uri="{FF2B5EF4-FFF2-40B4-BE49-F238E27FC236}">
                  <a16:creationId xmlns:a16="http://schemas.microsoft.com/office/drawing/2014/main" id="{EC1E53E3-9EC3-49B6-B9CD-99AEFA497D2B}"/>
                </a:ext>
              </a:extLst>
            </p:cNvPr>
            <p:cNvSpPr/>
            <p:nvPr/>
          </p:nvSpPr>
          <p:spPr>
            <a:xfrm>
              <a:off x="2269702" y="6452965"/>
              <a:ext cx="642619" cy="172751"/>
            </a:xfrm>
            <a:custGeom>
              <a:avLst/>
              <a:gdLst/>
              <a:ahLst/>
              <a:cxnLst/>
              <a:rect l="l" t="t" r="r" b="b"/>
              <a:pathLst>
                <a:path w="1103208" h="296568" extrusionOk="0">
                  <a:moveTo>
                    <a:pt x="551604" y="296568"/>
                  </a:moveTo>
                  <a:cubicBezTo>
                    <a:pt x="855420" y="296568"/>
                    <a:pt x="1103209" y="229943"/>
                    <a:pt x="1103209" y="148284"/>
                  </a:cubicBezTo>
                  <a:cubicBezTo>
                    <a:pt x="1103209" y="66625"/>
                    <a:pt x="855420" y="0"/>
                    <a:pt x="551604" y="0"/>
                  </a:cubicBezTo>
                  <a:cubicBezTo>
                    <a:pt x="247789" y="0"/>
                    <a:pt x="0" y="66625"/>
                    <a:pt x="0" y="148284"/>
                  </a:cubicBezTo>
                  <a:cubicBezTo>
                    <a:pt x="0" y="229997"/>
                    <a:pt x="247789" y="296568"/>
                    <a:pt x="551604" y="296568"/>
                  </a:cubicBezTo>
                  <a:close/>
                </a:path>
              </a:pathLst>
            </a:custGeom>
            <a:solidFill>
              <a:srgbClr val="E9AA5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5" name="Google Shape;170;p5">
              <a:extLst>
                <a:ext uri="{FF2B5EF4-FFF2-40B4-BE49-F238E27FC236}">
                  <a16:creationId xmlns:a16="http://schemas.microsoft.com/office/drawing/2014/main" id="{BEEC7784-2A5A-4986-AF0A-FDCED37E17A1}"/>
                </a:ext>
              </a:extLst>
            </p:cNvPr>
            <p:cNvSpPr/>
            <p:nvPr/>
          </p:nvSpPr>
          <p:spPr>
            <a:xfrm>
              <a:off x="2134328" y="6074531"/>
              <a:ext cx="642616" cy="539579"/>
            </a:xfrm>
            <a:custGeom>
              <a:avLst/>
              <a:gdLst/>
              <a:ahLst/>
              <a:cxnLst/>
              <a:rect l="l" t="t" r="r" b="b"/>
              <a:pathLst>
                <a:path w="1103204" h="926316" extrusionOk="0">
                  <a:moveTo>
                    <a:pt x="1037501" y="128762"/>
                  </a:moveTo>
                  <a:cubicBezTo>
                    <a:pt x="1037501" y="57648"/>
                    <a:pt x="819996" y="0"/>
                    <a:pt x="551656" y="0"/>
                  </a:cubicBezTo>
                  <a:cubicBezTo>
                    <a:pt x="283317" y="0"/>
                    <a:pt x="65812" y="57648"/>
                    <a:pt x="65812" y="128762"/>
                  </a:cubicBezTo>
                  <a:lnTo>
                    <a:pt x="160" y="789497"/>
                  </a:lnTo>
                  <a:cubicBezTo>
                    <a:pt x="-7303" y="864667"/>
                    <a:pt x="247030" y="926317"/>
                    <a:pt x="551602" y="926317"/>
                  </a:cubicBezTo>
                  <a:cubicBezTo>
                    <a:pt x="856174" y="926317"/>
                    <a:pt x="1110507" y="864667"/>
                    <a:pt x="1103044" y="789497"/>
                  </a:cubicBezTo>
                  <a:lnTo>
                    <a:pt x="1037501" y="128762"/>
                  </a:lnTo>
                  <a:close/>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6" name="Google Shape;171;p5">
              <a:extLst>
                <a:ext uri="{FF2B5EF4-FFF2-40B4-BE49-F238E27FC236}">
                  <a16:creationId xmlns:a16="http://schemas.microsoft.com/office/drawing/2014/main" id="{094228DD-74DF-4C81-BEF4-5DF64B64BA1B}"/>
                </a:ext>
              </a:extLst>
            </p:cNvPr>
            <p:cNvSpPr/>
            <p:nvPr/>
          </p:nvSpPr>
          <p:spPr>
            <a:xfrm>
              <a:off x="2173571" y="6083383"/>
              <a:ext cx="603273" cy="530664"/>
            </a:xfrm>
            <a:custGeom>
              <a:avLst/>
              <a:gdLst/>
              <a:ahLst/>
              <a:cxnLst/>
              <a:rect l="l" t="t" r="r" b="b"/>
              <a:pathLst>
                <a:path w="1035662" h="911012" extrusionOk="0">
                  <a:moveTo>
                    <a:pt x="969904" y="113512"/>
                  </a:moveTo>
                  <a:cubicBezTo>
                    <a:pt x="969904" y="64408"/>
                    <a:pt x="866127" y="21686"/>
                    <a:pt x="713570" y="0"/>
                  </a:cubicBezTo>
                  <a:lnTo>
                    <a:pt x="103615" y="193602"/>
                  </a:lnTo>
                  <a:cubicBezTo>
                    <a:pt x="162886" y="270989"/>
                    <a:pt x="353568" y="310088"/>
                    <a:pt x="583673" y="304464"/>
                  </a:cubicBezTo>
                  <a:cubicBezTo>
                    <a:pt x="873644" y="297380"/>
                    <a:pt x="888732" y="689451"/>
                    <a:pt x="653759" y="784901"/>
                  </a:cubicBezTo>
                  <a:cubicBezTo>
                    <a:pt x="448206" y="868398"/>
                    <a:pt x="209610" y="881215"/>
                    <a:pt x="0" y="841088"/>
                  </a:cubicBezTo>
                  <a:cubicBezTo>
                    <a:pt x="94422" y="882729"/>
                    <a:pt x="277695" y="911012"/>
                    <a:pt x="484060" y="911012"/>
                  </a:cubicBezTo>
                  <a:cubicBezTo>
                    <a:pt x="788632" y="911012"/>
                    <a:pt x="1042965" y="849363"/>
                    <a:pt x="1035502" y="774193"/>
                  </a:cubicBezTo>
                  <a:lnTo>
                    <a:pt x="969904" y="113512"/>
                  </a:lnTo>
                  <a:close/>
                </a:path>
              </a:pathLst>
            </a:custGeom>
            <a:solidFill>
              <a:srgbClr val="F9BC6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7" name="Google Shape;172;p5">
              <a:extLst>
                <a:ext uri="{FF2B5EF4-FFF2-40B4-BE49-F238E27FC236}">
                  <a16:creationId xmlns:a16="http://schemas.microsoft.com/office/drawing/2014/main" id="{526FF432-09E9-4DFF-BCF8-D344F8111A13}"/>
                </a:ext>
              </a:extLst>
            </p:cNvPr>
            <p:cNvSpPr/>
            <p:nvPr/>
          </p:nvSpPr>
          <p:spPr>
            <a:xfrm>
              <a:off x="2172535" y="6074531"/>
              <a:ext cx="566009" cy="150007"/>
            </a:xfrm>
            <a:custGeom>
              <a:avLst/>
              <a:gdLst/>
              <a:ahLst/>
              <a:cxnLst/>
              <a:rect l="l" t="t" r="r" b="b"/>
              <a:pathLst>
                <a:path w="971689" h="257523" extrusionOk="0">
                  <a:moveTo>
                    <a:pt x="971689" y="128762"/>
                  </a:moveTo>
                  <a:cubicBezTo>
                    <a:pt x="971689" y="57648"/>
                    <a:pt x="754184" y="0"/>
                    <a:pt x="485844" y="0"/>
                  </a:cubicBezTo>
                  <a:cubicBezTo>
                    <a:pt x="217505" y="0"/>
                    <a:pt x="0" y="57648"/>
                    <a:pt x="0" y="128762"/>
                  </a:cubicBezTo>
                  <a:cubicBezTo>
                    <a:pt x="0" y="199875"/>
                    <a:pt x="217505" y="257524"/>
                    <a:pt x="485844" y="257524"/>
                  </a:cubicBezTo>
                  <a:cubicBezTo>
                    <a:pt x="754184" y="257524"/>
                    <a:pt x="971689" y="199875"/>
                    <a:pt x="971689" y="128762"/>
                  </a:cubicBezTo>
                  <a:close/>
                </a:path>
              </a:pathLst>
            </a:custGeom>
            <a:solidFill>
              <a:srgbClr val="FEE7C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8" name="Google Shape;173;p5">
              <a:extLst>
                <a:ext uri="{FF2B5EF4-FFF2-40B4-BE49-F238E27FC236}">
                  <a16:creationId xmlns:a16="http://schemas.microsoft.com/office/drawing/2014/main" id="{F9FA884C-73A6-4822-B296-8847C8EDE5C1}"/>
                </a:ext>
              </a:extLst>
            </p:cNvPr>
            <p:cNvSpPr/>
            <p:nvPr/>
          </p:nvSpPr>
          <p:spPr>
            <a:xfrm>
              <a:off x="1694797" y="6616219"/>
              <a:ext cx="575270" cy="58591"/>
            </a:xfrm>
            <a:custGeom>
              <a:avLst/>
              <a:gdLst/>
              <a:ahLst/>
              <a:cxnLst/>
              <a:rect l="l" t="t" r="r" b="b"/>
              <a:pathLst>
                <a:path w="987588" h="100586" extrusionOk="0">
                  <a:moveTo>
                    <a:pt x="493794" y="100587"/>
                  </a:moveTo>
                  <a:cubicBezTo>
                    <a:pt x="765757" y="100587"/>
                    <a:pt x="987588" y="77982"/>
                    <a:pt x="987588" y="50293"/>
                  </a:cubicBezTo>
                  <a:cubicBezTo>
                    <a:pt x="987588" y="22605"/>
                    <a:pt x="765757" y="0"/>
                    <a:pt x="493794" y="0"/>
                  </a:cubicBezTo>
                  <a:cubicBezTo>
                    <a:pt x="221832" y="0"/>
                    <a:pt x="0" y="22605"/>
                    <a:pt x="0" y="50293"/>
                  </a:cubicBezTo>
                  <a:cubicBezTo>
                    <a:pt x="0" y="77982"/>
                    <a:pt x="221832" y="100587"/>
                    <a:pt x="493794" y="100587"/>
                  </a:cubicBezTo>
                  <a:close/>
                </a:path>
              </a:pathLst>
            </a:custGeom>
            <a:solidFill>
              <a:srgbClr val="F9BC6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nvGrpSpPr>
            <p:cNvPr id="29" name="Google Shape;174;p5">
              <a:extLst>
                <a:ext uri="{FF2B5EF4-FFF2-40B4-BE49-F238E27FC236}">
                  <a16:creationId xmlns:a16="http://schemas.microsoft.com/office/drawing/2014/main" id="{B970EC3D-E82C-4B37-A9BD-7753BFA43945}"/>
                </a:ext>
              </a:extLst>
            </p:cNvPr>
            <p:cNvGrpSpPr/>
            <p:nvPr/>
          </p:nvGrpSpPr>
          <p:grpSpPr>
            <a:xfrm rot="-568258">
              <a:off x="1768426" y="6089716"/>
              <a:ext cx="479762" cy="573137"/>
              <a:chOff x="12650622" y="-224128"/>
              <a:chExt cx="1467358" cy="1752944"/>
            </a:xfrm>
          </p:grpSpPr>
          <p:sp>
            <p:nvSpPr>
              <p:cNvPr id="30" name="Google Shape;175;p5">
                <a:extLst>
                  <a:ext uri="{FF2B5EF4-FFF2-40B4-BE49-F238E27FC236}">
                    <a16:creationId xmlns:a16="http://schemas.microsoft.com/office/drawing/2014/main" id="{B21A09B2-DF24-409D-8F1D-6D29CBC4812A}"/>
                  </a:ext>
                </a:extLst>
              </p:cNvPr>
              <p:cNvSpPr/>
              <p:nvPr/>
            </p:nvSpPr>
            <p:spPr>
              <a:xfrm>
                <a:off x="13571194" y="819966"/>
                <a:ext cx="332853" cy="431863"/>
              </a:xfrm>
              <a:custGeom>
                <a:avLst/>
                <a:gdLst/>
                <a:ahLst/>
                <a:cxnLst/>
                <a:rect l="l" t="t" r="r" b="b"/>
                <a:pathLst>
                  <a:path w="323945" h="431863" extrusionOk="0">
                    <a:moveTo>
                      <a:pt x="0" y="431863"/>
                    </a:moveTo>
                    <a:lnTo>
                      <a:pt x="323945" y="0"/>
                    </a:lnTo>
                    <a:cubicBezTo>
                      <a:pt x="320135" y="102870"/>
                      <a:pt x="283940" y="194215"/>
                      <a:pt x="235172" y="278606"/>
                    </a:cubicBezTo>
                  </a:path>
                </a:pathLst>
              </a:custGeom>
              <a:solidFill>
                <a:srgbClr val="F3542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1" name="Google Shape;176;p5">
                <a:extLst>
                  <a:ext uri="{FF2B5EF4-FFF2-40B4-BE49-F238E27FC236}">
                    <a16:creationId xmlns:a16="http://schemas.microsoft.com/office/drawing/2014/main" id="{3833E999-3DF8-4D43-A4A7-34807007FDBC}"/>
                  </a:ext>
                </a:extLst>
              </p:cNvPr>
              <p:cNvSpPr/>
              <p:nvPr/>
            </p:nvSpPr>
            <p:spPr>
              <a:xfrm>
                <a:off x="13532073" y="-140916"/>
                <a:ext cx="585906" cy="902398"/>
              </a:xfrm>
              <a:custGeom>
                <a:avLst/>
                <a:gdLst/>
                <a:ahLst/>
                <a:cxnLst/>
                <a:rect l="l" t="t" r="r" b="b"/>
                <a:pathLst>
                  <a:path w="570225" h="902398" extrusionOk="0">
                    <a:moveTo>
                      <a:pt x="561308" y="0"/>
                    </a:moveTo>
                    <a:cubicBezTo>
                      <a:pt x="587121" y="101537"/>
                      <a:pt x="554164" y="183452"/>
                      <a:pt x="497586" y="281464"/>
                    </a:cubicBezTo>
                    <a:lnTo>
                      <a:pt x="139065" y="902399"/>
                    </a:lnTo>
                    <a:lnTo>
                      <a:pt x="0" y="757904"/>
                    </a:lnTo>
                    <a:lnTo>
                      <a:pt x="11716" y="736759"/>
                    </a:lnTo>
                    <a:lnTo>
                      <a:pt x="561308" y="0"/>
                    </a:lnTo>
                    <a:close/>
                  </a:path>
                </a:pathLst>
              </a:custGeom>
              <a:solidFill>
                <a:srgbClr val="F3542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2" name="Google Shape;177;p5">
                <a:extLst>
                  <a:ext uri="{FF2B5EF4-FFF2-40B4-BE49-F238E27FC236}">
                    <a16:creationId xmlns:a16="http://schemas.microsoft.com/office/drawing/2014/main" id="{5A2E28C7-9C84-440F-AFB2-35D2EE973AD5}"/>
                  </a:ext>
                </a:extLst>
              </p:cNvPr>
              <p:cNvSpPr/>
              <p:nvPr/>
            </p:nvSpPr>
            <p:spPr>
              <a:xfrm>
                <a:off x="12650622" y="496021"/>
                <a:ext cx="1254098" cy="1032795"/>
              </a:xfrm>
              <a:custGeom>
                <a:avLst/>
                <a:gdLst/>
                <a:ahLst/>
                <a:cxnLst/>
                <a:rect l="l" t="t" r="r" b="b"/>
                <a:pathLst>
                  <a:path w="1220533" h="1032795" extrusionOk="0">
                    <a:moveTo>
                      <a:pt x="0" y="887254"/>
                    </a:moveTo>
                    <a:lnTo>
                      <a:pt x="525780" y="0"/>
                    </a:lnTo>
                    <a:lnTo>
                      <a:pt x="1220533" y="323945"/>
                    </a:lnTo>
                    <a:lnTo>
                      <a:pt x="816864" y="1032795"/>
                    </a:lnTo>
                  </a:path>
                </a:pathLst>
              </a:custGeom>
              <a:solidFill>
                <a:srgbClr val="F5765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3" name="Google Shape;178;p5">
                <a:extLst>
                  <a:ext uri="{FF2B5EF4-FFF2-40B4-BE49-F238E27FC236}">
                    <a16:creationId xmlns:a16="http://schemas.microsoft.com/office/drawing/2014/main" id="{441F5634-3041-4C39-B5B6-540D3DDB0F54}"/>
                  </a:ext>
                </a:extLst>
              </p:cNvPr>
              <p:cNvSpPr/>
              <p:nvPr/>
            </p:nvSpPr>
            <p:spPr>
              <a:xfrm>
                <a:off x="12786560" y="647373"/>
                <a:ext cx="948550" cy="804291"/>
              </a:xfrm>
              <a:custGeom>
                <a:avLst/>
                <a:gdLst/>
                <a:ahLst/>
                <a:cxnLst/>
                <a:rect l="l" t="t" r="r" b="b"/>
                <a:pathLst>
                  <a:path w="923163" h="804291" extrusionOk="0">
                    <a:moveTo>
                      <a:pt x="0" y="747331"/>
                    </a:moveTo>
                    <a:lnTo>
                      <a:pt x="440150" y="0"/>
                    </a:lnTo>
                    <a:lnTo>
                      <a:pt x="923163" y="225171"/>
                    </a:lnTo>
                    <a:lnTo>
                      <a:pt x="592074" y="804291"/>
                    </a:lnTo>
                  </a:path>
                </a:pathLst>
              </a:custGeom>
              <a:solidFill>
                <a:srgbClr val="F3542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4" name="Google Shape;179;p5">
                <a:extLst>
                  <a:ext uri="{FF2B5EF4-FFF2-40B4-BE49-F238E27FC236}">
                    <a16:creationId xmlns:a16="http://schemas.microsoft.com/office/drawing/2014/main" id="{C9474D01-CC5F-4212-A79F-D91756CC47F6}"/>
                  </a:ext>
                </a:extLst>
              </p:cNvPr>
              <p:cNvSpPr/>
              <p:nvPr/>
            </p:nvSpPr>
            <p:spPr>
              <a:xfrm>
                <a:off x="13238484" y="647373"/>
                <a:ext cx="496295" cy="297262"/>
              </a:xfrm>
              <a:custGeom>
                <a:avLst/>
                <a:gdLst/>
                <a:ahLst/>
                <a:cxnLst/>
                <a:rect l="l" t="t" r="r" b="b"/>
                <a:pathLst>
                  <a:path w="483012" h="297262" extrusionOk="0">
                    <a:moveTo>
                      <a:pt x="0" y="0"/>
                    </a:moveTo>
                    <a:cubicBezTo>
                      <a:pt x="137541" y="277463"/>
                      <a:pt x="295370" y="379571"/>
                      <a:pt x="483013" y="225171"/>
                    </a:cubicBezTo>
                    <a:lnTo>
                      <a:pt x="0" y="0"/>
                    </a:ln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5" name="Google Shape;180;p5">
                <a:extLst>
                  <a:ext uri="{FF2B5EF4-FFF2-40B4-BE49-F238E27FC236}">
                    <a16:creationId xmlns:a16="http://schemas.microsoft.com/office/drawing/2014/main" id="{1C6B82FA-02DD-4E58-BFB9-31278F436D81}"/>
                  </a:ext>
                </a:extLst>
              </p:cNvPr>
              <p:cNvSpPr/>
              <p:nvPr/>
            </p:nvSpPr>
            <p:spPr>
              <a:xfrm>
                <a:off x="13399264" y="-224128"/>
                <a:ext cx="713523" cy="979895"/>
              </a:xfrm>
              <a:custGeom>
                <a:avLst/>
                <a:gdLst/>
                <a:ahLst/>
                <a:cxnLst/>
                <a:rect l="l" t="t" r="r" b="b"/>
                <a:pathLst>
                  <a:path w="694426" h="979895" extrusionOk="0">
                    <a:moveTo>
                      <a:pt x="0" y="875025"/>
                    </a:moveTo>
                    <a:lnTo>
                      <a:pt x="425577" y="98737"/>
                    </a:lnTo>
                    <a:cubicBezTo>
                      <a:pt x="527400" y="-86905"/>
                      <a:pt x="780764" y="11393"/>
                      <a:pt x="664559" y="210275"/>
                    </a:cubicBezTo>
                    <a:lnTo>
                      <a:pt x="215170" y="979895"/>
                    </a:lnTo>
                    <a:lnTo>
                      <a:pt x="0" y="875025"/>
                    </a:lnTo>
                    <a:close/>
                  </a:path>
                </a:pathLst>
              </a:custGeom>
              <a:solidFill>
                <a:srgbClr val="F5765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grpSp>
      <p:grpSp>
        <p:nvGrpSpPr>
          <p:cNvPr id="42" name="Google Shape;181;p5">
            <a:extLst>
              <a:ext uri="{FF2B5EF4-FFF2-40B4-BE49-F238E27FC236}">
                <a16:creationId xmlns:a16="http://schemas.microsoft.com/office/drawing/2014/main" id="{97183473-14FC-44E5-B023-20FA17C263C1}"/>
              </a:ext>
            </a:extLst>
          </p:cNvPr>
          <p:cNvGrpSpPr/>
          <p:nvPr/>
        </p:nvGrpSpPr>
        <p:grpSpPr>
          <a:xfrm>
            <a:off x="-514919" y="0"/>
            <a:ext cx="4138029" cy="6868885"/>
            <a:chOff x="10890" y="0"/>
            <a:chExt cx="4138029" cy="6868885"/>
          </a:xfrm>
        </p:grpSpPr>
        <p:sp>
          <p:nvSpPr>
            <p:cNvPr id="43" name="Google Shape;182;p5">
              <a:extLst>
                <a:ext uri="{FF2B5EF4-FFF2-40B4-BE49-F238E27FC236}">
                  <a16:creationId xmlns:a16="http://schemas.microsoft.com/office/drawing/2014/main" id="{78A29A19-5056-4550-B678-A4DCDDB2D768}"/>
                </a:ext>
              </a:extLst>
            </p:cNvPr>
            <p:cNvSpPr/>
            <p:nvPr/>
          </p:nvSpPr>
          <p:spPr>
            <a:xfrm>
              <a:off x="272839" y="1379068"/>
              <a:ext cx="1686804" cy="5489817"/>
            </a:xfrm>
            <a:custGeom>
              <a:avLst/>
              <a:gdLst/>
              <a:ahLst/>
              <a:cxnLst/>
              <a:rect l="l" t="t" r="r" b="b"/>
              <a:pathLst>
                <a:path w="1686804" h="5489817" extrusionOk="0">
                  <a:moveTo>
                    <a:pt x="1582286" y="0"/>
                  </a:moveTo>
                  <a:lnTo>
                    <a:pt x="1686804" y="49759"/>
                  </a:lnTo>
                  <a:cubicBezTo>
                    <a:pt x="806614" y="1783097"/>
                    <a:pt x="465928" y="3497024"/>
                    <a:pt x="468169" y="5342289"/>
                  </a:cubicBezTo>
                  <a:lnTo>
                    <a:pt x="470780" y="5489817"/>
                  </a:lnTo>
                  <a:lnTo>
                    <a:pt x="0" y="5489817"/>
                  </a:lnTo>
                  <a:lnTo>
                    <a:pt x="16257" y="5160185"/>
                  </a:lnTo>
                  <a:cubicBezTo>
                    <a:pt x="135572" y="3346364"/>
                    <a:pt x="669858" y="1580352"/>
                    <a:pt x="1582286" y="0"/>
                  </a:cubicBezTo>
                  <a:close/>
                </a:path>
              </a:pathLst>
            </a:custGeom>
            <a:solidFill>
              <a:srgbClr val="C55A1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4" name="Google Shape;183;p5">
              <a:extLst>
                <a:ext uri="{FF2B5EF4-FFF2-40B4-BE49-F238E27FC236}">
                  <a16:creationId xmlns:a16="http://schemas.microsoft.com/office/drawing/2014/main" id="{D9BFCB3A-F3B3-44C1-9B8E-919B991DEDEC}"/>
                </a:ext>
              </a:extLst>
            </p:cNvPr>
            <p:cNvSpPr/>
            <p:nvPr/>
          </p:nvSpPr>
          <p:spPr>
            <a:xfrm>
              <a:off x="1658478" y="1379287"/>
              <a:ext cx="301327" cy="419161"/>
            </a:xfrm>
            <a:custGeom>
              <a:avLst/>
              <a:gdLst/>
              <a:ahLst/>
              <a:cxnLst/>
              <a:rect l="l" t="t" r="r" b="b"/>
              <a:pathLst>
                <a:path w="132016" h="183641" extrusionOk="0">
                  <a:moveTo>
                    <a:pt x="0" y="155353"/>
                  </a:moveTo>
                  <a:cubicBezTo>
                    <a:pt x="27813" y="103156"/>
                    <a:pt x="56579" y="51340"/>
                    <a:pt x="86201" y="0"/>
                  </a:cubicBezTo>
                  <a:lnTo>
                    <a:pt x="132017" y="21812"/>
                  </a:lnTo>
                  <a:cubicBezTo>
                    <a:pt x="104585" y="75819"/>
                    <a:pt x="78391" y="129731"/>
                    <a:pt x="53340" y="183642"/>
                  </a:cubicBezTo>
                  <a:lnTo>
                    <a:pt x="53340" y="183642"/>
                  </a:lnTo>
                  <a:lnTo>
                    <a:pt x="46768" y="169640"/>
                  </a:lnTo>
                  <a:cubicBezTo>
                    <a:pt x="42672" y="160877"/>
                    <a:pt x="34862" y="154400"/>
                    <a:pt x="25527" y="151924"/>
                  </a:cubicBezTo>
                  <a:cubicBezTo>
                    <a:pt x="16859" y="149352"/>
                    <a:pt x="7620" y="150781"/>
                    <a:pt x="0" y="155353"/>
                  </a:cubicBezTo>
                  <a:close/>
                </a:path>
              </a:pathLst>
            </a:custGeom>
            <a:solidFill>
              <a:srgbClr val="833C0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5" name="Google Shape;184;p5">
              <a:extLst>
                <a:ext uri="{FF2B5EF4-FFF2-40B4-BE49-F238E27FC236}">
                  <a16:creationId xmlns:a16="http://schemas.microsoft.com/office/drawing/2014/main" id="{DC6AF7D7-C929-482B-9AC6-F439A75D6151}"/>
                </a:ext>
              </a:extLst>
            </p:cNvPr>
            <p:cNvSpPr/>
            <p:nvPr/>
          </p:nvSpPr>
          <p:spPr>
            <a:xfrm>
              <a:off x="1070708" y="0"/>
              <a:ext cx="2582156" cy="1362641"/>
            </a:xfrm>
            <a:custGeom>
              <a:avLst/>
              <a:gdLst/>
              <a:ahLst/>
              <a:cxnLst/>
              <a:rect l="l" t="t" r="r" b="b"/>
              <a:pathLst>
                <a:path w="1131284" h="596995" extrusionOk="0">
                  <a:moveTo>
                    <a:pt x="371665" y="596995"/>
                  </a:moveTo>
                  <a:lnTo>
                    <a:pt x="966121" y="477171"/>
                  </a:lnTo>
                  <a:lnTo>
                    <a:pt x="967645" y="398971"/>
                  </a:lnTo>
                  <a:lnTo>
                    <a:pt x="1008793" y="468598"/>
                  </a:lnTo>
                  <a:lnTo>
                    <a:pt x="1131284" y="443929"/>
                  </a:lnTo>
                  <a:cubicBezTo>
                    <a:pt x="1104615" y="163989"/>
                    <a:pt x="894302" y="143034"/>
                    <a:pt x="412337" y="505365"/>
                  </a:cubicBezTo>
                  <a:cubicBezTo>
                    <a:pt x="316992" y="107125"/>
                    <a:pt x="196025" y="-135382"/>
                    <a:pt x="0" y="81121"/>
                  </a:cubicBezTo>
                  <a:lnTo>
                    <a:pt x="71628" y="180467"/>
                  </a:lnTo>
                  <a:lnTo>
                    <a:pt x="155353" y="138652"/>
                  </a:lnTo>
                  <a:lnTo>
                    <a:pt x="96679" y="215233"/>
                  </a:lnTo>
                  <a:lnTo>
                    <a:pt x="371665" y="596995"/>
                  </a:lnTo>
                  <a:close/>
                </a:path>
              </a:pathLst>
            </a:custGeom>
            <a:solidFill>
              <a:srgbClr val="497A2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6" name="Google Shape;185;p5">
              <a:extLst>
                <a:ext uri="{FF2B5EF4-FFF2-40B4-BE49-F238E27FC236}">
                  <a16:creationId xmlns:a16="http://schemas.microsoft.com/office/drawing/2014/main" id="{DC922FC8-AD0A-4D5F-AAD0-3A86B65BD030}"/>
                </a:ext>
              </a:extLst>
            </p:cNvPr>
            <p:cNvSpPr/>
            <p:nvPr/>
          </p:nvSpPr>
          <p:spPr>
            <a:xfrm>
              <a:off x="10890" y="507556"/>
              <a:ext cx="4138029" cy="2301934"/>
            </a:xfrm>
            <a:custGeom>
              <a:avLst/>
              <a:gdLst/>
              <a:ahLst/>
              <a:cxnLst/>
              <a:rect l="l" t="t" r="r" b="b"/>
              <a:pathLst>
                <a:path w="4138029" h="2301934" extrusionOk="0">
                  <a:moveTo>
                    <a:pt x="383341" y="588"/>
                  </a:moveTo>
                  <a:cubicBezTo>
                    <a:pt x="1036352" y="-13400"/>
                    <a:pt x="1741242" y="221708"/>
                    <a:pt x="1948753" y="752004"/>
                  </a:cubicBezTo>
                  <a:cubicBezTo>
                    <a:pt x="2759248" y="246370"/>
                    <a:pt x="4245513" y="997760"/>
                    <a:pt x="4131869" y="2301934"/>
                  </a:cubicBezTo>
                  <a:lnTo>
                    <a:pt x="3736401" y="2053354"/>
                  </a:lnTo>
                  <a:lnTo>
                    <a:pt x="3747483" y="1740240"/>
                  </a:lnTo>
                  <a:lnTo>
                    <a:pt x="3578866" y="1954270"/>
                  </a:lnTo>
                  <a:lnTo>
                    <a:pt x="2962412" y="1566627"/>
                  </a:lnTo>
                  <a:lnTo>
                    <a:pt x="3099739" y="1150949"/>
                  </a:lnTo>
                  <a:lnTo>
                    <a:pt x="2802053" y="1465585"/>
                  </a:lnTo>
                  <a:lnTo>
                    <a:pt x="2328794" y="1168116"/>
                  </a:lnTo>
                  <a:lnTo>
                    <a:pt x="2443523" y="902586"/>
                  </a:lnTo>
                  <a:lnTo>
                    <a:pt x="2211024" y="1094020"/>
                  </a:lnTo>
                  <a:lnTo>
                    <a:pt x="1896604" y="896285"/>
                  </a:lnTo>
                  <a:lnTo>
                    <a:pt x="1237347" y="859997"/>
                  </a:lnTo>
                  <a:lnTo>
                    <a:pt x="1188674" y="518200"/>
                  </a:lnTo>
                  <a:lnTo>
                    <a:pt x="1141956" y="854782"/>
                  </a:lnTo>
                  <a:lnTo>
                    <a:pt x="497038" y="819146"/>
                  </a:lnTo>
                  <a:lnTo>
                    <a:pt x="508120" y="402602"/>
                  </a:lnTo>
                  <a:lnTo>
                    <a:pt x="394042" y="813498"/>
                  </a:lnTo>
                  <a:lnTo>
                    <a:pt x="0" y="791732"/>
                  </a:lnTo>
                  <a:lnTo>
                    <a:pt x="0" y="41883"/>
                  </a:lnTo>
                  <a:lnTo>
                    <a:pt x="141966" y="17420"/>
                  </a:lnTo>
                  <a:cubicBezTo>
                    <a:pt x="220898" y="7977"/>
                    <a:pt x="301714" y="2337"/>
                    <a:pt x="383341" y="588"/>
                  </a:cubicBezTo>
                  <a:close/>
                </a:path>
              </a:pathLst>
            </a:custGeom>
            <a:solidFill>
              <a:srgbClr val="60973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7" name="Google Shape;186;p5">
              <a:extLst>
                <a:ext uri="{FF2B5EF4-FFF2-40B4-BE49-F238E27FC236}">
                  <a16:creationId xmlns:a16="http://schemas.microsoft.com/office/drawing/2014/main" id="{23C91355-6B19-4239-BAC8-F734061BE1CE}"/>
                </a:ext>
              </a:extLst>
            </p:cNvPr>
            <p:cNvSpPr/>
            <p:nvPr/>
          </p:nvSpPr>
          <p:spPr>
            <a:xfrm>
              <a:off x="67480" y="1215354"/>
              <a:ext cx="2595365" cy="1595000"/>
            </a:xfrm>
            <a:custGeom>
              <a:avLst/>
              <a:gdLst/>
              <a:ahLst/>
              <a:cxnLst/>
              <a:rect l="l" t="t" r="r" b="b"/>
              <a:pathLst>
                <a:path w="1137071" h="698795" extrusionOk="0">
                  <a:moveTo>
                    <a:pt x="1087564" y="698796"/>
                  </a:moveTo>
                  <a:cubicBezTo>
                    <a:pt x="1204246" y="348371"/>
                    <a:pt x="1113282" y="132915"/>
                    <a:pt x="829437" y="42714"/>
                  </a:cubicBezTo>
                  <a:cubicBezTo>
                    <a:pt x="503777" y="-28248"/>
                    <a:pt x="190976" y="-55489"/>
                    <a:pt x="0" y="330273"/>
                  </a:cubicBezTo>
                  <a:lnTo>
                    <a:pt x="266414" y="248454"/>
                  </a:lnTo>
                  <a:lnTo>
                    <a:pt x="267843" y="121771"/>
                  </a:lnTo>
                  <a:lnTo>
                    <a:pt x="311848" y="234547"/>
                  </a:lnTo>
                  <a:lnTo>
                    <a:pt x="513493" y="172635"/>
                  </a:lnTo>
                  <a:lnTo>
                    <a:pt x="499776" y="64240"/>
                  </a:lnTo>
                  <a:lnTo>
                    <a:pt x="549021" y="161681"/>
                  </a:lnTo>
                  <a:lnTo>
                    <a:pt x="806577" y="82623"/>
                  </a:lnTo>
                  <a:lnTo>
                    <a:pt x="900113" y="287697"/>
                  </a:lnTo>
                  <a:lnTo>
                    <a:pt x="972502" y="243977"/>
                  </a:lnTo>
                  <a:lnTo>
                    <a:pt x="911352" y="312366"/>
                  </a:lnTo>
                  <a:lnTo>
                    <a:pt x="966978" y="434286"/>
                  </a:lnTo>
                  <a:lnTo>
                    <a:pt x="1074991" y="349419"/>
                  </a:lnTo>
                  <a:lnTo>
                    <a:pt x="997458" y="501057"/>
                  </a:lnTo>
                  <a:lnTo>
                    <a:pt x="1087564" y="698796"/>
                  </a:lnTo>
                  <a:close/>
                </a:path>
              </a:pathLst>
            </a:custGeom>
            <a:solidFill>
              <a:srgbClr val="81B23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48" name="Google Shape;329;p10">
            <a:extLst>
              <a:ext uri="{FF2B5EF4-FFF2-40B4-BE49-F238E27FC236}">
                <a16:creationId xmlns:a16="http://schemas.microsoft.com/office/drawing/2014/main" id="{95904172-257C-4265-95BE-ECEC057C6A4A}"/>
              </a:ext>
            </a:extLst>
          </p:cNvPr>
          <p:cNvGrpSpPr/>
          <p:nvPr/>
        </p:nvGrpSpPr>
        <p:grpSpPr>
          <a:xfrm flipH="1">
            <a:off x="1502269" y="4210677"/>
            <a:ext cx="1738239" cy="1743417"/>
            <a:chOff x="4067175" y="-2019300"/>
            <a:chExt cx="4220050" cy="4232623"/>
          </a:xfrm>
        </p:grpSpPr>
        <p:sp>
          <p:nvSpPr>
            <p:cNvPr id="49" name="Google Shape;330;p10">
              <a:extLst>
                <a:ext uri="{FF2B5EF4-FFF2-40B4-BE49-F238E27FC236}">
                  <a16:creationId xmlns:a16="http://schemas.microsoft.com/office/drawing/2014/main" id="{D9A1BFF8-F775-483E-8EA7-55C5A8578AAE}"/>
                </a:ext>
              </a:extLst>
            </p:cNvPr>
            <p:cNvSpPr/>
            <p:nvPr/>
          </p:nvSpPr>
          <p:spPr>
            <a:xfrm>
              <a:off x="5501258" y="-2019300"/>
              <a:ext cx="1351883" cy="989266"/>
            </a:xfrm>
            <a:custGeom>
              <a:avLst/>
              <a:gdLst/>
              <a:ahLst/>
              <a:cxnLst/>
              <a:rect l="l" t="t" r="r" b="b"/>
              <a:pathLst>
                <a:path w="1351883" h="989266" extrusionOk="0">
                  <a:moveTo>
                    <a:pt x="675989" y="0"/>
                  </a:moveTo>
                  <a:lnTo>
                    <a:pt x="1013936" y="494633"/>
                  </a:lnTo>
                  <a:lnTo>
                    <a:pt x="1351883" y="989267"/>
                  </a:lnTo>
                  <a:lnTo>
                    <a:pt x="675989" y="989267"/>
                  </a:lnTo>
                  <a:lnTo>
                    <a:pt x="0" y="989267"/>
                  </a:lnTo>
                  <a:lnTo>
                    <a:pt x="337947" y="494633"/>
                  </a:lnTo>
                  <a:close/>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0" name="Google Shape;331;p10">
              <a:extLst>
                <a:ext uri="{FF2B5EF4-FFF2-40B4-BE49-F238E27FC236}">
                  <a16:creationId xmlns:a16="http://schemas.microsoft.com/office/drawing/2014/main" id="{4ECF882E-7145-46FA-8A1B-74CA0A63C86B}"/>
                </a:ext>
              </a:extLst>
            </p:cNvPr>
            <p:cNvSpPr/>
            <p:nvPr/>
          </p:nvSpPr>
          <p:spPr>
            <a:xfrm>
              <a:off x="5602605" y="-819151"/>
              <a:ext cx="1149191" cy="2916745"/>
            </a:xfrm>
            <a:custGeom>
              <a:avLst/>
              <a:gdLst/>
              <a:ahLst/>
              <a:cxnLst/>
              <a:rect l="l" t="t" r="r" b="b"/>
              <a:pathLst>
                <a:path w="1149191" h="2916745" extrusionOk="0">
                  <a:moveTo>
                    <a:pt x="1149191" y="2916746"/>
                  </a:moveTo>
                  <a:lnTo>
                    <a:pt x="1149191" y="0"/>
                  </a:lnTo>
                  <a:lnTo>
                    <a:pt x="0" y="0"/>
                  </a:lnTo>
                  <a:lnTo>
                    <a:pt x="0" y="2916746"/>
                  </a:lnTo>
                </a:path>
              </a:pathLst>
            </a:custGeom>
            <a:solidFill>
              <a:srgbClr val="E9AA5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1" name="Google Shape;332;p10">
              <a:extLst>
                <a:ext uri="{FF2B5EF4-FFF2-40B4-BE49-F238E27FC236}">
                  <a16:creationId xmlns:a16="http://schemas.microsoft.com/office/drawing/2014/main" id="{05B51674-F511-4F1C-AFDF-870244D1A198}"/>
                </a:ext>
              </a:extLst>
            </p:cNvPr>
            <p:cNvSpPr/>
            <p:nvPr/>
          </p:nvSpPr>
          <p:spPr>
            <a:xfrm>
              <a:off x="5377148" y="-1437418"/>
              <a:ext cx="1600104" cy="741807"/>
            </a:xfrm>
            <a:custGeom>
              <a:avLst/>
              <a:gdLst/>
              <a:ahLst/>
              <a:cxnLst/>
              <a:rect l="l" t="t" r="r" b="b"/>
              <a:pathLst>
                <a:path w="1600104" h="741807" extrusionOk="0">
                  <a:moveTo>
                    <a:pt x="0" y="0"/>
                  </a:moveTo>
                  <a:lnTo>
                    <a:pt x="241840" y="0"/>
                  </a:lnTo>
                  <a:lnTo>
                    <a:pt x="241840" y="164497"/>
                  </a:lnTo>
                  <a:lnTo>
                    <a:pt x="554546" y="164497"/>
                  </a:lnTo>
                  <a:lnTo>
                    <a:pt x="554546" y="0"/>
                  </a:lnTo>
                  <a:lnTo>
                    <a:pt x="1045559" y="0"/>
                  </a:lnTo>
                  <a:lnTo>
                    <a:pt x="1045559" y="164497"/>
                  </a:lnTo>
                  <a:lnTo>
                    <a:pt x="1358265" y="164497"/>
                  </a:lnTo>
                  <a:lnTo>
                    <a:pt x="1358265" y="0"/>
                  </a:lnTo>
                  <a:lnTo>
                    <a:pt x="1600105" y="0"/>
                  </a:lnTo>
                  <a:lnTo>
                    <a:pt x="1600105" y="741807"/>
                  </a:lnTo>
                  <a:lnTo>
                    <a:pt x="0" y="741807"/>
                  </a:lnTo>
                  <a:close/>
                </a:path>
              </a:pathLst>
            </a:custGeom>
            <a:solidFill>
              <a:srgbClr val="FFDF8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2" name="Google Shape;333;p10">
              <a:extLst>
                <a:ext uri="{FF2B5EF4-FFF2-40B4-BE49-F238E27FC236}">
                  <a16:creationId xmlns:a16="http://schemas.microsoft.com/office/drawing/2014/main" id="{AEEB1F4C-398B-4B7D-B6EC-D94352A4C630}"/>
                </a:ext>
              </a:extLst>
            </p:cNvPr>
            <p:cNvSpPr/>
            <p:nvPr/>
          </p:nvSpPr>
          <p:spPr>
            <a:xfrm>
              <a:off x="5377148" y="-1437418"/>
              <a:ext cx="1600104" cy="741807"/>
            </a:xfrm>
            <a:custGeom>
              <a:avLst/>
              <a:gdLst/>
              <a:ahLst/>
              <a:cxnLst/>
              <a:rect l="l" t="t" r="r" b="b"/>
              <a:pathLst>
                <a:path w="1600104" h="741807" extrusionOk="0">
                  <a:moveTo>
                    <a:pt x="0" y="0"/>
                  </a:moveTo>
                  <a:lnTo>
                    <a:pt x="241840" y="0"/>
                  </a:lnTo>
                  <a:lnTo>
                    <a:pt x="241840" y="164497"/>
                  </a:lnTo>
                  <a:lnTo>
                    <a:pt x="554546" y="164497"/>
                  </a:lnTo>
                  <a:lnTo>
                    <a:pt x="554546" y="0"/>
                  </a:lnTo>
                  <a:lnTo>
                    <a:pt x="1045559" y="0"/>
                  </a:lnTo>
                  <a:lnTo>
                    <a:pt x="1045559" y="164497"/>
                  </a:lnTo>
                  <a:lnTo>
                    <a:pt x="1358265" y="164497"/>
                  </a:lnTo>
                  <a:lnTo>
                    <a:pt x="1358265" y="0"/>
                  </a:lnTo>
                  <a:lnTo>
                    <a:pt x="1600105" y="0"/>
                  </a:lnTo>
                  <a:lnTo>
                    <a:pt x="1600105" y="741807"/>
                  </a:lnTo>
                  <a:lnTo>
                    <a:pt x="0" y="741807"/>
                  </a:lnTo>
                  <a:close/>
                </a:path>
              </a:pathLst>
            </a:custGeom>
            <a:solidFill>
              <a:srgbClr val="F9BC6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3" name="Google Shape;334;p10">
              <a:extLst>
                <a:ext uri="{FF2B5EF4-FFF2-40B4-BE49-F238E27FC236}">
                  <a16:creationId xmlns:a16="http://schemas.microsoft.com/office/drawing/2014/main" id="{3486D52D-8806-49B0-A090-973E65F53F2E}"/>
                </a:ext>
              </a:extLst>
            </p:cNvPr>
            <p:cNvSpPr/>
            <p:nvPr/>
          </p:nvSpPr>
          <p:spPr>
            <a:xfrm>
              <a:off x="4067175" y="-165070"/>
              <a:ext cx="1032700" cy="478726"/>
            </a:xfrm>
            <a:custGeom>
              <a:avLst/>
              <a:gdLst/>
              <a:ahLst/>
              <a:cxnLst/>
              <a:rect l="l" t="t" r="r" b="b"/>
              <a:pathLst>
                <a:path w="1032700" h="478726" extrusionOk="0">
                  <a:moveTo>
                    <a:pt x="0" y="0"/>
                  </a:moveTo>
                  <a:lnTo>
                    <a:pt x="156115" y="0"/>
                  </a:lnTo>
                  <a:lnTo>
                    <a:pt x="156115" y="106108"/>
                  </a:lnTo>
                  <a:lnTo>
                    <a:pt x="357949" y="106108"/>
                  </a:lnTo>
                  <a:lnTo>
                    <a:pt x="357949" y="0"/>
                  </a:lnTo>
                  <a:lnTo>
                    <a:pt x="674846" y="0"/>
                  </a:lnTo>
                  <a:lnTo>
                    <a:pt x="674846" y="106108"/>
                  </a:lnTo>
                  <a:lnTo>
                    <a:pt x="876681" y="106108"/>
                  </a:lnTo>
                  <a:lnTo>
                    <a:pt x="876681" y="0"/>
                  </a:lnTo>
                  <a:lnTo>
                    <a:pt x="1032700" y="0"/>
                  </a:lnTo>
                  <a:lnTo>
                    <a:pt x="1032700" y="478726"/>
                  </a:lnTo>
                  <a:lnTo>
                    <a:pt x="0" y="478726"/>
                  </a:lnTo>
                  <a:close/>
                </a:path>
              </a:pathLst>
            </a:custGeom>
            <a:solidFill>
              <a:srgbClr val="FFDF8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4" name="Google Shape;335;p10">
              <a:extLst>
                <a:ext uri="{FF2B5EF4-FFF2-40B4-BE49-F238E27FC236}">
                  <a16:creationId xmlns:a16="http://schemas.microsoft.com/office/drawing/2014/main" id="{31963093-C2B5-4EF2-954A-76B0C772C47A}"/>
                </a:ext>
              </a:extLst>
            </p:cNvPr>
            <p:cNvSpPr/>
            <p:nvPr/>
          </p:nvSpPr>
          <p:spPr>
            <a:xfrm>
              <a:off x="4203192" y="252982"/>
              <a:ext cx="741711" cy="1882425"/>
            </a:xfrm>
            <a:custGeom>
              <a:avLst/>
              <a:gdLst/>
              <a:ahLst/>
              <a:cxnLst/>
              <a:rect l="l" t="t" r="r" b="b"/>
              <a:pathLst>
                <a:path w="741711" h="1882425" extrusionOk="0">
                  <a:moveTo>
                    <a:pt x="741712" y="1882426"/>
                  </a:moveTo>
                  <a:lnTo>
                    <a:pt x="741712" y="0"/>
                  </a:lnTo>
                  <a:lnTo>
                    <a:pt x="0" y="0"/>
                  </a:lnTo>
                  <a:lnTo>
                    <a:pt x="0" y="1882426"/>
                  </a:lnTo>
                </a:path>
              </a:pathLst>
            </a:custGeom>
            <a:solidFill>
              <a:srgbClr val="F9BC6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5" name="Google Shape;336;p10">
              <a:extLst>
                <a:ext uri="{FF2B5EF4-FFF2-40B4-BE49-F238E27FC236}">
                  <a16:creationId xmlns:a16="http://schemas.microsoft.com/office/drawing/2014/main" id="{6B6288F1-5DF9-49EA-9FF4-A424ED314645}"/>
                </a:ext>
              </a:extLst>
            </p:cNvPr>
            <p:cNvSpPr/>
            <p:nvPr/>
          </p:nvSpPr>
          <p:spPr>
            <a:xfrm>
              <a:off x="4067175" y="-165070"/>
              <a:ext cx="1032700" cy="478726"/>
            </a:xfrm>
            <a:custGeom>
              <a:avLst/>
              <a:gdLst/>
              <a:ahLst/>
              <a:cxnLst/>
              <a:rect l="l" t="t" r="r" b="b"/>
              <a:pathLst>
                <a:path w="1032700" h="478726" extrusionOk="0">
                  <a:moveTo>
                    <a:pt x="0" y="0"/>
                  </a:moveTo>
                  <a:lnTo>
                    <a:pt x="156115" y="0"/>
                  </a:lnTo>
                  <a:lnTo>
                    <a:pt x="156115" y="106108"/>
                  </a:lnTo>
                  <a:lnTo>
                    <a:pt x="357949" y="106108"/>
                  </a:lnTo>
                  <a:lnTo>
                    <a:pt x="357949" y="0"/>
                  </a:lnTo>
                  <a:lnTo>
                    <a:pt x="674846" y="0"/>
                  </a:lnTo>
                  <a:lnTo>
                    <a:pt x="674846" y="106108"/>
                  </a:lnTo>
                  <a:lnTo>
                    <a:pt x="876681" y="106108"/>
                  </a:lnTo>
                  <a:lnTo>
                    <a:pt x="876681" y="0"/>
                  </a:lnTo>
                  <a:lnTo>
                    <a:pt x="1032700" y="0"/>
                  </a:lnTo>
                  <a:lnTo>
                    <a:pt x="1032700" y="478726"/>
                  </a:lnTo>
                  <a:lnTo>
                    <a:pt x="0" y="478726"/>
                  </a:lnTo>
                  <a:close/>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6" name="Google Shape;337;p10">
              <a:extLst>
                <a:ext uri="{FF2B5EF4-FFF2-40B4-BE49-F238E27FC236}">
                  <a16:creationId xmlns:a16="http://schemas.microsoft.com/office/drawing/2014/main" id="{A554839A-3315-4A91-B44D-E1A1D6E67F99}"/>
                </a:ext>
              </a:extLst>
            </p:cNvPr>
            <p:cNvSpPr/>
            <p:nvPr/>
          </p:nvSpPr>
          <p:spPr>
            <a:xfrm>
              <a:off x="7254525" y="-165070"/>
              <a:ext cx="1032700" cy="478726"/>
            </a:xfrm>
            <a:custGeom>
              <a:avLst/>
              <a:gdLst/>
              <a:ahLst/>
              <a:cxnLst/>
              <a:rect l="l" t="t" r="r" b="b"/>
              <a:pathLst>
                <a:path w="1032700" h="478726" extrusionOk="0">
                  <a:moveTo>
                    <a:pt x="0" y="0"/>
                  </a:moveTo>
                  <a:lnTo>
                    <a:pt x="156020" y="0"/>
                  </a:lnTo>
                  <a:lnTo>
                    <a:pt x="156020" y="106108"/>
                  </a:lnTo>
                  <a:lnTo>
                    <a:pt x="357949" y="106108"/>
                  </a:lnTo>
                  <a:lnTo>
                    <a:pt x="357949" y="0"/>
                  </a:lnTo>
                  <a:lnTo>
                    <a:pt x="674751" y="0"/>
                  </a:lnTo>
                  <a:lnTo>
                    <a:pt x="674751" y="106108"/>
                  </a:lnTo>
                  <a:lnTo>
                    <a:pt x="876586" y="106108"/>
                  </a:lnTo>
                  <a:lnTo>
                    <a:pt x="876586" y="0"/>
                  </a:lnTo>
                  <a:lnTo>
                    <a:pt x="1032700" y="0"/>
                  </a:lnTo>
                  <a:lnTo>
                    <a:pt x="1032700" y="478726"/>
                  </a:lnTo>
                  <a:lnTo>
                    <a:pt x="0" y="478726"/>
                  </a:lnTo>
                  <a:close/>
                </a:path>
              </a:pathLst>
            </a:custGeom>
            <a:solidFill>
              <a:srgbClr val="FFDF8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7" name="Google Shape;338;p10">
              <a:extLst>
                <a:ext uri="{FF2B5EF4-FFF2-40B4-BE49-F238E27FC236}">
                  <a16:creationId xmlns:a16="http://schemas.microsoft.com/office/drawing/2014/main" id="{9CF5FA59-7AF1-49FD-BBB5-1FB53ECDBBB9}"/>
                </a:ext>
              </a:extLst>
            </p:cNvPr>
            <p:cNvSpPr/>
            <p:nvPr/>
          </p:nvSpPr>
          <p:spPr>
            <a:xfrm>
              <a:off x="7399972" y="291082"/>
              <a:ext cx="741711" cy="1882425"/>
            </a:xfrm>
            <a:custGeom>
              <a:avLst/>
              <a:gdLst/>
              <a:ahLst/>
              <a:cxnLst/>
              <a:rect l="l" t="t" r="r" b="b"/>
              <a:pathLst>
                <a:path w="741711" h="1882425" extrusionOk="0">
                  <a:moveTo>
                    <a:pt x="741712" y="1882426"/>
                  </a:moveTo>
                  <a:lnTo>
                    <a:pt x="741712" y="0"/>
                  </a:lnTo>
                  <a:lnTo>
                    <a:pt x="0" y="0"/>
                  </a:lnTo>
                  <a:lnTo>
                    <a:pt x="0" y="1882426"/>
                  </a:lnTo>
                </a:path>
              </a:pathLst>
            </a:custGeom>
            <a:solidFill>
              <a:srgbClr val="F9BC6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8" name="Google Shape;339;p10">
              <a:extLst>
                <a:ext uri="{FF2B5EF4-FFF2-40B4-BE49-F238E27FC236}">
                  <a16:creationId xmlns:a16="http://schemas.microsoft.com/office/drawing/2014/main" id="{92FD3FA2-00C3-460D-A3B5-AD1564ED30EE}"/>
                </a:ext>
              </a:extLst>
            </p:cNvPr>
            <p:cNvSpPr/>
            <p:nvPr/>
          </p:nvSpPr>
          <p:spPr>
            <a:xfrm>
              <a:off x="7254525" y="-165070"/>
              <a:ext cx="1032700" cy="478726"/>
            </a:xfrm>
            <a:custGeom>
              <a:avLst/>
              <a:gdLst/>
              <a:ahLst/>
              <a:cxnLst/>
              <a:rect l="l" t="t" r="r" b="b"/>
              <a:pathLst>
                <a:path w="1032700" h="478726" extrusionOk="0">
                  <a:moveTo>
                    <a:pt x="0" y="0"/>
                  </a:moveTo>
                  <a:lnTo>
                    <a:pt x="156020" y="0"/>
                  </a:lnTo>
                  <a:lnTo>
                    <a:pt x="156020" y="106108"/>
                  </a:lnTo>
                  <a:lnTo>
                    <a:pt x="357949" y="106108"/>
                  </a:lnTo>
                  <a:lnTo>
                    <a:pt x="357949" y="0"/>
                  </a:lnTo>
                  <a:lnTo>
                    <a:pt x="674751" y="0"/>
                  </a:lnTo>
                  <a:lnTo>
                    <a:pt x="674751" y="106108"/>
                  </a:lnTo>
                  <a:lnTo>
                    <a:pt x="876586" y="106108"/>
                  </a:lnTo>
                  <a:lnTo>
                    <a:pt x="876586" y="0"/>
                  </a:lnTo>
                  <a:lnTo>
                    <a:pt x="1032700" y="0"/>
                  </a:lnTo>
                  <a:lnTo>
                    <a:pt x="1032700" y="478726"/>
                  </a:lnTo>
                  <a:lnTo>
                    <a:pt x="0" y="478726"/>
                  </a:lnTo>
                  <a:close/>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9" name="Google Shape;340;p10">
              <a:extLst>
                <a:ext uri="{FF2B5EF4-FFF2-40B4-BE49-F238E27FC236}">
                  <a16:creationId xmlns:a16="http://schemas.microsoft.com/office/drawing/2014/main" id="{18EC5FE2-CF7B-4455-B13D-7DA04F6F518F}"/>
                </a:ext>
              </a:extLst>
            </p:cNvPr>
            <p:cNvSpPr/>
            <p:nvPr/>
          </p:nvSpPr>
          <p:spPr>
            <a:xfrm>
              <a:off x="4935377" y="520921"/>
              <a:ext cx="2512795" cy="1692402"/>
            </a:xfrm>
            <a:custGeom>
              <a:avLst/>
              <a:gdLst/>
              <a:ahLst/>
              <a:cxnLst/>
              <a:rect l="l" t="t" r="r" b="b"/>
              <a:pathLst>
                <a:path w="2445543" h="1692402" extrusionOk="0">
                  <a:moveTo>
                    <a:pt x="0" y="1692402"/>
                  </a:moveTo>
                  <a:lnTo>
                    <a:pt x="0" y="0"/>
                  </a:lnTo>
                  <a:lnTo>
                    <a:pt x="199454" y="0"/>
                  </a:lnTo>
                  <a:lnTo>
                    <a:pt x="199454" y="125825"/>
                  </a:lnTo>
                  <a:lnTo>
                    <a:pt x="401288" y="125825"/>
                  </a:lnTo>
                  <a:lnTo>
                    <a:pt x="401288" y="0"/>
                  </a:lnTo>
                  <a:lnTo>
                    <a:pt x="660654" y="0"/>
                  </a:lnTo>
                  <a:lnTo>
                    <a:pt x="660654" y="125825"/>
                  </a:lnTo>
                  <a:cubicBezTo>
                    <a:pt x="727901" y="125825"/>
                    <a:pt x="795242" y="125825"/>
                    <a:pt x="862489" y="125825"/>
                  </a:cubicBezTo>
                  <a:lnTo>
                    <a:pt x="862489" y="0"/>
                  </a:lnTo>
                  <a:lnTo>
                    <a:pt x="1121854" y="0"/>
                  </a:lnTo>
                  <a:lnTo>
                    <a:pt x="1121854" y="125825"/>
                  </a:lnTo>
                  <a:cubicBezTo>
                    <a:pt x="1189101" y="125825"/>
                    <a:pt x="1256443" y="125825"/>
                    <a:pt x="1323689" y="125825"/>
                  </a:cubicBezTo>
                  <a:lnTo>
                    <a:pt x="1323689" y="0"/>
                  </a:lnTo>
                  <a:lnTo>
                    <a:pt x="1583055" y="0"/>
                  </a:lnTo>
                  <a:lnTo>
                    <a:pt x="1583055" y="125825"/>
                  </a:lnTo>
                  <a:cubicBezTo>
                    <a:pt x="1650302" y="125825"/>
                    <a:pt x="1717643" y="125825"/>
                    <a:pt x="1784890" y="125825"/>
                  </a:cubicBezTo>
                  <a:lnTo>
                    <a:pt x="1784890" y="0"/>
                  </a:lnTo>
                  <a:lnTo>
                    <a:pt x="2044256" y="0"/>
                  </a:lnTo>
                  <a:lnTo>
                    <a:pt x="2044256" y="125825"/>
                  </a:lnTo>
                  <a:lnTo>
                    <a:pt x="2246090" y="125825"/>
                  </a:lnTo>
                  <a:lnTo>
                    <a:pt x="2246090" y="0"/>
                  </a:lnTo>
                  <a:lnTo>
                    <a:pt x="2445544" y="0"/>
                  </a:lnTo>
                  <a:lnTo>
                    <a:pt x="2445544" y="1692402"/>
                  </a:lnTo>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0" name="Google Shape;341;p10">
              <a:extLst>
                <a:ext uri="{FF2B5EF4-FFF2-40B4-BE49-F238E27FC236}">
                  <a16:creationId xmlns:a16="http://schemas.microsoft.com/office/drawing/2014/main" id="{D9B772F8-FA3C-4DE8-881C-9BB64A08DA5A}"/>
                </a:ext>
              </a:extLst>
            </p:cNvPr>
            <p:cNvSpPr/>
            <p:nvPr/>
          </p:nvSpPr>
          <p:spPr>
            <a:xfrm>
              <a:off x="5742602" y="982979"/>
              <a:ext cx="897070" cy="1230344"/>
            </a:xfrm>
            <a:custGeom>
              <a:avLst/>
              <a:gdLst/>
              <a:ahLst/>
              <a:cxnLst/>
              <a:rect l="l" t="t" r="r" b="b"/>
              <a:pathLst>
                <a:path w="873061" h="1230344" extrusionOk="0">
                  <a:moveTo>
                    <a:pt x="0" y="1230344"/>
                  </a:moveTo>
                  <a:lnTo>
                    <a:pt x="0" y="436531"/>
                  </a:lnTo>
                  <a:cubicBezTo>
                    <a:pt x="0" y="196405"/>
                    <a:pt x="196405" y="0"/>
                    <a:pt x="436531" y="0"/>
                  </a:cubicBezTo>
                  <a:lnTo>
                    <a:pt x="436531" y="0"/>
                  </a:lnTo>
                  <a:cubicBezTo>
                    <a:pt x="676656" y="0"/>
                    <a:pt x="873062" y="196405"/>
                    <a:pt x="873062" y="436531"/>
                  </a:cubicBezTo>
                  <a:lnTo>
                    <a:pt x="873062" y="1230344"/>
                  </a:lnTo>
                </a:path>
              </a:pathLst>
            </a:custGeom>
            <a:solidFill>
              <a:srgbClr val="E9AA5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1" name="Google Shape;342;p10">
              <a:extLst>
                <a:ext uri="{FF2B5EF4-FFF2-40B4-BE49-F238E27FC236}">
                  <a16:creationId xmlns:a16="http://schemas.microsoft.com/office/drawing/2014/main" id="{C59D041E-1CF5-4AC3-AA7D-450BF28FD222}"/>
                </a:ext>
              </a:extLst>
            </p:cNvPr>
            <p:cNvSpPr/>
            <p:nvPr/>
          </p:nvSpPr>
          <p:spPr>
            <a:xfrm>
              <a:off x="5872770" y="1161477"/>
              <a:ext cx="636738" cy="873251"/>
            </a:xfrm>
            <a:custGeom>
              <a:avLst/>
              <a:gdLst/>
              <a:ahLst/>
              <a:cxnLst/>
              <a:rect l="l" t="t" r="r" b="b"/>
              <a:pathLst>
                <a:path w="619696" h="873251" extrusionOk="0">
                  <a:moveTo>
                    <a:pt x="0" y="873252"/>
                  </a:moveTo>
                  <a:lnTo>
                    <a:pt x="0" y="309848"/>
                  </a:lnTo>
                  <a:cubicBezTo>
                    <a:pt x="0" y="139446"/>
                    <a:pt x="139446" y="0"/>
                    <a:pt x="309848" y="0"/>
                  </a:cubicBezTo>
                  <a:lnTo>
                    <a:pt x="309848" y="0"/>
                  </a:lnTo>
                  <a:cubicBezTo>
                    <a:pt x="480251" y="0"/>
                    <a:pt x="619697" y="139446"/>
                    <a:pt x="619697" y="309848"/>
                  </a:cubicBezTo>
                  <a:lnTo>
                    <a:pt x="619697" y="873252"/>
                  </a:lnTo>
                </a:path>
              </a:pathLst>
            </a:custGeom>
            <a:solidFill>
              <a:srgbClr val="F9BC6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grpSp>
        <p:nvGrpSpPr>
          <p:cNvPr id="62" name="Google Shape;343;p10">
            <a:extLst>
              <a:ext uri="{FF2B5EF4-FFF2-40B4-BE49-F238E27FC236}">
                <a16:creationId xmlns:a16="http://schemas.microsoft.com/office/drawing/2014/main" id="{2E8AAFB6-B559-41F6-B4C5-F543119D4FC0}"/>
              </a:ext>
            </a:extLst>
          </p:cNvPr>
          <p:cNvGrpSpPr/>
          <p:nvPr/>
        </p:nvGrpSpPr>
        <p:grpSpPr>
          <a:xfrm flipH="1">
            <a:off x="283429" y="5930864"/>
            <a:ext cx="647105" cy="773048"/>
            <a:chOff x="12650622" y="-224128"/>
            <a:chExt cx="1467358" cy="1752944"/>
          </a:xfrm>
        </p:grpSpPr>
        <p:sp>
          <p:nvSpPr>
            <p:cNvPr id="63" name="Google Shape;344;p10">
              <a:extLst>
                <a:ext uri="{FF2B5EF4-FFF2-40B4-BE49-F238E27FC236}">
                  <a16:creationId xmlns:a16="http://schemas.microsoft.com/office/drawing/2014/main" id="{4F3F78FA-B9E2-498E-9193-D292252CBAE7}"/>
                </a:ext>
              </a:extLst>
            </p:cNvPr>
            <p:cNvSpPr/>
            <p:nvPr/>
          </p:nvSpPr>
          <p:spPr>
            <a:xfrm>
              <a:off x="13571194" y="819966"/>
              <a:ext cx="332853" cy="431863"/>
            </a:xfrm>
            <a:custGeom>
              <a:avLst/>
              <a:gdLst/>
              <a:ahLst/>
              <a:cxnLst/>
              <a:rect l="l" t="t" r="r" b="b"/>
              <a:pathLst>
                <a:path w="323945" h="431863" extrusionOk="0">
                  <a:moveTo>
                    <a:pt x="0" y="431863"/>
                  </a:moveTo>
                  <a:lnTo>
                    <a:pt x="323945" y="0"/>
                  </a:lnTo>
                  <a:cubicBezTo>
                    <a:pt x="320135" y="102870"/>
                    <a:pt x="283940" y="194215"/>
                    <a:pt x="235172" y="278606"/>
                  </a:cubicBezTo>
                </a:path>
              </a:pathLst>
            </a:custGeom>
            <a:solidFill>
              <a:srgbClr val="F3542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4" name="Google Shape;345;p10">
              <a:extLst>
                <a:ext uri="{FF2B5EF4-FFF2-40B4-BE49-F238E27FC236}">
                  <a16:creationId xmlns:a16="http://schemas.microsoft.com/office/drawing/2014/main" id="{C7B2F9E9-6929-4E64-A586-70D4E6F62606}"/>
                </a:ext>
              </a:extLst>
            </p:cNvPr>
            <p:cNvSpPr/>
            <p:nvPr/>
          </p:nvSpPr>
          <p:spPr>
            <a:xfrm>
              <a:off x="13532073" y="-140916"/>
              <a:ext cx="585906" cy="902398"/>
            </a:xfrm>
            <a:custGeom>
              <a:avLst/>
              <a:gdLst/>
              <a:ahLst/>
              <a:cxnLst/>
              <a:rect l="l" t="t" r="r" b="b"/>
              <a:pathLst>
                <a:path w="570225" h="902398" extrusionOk="0">
                  <a:moveTo>
                    <a:pt x="561308" y="0"/>
                  </a:moveTo>
                  <a:cubicBezTo>
                    <a:pt x="587121" y="101537"/>
                    <a:pt x="554164" y="183452"/>
                    <a:pt x="497586" y="281464"/>
                  </a:cubicBezTo>
                  <a:lnTo>
                    <a:pt x="139065" y="902399"/>
                  </a:lnTo>
                  <a:lnTo>
                    <a:pt x="0" y="757904"/>
                  </a:lnTo>
                  <a:lnTo>
                    <a:pt x="11716" y="736759"/>
                  </a:lnTo>
                  <a:lnTo>
                    <a:pt x="561308" y="0"/>
                  </a:lnTo>
                  <a:close/>
                </a:path>
              </a:pathLst>
            </a:custGeom>
            <a:solidFill>
              <a:srgbClr val="F3542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5" name="Google Shape;346;p10">
              <a:extLst>
                <a:ext uri="{FF2B5EF4-FFF2-40B4-BE49-F238E27FC236}">
                  <a16:creationId xmlns:a16="http://schemas.microsoft.com/office/drawing/2014/main" id="{F264E82F-7081-421F-9ECF-0D4EA451BB36}"/>
                </a:ext>
              </a:extLst>
            </p:cNvPr>
            <p:cNvSpPr/>
            <p:nvPr/>
          </p:nvSpPr>
          <p:spPr>
            <a:xfrm>
              <a:off x="12650622" y="496021"/>
              <a:ext cx="1254098" cy="1032795"/>
            </a:xfrm>
            <a:custGeom>
              <a:avLst/>
              <a:gdLst/>
              <a:ahLst/>
              <a:cxnLst/>
              <a:rect l="l" t="t" r="r" b="b"/>
              <a:pathLst>
                <a:path w="1220533" h="1032795" extrusionOk="0">
                  <a:moveTo>
                    <a:pt x="0" y="887254"/>
                  </a:moveTo>
                  <a:lnTo>
                    <a:pt x="525780" y="0"/>
                  </a:lnTo>
                  <a:lnTo>
                    <a:pt x="1220533" y="323945"/>
                  </a:lnTo>
                  <a:lnTo>
                    <a:pt x="816864" y="1032795"/>
                  </a:lnTo>
                </a:path>
              </a:pathLst>
            </a:custGeom>
            <a:solidFill>
              <a:srgbClr val="F5765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6" name="Google Shape;347;p10">
              <a:extLst>
                <a:ext uri="{FF2B5EF4-FFF2-40B4-BE49-F238E27FC236}">
                  <a16:creationId xmlns:a16="http://schemas.microsoft.com/office/drawing/2014/main" id="{C6B733C5-2494-4AFA-8785-B44634A0412C}"/>
                </a:ext>
              </a:extLst>
            </p:cNvPr>
            <p:cNvSpPr/>
            <p:nvPr/>
          </p:nvSpPr>
          <p:spPr>
            <a:xfrm>
              <a:off x="12786560" y="647373"/>
              <a:ext cx="948550" cy="804291"/>
            </a:xfrm>
            <a:custGeom>
              <a:avLst/>
              <a:gdLst/>
              <a:ahLst/>
              <a:cxnLst/>
              <a:rect l="l" t="t" r="r" b="b"/>
              <a:pathLst>
                <a:path w="923163" h="804291" extrusionOk="0">
                  <a:moveTo>
                    <a:pt x="0" y="747331"/>
                  </a:moveTo>
                  <a:lnTo>
                    <a:pt x="440150" y="0"/>
                  </a:lnTo>
                  <a:lnTo>
                    <a:pt x="923163" y="225171"/>
                  </a:lnTo>
                  <a:lnTo>
                    <a:pt x="592074" y="804291"/>
                  </a:lnTo>
                </a:path>
              </a:pathLst>
            </a:custGeom>
            <a:solidFill>
              <a:srgbClr val="F3542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7" name="Google Shape;348;p10">
              <a:extLst>
                <a:ext uri="{FF2B5EF4-FFF2-40B4-BE49-F238E27FC236}">
                  <a16:creationId xmlns:a16="http://schemas.microsoft.com/office/drawing/2014/main" id="{36A9D5F7-853E-4C7C-ACE2-8EFCA1230F52}"/>
                </a:ext>
              </a:extLst>
            </p:cNvPr>
            <p:cNvSpPr/>
            <p:nvPr/>
          </p:nvSpPr>
          <p:spPr>
            <a:xfrm>
              <a:off x="13238484" y="647373"/>
              <a:ext cx="496295" cy="297262"/>
            </a:xfrm>
            <a:custGeom>
              <a:avLst/>
              <a:gdLst/>
              <a:ahLst/>
              <a:cxnLst/>
              <a:rect l="l" t="t" r="r" b="b"/>
              <a:pathLst>
                <a:path w="483012" h="297262" extrusionOk="0">
                  <a:moveTo>
                    <a:pt x="0" y="0"/>
                  </a:moveTo>
                  <a:cubicBezTo>
                    <a:pt x="137541" y="277463"/>
                    <a:pt x="295370" y="379571"/>
                    <a:pt x="483013" y="225171"/>
                  </a:cubicBezTo>
                  <a:lnTo>
                    <a:pt x="0" y="0"/>
                  </a:ln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8" name="Google Shape;349;p10">
              <a:extLst>
                <a:ext uri="{FF2B5EF4-FFF2-40B4-BE49-F238E27FC236}">
                  <a16:creationId xmlns:a16="http://schemas.microsoft.com/office/drawing/2014/main" id="{1B4B5DB8-0F23-4C2A-97EE-FDB8BD39131D}"/>
                </a:ext>
              </a:extLst>
            </p:cNvPr>
            <p:cNvSpPr/>
            <p:nvPr/>
          </p:nvSpPr>
          <p:spPr>
            <a:xfrm>
              <a:off x="13399264" y="-224128"/>
              <a:ext cx="713523" cy="979895"/>
            </a:xfrm>
            <a:custGeom>
              <a:avLst/>
              <a:gdLst/>
              <a:ahLst/>
              <a:cxnLst/>
              <a:rect l="l" t="t" r="r" b="b"/>
              <a:pathLst>
                <a:path w="694426" h="979895" extrusionOk="0">
                  <a:moveTo>
                    <a:pt x="0" y="875025"/>
                  </a:moveTo>
                  <a:lnTo>
                    <a:pt x="425577" y="98737"/>
                  </a:lnTo>
                  <a:cubicBezTo>
                    <a:pt x="527400" y="-86905"/>
                    <a:pt x="780764" y="11393"/>
                    <a:pt x="664559" y="210275"/>
                  </a:cubicBezTo>
                  <a:lnTo>
                    <a:pt x="215170" y="979895"/>
                  </a:lnTo>
                  <a:lnTo>
                    <a:pt x="0" y="875025"/>
                  </a:lnTo>
                  <a:close/>
                </a:path>
              </a:pathLst>
            </a:custGeom>
            <a:solidFill>
              <a:srgbClr val="F5765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grpSp>
        <p:nvGrpSpPr>
          <p:cNvPr id="69" name="Google Shape;351;p10">
            <a:extLst>
              <a:ext uri="{FF2B5EF4-FFF2-40B4-BE49-F238E27FC236}">
                <a16:creationId xmlns:a16="http://schemas.microsoft.com/office/drawing/2014/main" id="{581E725F-8AA1-45BD-BA5F-6303F9D92F54}"/>
              </a:ext>
            </a:extLst>
          </p:cNvPr>
          <p:cNvGrpSpPr/>
          <p:nvPr/>
        </p:nvGrpSpPr>
        <p:grpSpPr>
          <a:xfrm flipH="1">
            <a:off x="2092592" y="5603187"/>
            <a:ext cx="923998" cy="943211"/>
            <a:chOff x="2148829" y="2424101"/>
            <a:chExt cx="2454481" cy="2453871"/>
          </a:xfrm>
        </p:grpSpPr>
        <p:sp>
          <p:nvSpPr>
            <p:cNvPr id="70" name="Google Shape;352;p10">
              <a:extLst>
                <a:ext uri="{FF2B5EF4-FFF2-40B4-BE49-F238E27FC236}">
                  <a16:creationId xmlns:a16="http://schemas.microsoft.com/office/drawing/2014/main" id="{6B2854EC-C6D9-496B-9FD2-02BD348D9B0B}"/>
                </a:ext>
              </a:extLst>
            </p:cNvPr>
            <p:cNvSpPr/>
            <p:nvPr/>
          </p:nvSpPr>
          <p:spPr>
            <a:xfrm>
              <a:off x="2414700" y="2858833"/>
              <a:ext cx="1640137" cy="2000434"/>
            </a:xfrm>
            <a:custGeom>
              <a:avLst/>
              <a:gdLst/>
              <a:ahLst/>
              <a:cxnLst/>
              <a:rect l="l" t="t" r="r" b="b"/>
              <a:pathLst>
                <a:path w="1640137" h="2000434" extrusionOk="0">
                  <a:moveTo>
                    <a:pt x="1573116" y="1578"/>
                  </a:moveTo>
                  <a:cubicBezTo>
                    <a:pt x="1569401" y="-1280"/>
                    <a:pt x="1567782" y="-232"/>
                    <a:pt x="1566734" y="-137"/>
                  </a:cubicBezTo>
                  <a:cubicBezTo>
                    <a:pt x="1565591" y="-41"/>
                    <a:pt x="1564734" y="54"/>
                    <a:pt x="1563877" y="244"/>
                  </a:cubicBezTo>
                  <a:cubicBezTo>
                    <a:pt x="1562258" y="626"/>
                    <a:pt x="1560543" y="1197"/>
                    <a:pt x="1558448" y="1864"/>
                  </a:cubicBezTo>
                  <a:cubicBezTo>
                    <a:pt x="1554257" y="3197"/>
                    <a:pt x="1548827" y="5197"/>
                    <a:pt x="1542255" y="7769"/>
                  </a:cubicBezTo>
                  <a:cubicBezTo>
                    <a:pt x="1529015" y="12913"/>
                    <a:pt x="1511299" y="20342"/>
                    <a:pt x="1492249" y="28629"/>
                  </a:cubicBezTo>
                  <a:cubicBezTo>
                    <a:pt x="1454149" y="45202"/>
                    <a:pt x="1410524" y="65205"/>
                    <a:pt x="1385283" y="78445"/>
                  </a:cubicBezTo>
                  <a:cubicBezTo>
                    <a:pt x="1037144" y="261420"/>
                    <a:pt x="648810" y="572030"/>
                    <a:pt x="341438" y="913120"/>
                  </a:cubicBezTo>
                  <a:cubicBezTo>
                    <a:pt x="256571" y="993416"/>
                    <a:pt x="105123" y="1184488"/>
                    <a:pt x="81977" y="1263831"/>
                  </a:cubicBezTo>
                  <a:cubicBezTo>
                    <a:pt x="11016" y="1394133"/>
                    <a:pt x="-16225" y="1497289"/>
                    <a:pt x="8921" y="1562725"/>
                  </a:cubicBezTo>
                  <a:cubicBezTo>
                    <a:pt x="17017" y="1583871"/>
                    <a:pt x="41591" y="1611684"/>
                    <a:pt x="96932" y="1668453"/>
                  </a:cubicBezTo>
                  <a:cubicBezTo>
                    <a:pt x="104075" y="1675787"/>
                    <a:pt x="121411" y="1690170"/>
                    <a:pt x="144842" y="1708934"/>
                  </a:cubicBezTo>
                  <a:cubicBezTo>
                    <a:pt x="168274" y="1727698"/>
                    <a:pt x="197134" y="1750559"/>
                    <a:pt x="226472" y="1772657"/>
                  </a:cubicBezTo>
                  <a:cubicBezTo>
                    <a:pt x="320578" y="1843427"/>
                    <a:pt x="342486" y="1857524"/>
                    <a:pt x="405827" y="1888861"/>
                  </a:cubicBezTo>
                  <a:cubicBezTo>
                    <a:pt x="533653" y="1952012"/>
                    <a:pt x="688053" y="1999161"/>
                    <a:pt x="774159" y="2000018"/>
                  </a:cubicBezTo>
                  <a:cubicBezTo>
                    <a:pt x="854264" y="2000875"/>
                    <a:pt x="960468" y="1964109"/>
                    <a:pt x="1041621" y="1908388"/>
                  </a:cubicBezTo>
                  <a:cubicBezTo>
                    <a:pt x="1181162" y="1812471"/>
                    <a:pt x="1319561" y="1636735"/>
                    <a:pt x="1421383" y="1427661"/>
                  </a:cubicBezTo>
                  <a:cubicBezTo>
                    <a:pt x="1598452" y="1064473"/>
                    <a:pt x="1677415" y="590985"/>
                    <a:pt x="1622836" y="218557"/>
                  </a:cubicBezTo>
                  <a:cubicBezTo>
                    <a:pt x="1617217" y="180362"/>
                    <a:pt x="1607406" y="128832"/>
                    <a:pt x="1597976" y="85969"/>
                  </a:cubicBezTo>
                  <a:cubicBezTo>
                    <a:pt x="1593214" y="64538"/>
                    <a:pt x="1588547" y="45202"/>
                    <a:pt x="1584641" y="30820"/>
                  </a:cubicBezTo>
                  <a:cubicBezTo>
                    <a:pt x="1582736" y="23676"/>
                    <a:pt x="1581022" y="17770"/>
                    <a:pt x="1579498" y="13294"/>
                  </a:cubicBezTo>
                  <a:cubicBezTo>
                    <a:pt x="1578736" y="11008"/>
                    <a:pt x="1578069" y="9103"/>
                    <a:pt x="1577307" y="7388"/>
                  </a:cubicBezTo>
                  <a:cubicBezTo>
                    <a:pt x="1576355" y="5578"/>
                    <a:pt x="1576450" y="4054"/>
                    <a:pt x="1573116" y="1578"/>
                  </a:cubicBezTo>
                  <a:lnTo>
                    <a:pt x="1573116" y="1578"/>
                  </a:lnTo>
                  <a:close/>
                </a:path>
              </a:pathLst>
            </a:custGeom>
            <a:solidFill>
              <a:srgbClr val="BFBB1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1" name="Google Shape;353;p10">
              <a:extLst>
                <a:ext uri="{FF2B5EF4-FFF2-40B4-BE49-F238E27FC236}">
                  <a16:creationId xmlns:a16="http://schemas.microsoft.com/office/drawing/2014/main" id="{376FBCC1-8A89-4384-9329-96C34E7F20DF}"/>
                </a:ext>
              </a:extLst>
            </p:cNvPr>
            <p:cNvSpPr/>
            <p:nvPr/>
          </p:nvSpPr>
          <p:spPr>
            <a:xfrm>
              <a:off x="3996225" y="2810413"/>
              <a:ext cx="607085" cy="1076528"/>
            </a:xfrm>
            <a:custGeom>
              <a:avLst/>
              <a:gdLst/>
              <a:ahLst/>
              <a:cxnLst/>
              <a:rect l="l" t="t" r="r" b="b"/>
              <a:pathLst>
                <a:path w="607085" h="1076528" extrusionOk="0">
                  <a:moveTo>
                    <a:pt x="291343" y="24185"/>
                  </a:moveTo>
                  <a:cubicBezTo>
                    <a:pt x="275817" y="13041"/>
                    <a:pt x="260101" y="7421"/>
                    <a:pt x="240098" y="3040"/>
                  </a:cubicBezTo>
                  <a:cubicBezTo>
                    <a:pt x="218667" y="-1627"/>
                    <a:pt x="187520" y="-1246"/>
                    <a:pt x="153040" y="2373"/>
                  </a:cubicBezTo>
                  <a:cubicBezTo>
                    <a:pt x="118750" y="6088"/>
                    <a:pt x="81602" y="13232"/>
                    <a:pt x="50360" y="22852"/>
                  </a:cubicBezTo>
                  <a:cubicBezTo>
                    <a:pt x="50265" y="22852"/>
                    <a:pt x="50075" y="22852"/>
                    <a:pt x="49979" y="22947"/>
                  </a:cubicBezTo>
                  <a:lnTo>
                    <a:pt x="7117" y="35425"/>
                  </a:lnTo>
                  <a:cubicBezTo>
                    <a:pt x="-693" y="37616"/>
                    <a:pt x="-2980" y="49808"/>
                    <a:pt x="3593" y="54666"/>
                  </a:cubicBezTo>
                  <a:lnTo>
                    <a:pt x="103415" y="129151"/>
                  </a:lnTo>
                  <a:cubicBezTo>
                    <a:pt x="103510" y="129246"/>
                    <a:pt x="103510" y="129246"/>
                    <a:pt x="103605" y="129342"/>
                  </a:cubicBezTo>
                  <a:cubicBezTo>
                    <a:pt x="177233" y="186587"/>
                    <a:pt x="212666" y="217448"/>
                    <a:pt x="255815" y="262692"/>
                  </a:cubicBezTo>
                  <a:cubicBezTo>
                    <a:pt x="439552" y="454906"/>
                    <a:pt x="547946" y="677219"/>
                    <a:pt x="569092" y="902105"/>
                  </a:cubicBezTo>
                  <a:cubicBezTo>
                    <a:pt x="570711" y="919440"/>
                    <a:pt x="572521" y="935061"/>
                    <a:pt x="574140" y="946681"/>
                  </a:cubicBezTo>
                  <a:cubicBezTo>
                    <a:pt x="574902" y="952492"/>
                    <a:pt x="575855" y="957255"/>
                    <a:pt x="576521" y="960779"/>
                  </a:cubicBezTo>
                  <a:cubicBezTo>
                    <a:pt x="578331" y="988496"/>
                    <a:pt x="573664" y="1046504"/>
                    <a:pt x="571664" y="1076127"/>
                  </a:cubicBezTo>
                  <a:cubicBezTo>
                    <a:pt x="583665" y="1051362"/>
                    <a:pt x="598714" y="968208"/>
                    <a:pt x="600715" y="962017"/>
                  </a:cubicBezTo>
                  <a:cubicBezTo>
                    <a:pt x="601382" y="958969"/>
                    <a:pt x="601667" y="955350"/>
                    <a:pt x="602239" y="950872"/>
                  </a:cubicBezTo>
                  <a:cubicBezTo>
                    <a:pt x="603191" y="941919"/>
                    <a:pt x="604239" y="929823"/>
                    <a:pt x="605001" y="915916"/>
                  </a:cubicBezTo>
                  <a:cubicBezTo>
                    <a:pt x="606525" y="887912"/>
                    <a:pt x="607096" y="852860"/>
                    <a:pt x="606716" y="823238"/>
                  </a:cubicBezTo>
                  <a:cubicBezTo>
                    <a:pt x="603287" y="565587"/>
                    <a:pt x="515466" y="307935"/>
                    <a:pt x="360399" y="101433"/>
                  </a:cubicBezTo>
                  <a:cubicBezTo>
                    <a:pt x="333539" y="65619"/>
                    <a:pt x="315727" y="44093"/>
                    <a:pt x="298106" y="29424"/>
                  </a:cubicBezTo>
                  <a:cubicBezTo>
                    <a:pt x="295820" y="27519"/>
                    <a:pt x="293534" y="25805"/>
                    <a:pt x="291343" y="24185"/>
                  </a:cubicBezTo>
                  <a:lnTo>
                    <a:pt x="291343" y="24185"/>
                  </a:lnTo>
                  <a:close/>
                </a:path>
              </a:pathLst>
            </a:custGeom>
            <a:solidFill>
              <a:srgbClr val="C93C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2" name="Google Shape;354;p10">
              <a:extLst>
                <a:ext uri="{FF2B5EF4-FFF2-40B4-BE49-F238E27FC236}">
                  <a16:creationId xmlns:a16="http://schemas.microsoft.com/office/drawing/2014/main" id="{263AFD13-4350-4B2E-A9EB-9F47CD6961F2}"/>
                </a:ext>
              </a:extLst>
            </p:cNvPr>
            <p:cNvSpPr/>
            <p:nvPr/>
          </p:nvSpPr>
          <p:spPr>
            <a:xfrm>
              <a:off x="2148829" y="2632235"/>
              <a:ext cx="1830416" cy="1792106"/>
            </a:xfrm>
            <a:custGeom>
              <a:avLst/>
              <a:gdLst/>
              <a:ahLst/>
              <a:cxnLst/>
              <a:rect l="l" t="t" r="r" b="b"/>
              <a:pathLst>
                <a:path w="1830416" h="1792106" extrusionOk="0">
                  <a:moveTo>
                    <a:pt x="1827557" y="215507"/>
                  </a:moveTo>
                  <a:cubicBezTo>
                    <a:pt x="1827367" y="215412"/>
                    <a:pt x="1827176" y="215412"/>
                    <a:pt x="1826986" y="215412"/>
                  </a:cubicBezTo>
                  <a:lnTo>
                    <a:pt x="1813079" y="207888"/>
                  </a:lnTo>
                  <a:cubicBezTo>
                    <a:pt x="1805459" y="203792"/>
                    <a:pt x="1776979" y="188647"/>
                    <a:pt x="1750023" y="174074"/>
                  </a:cubicBezTo>
                  <a:cubicBezTo>
                    <a:pt x="1397598" y="-16522"/>
                    <a:pt x="956972" y="-54241"/>
                    <a:pt x="612357" y="77109"/>
                  </a:cubicBezTo>
                  <a:cubicBezTo>
                    <a:pt x="417857" y="151309"/>
                    <a:pt x="245359" y="285516"/>
                    <a:pt x="153443" y="434773"/>
                  </a:cubicBezTo>
                  <a:cubicBezTo>
                    <a:pt x="-12959" y="704902"/>
                    <a:pt x="-46677" y="1077901"/>
                    <a:pt x="64194" y="1412324"/>
                  </a:cubicBezTo>
                  <a:cubicBezTo>
                    <a:pt x="90102" y="1490524"/>
                    <a:pt x="159348" y="1631684"/>
                    <a:pt x="205354" y="1700169"/>
                  </a:cubicBezTo>
                  <a:cubicBezTo>
                    <a:pt x="215165" y="1714838"/>
                    <a:pt x="224880" y="1728649"/>
                    <a:pt x="232405" y="1739127"/>
                  </a:cubicBezTo>
                  <a:cubicBezTo>
                    <a:pt x="236215" y="1744365"/>
                    <a:pt x="239359" y="1748937"/>
                    <a:pt x="241930" y="1752271"/>
                  </a:cubicBezTo>
                  <a:cubicBezTo>
                    <a:pt x="245740" y="1758367"/>
                    <a:pt x="268029" y="1786085"/>
                    <a:pt x="275458" y="1791704"/>
                  </a:cubicBezTo>
                  <a:cubicBezTo>
                    <a:pt x="270029" y="1767320"/>
                    <a:pt x="265743" y="1744175"/>
                    <a:pt x="266505" y="1724649"/>
                  </a:cubicBezTo>
                  <a:cubicBezTo>
                    <a:pt x="268791" y="1658354"/>
                    <a:pt x="301271" y="1570343"/>
                    <a:pt x="360612" y="1470522"/>
                  </a:cubicBezTo>
                  <a:cubicBezTo>
                    <a:pt x="419953" y="1370699"/>
                    <a:pt x="504344" y="1258495"/>
                    <a:pt x="606262" y="1143052"/>
                  </a:cubicBezTo>
                  <a:cubicBezTo>
                    <a:pt x="810096" y="912166"/>
                    <a:pt x="1084226" y="667374"/>
                    <a:pt x="1369023" y="475445"/>
                  </a:cubicBezTo>
                  <a:cubicBezTo>
                    <a:pt x="1515804" y="376575"/>
                    <a:pt x="1677062" y="286659"/>
                    <a:pt x="1788409" y="241701"/>
                  </a:cubicBezTo>
                  <a:lnTo>
                    <a:pt x="1826319" y="226461"/>
                  </a:lnTo>
                  <a:cubicBezTo>
                    <a:pt x="1830796" y="225032"/>
                    <a:pt x="1831557" y="217889"/>
                    <a:pt x="1827557" y="215507"/>
                  </a:cubicBezTo>
                  <a:lnTo>
                    <a:pt x="1827557" y="215507"/>
                  </a:lnTo>
                  <a:close/>
                </a:path>
              </a:pathLst>
            </a:custGeom>
            <a:solidFill>
              <a:srgbClr val="C93C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3" name="Google Shape;355;p10">
              <a:extLst>
                <a:ext uri="{FF2B5EF4-FFF2-40B4-BE49-F238E27FC236}">
                  <a16:creationId xmlns:a16="http://schemas.microsoft.com/office/drawing/2014/main" id="{1328A865-02C2-40BA-8C0E-923A1CF20B17}"/>
                </a:ext>
              </a:extLst>
            </p:cNvPr>
            <p:cNvSpPr/>
            <p:nvPr/>
          </p:nvSpPr>
          <p:spPr>
            <a:xfrm>
              <a:off x="2332020" y="2424101"/>
              <a:ext cx="1658113" cy="611210"/>
            </a:xfrm>
            <a:custGeom>
              <a:avLst/>
              <a:gdLst/>
              <a:ahLst/>
              <a:cxnLst/>
              <a:rect l="l" t="t" r="r" b="b"/>
              <a:pathLst>
                <a:path w="1658113" h="611210" extrusionOk="0">
                  <a:moveTo>
                    <a:pt x="1436210" y="83694"/>
                  </a:moveTo>
                  <a:cubicBezTo>
                    <a:pt x="1432590" y="81027"/>
                    <a:pt x="1429066" y="78551"/>
                    <a:pt x="1425542" y="76170"/>
                  </a:cubicBezTo>
                  <a:cubicBezTo>
                    <a:pt x="1383441" y="47118"/>
                    <a:pt x="1346294" y="34355"/>
                    <a:pt x="1279333" y="20829"/>
                  </a:cubicBezTo>
                  <a:cubicBezTo>
                    <a:pt x="1082546" y="-19080"/>
                    <a:pt x="851946" y="-2126"/>
                    <a:pt x="651254" y="66645"/>
                  </a:cubicBezTo>
                  <a:cubicBezTo>
                    <a:pt x="502188" y="117794"/>
                    <a:pt x="347026" y="209329"/>
                    <a:pt x="226059" y="317533"/>
                  </a:cubicBezTo>
                  <a:cubicBezTo>
                    <a:pt x="193102" y="346966"/>
                    <a:pt x="148239" y="394495"/>
                    <a:pt x="111473" y="436691"/>
                  </a:cubicBezTo>
                  <a:cubicBezTo>
                    <a:pt x="93089" y="457836"/>
                    <a:pt x="76706" y="477553"/>
                    <a:pt x="64991" y="493174"/>
                  </a:cubicBezTo>
                  <a:cubicBezTo>
                    <a:pt x="59085" y="500985"/>
                    <a:pt x="54323" y="507462"/>
                    <a:pt x="50989" y="512986"/>
                  </a:cubicBezTo>
                  <a:cubicBezTo>
                    <a:pt x="49274" y="515748"/>
                    <a:pt x="47941" y="518416"/>
                    <a:pt x="46893" y="520797"/>
                  </a:cubicBezTo>
                  <a:cubicBezTo>
                    <a:pt x="43655" y="527560"/>
                    <a:pt x="8222" y="579566"/>
                    <a:pt x="-256" y="610808"/>
                  </a:cubicBezTo>
                  <a:cubicBezTo>
                    <a:pt x="3745" y="610998"/>
                    <a:pt x="59085" y="537275"/>
                    <a:pt x="63848" y="534894"/>
                  </a:cubicBezTo>
                  <a:cubicBezTo>
                    <a:pt x="67753" y="532227"/>
                    <a:pt x="71849" y="528417"/>
                    <a:pt x="76230" y="523464"/>
                  </a:cubicBezTo>
                  <a:cubicBezTo>
                    <a:pt x="106901" y="489078"/>
                    <a:pt x="187101" y="422118"/>
                    <a:pt x="236250" y="389828"/>
                  </a:cubicBezTo>
                  <a:cubicBezTo>
                    <a:pt x="384173" y="292768"/>
                    <a:pt x="542003" y="237714"/>
                    <a:pt x="736789" y="215901"/>
                  </a:cubicBezTo>
                  <a:cubicBezTo>
                    <a:pt x="981391" y="188469"/>
                    <a:pt x="1225993" y="226379"/>
                    <a:pt x="1467547" y="329439"/>
                  </a:cubicBezTo>
                  <a:cubicBezTo>
                    <a:pt x="1490026" y="339060"/>
                    <a:pt x="1530888" y="358777"/>
                    <a:pt x="1567560" y="377255"/>
                  </a:cubicBezTo>
                  <a:cubicBezTo>
                    <a:pt x="1585847" y="386494"/>
                    <a:pt x="1603088" y="395543"/>
                    <a:pt x="1616613" y="402877"/>
                  </a:cubicBezTo>
                  <a:cubicBezTo>
                    <a:pt x="1630139" y="410116"/>
                    <a:pt x="1640616" y="416212"/>
                    <a:pt x="1642426" y="417641"/>
                  </a:cubicBezTo>
                  <a:cubicBezTo>
                    <a:pt x="1643283" y="418308"/>
                    <a:pt x="1644331" y="419451"/>
                    <a:pt x="1646903" y="419832"/>
                  </a:cubicBezTo>
                  <a:cubicBezTo>
                    <a:pt x="1649474" y="420213"/>
                    <a:pt x="1653665" y="418593"/>
                    <a:pt x="1655380" y="416403"/>
                  </a:cubicBezTo>
                  <a:cubicBezTo>
                    <a:pt x="1658904" y="412021"/>
                    <a:pt x="1657666" y="410402"/>
                    <a:pt x="1657571" y="408973"/>
                  </a:cubicBezTo>
                  <a:cubicBezTo>
                    <a:pt x="1657380" y="406116"/>
                    <a:pt x="1656713" y="403639"/>
                    <a:pt x="1655761" y="400496"/>
                  </a:cubicBezTo>
                  <a:cubicBezTo>
                    <a:pt x="1653856" y="394019"/>
                    <a:pt x="1650522" y="385161"/>
                    <a:pt x="1646427" y="374588"/>
                  </a:cubicBezTo>
                  <a:cubicBezTo>
                    <a:pt x="1638235" y="353347"/>
                    <a:pt x="1626805" y="325629"/>
                    <a:pt x="1615375" y="301817"/>
                  </a:cubicBezTo>
                  <a:cubicBezTo>
                    <a:pt x="1605755" y="281719"/>
                    <a:pt x="1582228" y="242000"/>
                    <a:pt x="1562035" y="211901"/>
                  </a:cubicBezTo>
                  <a:cubicBezTo>
                    <a:pt x="1530603" y="164847"/>
                    <a:pt x="1516887" y="150084"/>
                    <a:pt x="1470690" y="111412"/>
                  </a:cubicBezTo>
                  <a:cubicBezTo>
                    <a:pt x="1458212" y="100839"/>
                    <a:pt x="1446973" y="91695"/>
                    <a:pt x="1436210" y="83694"/>
                  </a:cubicBezTo>
                  <a:lnTo>
                    <a:pt x="1436210" y="83694"/>
                  </a:lnTo>
                  <a:close/>
                </a:path>
              </a:pathLst>
            </a:custGeom>
            <a:solidFill>
              <a:srgbClr val="F2C80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4" name="Google Shape;356;p10">
              <a:extLst>
                <a:ext uri="{FF2B5EF4-FFF2-40B4-BE49-F238E27FC236}">
                  <a16:creationId xmlns:a16="http://schemas.microsoft.com/office/drawing/2014/main" id="{0C098CFA-645E-4ED5-8670-04DAC381D0F7}"/>
                </a:ext>
              </a:extLst>
            </p:cNvPr>
            <p:cNvSpPr/>
            <p:nvPr/>
          </p:nvSpPr>
          <p:spPr>
            <a:xfrm>
              <a:off x="3715705" y="2476794"/>
              <a:ext cx="562402" cy="374509"/>
            </a:xfrm>
            <a:custGeom>
              <a:avLst/>
              <a:gdLst/>
              <a:ahLst/>
              <a:cxnLst/>
              <a:rect l="l" t="t" r="r" b="b"/>
              <a:pathLst>
                <a:path w="562402" h="374509" extrusionOk="0">
                  <a:moveTo>
                    <a:pt x="402699" y="202071"/>
                  </a:moveTo>
                  <a:cubicBezTo>
                    <a:pt x="359455" y="169114"/>
                    <a:pt x="313830" y="138063"/>
                    <a:pt x="279445" y="118251"/>
                  </a:cubicBezTo>
                  <a:cubicBezTo>
                    <a:pt x="215342" y="81294"/>
                    <a:pt x="124283" y="38336"/>
                    <a:pt x="75134" y="22239"/>
                  </a:cubicBezTo>
                  <a:cubicBezTo>
                    <a:pt x="75039" y="22239"/>
                    <a:pt x="74943" y="22143"/>
                    <a:pt x="74943" y="22048"/>
                  </a:cubicBezTo>
                  <a:lnTo>
                    <a:pt x="43511" y="11666"/>
                  </a:lnTo>
                  <a:cubicBezTo>
                    <a:pt x="40653" y="10618"/>
                    <a:pt x="1315" y="-2717"/>
                    <a:pt x="-209" y="-50"/>
                  </a:cubicBezTo>
                  <a:cubicBezTo>
                    <a:pt x="-1733" y="2617"/>
                    <a:pt x="34748" y="20905"/>
                    <a:pt x="37129" y="22905"/>
                  </a:cubicBezTo>
                  <a:lnTo>
                    <a:pt x="56084" y="38145"/>
                  </a:lnTo>
                  <a:cubicBezTo>
                    <a:pt x="56179" y="38241"/>
                    <a:pt x="56179" y="38241"/>
                    <a:pt x="56274" y="38336"/>
                  </a:cubicBezTo>
                  <a:cubicBezTo>
                    <a:pt x="135618" y="101868"/>
                    <a:pt x="211056" y="211691"/>
                    <a:pt x="254680" y="328086"/>
                  </a:cubicBezTo>
                  <a:cubicBezTo>
                    <a:pt x="258871" y="339421"/>
                    <a:pt x="262395" y="349803"/>
                    <a:pt x="265443" y="357709"/>
                  </a:cubicBezTo>
                  <a:cubicBezTo>
                    <a:pt x="266967" y="361614"/>
                    <a:pt x="268301" y="364758"/>
                    <a:pt x="269634" y="367425"/>
                  </a:cubicBezTo>
                  <a:cubicBezTo>
                    <a:pt x="270301" y="368758"/>
                    <a:pt x="270873" y="369901"/>
                    <a:pt x="271920" y="371139"/>
                  </a:cubicBezTo>
                  <a:cubicBezTo>
                    <a:pt x="272397" y="371711"/>
                    <a:pt x="273254" y="372378"/>
                    <a:pt x="274397" y="373044"/>
                  </a:cubicBezTo>
                  <a:cubicBezTo>
                    <a:pt x="275540" y="373711"/>
                    <a:pt x="277350" y="374378"/>
                    <a:pt x="279445" y="373997"/>
                  </a:cubicBezTo>
                  <a:cubicBezTo>
                    <a:pt x="281350" y="373616"/>
                    <a:pt x="283160" y="373140"/>
                    <a:pt x="286684" y="372187"/>
                  </a:cubicBezTo>
                  <a:cubicBezTo>
                    <a:pt x="290208" y="371235"/>
                    <a:pt x="294876" y="369806"/>
                    <a:pt x="300400" y="368282"/>
                  </a:cubicBezTo>
                  <a:cubicBezTo>
                    <a:pt x="311449" y="365043"/>
                    <a:pt x="325736" y="360948"/>
                    <a:pt x="339929" y="356852"/>
                  </a:cubicBezTo>
                  <a:cubicBezTo>
                    <a:pt x="399936" y="339421"/>
                    <a:pt x="482232" y="331039"/>
                    <a:pt x="516427" y="337802"/>
                  </a:cubicBezTo>
                  <a:lnTo>
                    <a:pt x="542811" y="342945"/>
                  </a:lnTo>
                  <a:cubicBezTo>
                    <a:pt x="545002" y="343326"/>
                    <a:pt x="560623" y="351613"/>
                    <a:pt x="561957" y="349899"/>
                  </a:cubicBezTo>
                  <a:cubicBezTo>
                    <a:pt x="563861" y="347422"/>
                    <a:pt x="550908" y="334373"/>
                    <a:pt x="548622" y="331992"/>
                  </a:cubicBezTo>
                  <a:lnTo>
                    <a:pt x="512236" y="295511"/>
                  </a:lnTo>
                  <a:cubicBezTo>
                    <a:pt x="486614" y="269412"/>
                    <a:pt x="446037" y="235027"/>
                    <a:pt x="402699" y="202071"/>
                  </a:cubicBezTo>
                  <a:lnTo>
                    <a:pt x="402699" y="202071"/>
                  </a:lnTo>
                  <a:close/>
                </a:path>
              </a:pathLst>
            </a:custGeom>
            <a:solidFill>
              <a:srgbClr val="BFBB1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5" name="Google Shape;357;p10">
              <a:extLst>
                <a:ext uri="{FF2B5EF4-FFF2-40B4-BE49-F238E27FC236}">
                  <a16:creationId xmlns:a16="http://schemas.microsoft.com/office/drawing/2014/main" id="{0BA3A811-FF5D-49EF-8C84-E62F8F94EC2F}"/>
                </a:ext>
              </a:extLst>
            </p:cNvPr>
            <p:cNvSpPr/>
            <p:nvPr/>
          </p:nvSpPr>
          <p:spPr>
            <a:xfrm>
              <a:off x="3257786" y="2855955"/>
              <a:ext cx="1314962" cy="2022017"/>
            </a:xfrm>
            <a:custGeom>
              <a:avLst/>
              <a:gdLst/>
              <a:ahLst/>
              <a:cxnLst/>
              <a:rect l="l" t="t" r="r" b="b"/>
              <a:pathLst>
                <a:path w="1314962" h="2022017" extrusionOk="0">
                  <a:moveTo>
                    <a:pt x="806897" y="49414"/>
                  </a:moveTo>
                  <a:cubicBezTo>
                    <a:pt x="797086" y="41984"/>
                    <a:pt x="788228" y="35222"/>
                    <a:pt x="780322" y="29507"/>
                  </a:cubicBezTo>
                  <a:cubicBezTo>
                    <a:pt x="772416" y="23791"/>
                    <a:pt x="765558" y="19220"/>
                    <a:pt x="760129" y="15886"/>
                  </a:cubicBezTo>
                  <a:cubicBezTo>
                    <a:pt x="757462" y="14171"/>
                    <a:pt x="755271" y="12933"/>
                    <a:pt x="753271" y="11885"/>
                  </a:cubicBezTo>
                  <a:cubicBezTo>
                    <a:pt x="746032" y="9695"/>
                    <a:pt x="737364" y="3027"/>
                    <a:pt x="731554" y="-402"/>
                  </a:cubicBezTo>
                  <a:cubicBezTo>
                    <a:pt x="734888" y="6932"/>
                    <a:pt x="737364" y="13600"/>
                    <a:pt x="736221" y="20934"/>
                  </a:cubicBezTo>
                  <a:cubicBezTo>
                    <a:pt x="736412" y="24649"/>
                    <a:pt x="737364" y="28459"/>
                    <a:pt x="738698" y="33221"/>
                  </a:cubicBezTo>
                  <a:cubicBezTo>
                    <a:pt x="741365" y="42746"/>
                    <a:pt x="745461" y="55700"/>
                    <a:pt x="749461" y="71226"/>
                  </a:cubicBezTo>
                  <a:cubicBezTo>
                    <a:pt x="844521" y="445749"/>
                    <a:pt x="790133" y="947526"/>
                    <a:pt x="609348" y="1358054"/>
                  </a:cubicBezTo>
                  <a:cubicBezTo>
                    <a:pt x="540387" y="1514740"/>
                    <a:pt x="489143" y="1598560"/>
                    <a:pt x="382844" y="1729338"/>
                  </a:cubicBezTo>
                  <a:cubicBezTo>
                    <a:pt x="304453" y="1825731"/>
                    <a:pt x="279021" y="1851163"/>
                    <a:pt x="204631" y="1905360"/>
                  </a:cubicBezTo>
                  <a:cubicBezTo>
                    <a:pt x="166055" y="1933554"/>
                    <a:pt x="79377" y="1976607"/>
                    <a:pt x="44516" y="1985561"/>
                  </a:cubicBezTo>
                  <a:cubicBezTo>
                    <a:pt x="29942" y="1989276"/>
                    <a:pt x="15846" y="1993276"/>
                    <a:pt x="9940" y="1995657"/>
                  </a:cubicBezTo>
                  <a:cubicBezTo>
                    <a:pt x="7940" y="1996419"/>
                    <a:pt x="6321" y="1997276"/>
                    <a:pt x="4606" y="1998324"/>
                  </a:cubicBezTo>
                  <a:cubicBezTo>
                    <a:pt x="2987" y="1999372"/>
                    <a:pt x="510" y="2000800"/>
                    <a:pt x="-156" y="2005278"/>
                  </a:cubicBezTo>
                  <a:cubicBezTo>
                    <a:pt x="-537" y="2007563"/>
                    <a:pt x="224" y="2010135"/>
                    <a:pt x="1367" y="2011659"/>
                  </a:cubicBezTo>
                  <a:cubicBezTo>
                    <a:pt x="2511" y="2013183"/>
                    <a:pt x="3654" y="2013945"/>
                    <a:pt x="4606" y="2014517"/>
                  </a:cubicBezTo>
                  <a:cubicBezTo>
                    <a:pt x="6606" y="2015659"/>
                    <a:pt x="8416" y="2016041"/>
                    <a:pt x="10512" y="2016517"/>
                  </a:cubicBezTo>
                  <a:cubicBezTo>
                    <a:pt x="18989" y="2018422"/>
                    <a:pt x="33372" y="2019470"/>
                    <a:pt x="57470" y="2020517"/>
                  </a:cubicBezTo>
                  <a:cubicBezTo>
                    <a:pt x="506764" y="2039377"/>
                    <a:pt x="931865" y="1814301"/>
                    <a:pt x="1161227" y="1435873"/>
                  </a:cubicBezTo>
                  <a:cubicBezTo>
                    <a:pt x="1307721" y="1194033"/>
                    <a:pt x="1347631" y="971148"/>
                    <a:pt x="1288290" y="723212"/>
                  </a:cubicBezTo>
                  <a:cubicBezTo>
                    <a:pt x="1242094" y="530331"/>
                    <a:pt x="1119412" y="327544"/>
                    <a:pt x="955487" y="172382"/>
                  </a:cubicBezTo>
                  <a:cubicBezTo>
                    <a:pt x="929293" y="147616"/>
                    <a:pt x="881287" y="107516"/>
                    <a:pt x="838139" y="73417"/>
                  </a:cubicBezTo>
                  <a:cubicBezTo>
                    <a:pt x="827280" y="64940"/>
                    <a:pt x="816707" y="56843"/>
                    <a:pt x="806897" y="49414"/>
                  </a:cubicBezTo>
                  <a:lnTo>
                    <a:pt x="806897" y="49414"/>
                  </a:lnTo>
                  <a:close/>
                </a:path>
              </a:pathLst>
            </a:custGeom>
            <a:solidFill>
              <a:srgbClr val="F2C80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6" name="Google Shape;358;p10">
              <a:extLst>
                <a:ext uri="{FF2B5EF4-FFF2-40B4-BE49-F238E27FC236}">
                  <a16:creationId xmlns:a16="http://schemas.microsoft.com/office/drawing/2014/main" id="{8E0499B2-F059-4233-B1E6-A5BE889DC0D3}"/>
                </a:ext>
              </a:extLst>
            </p:cNvPr>
            <p:cNvSpPr/>
            <p:nvPr/>
          </p:nvSpPr>
          <p:spPr>
            <a:xfrm>
              <a:off x="3788137" y="2684384"/>
              <a:ext cx="411912" cy="359715"/>
            </a:xfrm>
            <a:custGeom>
              <a:avLst/>
              <a:gdLst/>
              <a:ahLst/>
              <a:cxnLst/>
              <a:rect l="l" t="t" r="r" b="b"/>
              <a:pathLst>
                <a:path w="411912" h="359715" extrusionOk="0">
                  <a:moveTo>
                    <a:pt x="395037" y="325570"/>
                  </a:moveTo>
                  <a:cubicBezTo>
                    <a:pt x="350365" y="383482"/>
                    <a:pt x="229302" y="365003"/>
                    <a:pt x="124717" y="284327"/>
                  </a:cubicBezTo>
                  <a:cubicBezTo>
                    <a:pt x="20133" y="203650"/>
                    <a:pt x="-28349" y="91255"/>
                    <a:pt x="16418" y="33343"/>
                  </a:cubicBezTo>
                  <a:cubicBezTo>
                    <a:pt x="61090" y="-24569"/>
                    <a:pt x="182153" y="-6091"/>
                    <a:pt x="286738" y="74586"/>
                  </a:cubicBezTo>
                  <a:cubicBezTo>
                    <a:pt x="391227" y="155263"/>
                    <a:pt x="439709" y="267658"/>
                    <a:pt x="395037" y="32557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7" name="Google Shape;359;p10">
              <a:extLst>
                <a:ext uri="{FF2B5EF4-FFF2-40B4-BE49-F238E27FC236}">
                  <a16:creationId xmlns:a16="http://schemas.microsoft.com/office/drawing/2014/main" id="{2E1A4549-E924-43C9-A992-52793F4AD2C5}"/>
                </a:ext>
              </a:extLst>
            </p:cNvPr>
            <p:cNvSpPr/>
            <p:nvPr/>
          </p:nvSpPr>
          <p:spPr>
            <a:xfrm>
              <a:off x="2149175" y="2637166"/>
              <a:ext cx="2004726" cy="2240375"/>
            </a:xfrm>
            <a:custGeom>
              <a:avLst/>
              <a:gdLst/>
              <a:ahLst/>
              <a:cxnLst/>
              <a:rect l="l" t="t" r="r" b="b"/>
              <a:pathLst>
                <a:path w="2004726" h="2240375" extrusionOk="0">
                  <a:moveTo>
                    <a:pt x="536383" y="-402"/>
                  </a:moveTo>
                  <a:cubicBezTo>
                    <a:pt x="212438" y="220388"/>
                    <a:pt x="-256" y="592053"/>
                    <a:pt x="-256" y="1013534"/>
                  </a:cubicBezTo>
                  <a:cubicBezTo>
                    <a:pt x="-256" y="1690857"/>
                    <a:pt x="548861" y="2239973"/>
                    <a:pt x="1226183" y="2239973"/>
                  </a:cubicBezTo>
                  <a:cubicBezTo>
                    <a:pt x="1521744" y="2239973"/>
                    <a:pt x="1792731" y="2135389"/>
                    <a:pt x="2004471" y="1961272"/>
                  </a:cubicBezTo>
                  <a:cubicBezTo>
                    <a:pt x="1808733" y="2093479"/>
                    <a:pt x="1572798" y="2170631"/>
                    <a:pt x="1318767" y="2170631"/>
                  </a:cubicBezTo>
                  <a:cubicBezTo>
                    <a:pt x="641444" y="2170631"/>
                    <a:pt x="92327" y="1621515"/>
                    <a:pt x="92327" y="944193"/>
                  </a:cubicBezTo>
                  <a:cubicBezTo>
                    <a:pt x="92327" y="564240"/>
                    <a:pt x="265016" y="224483"/>
                    <a:pt x="536383" y="-402"/>
                  </a:cubicBezTo>
                  <a:lnTo>
                    <a:pt x="536383" y="-402"/>
                  </a:lnTo>
                  <a:close/>
                </a:path>
              </a:pathLst>
            </a:custGeom>
            <a:solidFill>
              <a:srgbClr val="000000">
                <a:alpha val="1765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sp>
        <p:nvSpPr>
          <p:cNvPr id="78" name="Google Shape;276;p8">
            <a:extLst>
              <a:ext uri="{FF2B5EF4-FFF2-40B4-BE49-F238E27FC236}">
                <a16:creationId xmlns:a16="http://schemas.microsoft.com/office/drawing/2014/main" id="{842231E6-8ED7-420A-B8A8-1755A766D869}"/>
              </a:ext>
            </a:extLst>
          </p:cNvPr>
          <p:cNvSpPr/>
          <p:nvPr/>
        </p:nvSpPr>
        <p:spPr>
          <a:xfrm>
            <a:off x="9893962" y="163525"/>
            <a:ext cx="2119028" cy="397551"/>
          </a:xfrm>
          <a:custGeom>
            <a:avLst/>
            <a:gdLst/>
            <a:ahLst/>
            <a:cxnLst/>
            <a:rect l="l" t="t" r="r" b="b"/>
            <a:pathLst>
              <a:path w="2119028" h="397551" extrusionOk="0">
                <a:moveTo>
                  <a:pt x="0" y="397551"/>
                </a:moveTo>
                <a:lnTo>
                  <a:pt x="2119029" y="397551"/>
                </a:lnTo>
                <a:lnTo>
                  <a:pt x="1926154" y="351693"/>
                </a:lnTo>
                <a:lnTo>
                  <a:pt x="1926050" y="278341"/>
                </a:lnTo>
                <a:cubicBezTo>
                  <a:pt x="1925946" y="189633"/>
                  <a:pt x="1872203" y="134437"/>
                  <a:pt x="1786193" y="134437"/>
                </a:cubicBezTo>
                <a:cubicBezTo>
                  <a:pt x="1700182" y="134437"/>
                  <a:pt x="1595600" y="189633"/>
                  <a:pt x="1513740" y="278341"/>
                </a:cubicBezTo>
                <a:lnTo>
                  <a:pt x="1510835" y="211006"/>
                </a:lnTo>
                <a:cubicBezTo>
                  <a:pt x="1506685" y="115969"/>
                  <a:pt x="1446301" y="57660"/>
                  <a:pt x="1352095" y="57660"/>
                </a:cubicBezTo>
                <a:cubicBezTo>
                  <a:pt x="1257888" y="57660"/>
                  <a:pt x="1143865" y="115969"/>
                  <a:pt x="1052148" y="211006"/>
                </a:cubicBezTo>
                <a:lnTo>
                  <a:pt x="1041980" y="146783"/>
                </a:lnTo>
                <a:cubicBezTo>
                  <a:pt x="1023098" y="27572"/>
                  <a:pt x="918827" y="-25964"/>
                  <a:pt x="779903" y="12113"/>
                </a:cubicBezTo>
                <a:cubicBezTo>
                  <a:pt x="640979" y="50190"/>
                  <a:pt x="496038" y="172099"/>
                  <a:pt x="415526" y="318596"/>
                </a:cubicBezTo>
                <a:lnTo>
                  <a:pt x="0" y="397551"/>
                </a:lnTo>
                <a:close/>
              </a:path>
            </a:pathLst>
          </a:custGeom>
          <a:solidFill>
            <a:srgbClr val="FFFFF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79" name="Google Shape;277;p8">
            <a:extLst>
              <a:ext uri="{FF2B5EF4-FFF2-40B4-BE49-F238E27FC236}">
                <a16:creationId xmlns:a16="http://schemas.microsoft.com/office/drawing/2014/main" id="{DFEF55CD-6C6A-4DD0-B89F-2B01E5A310F6}"/>
              </a:ext>
            </a:extLst>
          </p:cNvPr>
          <p:cNvSpPr/>
          <p:nvPr/>
        </p:nvSpPr>
        <p:spPr>
          <a:xfrm>
            <a:off x="11695719" y="1393560"/>
            <a:ext cx="1080264" cy="223607"/>
          </a:xfrm>
          <a:custGeom>
            <a:avLst/>
            <a:gdLst/>
            <a:ahLst/>
            <a:cxnLst/>
            <a:rect l="l" t="t" r="r" b="b"/>
            <a:pathLst>
              <a:path w="1080264" h="223607" extrusionOk="0">
                <a:moveTo>
                  <a:pt x="1080265" y="223607"/>
                </a:moveTo>
                <a:lnTo>
                  <a:pt x="0" y="223607"/>
                </a:lnTo>
                <a:lnTo>
                  <a:pt x="138924" y="203065"/>
                </a:lnTo>
                <a:lnTo>
                  <a:pt x="154383" y="161979"/>
                </a:lnTo>
                <a:cubicBezTo>
                  <a:pt x="175444" y="106264"/>
                  <a:pt x="222755" y="61236"/>
                  <a:pt x="276084" y="46607"/>
                </a:cubicBezTo>
                <a:cubicBezTo>
                  <a:pt x="329309" y="31978"/>
                  <a:pt x="378798" y="50238"/>
                  <a:pt x="402972" y="93502"/>
                </a:cubicBezTo>
                <a:lnTo>
                  <a:pt x="432957" y="60613"/>
                </a:lnTo>
                <a:cubicBezTo>
                  <a:pt x="478192" y="11020"/>
                  <a:pt x="541585" y="-10872"/>
                  <a:pt x="593357" y="5210"/>
                </a:cubicBezTo>
                <a:cubicBezTo>
                  <a:pt x="645130" y="21395"/>
                  <a:pt x="675114" y="72337"/>
                  <a:pt x="669200" y="134277"/>
                </a:cubicBezTo>
                <a:lnTo>
                  <a:pt x="699806" y="109065"/>
                </a:lnTo>
                <a:cubicBezTo>
                  <a:pt x="744627" y="72130"/>
                  <a:pt x="799201" y="58331"/>
                  <a:pt x="844644" y="72441"/>
                </a:cubicBezTo>
                <a:cubicBezTo>
                  <a:pt x="889984" y="86551"/>
                  <a:pt x="919864" y="126807"/>
                  <a:pt x="923807" y="178890"/>
                </a:cubicBezTo>
                <a:lnTo>
                  <a:pt x="1080265" y="223607"/>
                </a:lnTo>
                <a:close/>
              </a:path>
            </a:pathLst>
          </a:custGeom>
          <a:solidFill>
            <a:srgbClr val="FFFFF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80" name="Google Shape;287;p8">
            <a:extLst>
              <a:ext uri="{FF2B5EF4-FFF2-40B4-BE49-F238E27FC236}">
                <a16:creationId xmlns:a16="http://schemas.microsoft.com/office/drawing/2014/main" id="{02E5511C-84E0-4921-872C-4ECF9BFB35C5}"/>
              </a:ext>
            </a:extLst>
          </p:cNvPr>
          <p:cNvSpPr/>
          <p:nvPr/>
        </p:nvSpPr>
        <p:spPr>
          <a:xfrm>
            <a:off x="10199569" y="1572419"/>
            <a:ext cx="926484" cy="4319637"/>
          </a:xfrm>
          <a:custGeom>
            <a:avLst/>
            <a:gdLst/>
            <a:ahLst/>
            <a:cxnLst/>
            <a:rect l="l" t="t" r="r" b="b"/>
            <a:pathLst>
              <a:path w="926484" h="3975969" extrusionOk="0">
                <a:moveTo>
                  <a:pt x="56981" y="0"/>
                </a:moveTo>
                <a:cubicBezTo>
                  <a:pt x="626656" y="986592"/>
                  <a:pt x="926484" y="2105620"/>
                  <a:pt x="926484" y="3244825"/>
                </a:cubicBezTo>
                <a:lnTo>
                  <a:pt x="926484" y="3975969"/>
                </a:lnTo>
                <a:lnTo>
                  <a:pt x="600398" y="3975969"/>
                </a:lnTo>
                <a:lnTo>
                  <a:pt x="625111" y="3760701"/>
                </a:lnTo>
                <a:cubicBezTo>
                  <a:pt x="746577" y="2420088"/>
                  <a:pt x="611984" y="1232210"/>
                  <a:pt x="0" y="27142"/>
                </a:cubicBezTo>
                <a:close/>
              </a:path>
            </a:pathLst>
          </a:custGeom>
          <a:solidFill>
            <a:srgbClr val="C55A1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81" name="Google Shape;288;p8">
            <a:extLst>
              <a:ext uri="{FF2B5EF4-FFF2-40B4-BE49-F238E27FC236}">
                <a16:creationId xmlns:a16="http://schemas.microsoft.com/office/drawing/2014/main" id="{0D81BA09-166A-4E43-BE42-CDA1BEEC3816}"/>
              </a:ext>
            </a:extLst>
          </p:cNvPr>
          <p:cNvSpPr/>
          <p:nvPr/>
        </p:nvSpPr>
        <p:spPr>
          <a:xfrm>
            <a:off x="10199569" y="1572418"/>
            <a:ext cx="164479" cy="228878"/>
          </a:xfrm>
          <a:custGeom>
            <a:avLst/>
            <a:gdLst/>
            <a:ahLst/>
            <a:cxnLst/>
            <a:rect l="l" t="t" r="r" b="b"/>
            <a:pathLst>
              <a:path w="110204" h="153352" extrusionOk="0">
                <a:moveTo>
                  <a:pt x="110204" y="129826"/>
                </a:moveTo>
                <a:cubicBezTo>
                  <a:pt x="86963" y="86201"/>
                  <a:pt x="62960" y="42958"/>
                  <a:pt x="38195" y="0"/>
                </a:cubicBezTo>
                <a:lnTo>
                  <a:pt x="0" y="18193"/>
                </a:lnTo>
                <a:cubicBezTo>
                  <a:pt x="22860" y="63246"/>
                  <a:pt x="44767" y="108299"/>
                  <a:pt x="65722" y="153353"/>
                </a:cubicBezTo>
                <a:lnTo>
                  <a:pt x="65722" y="153353"/>
                </a:lnTo>
                <a:lnTo>
                  <a:pt x="71247" y="141637"/>
                </a:lnTo>
                <a:cubicBezTo>
                  <a:pt x="74676" y="134303"/>
                  <a:pt x="81153" y="128873"/>
                  <a:pt x="88963" y="126778"/>
                </a:cubicBezTo>
                <a:cubicBezTo>
                  <a:pt x="96107" y="124873"/>
                  <a:pt x="103822" y="126016"/>
                  <a:pt x="110204" y="129826"/>
                </a:cubicBezTo>
                <a:close/>
              </a:path>
            </a:pathLst>
          </a:custGeom>
          <a:solidFill>
            <a:srgbClr val="833C0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82" name="Google Shape;289;p8">
            <a:extLst>
              <a:ext uri="{FF2B5EF4-FFF2-40B4-BE49-F238E27FC236}">
                <a16:creationId xmlns:a16="http://schemas.microsoft.com/office/drawing/2014/main" id="{1C2AEB62-E825-4350-A618-740F532659B1}"/>
              </a:ext>
            </a:extLst>
          </p:cNvPr>
          <p:cNvSpPr/>
          <p:nvPr/>
        </p:nvSpPr>
        <p:spPr>
          <a:xfrm>
            <a:off x="9275358" y="819134"/>
            <a:ext cx="1410517" cy="744229"/>
          </a:xfrm>
          <a:custGeom>
            <a:avLst/>
            <a:gdLst/>
            <a:ahLst/>
            <a:cxnLst/>
            <a:rect l="l" t="t" r="r" b="b"/>
            <a:pathLst>
              <a:path w="945070" h="498646" extrusionOk="0">
                <a:moveTo>
                  <a:pt x="634460" y="498647"/>
                </a:moveTo>
                <a:lnTo>
                  <a:pt x="137827" y="398539"/>
                </a:lnTo>
                <a:lnTo>
                  <a:pt x="136589" y="333198"/>
                </a:lnTo>
                <a:lnTo>
                  <a:pt x="102299" y="391396"/>
                </a:lnTo>
                <a:lnTo>
                  <a:pt x="0" y="370821"/>
                </a:lnTo>
                <a:cubicBezTo>
                  <a:pt x="22289" y="136983"/>
                  <a:pt x="197929" y="119457"/>
                  <a:pt x="600551" y="422161"/>
                </a:cubicBezTo>
                <a:cubicBezTo>
                  <a:pt x="680276" y="89453"/>
                  <a:pt x="781240" y="-113144"/>
                  <a:pt x="945071" y="67831"/>
                </a:cubicBezTo>
                <a:lnTo>
                  <a:pt x="885253" y="150794"/>
                </a:lnTo>
                <a:lnTo>
                  <a:pt x="815340" y="115837"/>
                </a:lnTo>
                <a:lnTo>
                  <a:pt x="864394" y="179750"/>
                </a:lnTo>
                <a:lnTo>
                  <a:pt x="634460" y="498647"/>
                </a:lnTo>
                <a:close/>
              </a:path>
            </a:pathLst>
          </a:custGeom>
          <a:solidFill>
            <a:srgbClr val="497A2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83" name="Google Shape;290;p8">
            <a:extLst>
              <a:ext uri="{FF2B5EF4-FFF2-40B4-BE49-F238E27FC236}">
                <a16:creationId xmlns:a16="http://schemas.microsoft.com/office/drawing/2014/main" id="{E8D85359-EC10-4022-BB77-FF7BB69C8AB8}"/>
              </a:ext>
            </a:extLst>
          </p:cNvPr>
          <p:cNvSpPr/>
          <p:nvPr/>
        </p:nvSpPr>
        <p:spPr>
          <a:xfrm>
            <a:off x="9003567" y="1096296"/>
            <a:ext cx="2737258" cy="1258070"/>
          </a:xfrm>
          <a:custGeom>
            <a:avLst/>
            <a:gdLst/>
            <a:ahLst/>
            <a:cxnLst/>
            <a:rect l="l" t="t" r="r" b="b"/>
            <a:pathLst>
              <a:path w="1834009" h="842928" extrusionOk="0">
                <a:moveTo>
                  <a:pt x="2257" y="842929"/>
                </a:moveTo>
                <a:cubicBezTo>
                  <a:pt x="-39367" y="365345"/>
                  <a:pt x="504891" y="90263"/>
                  <a:pt x="801595" y="275334"/>
                </a:cubicBezTo>
                <a:cubicBezTo>
                  <a:pt x="953519" y="-113000"/>
                  <a:pt x="1834010" y="-68995"/>
                  <a:pt x="1834010" y="272381"/>
                </a:cubicBezTo>
                <a:lnTo>
                  <a:pt x="1610744" y="284668"/>
                </a:lnTo>
                <a:lnTo>
                  <a:pt x="1587407" y="147413"/>
                </a:lnTo>
                <a:lnTo>
                  <a:pt x="1579787" y="286383"/>
                </a:lnTo>
                <a:lnTo>
                  <a:pt x="1370904" y="297908"/>
                </a:lnTo>
                <a:lnTo>
                  <a:pt x="1329089" y="147508"/>
                </a:lnTo>
                <a:lnTo>
                  <a:pt x="1333090" y="300004"/>
                </a:lnTo>
                <a:lnTo>
                  <a:pt x="1096965" y="313053"/>
                </a:lnTo>
                <a:lnTo>
                  <a:pt x="1079820" y="189799"/>
                </a:lnTo>
                <a:lnTo>
                  <a:pt x="1062008" y="314958"/>
                </a:lnTo>
                <a:lnTo>
                  <a:pt x="820645" y="328293"/>
                </a:lnTo>
                <a:lnTo>
                  <a:pt x="705487" y="400683"/>
                </a:lnTo>
                <a:lnTo>
                  <a:pt x="620334" y="330579"/>
                </a:lnTo>
                <a:lnTo>
                  <a:pt x="662339" y="427829"/>
                </a:lnTo>
                <a:lnTo>
                  <a:pt x="489080" y="536795"/>
                </a:lnTo>
                <a:lnTo>
                  <a:pt x="380114" y="421543"/>
                </a:lnTo>
                <a:lnTo>
                  <a:pt x="430406" y="573752"/>
                </a:lnTo>
                <a:lnTo>
                  <a:pt x="204663" y="715675"/>
                </a:lnTo>
                <a:lnTo>
                  <a:pt x="142846" y="637284"/>
                </a:lnTo>
                <a:lnTo>
                  <a:pt x="146846" y="751965"/>
                </a:lnTo>
                <a:lnTo>
                  <a:pt x="2257" y="842929"/>
                </a:lnTo>
                <a:close/>
              </a:path>
            </a:pathLst>
          </a:custGeom>
          <a:solidFill>
            <a:srgbClr val="60973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84" name="Google Shape;291;p8">
            <a:extLst>
              <a:ext uri="{FF2B5EF4-FFF2-40B4-BE49-F238E27FC236}">
                <a16:creationId xmlns:a16="http://schemas.microsoft.com/office/drawing/2014/main" id="{F6C0F711-2DC7-497C-B658-3D7C18AE4F1B}"/>
              </a:ext>
            </a:extLst>
          </p:cNvPr>
          <p:cNvSpPr/>
          <p:nvPr/>
        </p:nvSpPr>
        <p:spPr>
          <a:xfrm>
            <a:off x="9816169" y="1482919"/>
            <a:ext cx="1417642" cy="871278"/>
          </a:xfrm>
          <a:custGeom>
            <a:avLst/>
            <a:gdLst/>
            <a:ahLst/>
            <a:cxnLst/>
            <a:rect l="l" t="t" r="r" b="b"/>
            <a:pathLst>
              <a:path w="949844" h="583771" extrusionOk="0">
                <a:moveTo>
                  <a:pt x="41350" y="583772"/>
                </a:moveTo>
                <a:cubicBezTo>
                  <a:pt x="-56090" y="291069"/>
                  <a:pt x="19824" y="111046"/>
                  <a:pt x="256996" y="35703"/>
                </a:cubicBezTo>
                <a:cubicBezTo>
                  <a:pt x="529030" y="-23637"/>
                  <a:pt x="790301" y="-46307"/>
                  <a:pt x="949845" y="275924"/>
                </a:cubicBezTo>
                <a:lnTo>
                  <a:pt x="727341" y="207630"/>
                </a:lnTo>
                <a:lnTo>
                  <a:pt x="726198" y="101807"/>
                </a:lnTo>
                <a:lnTo>
                  <a:pt x="689431" y="196009"/>
                </a:lnTo>
                <a:lnTo>
                  <a:pt x="520934" y="144288"/>
                </a:lnTo>
                <a:lnTo>
                  <a:pt x="532459" y="53706"/>
                </a:lnTo>
                <a:lnTo>
                  <a:pt x="491311" y="135144"/>
                </a:lnTo>
                <a:lnTo>
                  <a:pt x="276237" y="69136"/>
                </a:lnTo>
                <a:lnTo>
                  <a:pt x="198132" y="240396"/>
                </a:lnTo>
                <a:lnTo>
                  <a:pt x="137648" y="203915"/>
                </a:lnTo>
                <a:lnTo>
                  <a:pt x="188702" y="261065"/>
                </a:lnTo>
                <a:lnTo>
                  <a:pt x="142220" y="362887"/>
                </a:lnTo>
                <a:lnTo>
                  <a:pt x="52018" y="291926"/>
                </a:lnTo>
                <a:lnTo>
                  <a:pt x="116788" y="418608"/>
                </a:lnTo>
                <a:lnTo>
                  <a:pt x="41350" y="583772"/>
                </a:lnTo>
                <a:close/>
              </a:path>
            </a:pathLst>
          </a:custGeom>
          <a:solidFill>
            <a:srgbClr val="81B23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85" name="Google Shape;292;p8">
            <a:extLst>
              <a:ext uri="{FF2B5EF4-FFF2-40B4-BE49-F238E27FC236}">
                <a16:creationId xmlns:a16="http://schemas.microsoft.com/office/drawing/2014/main" id="{31FD747A-F5D2-4B2C-A7C1-8E507A8941BA}"/>
              </a:ext>
            </a:extLst>
          </p:cNvPr>
          <p:cNvSpPr/>
          <p:nvPr/>
        </p:nvSpPr>
        <p:spPr>
          <a:xfrm>
            <a:off x="11298731" y="755410"/>
            <a:ext cx="1109224" cy="5079258"/>
          </a:xfrm>
          <a:custGeom>
            <a:avLst/>
            <a:gdLst/>
            <a:ahLst/>
            <a:cxnLst/>
            <a:rect l="l" t="t" r="r" b="b"/>
            <a:pathLst>
              <a:path w="1109224" h="4806554" extrusionOk="0">
                <a:moveTo>
                  <a:pt x="1040873" y="0"/>
                </a:moveTo>
                <a:lnTo>
                  <a:pt x="1109224" y="32540"/>
                </a:lnTo>
                <a:cubicBezTo>
                  <a:pt x="376632" y="1475215"/>
                  <a:pt x="215539" y="2897328"/>
                  <a:pt x="360919" y="4502121"/>
                </a:cubicBezTo>
                <a:lnTo>
                  <a:pt x="395864" y="4806554"/>
                </a:lnTo>
                <a:lnTo>
                  <a:pt x="0" y="4806554"/>
                </a:lnTo>
                <a:lnTo>
                  <a:pt x="0" y="3884551"/>
                </a:lnTo>
                <a:cubicBezTo>
                  <a:pt x="0" y="2520830"/>
                  <a:pt x="358942" y="1181124"/>
                  <a:pt x="1040873" y="0"/>
                </a:cubicBezTo>
                <a:close/>
              </a:path>
            </a:pathLst>
          </a:custGeom>
          <a:solidFill>
            <a:srgbClr val="C55A1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86" name="Google Shape;293;p8">
            <a:extLst>
              <a:ext uri="{FF2B5EF4-FFF2-40B4-BE49-F238E27FC236}">
                <a16:creationId xmlns:a16="http://schemas.microsoft.com/office/drawing/2014/main" id="{8E07BAA9-863B-490F-97C3-3D10CEA00BCA}"/>
              </a:ext>
            </a:extLst>
          </p:cNvPr>
          <p:cNvSpPr/>
          <p:nvPr/>
        </p:nvSpPr>
        <p:spPr>
          <a:xfrm>
            <a:off x="12213281" y="731928"/>
            <a:ext cx="197034" cy="274084"/>
          </a:xfrm>
          <a:custGeom>
            <a:avLst/>
            <a:gdLst/>
            <a:ahLst/>
            <a:cxnLst/>
            <a:rect l="l" t="t" r="r" b="b"/>
            <a:pathLst>
              <a:path w="132016" h="183641" extrusionOk="0">
                <a:moveTo>
                  <a:pt x="0" y="155353"/>
                </a:moveTo>
                <a:cubicBezTo>
                  <a:pt x="27813" y="103156"/>
                  <a:pt x="56579" y="51340"/>
                  <a:pt x="86201" y="0"/>
                </a:cubicBezTo>
                <a:lnTo>
                  <a:pt x="132017" y="21812"/>
                </a:lnTo>
                <a:cubicBezTo>
                  <a:pt x="104585" y="75819"/>
                  <a:pt x="78391" y="129731"/>
                  <a:pt x="53340" y="183642"/>
                </a:cubicBezTo>
                <a:lnTo>
                  <a:pt x="53340" y="183642"/>
                </a:lnTo>
                <a:lnTo>
                  <a:pt x="46768" y="169640"/>
                </a:lnTo>
                <a:cubicBezTo>
                  <a:pt x="42672" y="160877"/>
                  <a:pt x="34862" y="154400"/>
                  <a:pt x="25527" y="151924"/>
                </a:cubicBezTo>
                <a:cubicBezTo>
                  <a:pt x="16859" y="149352"/>
                  <a:pt x="7620" y="150781"/>
                  <a:pt x="0" y="155353"/>
                </a:cubicBezTo>
                <a:close/>
              </a:path>
            </a:pathLst>
          </a:custGeom>
          <a:solidFill>
            <a:srgbClr val="833C0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87" name="Google Shape;295;p8">
            <a:extLst>
              <a:ext uri="{FF2B5EF4-FFF2-40B4-BE49-F238E27FC236}">
                <a16:creationId xmlns:a16="http://schemas.microsoft.com/office/drawing/2014/main" id="{99BFDCAD-3C0D-4C5D-B365-49B4F439938C}"/>
              </a:ext>
            </a:extLst>
          </p:cNvPr>
          <p:cNvSpPr/>
          <p:nvPr/>
        </p:nvSpPr>
        <p:spPr>
          <a:xfrm>
            <a:off x="10590531" y="195108"/>
            <a:ext cx="2963456" cy="1278011"/>
          </a:xfrm>
          <a:custGeom>
            <a:avLst/>
            <a:gdLst/>
            <a:ahLst/>
            <a:cxnLst/>
            <a:rect l="l" t="t" r="r" b="b"/>
            <a:pathLst>
              <a:path w="2963456" h="1278011" extrusionOk="0">
                <a:moveTo>
                  <a:pt x="820159" y="385"/>
                </a:moveTo>
                <a:cubicBezTo>
                  <a:pt x="1247201" y="-8763"/>
                  <a:pt x="1708170" y="144988"/>
                  <a:pt x="1843874" y="491780"/>
                </a:cubicBezTo>
                <a:cubicBezTo>
                  <a:pt x="2142015" y="305781"/>
                  <a:pt x="2579984" y="379882"/>
                  <a:pt x="2892915" y="632115"/>
                </a:cubicBezTo>
                <a:lnTo>
                  <a:pt x="2963456" y="696439"/>
                </a:lnTo>
                <a:lnTo>
                  <a:pt x="2963456" y="1210030"/>
                </a:lnTo>
                <a:lnTo>
                  <a:pt x="2909899" y="1278011"/>
                </a:lnTo>
                <a:lnTo>
                  <a:pt x="2506764" y="1024509"/>
                </a:lnTo>
                <a:lnTo>
                  <a:pt x="2596570" y="752673"/>
                </a:lnTo>
                <a:lnTo>
                  <a:pt x="2401896" y="958432"/>
                </a:lnTo>
                <a:lnTo>
                  <a:pt x="2092404" y="763899"/>
                </a:lnTo>
                <a:lnTo>
                  <a:pt x="2167432" y="590254"/>
                </a:lnTo>
                <a:lnTo>
                  <a:pt x="2015387" y="715444"/>
                </a:lnTo>
                <a:lnTo>
                  <a:pt x="1809770" y="586133"/>
                </a:lnTo>
                <a:lnTo>
                  <a:pt x="1378643" y="562402"/>
                </a:lnTo>
                <a:lnTo>
                  <a:pt x="1346813" y="338881"/>
                </a:lnTo>
                <a:lnTo>
                  <a:pt x="1316261" y="558992"/>
                </a:lnTo>
                <a:lnTo>
                  <a:pt x="894512" y="535688"/>
                </a:lnTo>
                <a:lnTo>
                  <a:pt x="901759" y="263285"/>
                </a:lnTo>
                <a:lnTo>
                  <a:pt x="827156" y="531994"/>
                </a:lnTo>
                <a:lnTo>
                  <a:pt x="454148" y="511390"/>
                </a:lnTo>
                <a:lnTo>
                  <a:pt x="440506" y="263285"/>
                </a:lnTo>
                <a:lnTo>
                  <a:pt x="398872" y="508405"/>
                </a:lnTo>
                <a:lnTo>
                  <a:pt x="0" y="486381"/>
                </a:lnTo>
                <a:cubicBezTo>
                  <a:pt x="0" y="181579"/>
                  <a:pt x="393116" y="9533"/>
                  <a:pt x="820159" y="385"/>
                </a:cubicBezTo>
                <a:close/>
              </a:path>
            </a:pathLst>
          </a:custGeom>
          <a:solidFill>
            <a:srgbClr val="60973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88" name="Google Shape;296;p8">
            <a:extLst>
              <a:ext uri="{FF2B5EF4-FFF2-40B4-BE49-F238E27FC236}">
                <a16:creationId xmlns:a16="http://schemas.microsoft.com/office/drawing/2014/main" id="{2E933CF7-A5BF-4A0B-BF93-DBD401326FF6}"/>
              </a:ext>
            </a:extLst>
          </p:cNvPr>
          <p:cNvSpPr/>
          <p:nvPr/>
        </p:nvSpPr>
        <p:spPr>
          <a:xfrm>
            <a:off x="11049735" y="648288"/>
            <a:ext cx="1697078" cy="1042952"/>
          </a:xfrm>
          <a:custGeom>
            <a:avLst/>
            <a:gdLst/>
            <a:ahLst/>
            <a:cxnLst/>
            <a:rect l="l" t="t" r="r" b="b"/>
            <a:pathLst>
              <a:path w="1137071" h="698795" extrusionOk="0">
                <a:moveTo>
                  <a:pt x="1087564" y="698796"/>
                </a:moveTo>
                <a:cubicBezTo>
                  <a:pt x="1204246" y="348371"/>
                  <a:pt x="1113282" y="132915"/>
                  <a:pt x="829437" y="42714"/>
                </a:cubicBezTo>
                <a:cubicBezTo>
                  <a:pt x="503777" y="-28248"/>
                  <a:pt x="190976" y="-55489"/>
                  <a:pt x="0" y="330273"/>
                </a:cubicBezTo>
                <a:lnTo>
                  <a:pt x="266414" y="248454"/>
                </a:lnTo>
                <a:lnTo>
                  <a:pt x="267843" y="121771"/>
                </a:lnTo>
                <a:lnTo>
                  <a:pt x="311848" y="234547"/>
                </a:lnTo>
                <a:lnTo>
                  <a:pt x="513493" y="172635"/>
                </a:lnTo>
                <a:lnTo>
                  <a:pt x="499776" y="64240"/>
                </a:lnTo>
                <a:lnTo>
                  <a:pt x="549021" y="161681"/>
                </a:lnTo>
                <a:lnTo>
                  <a:pt x="806577" y="82623"/>
                </a:lnTo>
                <a:lnTo>
                  <a:pt x="900113" y="287697"/>
                </a:lnTo>
                <a:lnTo>
                  <a:pt x="972502" y="243977"/>
                </a:lnTo>
                <a:lnTo>
                  <a:pt x="911352" y="312366"/>
                </a:lnTo>
                <a:lnTo>
                  <a:pt x="966978" y="434286"/>
                </a:lnTo>
                <a:lnTo>
                  <a:pt x="1074991" y="349419"/>
                </a:lnTo>
                <a:lnTo>
                  <a:pt x="997458" y="501057"/>
                </a:lnTo>
                <a:lnTo>
                  <a:pt x="1087564" y="698796"/>
                </a:lnTo>
                <a:close/>
              </a:path>
            </a:pathLst>
          </a:custGeom>
          <a:solidFill>
            <a:srgbClr val="81B23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nvGrpSpPr>
          <p:cNvPr id="89" name="Google Shape;149;p5">
            <a:extLst>
              <a:ext uri="{FF2B5EF4-FFF2-40B4-BE49-F238E27FC236}">
                <a16:creationId xmlns:a16="http://schemas.microsoft.com/office/drawing/2014/main" id="{7422CDC1-4A1A-4EF0-B9C8-CDD03517A785}"/>
              </a:ext>
            </a:extLst>
          </p:cNvPr>
          <p:cNvGrpSpPr/>
          <p:nvPr/>
        </p:nvGrpSpPr>
        <p:grpSpPr>
          <a:xfrm flipH="1">
            <a:off x="11799924" y="5740480"/>
            <a:ext cx="435283" cy="1050406"/>
            <a:chOff x="4028392" y="3097874"/>
            <a:chExt cx="1270158" cy="3065088"/>
          </a:xfrm>
        </p:grpSpPr>
        <p:sp>
          <p:nvSpPr>
            <p:cNvPr id="90" name="Google Shape;150;p5">
              <a:extLst>
                <a:ext uri="{FF2B5EF4-FFF2-40B4-BE49-F238E27FC236}">
                  <a16:creationId xmlns:a16="http://schemas.microsoft.com/office/drawing/2014/main" id="{E489BE1A-38FC-4EE1-A836-106830DD62C5}"/>
                </a:ext>
              </a:extLst>
            </p:cNvPr>
            <p:cNvSpPr/>
            <p:nvPr/>
          </p:nvSpPr>
          <p:spPr>
            <a:xfrm>
              <a:off x="4085258" y="3127445"/>
              <a:ext cx="1213292" cy="3035517"/>
            </a:xfrm>
            <a:custGeom>
              <a:avLst/>
              <a:gdLst/>
              <a:ahLst/>
              <a:cxnLst/>
              <a:rect l="l" t="t" r="r" b="b"/>
              <a:pathLst>
                <a:path w="1213292" h="3035517" extrusionOk="0">
                  <a:moveTo>
                    <a:pt x="1042421" y="128134"/>
                  </a:moveTo>
                  <a:cubicBezTo>
                    <a:pt x="788401" y="-178776"/>
                    <a:pt x="356662" y="138564"/>
                    <a:pt x="174450" y="321355"/>
                  </a:cubicBezTo>
                  <a:cubicBezTo>
                    <a:pt x="-61335" y="557849"/>
                    <a:pt x="-20006" y="929998"/>
                    <a:pt x="76290" y="1232258"/>
                  </a:cubicBezTo>
                  <a:cubicBezTo>
                    <a:pt x="132096" y="1407402"/>
                    <a:pt x="235407" y="1768516"/>
                    <a:pt x="266436" y="2045026"/>
                  </a:cubicBezTo>
                  <a:cubicBezTo>
                    <a:pt x="295391" y="2303013"/>
                    <a:pt x="389111" y="2824058"/>
                    <a:pt x="389111" y="2824058"/>
                  </a:cubicBezTo>
                  <a:cubicBezTo>
                    <a:pt x="456583" y="3124636"/>
                    <a:pt x="812521" y="3025792"/>
                    <a:pt x="965726" y="2995814"/>
                  </a:cubicBezTo>
                  <a:cubicBezTo>
                    <a:pt x="1237035" y="2942713"/>
                    <a:pt x="1211102" y="2630838"/>
                    <a:pt x="1211102" y="2630838"/>
                  </a:cubicBezTo>
                  <a:cubicBezTo>
                    <a:pt x="1223372" y="2443738"/>
                    <a:pt x="1180203" y="2227921"/>
                    <a:pt x="1125237" y="1949966"/>
                  </a:cubicBezTo>
                  <a:cubicBezTo>
                    <a:pt x="1069983" y="1670854"/>
                    <a:pt x="1075527" y="1405300"/>
                    <a:pt x="1135458" y="1113393"/>
                  </a:cubicBezTo>
                  <a:cubicBezTo>
                    <a:pt x="1195469" y="820960"/>
                    <a:pt x="1218327" y="340719"/>
                    <a:pt x="1042395" y="128107"/>
                  </a:cubicBezTo>
                  <a:lnTo>
                    <a:pt x="1042421" y="128134"/>
                  </a:lnTo>
                  <a:close/>
                </a:path>
              </a:pathLst>
            </a:custGeom>
            <a:solidFill>
              <a:srgbClr val="C93C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91" name="Google Shape;151;p5">
              <a:extLst>
                <a:ext uri="{FF2B5EF4-FFF2-40B4-BE49-F238E27FC236}">
                  <a16:creationId xmlns:a16="http://schemas.microsoft.com/office/drawing/2014/main" id="{AB5B1566-2AF4-4FDA-982C-C19830E84EDE}"/>
                </a:ext>
              </a:extLst>
            </p:cNvPr>
            <p:cNvSpPr/>
            <p:nvPr/>
          </p:nvSpPr>
          <p:spPr>
            <a:xfrm>
              <a:off x="4028392" y="3097874"/>
              <a:ext cx="1213292" cy="3035517"/>
            </a:xfrm>
            <a:custGeom>
              <a:avLst/>
              <a:gdLst/>
              <a:ahLst/>
              <a:cxnLst/>
              <a:rect l="l" t="t" r="r" b="b"/>
              <a:pathLst>
                <a:path w="1213292" h="3035517" extrusionOk="0">
                  <a:moveTo>
                    <a:pt x="1042421" y="128134"/>
                  </a:moveTo>
                  <a:cubicBezTo>
                    <a:pt x="788401" y="-178776"/>
                    <a:pt x="356662" y="138564"/>
                    <a:pt x="174450" y="321355"/>
                  </a:cubicBezTo>
                  <a:cubicBezTo>
                    <a:pt x="-61335" y="557849"/>
                    <a:pt x="-20006" y="929998"/>
                    <a:pt x="76290" y="1232258"/>
                  </a:cubicBezTo>
                  <a:cubicBezTo>
                    <a:pt x="132096" y="1407402"/>
                    <a:pt x="235407" y="1768516"/>
                    <a:pt x="266436" y="2045026"/>
                  </a:cubicBezTo>
                  <a:cubicBezTo>
                    <a:pt x="295391" y="2303013"/>
                    <a:pt x="389111" y="2824058"/>
                    <a:pt x="389111" y="2824058"/>
                  </a:cubicBezTo>
                  <a:cubicBezTo>
                    <a:pt x="456583" y="3124636"/>
                    <a:pt x="812521" y="3025792"/>
                    <a:pt x="965726" y="2995814"/>
                  </a:cubicBezTo>
                  <a:cubicBezTo>
                    <a:pt x="1237035" y="2942713"/>
                    <a:pt x="1211102" y="2630838"/>
                    <a:pt x="1211102" y="2630838"/>
                  </a:cubicBezTo>
                  <a:cubicBezTo>
                    <a:pt x="1223372" y="2443738"/>
                    <a:pt x="1180203" y="2227921"/>
                    <a:pt x="1125237" y="1949966"/>
                  </a:cubicBezTo>
                  <a:cubicBezTo>
                    <a:pt x="1069983" y="1670854"/>
                    <a:pt x="1075527" y="1405300"/>
                    <a:pt x="1135458" y="1113393"/>
                  </a:cubicBezTo>
                  <a:cubicBezTo>
                    <a:pt x="1195469" y="820960"/>
                    <a:pt x="1218327" y="340719"/>
                    <a:pt x="1042395" y="128107"/>
                  </a:cubicBezTo>
                  <a:lnTo>
                    <a:pt x="1042421" y="128134"/>
                  </a:lnTo>
                  <a:close/>
                </a:path>
              </a:pathLst>
            </a:custGeom>
            <a:solidFill>
              <a:srgbClr val="F5765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92" name="Google Shape;152;p5">
              <a:extLst>
                <a:ext uri="{FF2B5EF4-FFF2-40B4-BE49-F238E27FC236}">
                  <a16:creationId xmlns:a16="http://schemas.microsoft.com/office/drawing/2014/main" id="{FE88B982-AACC-4B54-873E-D19CE8A2704B}"/>
                </a:ext>
              </a:extLst>
            </p:cNvPr>
            <p:cNvSpPr/>
            <p:nvPr/>
          </p:nvSpPr>
          <p:spPr>
            <a:xfrm>
              <a:off x="4214624" y="4482522"/>
              <a:ext cx="335540" cy="814611"/>
            </a:xfrm>
            <a:custGeom>
              <a:avLst/>
              <a:gdLst/>
              <a:ahLst/>
              <a:cxnLst/>
              <a:rect l="l" t="t" r="r" b="b"/>
              <a:pathLst>
                <a:path w="335540" h="814611" extrusionOk="0">
                  <a:moveTo>
                    <a:pt x="-90" y="338912"/>
                  </a:moveTo>
                  <a:cubicBezTo>
                    <a:pt x="934" y="306568"/>
                    <a:pt x="1828" y="272543"/>
                    <a:pt x="3273" y="244325"/>
                  </a:cubicBezTo>
                  <a:cubicBezTo>
                    <a:pt x="4429" y="221913"/>
                    <a:pt x="5821" y="200762"/>
                    <a:pt x="7634" y="180610"/>
                  </a:cubicBezTo>
                  <a:cubicBezTo>
                    <a:pt x="9447" y="160457"/>
                    <a:pt x="11654" y="141329"/>
                    <a:pt x="14439" y="123121"/>
                  </a:cubicBezTo>
                  <a:cubicBezTo>
                    <a:pt x="17224" y="104940"/>
                    <a:pt x="20509" y="87677"/>
                    <a:pt x="24634" y="71151"/>
                  </a:cubicBezTo>
                  <a:cubicBezTo>
                    <a:pt x="26683" y="62875"/>
                    <a:pt x="28916" y="54756"/>
                    <a:pt x="31360" y="46847"/>
                  </a:cubicBezTo>
                  <a:cubicBezTo>
                    <a:pt x="33803" y="38939"/>
                    <a:pt x="36457" y="31188"/>
                    <a:pt x="39321" y="23621"/>
                  </a:cubicBezTo>
                  <a:cubicBezTo>
                    <a:pt x="42185" y="16027"/>
                    <a:pt x="45338" y="8592"/>
                    <a:pt x="48675" y="1288"/>
                  </a:cubicBezTo>
                  <a:cubicBezTo>
                    <a:pt x="48885" y="841"/>
                    <a:pt x="49121" y="421"/>
                    <a:pt x="49332" y="-26"/>
                  </a:cubicBezTo>
                  <a:cubicBezTo>
                    <a:pt x="47414" y="5413"/>
                    <a:pt x="45180" y="10904"/>
                    <a:pt x="43420" y="16316"/>
                  </a:cubicBezTo>
                  <a:cubicBezTo>
                    <a:pt x="-15645" y="199107"/>
                    <a:pt x="190661" y="479453"/>
                    <a:pt x="319457" y="663478"/>
                  </a:cubicBezTo>
                  <a:cubicBezTo>
                    <a:pt x="369011" y="752679"/>
                    <a:pt x="300251" y="905438"/>
                    <a:pt x="156872" y="743194"/>
                  </a:cubicBezTo>
                  <a:cubicBezTo>
                    <a:pt x="110551" y="644797"/>
                    <a:pt x="44287" y="497398"/>
                    <a:pt x="-90" y="338912"/>
                  </a:cubicBezTo>
                  <a:lnTo>
                    <a:pt x="-90" y="338912"/>
                  </a:ln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93" name="Google Shape;153;p5">
              <a:extLst>
                <a:ext uri="{FF2B5EF4-FFF2-40B4-BE49-F238E27FC236}">
                  <a16:creationId xmlns:a16="http://schemas.microsoft.com/office/drawing/2014/main" id="{43EA5AEE-5E18-4FA1-83C3-9CCF62811B0B}"/>
                </a:ext>
              </a:extLst>
            </p:cNvPr>
            <p:cNvSpPr/>
            <p:nvPr/>
          </p:nvSpPr>
          <p:spPr>
            <a:xfrm>
              <a:off x="4964780" y="4636490"/>
              <a:ext cx="243222" cy="685026"/>
            </a:xfrm>
            <a:custGeom>
              <a:avLst/>
              <a:gdLst/>
              <a:ahLst/>
              <a:cxnLst/>
              <a:rect l="l" t="t" r="r" b="b"/>
              <a:pathLst>
                <a:path w="243222" h="685026" extrusionOk="0">
                  <a:moveTo>
                    <a:pt x="191845" y="-26"/>
                  </a:moveTo>
                  <a:cubicBezTo>
                    <a:pt x="192317" y="1235"/>
                    <a:pt x="192869" y="2470"/>
                    <a:pt x="193316" y="3757"/>
                  </a:cubicBezTo>
                  <a:cubicBezTo>
                    <a:pt x="196127" y="11535"/>
                    <a:pt x="198755" y="19496"/>
                    <a:pt x="201198" y="27641"/>
                  </a:cubicBezTo>
                  <a:cubicBezTo>
                    <a:pt x="206085" y="43957"/>
                    <a:pt x="210263" y="61009"/>
                    <a:pt x="213915" y="79033"/>
                  </a:cubicBezTo>
                  <a:cubicBezTo>
                    <a:pt x="217567" y="97084"/>
                    <a:pt x="220667" y="116054"/>
                    <a:pt x="223426" y="136101"/>
                  </a:cubicBezTo>
                  <a:cubicBezTo>
                    <a:pt x="226211" y="156148"/>
                    <a:pt x="228655" y="177325"/>
                    <a:pt x="230888" y="199658"/>
                  </a:cubicBezTo>
                  <a:cubicBezTo>
                    <a:pt x="235250" y="243248"/>
                    <a:pt x="238876" y="291802"/>
                    <a:pt x="243132" y="345717"/>
                  </a:cubicBezTo>
                  <a:cubicBezTo>
                    <a:pt x="212706" y="449737"/>
                    <a:pt x="176448" y="539858"/>
                    <a:pt x="151986" y="601471"/>
                  </a:cubicBezTo>
                  <a:cubicBezTo>
                    <a:pt x="-81119" y="843772"/>
                    <a:pt x="23164" y="481844"/>
                    <a:pt x="23164" y="481844"/>
                  </a:cubicBezTo>
                  <a:cubicBezTo>
                    <a:pt x="175029" y="316001"/>
                    <a:pt x="243999" y="171545"/>
                    <a:pt x="191845" y="-26"/>
                  </a:cubicBezTo>
                  <a:lnTo>
                    <a:pt x="191845" y="-26"/>
                  </a:ln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94" name="Google Shape;154;p5">
              <a:extLst>
                <a:ext uri="{FF2B5EF4-FFF2-40B4-BE49-F238E27FC236}">
                  <a16:creationId xmlns:a16="http://schemas.microsoft.com/office/drawing/2014/main" id="{0447224E-829F-432D-A677-7E65811D2498}"/>
                </a:ext>
              </a:extLst>
            </p:cNvPr>
            <p:cNvSpPr/>
            <p:nvPr/>
          </p:nvSpPr>
          <p:spPr>
            <a:xfrm>
              <a:off x="4719916" y="3559135"/>
              <a:ext cx="82016" cy="207333"/>
            </a:xfrm>
            <a:custGeom>
              <a:avLst/>
              <a:gdLst/>
              <a:ahLst/>
              <a:cxnLst/>
              <a:rect l="l" t="t" r="r" b="b"/>
              <a:pathLst>
                <a:path w="82016" h="207333" extrusionOk="0">
                  <a:moveTo>
                    <a:pt x="17187" y="17371"/>
                  </a:moveTo>
                  <a:cubicBezTo>
                    <a:pt x="17187" y="17371"/>
                    <a:pt x="30771" y="-3307"/>
                    <a:pt x="54155" y="424"/>
                  </a:cubicBezTo>
                  <a:cubicBezTo>
                    <a:pt x="77539" y="4129"/>
                    <a:pt x="81927" y="38680"/>
                    <a:pt x="81927" y="38680"/>
                  </a:cubicBezTo>
                  <a:cubicBezTo>
                    <a:pt x="60828" y="108622"/>
                    <a:pt x="71023" y="195353"/>
                    <a:pt x="71023" y="195353"/>
                  </a:cubicBezTo>
                  <a:lnTo>
                    <a:pt x="3603" y="207308"/>
                  </a:lnTo>
                  <a:cubicBezTo>
                    <a:pt x="3577" y="207282"/>
                    <a:pt x="-10743" y="110014"/>
                    <a:pt x="17187" y="17371"/>
                  </a:cubicBezTo>
                  <a:lnTo>
                    <a:pt x="17187" y="17371"/>
                  </a:ln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95" name="Google Shape;155;p5">
              <a:extLst>
                <a:ext uri="{FF2B5EF4-FFF2-40B4-BE49-F238E27FC236}">
                  <a16:creationId xmlns:a16="http://schemas.microsoft.com/office/drawing/2014/main" id="{54EF7B1C-6C69-4C87-8328-C0395FEABA62}"/>
                </a:ext>
              </a:extLst>
            </p:cNvPr>
            <p:cNvSpPr/>
            <p:nvPr/>
          </p:nvSpPr>
          <p:spPr>
            <a:xfrm>
              <a:off x="4167470" y="3667678"/>
              <a:ext cx="1096176" cy="1314554"/>
            </a:xfrm>
            <a:custGeom>
              <a:avLst/>
              <a:gdLst/>
              <a:ahLst/>
              <a:cxnLst/>
              <a:rect l="l" t="t" r="r" b="b"/>
              <a:pathLst>
                <a:path w="1096176" h="1314554" extrusionOk="0">
                  <a:moveTo>
                    <a:pt x="581325" y="0"/>
                  </a:moveTo>
                  <a:cubicBezTo>
                    <a:pt x="872286" y="260247"/>
                    <a:pt x="999480" y="535838"/>
                    <a:pt x="1068949" y="769836"/>
                  </a:cubicBezTo>
                  <a:cubicBezTo>
                    <a:pt x="1122154" y="949053"/>
                    <a:pt x="1088760" y="1149447"/>
                    <a:pt x="1040468" y="1314529"/>
                  </a:cubicBezTo>
                  <a:cubicBezTo>
                    <a:pt x="1036238" y="1260614"/>
                    <a:pt x="1032586" y="1212059"/>
                    <a:pt x="1028224" y="1168470"/>
                  </a:cubicBezTo>
                  <a:cubicBezTo>
                    <a:pt x="1025991" y="1146137"/>
                    <a:pt x="1023521" y="1124960"/>
                    <a:pt x="1020762" y="1104912"/>
                  </a:cubicBezTo>
                  <a:cubicBezTo>
                    <a:pt x="1017977" y="1084865"/>
                    <a:pt x="1014903" y="1065895"/>
                    <a:pt x="1011251" y="1047845"/>
                  </a:cubicBezTo>
                  <a:cubicBezTo>
                    <a:pt x="1007599" y="1029794"/>
                    <a:pt x="1003421" y="1012769"/>
                    <a:pt x="998534" y="996452"/>
                  </a:cubicBezTo>
                  <a:cubicBezTo>
                    <a:pt x="996090" y="988307"/>
                    <a:pt x="993463" y="980346"/>
                    <a:pt x="990652" y="972569"/>
                  </a:cubicBezTo>
                  <a:cubicBezTo>
                    <a:pt x="990179" y="971281"/>
                    <a:pt x="989653" y="970073"/>
                    <a:pt x="989180" y="968785"/>
                  </a:cubicBezTo>
                  <a:cubicBezTo>
                    <a:pt x="983426" y="949815"/>
                    <a:pt x="976542" y="930609"/>
                    <a:pt x="967741" y="910903"/>
                  </a:cubicBezTo>
                  <a:cubicBezTo>
                    <a:pt x="816059" y="570940"/>
                    <a:pt x="670447" y="350762"/>
                    <a:pt x="581351" y="248476"/>
                  </a:cubicBezTo>
                  <a:cubicBezTo>
                    <a:pt x="389391" y="360299"/>
                    <a:pt x="173600" y="596952"/>
                    <a:pt x="96485" y="814818"/>
                  </a:cubicBezTo>
                  <a:cubicBezTo>
                    <a:pt x="96275" y="815265"/>
                    <a:pt x="96039" y="815685"/>
                    <a:pt x="95829" y="816132"/>
                  </a:cubicBezTo>
                  <a:cubicBezTo>
                    <a:pt x="92492" y="823436"/>
                    <a:pt x="89339" y="830872"/>
                    <a:pt x="86475" y="838465"/>
                  </a:cubicBezTo>
                  <a:cubicBezTo>
                    <a:pt x="83611" y="846058"/>
                    <a:pt x="80957" y="853783"/>
                    <a:pt x="78514" y="861691"/>
                  </a:cubicBezTo>
                  <a:cubicBezTo>
                    <a:pt x="76070" y="869600"/>
                    <a:pt x="73837" y="877719"/>
                    <a:pt x="71788" y="885995"/>
                  </a:cubicBezTo>
                  <a:cubicBezTo>
                    <a:pt x="67689" y="902522"/>
                    <a:pt x="64378" y="919784"/>
                    <a:pt x="61593" y="937966"/>
                  </a:cubicBezTo>
                  <a:cubicBezTo>
                    <a:pt x="58808" y="956147"/>
                    <a:pt x="56575" y="975275"/>
                    <a:pt x="54788" y="995454"/>
                  </a:cubicBezTo>
                  <a:cubicBezTo>
                    <a:pt x="52975" y="1015606"/>
                    <a:pt x="51583" y="1036757"/>
                    <a:pt x="50427" y="1059169"/>
                  </a:cubicBezTo>
                  <a:cubicBezTo>
                    <a:pt x="48982" y="1087388"/>
                    <a:pt x="48062" y="1121413"/>
                    <a:pt x="47064" y="1153756"/>
                  </a:cubicBezTo>
                  <a:cubicBezTo>
                    <a:pt x="9202" y="1018601"/>
                    <a:pt x="-12763" y="875407"/>
                    <a:pt x="7784" y="747320"/>
                  </a:cubicBezTo>
                  <a:cubicBezTo>
                    <a:pt x="63222" y="401471"/>
                    <a:pt x="342071" y="104256"/>
                    <a:pt x="581298" y="-26"/>
                  </a:cubicBezTo>
                  <a:lnTo>
                    <a:pt x="581325" y="0"/>
                  </a:lnTo>
                  <a:close/>
                </a:path>
              </a:pathLst>
            </a:custGeom>
            <a:solidFill>
              <a:srgbClr val="CB381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96" name="Google Shape;251;p7">
            <a:extLst>
              <a:ext uri="{FF2B5EF4-FFF2-40B4-BE49-F238E27FC236}">
                <a16:creationId xmlns:a16="http://schemas.microsoft.com/office/drawing/2014/main" id="{48DFC28F-E5D4-47CB-8608-CCD8023F3F76}"/>
              </a:ext>
            </a:extLst>
          </p:cNvPr>
          <p:cNvGrpSpPr/>
          <p:nvPr/>
        </p:nvGrpSpPr>
        <p:grpSpPr>
          <a:xfrm>
            <a:off x="8724035" y="4408908"/>
            <a:ext cx="2993503" cy="1873569"/>
            <a:chOff x="6689597" y="4026978"/>
            <a:chExt cx="1992915" cy="994886"/>
          </a:xfrm>
        </p:grpSpPr>
        <p:sp>
          <p:nvSpPr>
            <p:cNvPr id="97" name="Google Shape;252;p7">
              <a:extLst>
                <a:ext uri="{FF2B5EF4-FFF2-40B4-BE49-F238E27FC236}">
                  <a16:creationId xmlns:a16="http://schemas.microsoft.com/office/drawing/2014/main" id="{0708D739-00F8-404B-8FC2-DE9A2059C6D6}"/>
                </a:ext>
              </a:extLst>
            </p:cNvPr>
            <p:cNvSpPr/>
            <p:nvPr/>
          </p:nvSpPr>
          <p:spPr>
            <a:xfrm>
              <a:off x="6689597" y="4056887"/>
              <a:ext cx="1299209" cy="964977"/>
            </a:xfrm>
            <a:custGeom>
              <a:avLst/>
              <a:gdLst/>
              <a:ahLst/>
              <a:cxnLst/>
              <a:rect l="l" t="t" r="r" b="b"/>
              <a:pathLst>
                <a:path w="1299209" h="964977" extrusionOk="0">
                  <a:moveTo>
                    <a:pt x="1236154" y="0"/>
                  </a:moveTo>
                  <a:lnTo>
                    <a:pt x="0" y="964978"/>
                  </a:lnTo>
                  <a:lnTo>
                    <a:pt x="566833" y="587407"/>
                  </a:lnTo>
                  <a:lnTo>
                    <a:pt x="1217200" y="961834"/>
                  </a:lnTo>
                  <a:lnTo>
                    <a:pt x="608647" y="555022"/>
                  </a:lnTo>
                  <a:lnTo>
                    <a:pt x="1299210" y="44196"/>
                  </a:lnTo>
                  <a:close/>
                </a:path>
              </a:pathLst>
            </a:custGeom>
            <a:solidFill>
              <a:srgbClr val="833C0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98" name="Google Shape;253;p7">
              <a:extLst>
                <a:ext uri="{FF2B5EF4-FFF2-40B4-BE49-F238E27FC236}">
                  <a16:creationId xmlns:a16="http://schemas.microsoft.com/office/drawing/2014/main" id="{E1020974-1F1B-402A-A81A-CA8015110448}"/>
                </a:ext>
              </a:extLst>
            </p:cNvPr>
            <p:cNvSpPr/>
            <p:nvPr/>
          </p:nvSpPr>
          <p:spPr>
            <a:xfrm>
              <a:off x="7133748" y="4026978"/>
              <a:ext cx="1470374" cy="709517"/>
            </a:xfrm>
            <a:custGeom>
              <a:avLst/>
              <a:gdLst/>
              <a:ahLst/>
              <a:cxnLst/>
              <a:rect l="l" t="t" r="r" b="b"/>
              <a:pathLst>
                <a:path w="1470374" h="709517" extrusionOk="0">
                  <a:moveTo>
                    <a:pt x="1470374" y="0"/>
                  </a:moveTo>
                  <a:cubicBezTo>
                    <a:pt x="1390269" y="387858"/>
                    <a:pt x="1038415" y="709517"/>
                    <a:pt x="731615" y="709517"/>
                  </a:cubicBezTo>
                  <a:lnTo>
                    <a:pt x="0" y="709517"/>
                  </a:lnTo>
                  <a:cubicBezTo>
                    <a:pt x="365760" y="709517"/>
                    <a:pt x="668464" y="322707"/>
                    <a:pt x="778383" y="6287"/>
                  </a:cubicBezTo>
                  <a:lnTo>
                    <a:pt x="1470374" y="0"/>
                  </a:lnTo>
                  <a:close/>
                </a:path>
              </a:pathLst>
            </a:custGeom>
            <a:solidFill>
              <a:srgbClr val="FFF2C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99" name="Google Shape;254;p7">
              <a:extLst>
                <a:ext uri="{FF2B5EF4-FFF2-40B4-BE49-F238E27FC236}">
                  <a16:creationId xmlns:a16="http://schemas.microsoft.com/office/drawing/2014/main" id="{B1888C1A-E3AD-4D62-BD78-7B6369EE1FF4}"/>
                </a:ext>
              </a:extLst>
            </p:cNvPr>
            <p:cNvSpPr/>
            <p:nvPr/>
          </p:nvSpPr>
          <p:spPr>
            <a:xfrm>
              <a:off x="6779608" y="4595430"/>
              <a:ext cx="1105185" cy="141065"/>
            </a:xfrm>
            <a:custGeom>
              <a:avLst/>
              <a:gdLst/>
              <a:ahLst/>
              <a:cxnLst/>
              <a:rect l="l" t="t" r="r" b="b"/>
              <a:pathLst>
                <a:path w="1105185" h="141065" extrusionOk="0">
                  <a:moveTo>
                    <a:pt x="0" y="0"/>
                  </a:moveTo>
                  <a:cubicBezTo>
                    <a:pt x="117920" y="88392"/>
                    <a:pt x="249460" y="141065"/>
                    <a:pt x="373571" y="141065"/>
                  </a:cubicBezTo>
                  <a:lnTo>
                    <a:pt x="1105186" y="141065"/>
                  </a:lnTo>
                  <a:cubicBezTo>
                    <a:pt x="966978" y="141065"/>
                    <a:pt x="837724" y="85820"/>
                    <a:pt x="724472" y="0"/>
                  </a:cubicBezTo>
                  <a:lnTo>
                    <a:pt x="0" y="0"/>
                  </a:lnTo>
                  <a:close/>
                </a:path>
              </a:pathLst>
            </a:custGeom>
            <a:solidFill>
              <a:srgbClr val="F5E4B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00" name="Google Shape;255;p7">
              <a:extLst>
                <a:ext uri="{FF2B5EF4-FFF2-40B4-BE49-F238E27FC236}">
                  <a16:creationId xmlns:a16="http://schemas.microsoft.com/office/drawing/2014/main" id="{6DF137FB-F58C-438F-8023-C32A76CE45D4}"/>
                </a:ext>
              </a:extLst>
            </p:cNvPr>
            <p:cNvSpPr/>
            <p:nvPr/>
          </p:nvSpPr>
          <p:spPr>
            <a:xfrm>
              <a:off x="7383398" y="4056887"/>
              <a:ext cx="1299114" cy="964977"/>
            </a:xfrm>
            <a:custGeom>
              <a:avLst/>
              <a:gdLst/>
              <a:ahLst/>
              <a:cxnLst/>
              <a:rect l="l" t="t" r="r" b="b"/>
              <a:pathLst>
                <a:path w="1299114" h="964977" extrusionOk="0">
                  <a:moveTo>
                    <a:pt x="1236059" y="0"/>
                  </a:moveTo>
                  <a:lnTo>
                    <a:pt x="0" y="964978"/>
                  </a:lnTo>
                  <a:lnTo>
                    <a:pt x="566833" y="587407"/>
                  </a:lnTo>
                  <a:lnTo>
                    <a:pt x="1217200" y="961834"/>
                  </a:lnTo>
                  <a:lnTo>
                    <a:pt x="608552" y="555022"/>
                  </a:lnTo>
                  <a:lnTo>
                    <a:pt x="1299115" y="44196"/>
                  </a:lnTo>
                  <a:close/>
                </a:path>
              </a:pathLst>
            </a:custGeom>
            <a:solidFill>
              <a:srgbClr val="833C0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101" name="Google Shape;187;p5">
            <a:extLst>
              <a:ext uri="{FF2B5EF4-FFF2-40B4-BE49-F238E27FC236}">
                <a16:creationId xmlns:a16="http://schemas.microsoft.com/office/drawing/2014/main" id="{CE326856-B150-4045-98C4-C8D058FA0C0B}"/>
              </a:ext>
            </a:extLst>
          </p:cNvPr>
          <p:cNvGrpSpPr/>
          <p:nvPr/>
        </p:nvGrpSpPr>
        <p:grpSpPr>
          <a:xfrm>
            <a:off x="10461224" y="5703249"/>
            <a:ext cx="778382" cy="1138235"/>
            <a:chOff x="4610438" y="3689854"/>
            <a:chExt cx="2773002" cy="4054987"/>
          </a:xfrm>
        </p:grpSpPr>
        <p:sp>
          <p:nvSpPr>
            <p:cNvPr id="102" name="Google Shape;188;p5">
              <a:extLst>
                <a:ext uri="{FF2B5EF4-FFF2-40B4-BE49-F238E27FC236}">
                  <a16:creationId xmlns:a16="http://schemas.microsoft.com/office/drawing/2014/main" id="{ED555FA7-975E-4793-97A0-5C0B85A37B35}"/>
                </a:ext>
              </a:extLst>
            </p:cNvPr>
            <p:cNvSpPr/>
            <p:nvPr/>
          </p:nvSpPr>
          <p:spPr>
            <a:xfrm>
              <a:off x="4967785" y="5036024"/>
              <a:ext cx="1706100" cy="1282800"/>
            </a:xfrm>
            <a:prstGeom prst="ellipse">
              <a:avLst/>
            </a:prstGeom>
            <a:solidFill>
              <a:srgbClr val="FFE68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nvGrpSpPr>
            <p:cNvPr id="103" name="Google Shape;189;p5">
              <a:extLst>
                <a:ext uri="{FF2B5EF4-FFF2-40B4-BE49-F238E27FC236}">
                  <a16:creationId xmlns:a16="http://schemas.microsoft.com/office/drawing/2014/main" id="{3161E187-2429-416E-A10D-08B0208DEDD5}"/>
                </a:ext>
              </a:extLst>
            </p:cNvPr>
            <p:cNvGrpSpPr/>
            <p:nvPr/>
          </p:nvGrpSpPr>
          <p:grpSpPr>
            <a:xfrm>
              <a:off x="4610438" y="3689854"/>
              <a:ext cx="2773002" cy="4054987"/>
              <a:chOff x="4768606" y="1356086"/>
              <a:chExt cx="2773002" cy="4054987"/>
            </a:xfrm>
          </p:grpSpPr>
          <p:sp>
            <p:nvSpPr>
              <p:cNvPr id="104" name="Google Shape;190;p5">
                <a:extLst>
                  <a:ext uri="{FF2B5EF4-FFF2-40B4-BE49-F238E27FC236}">
                    <a16:creationId xmlns:a16="http://schemas.microsoft.com/office/drawing/2014/main" id="{BFC3C8B2-35AD-4D6D-AD86-12F53E2821BA}"/>
                  </a:ext>
                </a:extLst>
              </p:cNvPr>
              <p:cNvSpPr/>
              <p:nvPr/>
            </p:nvSpPr>
            <p:spPr>
              <a:xfrm>
                <a:off x="5859665" y="2715567"/>
                <a:ext cx="697953" cy="280492"/>
              </a:xfrm>
              <a:custGeom>
                <a:avLst/>
                <a:gdLst/>
                <a:ahLst/>
                <a:cxnLst/>
                <a:rect l="l" t="t" r="r" b="b"/>
                <a:pathLst>
                  <a:path w="697953" h="280492" extrusionOk="0">
                    <a:moveTo>
                      <a:pt x="123728" y="162813"/>
                    </a:moveTo>
                    <a:cubicBezTo>
                      <a:pt x="123728" y="162813"/>
                      <a:pt x="306370" y="182387"/>
                      <a:pt x="410735" y="195427"/>
                    </a:cubicBezTo>
                    <a:cubicBezTo>
                      <a:pt x="515100" y="208476"/>
                      <a:pt x="671653" y="280228"/>
                      <a:pt x="671653" y="280228"/>
                    </a:cubicBezTo>
                    <a:lnTo>
                      <a:pt x="697742" y="188902"/>
                    </a:lnTo>
                    <a:lnTo>
                      <a:pt x="215044" y="-265"/>
                    </a:lnTo>
                    <a:lnTo>
                      <a:pt x="71540" y="58448"/>
                    </a:lnTo>
                    <a:lnTo>
                      <a:pt x="-212" y="117150"/>
                    </a:lnTo>
                    <a:lnTo>
                      <a:pt x="123728" y="162813"/>
                    </a:lnTo>
                    <a:close/>
                  </a:path>
                </a:pathLst>
              </a:custGeom>
              <a:solidFill>
                <a:srgbClr val="FFEEAA"/>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05" name="Google Shape;191;p5">
                <a:extLst>
                  <a:ext uri="{FF2B5EF4-FFF2-40B4-BE49-F238E27FC236}">
                    <a16:creationId xmlns:a16="http://schemas.microsoft.com/office/drawing/2014/main" id="{1874D93A-1361-49E2-80EB-92D7AFB8C911}"/>
                  </a:ext>
                </a:extLst>
              </p:cNvPr>
              <p:cNvSpPr/>
              <p:nvPr/>
            </p:nvSpPr>
            <p:spPr>
              <a:xfrm>
                <a:off x="5598775" y="2647811"/>
                <a:ext cx="1128474" cy="400061"/>
              </a:xfrm>
              <a:custGeom>
                <a:avLst/>
                <a:gdLst/>
                <a:ahLst/>
                <a:cxnLst/>
                <a:rect l="l" t="t" r="r" b="b"/>
                <a:pathLst>
                  <a:path w="1128474" h="400061" extrusionOk="0">
                    <a:moveTo>
                      <a:pt x="71531" y="28354"/>
                    </a:moveTo>
                    <a:cubicBezTo>
                      <a:pt x="71531" y="28354"/>
                      <a:pt x="293311" y="15305"/>
                      <a:pt x="345498" y="2265"/>
                    </a:cubicBezTo>
                    <a:cubicBezTo>
                      <a:pt x="397686" y="-10784"/>
                      <a:pt x="632506" y="28354"/>
                      <a:pt x="717307" y="80541"/>
                    </a:cubicBezTo>
                    <a:cubicBezTo>
                      <a:pt x="802108" y="132719"/>
                      <a:pt x="912998" y="106631"/>
                      <a:pt x="997799" y="178382"/>
                    </a:cubicBezTo>
                    <a:cubicBezTo>
                      <a:pt x="1082600" y="250134"/>
                      <a:pt x="1128263" y="354499"/>
                      <a:pt x="1128263" y="354499"/>
                    </a:cubicBezTo>
                    <a:cubicBezTo>
                      <a:pt x="1128263" y="354499"/>
                      <a:pt x="1023897" y="419727"/>
                      <a:pt x="984759" y="393638"/>
                    </a:cubicBezTo>
                    <a:cubicBezTo>
                      <a:pt x="945621" y="367539"/>
                      <a:pt x="906483" y="354499"/>
                      <a:pt x="847780" y="302312"/>
                    </a:cubicBezTo>
                    <a:cubicBezTo>
                      <a:pt x="789078" y="250125"/>
                      <a:pt x="632525" y="171848"/>
                      <a:pt x="495536" y="171848"/>
                    </a:cubicBezTo>
                    <a:cubicBezTo>
                      <a:pt x="358557" y="171848"/>
                      <a:pt x="312894" y="204462"/>
                      <a:pt x="273756" y="204462"/>
                    </a:cubicBezTo>
                    <a:cubicBezTo>
                      <a:pt x="234618" y="204462"/>
                      <a:pt x="188955" y="224036"/>
                      <a:pt x="188955" y="224036"/>
                    </a:cubicBezTo>
                    <a:lnTo>
                      <a:pt x="-212" y="191413"/>
                    </a:lnTo>
                    <a:lnTo>
                      <a:pt x="71540" y="28335"/>
                    </a:lnTo>
                    <a:close/>
                  </a:path>
                </a:pathLst>
              </a:custGeom>
              <a:solidFill>
                <a:srgbClr val="FFE68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06" name="Google Shape;192;p5">
                <a:extLst>
                  <a:ext uri="{FF2B5EF4-FFF2-40B4-BE49-F238E27FC236}">
                    <a16:creationId xmlns:a16="http://schemas.microsoft.com/office/drawing/2014/main" id="{29FA44CF-C3BF-479C-A97F-9B5929D5601E}"/>
                  </a:ext>
                </a:extLst>
              </p:cNvPr>
              <p:cNvSpPr/>
              <p:nvPr/>
            </p:nvSpPr>
            <p:spPr>
              <a:xfrm>
                <a:off x="4920328" y="2650264"/>
                <a:ext cx="2230869" cy="973807"/>
              </a:xfrm>
              <a:custGeom>
                <a:avLst/>
                <a:gdLst/>
                <a:ahLst/>
                <a:cxnLst/>
                <a:rect l="l" t="t" r="r" b="b"/>
                <a:pathLst>
                  <a:path w="2230869" h="973807" extrusionOk="0">
                    <a:moveTo>
                      <a:pt x="-212" y="508532"/>
                    </a:moveTo>
                    <a:cubicBezTo>
                      <a:pt x="-212" y="508532"/>
                      <a:pt x="78065" y="351979"/>
                      <a:pt x="188955" y="306316"/>
                    </a:cubicBezTo>
                    <a:cubicBezTo>
                      <a:pt x="299845" y="260654"/>
                      <a:pt x="554239" y="136714"/>
                      <a:pt x="554239" y="136714"/>
                    </a:cubicBezTo>
                    <a:cubicBezTo>
                      <a:pt x="554239" y="136714"/>
                      <a:pt x="671653" y="51913"/>
                      <a:pt x="697742" y="38873"/>
                    </a:cubicBezTo>
                    <a:cubicBezTo>
                      <a:pt x="723831" y="25824"/>
                      <a:pt x="756445" y="-265"/>
                      <a:pt x="756445" y="-265"/>
                    </a:cubicBezTo>
                    <a:cubicBezTo>
                      <a:pt x="756445" y="-265"/>
                      <a:pt x="762970" y="221516"/>
                      <a:pt x="802108" y="234565"/>
                    </a:cubicBezTo>
                    <a:cubicBezTo>
                      <a:pt x="841246" y="247614"/>
                      <a:pt x="873860" y="188902"/>
                      <a:pt x="965185" y="241089"/>
                    </a:cubicBezTo>
                    <a:cubicBezTo>
                      <a:pt x="1056511" y="293267"/>
                      <a:pt x="1121738" y="280228"/>
                      <a:pt x="1147827" y="280228"/>
                    </a:cubicBezTo>
                    <a:cubicBezTo>
                      <a:pt x="1173926" y="280228"/>
                      <a:pt x="1239153" y="273703"/>
                      <a:pt x="1278291" y="299792"/>
                    </a:cubicBezTo>
                    <a:cubicBezTo>
                      <a:pt x="1317429" y="325891"/>
                      <a:pt x="1382656" y="325891"/>
                      <a:pt x="1480507" y="351979"/>
                    </a:cubicBezTo>
                    <a:cubicBezTo>
                      <a:pt x="1578347" y="378068"/>
                      <a:pt x="1695762" y="397642"/>
                      <a:pt x="1721861" y="391118"/>
                    </a:cubicBezTo>
                    <a:cubicBezTo>
                      <a:pt x="1747959" y="384593"/>
                      <a:pt x="1832751" y="338930"/>
                      <a:pt x="1878414" y="384593"/>
                    </a:cubicBezTo>
                    <a:cubicBezTo>
                      <a:pt x="1924077" y="430256"/>
                      <a:pt x="2139332" y="567235"/>
                      <a:pt x="2139332" y="567235"/>
                    </a:cubicBezTo>
                    <a:lnTo>
                      <a:pt x="2230658" y="671600"/>
                    </a:lnTo>
                    <a:cubicBezTo>
                      <a:pt x="2230658" y="671600"/>
                      <a:pt x="2080629" y="958607"/>
                      <a:pt x="1956690" y="971657"/>
                    </a:cubicBezTo>
                    <a:cubicBezTo>
                      <a:pt x="1832751" y="984706"/>
                      <a:pt x="1428329" y="925994"/>
                      <a:pt x="1343528" y="919469"/>
                    </a:cubicBezTo>
                    <a:cubicBezTo>
                      <a:pt x="1258727" y="912954"/>
                      <a:pt x="919532" y="841202"/>
                      <a:pt x="808642" y="841202"/>
                    </a:cubicBezTo>
                    <a:cubicBezTo>
                      <a:pt x="697752" y="841202"/>
                      <a:pt x="417260" y="815104"/>
                      <a:pt x="365082" y="802064"/>
                    </a:cubicBezTo>
                    <a:cubicBezTo>
                      <a:pt x="312894" y="789015"/>
                      <a:pt x="188964" y="730312"/>
                      <a:pt x="162866" y="665085"/>
                    </a:cubicBezTo>
                    <a:cubicBezTo>
                      <a:pt x="136767" y="599849"/>
                      <a:pt x="97629" y="534621"/>
                      <a:pt x="97629" y="534621"/>
                    </a:cubicBezTo>
                    <a:lnTo>
                      <a:pt x="-212" y="508523"/>
                    </a:lnTo>
                    <a:close/>
                  </a:path>
                </a:pathLst>
              </a:custGeom>
              <a:solidFill>
                <a:srgbClr val="FFEEAA"/>
              </a:solidFill>
              <a:ln w="9525" cap="flat" cmpd="sng">
                <a:solidFill>
                  <a:srgbClr val="FFE68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07" name="Google Shape;193;p5">
                <a:extLst>
                  <a:ext uri="{FF2B5EF4-FFF2-40B4-BE49-F238E27FC236}">
                    <a16:creationId xmlns:a16="http://schemas.microsoft.com/office/drawing/2014/main" id="{E3A1326E-5D02-4429-9A70-DE848E757558}"/>
                  </a:ext>
                </a:extLst>
              </p:cNvPr>
              <p:cNvSpPr/>
              <p:nvPr/>
            </p:nvSpPr>
            <p:spPr>
              <a:xfrm>
                <a:off x="4917060" y="3126476"/>
                <a:ext cx="2260217" cy="569572"/>
              </a:xfrm>
              <a:custGeom>
                <a:avLst/>
                <a:gdLst/>
                <a:ahLst/>
                <a:cxnLst/>
                <a:rect l="l" t="t" r="r" b="b"/>
                <a:pathLst>
                  <a:path w="2260217" h="569572" extrusionOk="0">
                    <a:moveTo>
                      <a:pt x="935840" y="338930"/>
                    </a:moveTo>
                    <a:cubicBezTo>
                      <a:pt x="935840" y="338930"/>
                      <a:pt x="720585" y="299792"/>
                      <a:pt x="661872" y="306316"/>
                    </a:cubicBezTo>
                    <a:cubicBezTo>
                      <a:pt x="603170" y="312841"/>
                      <a:pt x="361816" y="280228"/>
                      <a:pt x="316153" y="254129"/>
                    </a:cubicBezTo>
                    <a:cubicBezTo>
                      <a:pt x="270490" y="228040"/>
                      <a:pt x="192214" y="208476"/>
                      <a:pt x="185689" y="162813"/>
                    </a:cubicBezTo>
                    <a:cubicBezTo>
                      <a:pt x="179164" y="117150"/>
                      <a:pt x="140026" y="25834"/>
                      <a:pt x="140026" y="25834"/>
                    </a:cubicBezTo>
                    <a:lnTo>
                      <a:pt x="153075" y="-265"/>
                    </a:lnTo>
                    <a:cubicBezTo>
                      <a:pt x="153075" y="-265"/>
                      <a:pt x="42185" y="25834"/>
                      <a:pt x="16096" y="25834"/>
                    </a:cubicBezTo>
                    <a:cubicBezTo>
                      <a:pt x="-9993" y="25834"/>
                      <a:pt x="3047" y="91061"/>
                      <a:pt x="3047" y="91061"/>
                    </a:cubicBezTo>
                    <a:cubicBezTo>
                      <a:pt x="3047" y="91061"/>
                      <a:pt x="237877" y="410692"/>
                      <a:pt x="498795" y="443305"/>
                    </a:cubicBezTo>
                    <a:cubicBezTo>
                      <a:pt x="759713" y="475919"/>
                      <a:pt x="1222847" y="515057"/>
                      <a:pt x="1431578" y="521582"/>
                    </a:cubicBezTo>
                    <a:cubicBezTo>
                      <a:pt x="1640309" y="528106"/>
                      <a:pt x="1927326" y="599858"/>
                      <a:pt x="2005602" y="554195"/>
                    </a:cubicBezTo>
                    <a:cubicBezTo>
                      <a:pt x="2083879" y="508532"/>
                      <a:pt x="2175204" y="462869"/>
                      <a:pt x="2194769" y="417216"/>
                    </a:cubicBezTo>
                    <a:cubicBezTo>
                      <a:pt x="2214343" y="371553"/>
                      <a:pt x="2240432" y="299801"/>
                      <a:pt x="2240432" y="299801"/>
                    </a:cubicBezTo>
                    <a:lnTo>
                      <a:pt x="2260006" y="175862"/>
                    </a:lnTo>
                    <a:lnTo>
                      <a:pt x="2214343" y="143249"/>
                    </a:lnTo>
                    <a:cubicBezTo>
                      <a:pt x="2214343" y="143249"/>
                      <a:pt x="2136066" y="306326"/>
                      <a:pt x="2096928" y="358504"/>
                    </a:cubicBezTo>
                    <a:cubicBezTo>
                      <a:pt x="2057790" y="410692"/>
                      <a:pt x="1881672" y="469394"/>
                      <a:pt x="1783822" y="456345"/>
                    </a:cubicBezTo>
                    <a:cubicBezTo>
                      <a:pt x="1685981" y="443296"/>
                      <a:pt x="1333737" y="417207"/>
                      <a:pt x="1229372" y="384593"/>
                    </a:cubicBezTo>
                    <a:cubicBezTo>
                      <a:pt x="1125006" y="351979"/>
                      <a:pt x="955404" y="358504"/>
                      <a:pt x="935840" y="338930"/>
                    </a:cubicBezTo>
                    <a:close/>
                  </a:path>
                </a:pathLst>
              </a:custGeom>
              <a:solidFill>
                <a:srgbClr val="D0DC7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08" name="Google Shape;194;p5">
                <a:extLst>
                  <a:ext uri="{FF2B5EF4-FFF2-40B4-BE49-F238E27FC236}">
                    <a16:creationId xmlns:a16="http://schemas.microsoft.com/office/drawing/2014/main" id="{D6B91FB0-EAA6-477E-86BC-45F2E94E0DE5}"/>
                  </a:ext>
                </a:extLst>
              </p:cNvPr>
              <p:cNvSpPr/>
              <p:nvPr/>
            </p:nvSpPr>
            <p:spPr>
              <a:xfrm>
                <a:off x="4768606" y="3145974"/>
                <a:ext cx="2466770" cy="2265099"/>
              </a:xfrm>
              <a:custGeom>
                <a:avLst/>
                <a:gdLst/>
                <a:ahLst/>
                <a:cxnLst/>
                <a:rect l="l" t="t" r="r" b="b"/>
                <a:pathLst>
                  <a:path w="2466770" h="2265099" extrusionOk="0">
                    <a:moveTo>
                      <a:pt x="138461" y="-226"/>
                    </a:moveTo>
                    <a:cubicBezTo>
                      <a:pt x="138461" y="-226"/>
                      <a:pt x="-18092" y="97614"/>
                      <a:pt x="1482" y="749915"/>
                    </a:cubicBezTo>
                    <a:cubicBezTo>
                      <a:pt x="21056" y="1402215"/>
                      <a:pt x="275450" y="1897963"/>
                      <a:pt x="536368" y="2106656"/>
                    </a:cubicBezTo>
                    <a:cubicBezTo>
                      <a:pt x="797286" y="2315387"/>
                      <a:pt x="1358261" y="2321912"/>
                      <a:pt x="1632219" y="2100132"/>
                    </a:cubicBezTo>
                    <a:cubicBezTo>
                      <a:pt x="1906187" y="1878351"/>
                      <a:pt x="2264946" y="1434791"/>
                      <a:pt x="2369311" y="1141249"/>
                    </a:cubicBezTo>
                    <a:cubicBezTo>
                      <a:pt x="2473677" y="847718"/>
                      <a:pt x="2473677" y="508523"/>
                      <a:pt x="2460637" y="378059"/>
                    </a:cubicBezTo>
                    <a:cubicBezTo>
                      <a:pt x="2447588" y="247595"/>
                      <a:pt x="2421499" y="156279"/>
                      <a:pt x="2421499" y="156279"/>
                    </a:cubicBezTo>
                    <a:cubicBezTo>
                      <a:pt x="2421499" y="156279"/>
                      <a:pt x="2323658" y="254120"/>
                      <a:pt x="2317133" y="319356"/>
                    </a:cubicBezTo>
                    <a:cubicBezTo>
                      <a:pt x="2310609" y="384584"/>
                      <a:pt x="2212768" y="462860"/>
                      <a:pt x="2062740" y="482434"/>
                    </a:cubicBezTo>
                    <a:cubicBezTo>
                      <a:pt x="1912711" y="502008"/>
                      <a:pt x="1482191" y="410682"/>
                      <a:pt x="1351736" y="397633"/>
                    </a:cubicBezTo>
                    <a:cubicBezTo>
                      <a:pt x="1221273" y="384593"/>
                      <a:pt x="1038631" y="351979"/>
                      <a:pt x="960354" y="338930"/>
                    </a:cubicBezTo>
                    <a:cubicBezTo>
                      <a:pt x="882078" y="325881"/>
                      <a:pt x="855989" y="358494"/>
                      <a:pt x="738574" y="332406"/>
                    </a:cubicBezTo>
                    <a:cubicBezTo>
                      <a:pt x="621159" y="306316"/>
                      <a:pt x="405904" y="286743"/>
                      <a:pt x="347192" y="208466"/>
                    </a:cubicBezTo>
                    <a:cubicBezTo>
                      <a:pt x="288480" y="130190"/>
                      <a:pt x="262391" y="25824"/>
                      <a:pt x="262391" y="25824"/>
                    </a:cubicBezTo>
                    <a:lnTo>
                      <a:pt x="138451" y="-265"/>
                    </a:lnTo>
                    <a:close/>
                  </a:path>
                </a:pathLst>
              </a:custGeom>
              <a:solidFill>
                <a:srgbClr val="ABC837"/>
              </a:solidFill>
              <a:ln w="9525" cap="flat" cmpd="sng">
                <a:solidFill>
                  <a:srgbClr val="A9C637"/>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09" name="Google Shape;195;p5">
                <a:extLst>
                  <a:ext uri="{FF2B5EF4-FFF2-40B4-BE49-F238E27FC236}">
                    <a16:creationId xmlns:a16="http://schemas.microsoft.com/office/drawing/2014/main" id="{A6B93185-4C33-4F8C-B358-5E50ED987C4A}"/>
                  </a:ext>
                </a:extLst>
              </p:cNvPr>
              <p:cNvSpPr/>
              <p:nvPr/>
            </p:nvSpPr>
            <p:spPr>
              <a:xfrm>
                <a:off x="4787597" y="3163404"/>
                <a:ext cx="2428825" cy="2230265"/>
              </a:xfrm>
              <a:custGeom>
                <a:avLst/>
                <a:gdLst/>
                <a:ahLst/>
                <a:cxnLst/>
                <a:rect l="l" t="t" r="r" b="b"/>
                <a:pathLst>
                  <a:path w="2428825" h="2230265" extrusionOk="0">
                    <a:moveTo>
                      <a:pt x="136329" y="-226"/>
                    </a:moveTo>
                    <a:cubicBezTo>
                      <a:pt x="136329" y="-226"/>
                      <a:pt x="-17814" y="96110"/>
                      <a:pt x="1455" y="738371"/>
                    </a:cubicBezTo>
                    <a:cubicBezTo>
                      <a:pt x="20724" y="1380632"/>
                      <a:pt x="271203" y="1868798"/>
                      <a:pt x="528112" y="2074252"/>
                    </a:cubicBezTo>
                    <a:cubicBezTo>
                      <a:pt x="785020" y="2279773"/>
                      <a:pt x="1337365" y="2286202"/>
                      <a:pt x="1607104" y="2067832"/>
                    </a:cubicBezTo>
                    <a:cubicBezTo>
                      <a:pt x="1876852" y="1849462"/>
                      <a:pt x="2230096" y="1412722"/>
                      <a:pt x="2332861" y="1123705"/>
                    </a:cubicBezTo>
                    <a:cubicBezTo>
                      <a:pt x="2435626" y="834687"/>
                      <a:pt x="2435626" y="500712"/>
                      <a:pt x="2422777" y="372258"/>
                    </a:cubicBezTo>
                    <a:cubicBezTo>
                      <a:pt x="2409928" y="243804"/>
                      <a:pt x="2384239" y="153888"/>
                      <a:pt x="2384239" y="153888"/>
                    </a:cubicBezTo>
                    <a:cubicBezTo>
                      <a:pt x="2384239" y="153888"/>
                      <a:pt x="2287903" y="250224"/>
                      <a:pt x="2281474" y="314451"/>
                    </a:cubicBezTo>
                    <a:cubicBezTo>
                      <a:pt x="2275054" y="378678"/>
                      <a:pt x="2178708" y="455745"/>
                      <a:pt x="2030995" y="475014"/>
                    </a:cubicBezTo>
                    <a:cubicBezTo>
                      <a:pt x="1883271" y="494283"/>
                      <a:pt x="1459380" y="404358"/>
                      <a:pt x="1330926" y="391518"/>
                    </a:cubicBezTo>
                    <a:cubicBezTo>
                      <a:pt x="1202472" y="378668"/>
                      <a:pt x="1022640" y="346560"/>
                      <a:pt x="945573" y="333711"/>
                    </a:cubicBezTo>
                    <a:cubicBezTo>
                      <a:pt x="868507" y="320871"/>
                      <a:pt x="842808" y="352980"/>
                      <a:pt x="727203" y="327291"/>
                    </a:cubicBezTo>
                    <a:cubicBezTo>
                      <a:pt x="611598" y="301602"/>
                      <a:pt x="399648" y="282333"/>
                      <a:pt x="341850" y="205256"/>
                    </a:cubicBezTo>
                    <a:cubicBezTo>
                      <a:pt x="284052" y="128190"/>
                      <a:pt x="258364" y="25424"/>
                      <a:pt x="258364" y="25424"/>
                    </a:cubicBezTo>
                    <a:lnTo>
                      <a:pt x="136320" y="-265"/>
                    </a:lnTo>
                    <a:close/>
                  </a:path>
                </a:pathLst>
              </a:cu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0" name="Google Shape;196;p5">
                <a:extLst>
                  <a:ext uri="{FF2B5EF4-FFF2-40B4-BE49-F238E27FC236}">
                    <a16:creationId xmlns:a16="http://schemas.microsoft.com/office/drawing/2014/main" id="{9212F188-15B6-4AF4-BDA8-52D905D9300F}"/>
                  </a:ext>
                </a:extLst>
              </p:cNvPr>
              <p:cNvSpPr/>
              <p:nvPr/>
            </p:nvSpPr>
            <p:spPr>
              <a:xfrm rot="-3929096">
                <a:off x="5337741" y="4321859"/>
                <a:ext cx="1495002" cy="419810"/>
              </a:xfrm>
              <a:custGeom>
                <a:avLst/>
                <a:gdLst/>
                <a:ahLst/>
                <a:cxnLst/>
                <a:rect l="l" t="t" r="r" b="b"/>
                <a:pathLst>
                  <a:path w="1494759" h="419742" extrusionOk="0">
                    <a:moveTo>
                      <a:pt x="-173" y="-190"/>
                    </a:moveTo>
                    <a:cubicBezTo>
                      <a:pt x="630728" y="221431"/>
                      <a:pt x="655371" y="227589"/>
                      <a:pt x="872211" y="233738"/>
                    </a:cubicBezTo>
                    <a:cubicBezTo>
                      <a:pt x="1089080" y="239895"/>
                      <a:pt x="1325670" y="166021"/>
                      <a:pt x="1350313" y="141400"/>
                    </a:cubicBezTo>
                    <a:cubicBezTo>
                      <a:pt x="1374957" y="116778"/>
                      <a:pt x="1646050" y="122927"/>
                      <a:pt x="1374957" y="246053"/>
                    </a:cubicBezTo>
                    <a:cubicBezTo>
                      <a:pt x="1103871" y="369179"/>
                      <a:pt x="936282" y="461517"/>
                      <a:pt x="679979" y="399958"/>
                    </a:cubicBezTo>
                    <a:cubicBezTo>
                      <a:pt x="423676" y="338400"/>
                      <a:pt x="300451" y="289148"/>
                      <a:pt x="201877" y="209116"/>
                    </a:cubicBezTo>
                    <a:cubicBezTo>
                      <a:pt x="103295" y="129084"/>
                      <a:pt x="4721" y="5967"/>
                      <a:pt x="-209" y="-190"/>
                    </a:cubicBezTo>
                    <a:close/>
                  </a:path>
                </a:pathLst>
              </a:custGeom>
              <a:solidFill>
                <a:srgbClr val="89A02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1" name="Google Shape;197;p5">
                <a:extLst>
                  <a:ext uri="{FF2B5EF4-FFF2-40B4-BE49-F238E27FC236}">
                    <a16:creationId xmlns:a16="http://schemas.microsoft.com/office/drawing/2014/main" id="{4E511001-B8A6-42BE-85E2-B866DE53FA4A}"/>
                  </a:ext>
                </a:extLst>
              </p:cNvPr>
              <p:cNvSpPr/>
              <p:nvPr/>
            </p:nvSpPr>
            <p:spPr>
              <a:xfrm>
                <a:off x="4796716" y="3444265"/>
                <a:ext cx="567026" cy="1561518"/>
              </a:xfrm>
              <a:custGeom>
                <a:avLst/>
                <a:gdLst/>
                <a:ahLst/>
                <a:cxnLst/>
                <a:rect l="l" t="t" r="r" b="b"/>
                <a:pathLst>
                  <a:path w="567026" h="1561518" extrusionOk="0">
                    <a:moveTo>
                      <a:pt x="38754" y="1615"/>
                    </a:moveTo>
                    <a:cubicBezTo>
                      <a:pt x="38754" y="1615"/>
                      <a:pt x="-104358" y="569114"/>
                      <a:pt x="158009" y="973546"/>
                    </a:cubicBezTo>
                    <a:cubicBezTo>
                      <a:pt x="420377" y="1377968"/>
                      <a:pt x="527720" y="1541045"/>
                      <a:pt x="563490" y="1560610"/>
                    </a:cubicBezTo>
                    <a:cubicBezTo>
                      <a:pt x="599277" y="1580174"/>
                      <a:pt x="336892" y="1149663"/>
                      <a:pt x="253424" y="875695"/>
                    </a:cubicBezTo>
                    <a:cubicBezTo>
                      <a:pt x="169938" y="601728"/>
                      <a:pt x="146098" y="353859"/>
                      <a:pt x="146098" y="236444"/>
                    </a:cubicBezTo>
                    <a:cubicBezTo>
                      <a:pt x="146098" y="119030"/>
                      <a:pt x="50683" y="-17950"/>
                      <a:pt x="38754" y="1615"/>
                    </a:cubicBezTo>
                    <a:close/>
                  </a:path>
                </a:pathLst>
              </a:custGeom>
              <a:solidFill>
                <a:srgbClr val="6680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2" name="Google Shape;198;p5">
                <a:extLst>
                  <a:ext uri="{FF2B5EF4-FFF2-40B4-BE49-F238E27FC236}">
                    <a16:creationId xmlns:a16="http://schemas.microsoft.com/office/drawing/2014/main" id="{7D9B6AEA-857F-4272-8653-F05EB02D9D85}"/>
                  </a:ext>
                </a:extLst>
              </p:cNvPr>
              <p:cNvSpPr/>
              <p:nvPr/>
            </p:nvSpPr>
            <p:spPr>
              <a:xfrm flipH="1">
                <a:off x="6610133" y="3463834"/>
                <a:ext cx="567026" cy="1561518"/>
              </a:xfrm>
              <a:custGeom>
                <a:avLst/>
                <a:gdLst/>
                <a:ahLst/>
                <a:cxnLst/>
                <a:rect l="l" t="t" r="r" b="b"/>
                <a:pathLst>
                  <a:path w="567026" h="1561518" extrusionOk="0">
                    <a:moveTo>
                      <a:pt x="38945" y="1617"/>
                    </a:moveTo>
                    <a:cubicBezTo>
                      <a:pt x="38945" y="1617"/>
                      <a:pt x="-104168" y="569116"/>
                      <a:pt x="158200" y="973548"/>
                    </a:cubicBezTo>
                    <a:cubicBezTo>
                      <a:pt x="420567" y="1377970"/>
                      <a:pt x="527911" y="1541048"/>
                      <a:pt x="563680" y="1560612"/>
                    </a:cubicBezTo>
                    <a:cubicBezTo>
                      <a:pt x="599467" y="1580176"/>
                      <a:pt x="337082" y="1149665"/>
                      <a:pt x="253614" y="875697"/>
                    </a:cubicBezTo>
                    <a:cubicBezTo>
                      <a:pt x="170128" y="601730"/>
                      <a:pt x="146288" y="353861"/>
                      <a:pt x="146288" y="236446"/>
                    </a:cubicBezTo>
                    <a:cubicBezTo>
                      <a:pt x="146288" y="119032"/>
                      <a:pt x="50874" y="-17947"/>
                      <a:pt x="38945" y="1617"/>
                    </a:cubicBezTo>
                    <a:close/>
                  </a:path>
                </a:pathLst>
              </a:custGeom>
              <a:solidFill>
                <a:srgbClr val="6680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3" name="Google Shape;199;p5">
                <a:extLst>
                  <a:ext uri="{FF2B5EF4-FFF2-40B4-BE49-F238E27FC236}">
                    <a16:creationId xmlns:a16="http://schemas.microsoft.com/office/drawing/2014/main" id="{84E64108-58E7-4F76-9440-2685F327A4B1}"/>
                  </a:ext>
                </a:extLst>
              </p:cNvPr>
              <p:cNvSpPr/>
              <p:nvPr/>
            </p:nvSpPr>
            <p:spPr>
              <a:xfrm>
                <a:off x="5024722" y="2858893"/>
                <a:ext cx="587073" cy="280584"/>
              </a:xfrm>
              <a:custGeom>
                <a:avLst/>
                <a:gdLst/>
                <a:ahLst/>
                <a:cxnLst/>
                <a:rect l="l" t="t" r="r" b="b"/>
                <a:pathLst>
                  <a:path w="587073" h="280584" extrusionOk="0">
                    <a:moveTo>
                      <a:pt x="51985" y="260756"/>
                    </a:moveTo>
                    <a:cubicBezTo>
                      <a:pt x="51985" y="260756"/>
                      <a:pt x="397705" y="175955"/>
                      <a:pt x="489021" y="84638"/>
                    </a:cubicBezTo>
                    <a:cubicBezTo>
                      <a:pt x="580347" y="-6687"/>
                      <a:pt x="586862" y="-163"/>
                      <a:pt x="586862" y="-163"/>
                    </a:cubicBezTo>
                    <a:cubicBezTo>
                      <a:pt x="586862" y="-163"/>
                      <a:pt x="384646" y="143341"/>
                      <a:pt x="234618" y="182479"/>
                    </a:cubicBezTo>
                    <a:cubicBezTo>
                      <a:pt x="84589" y="221618"/>
                      <a:pt x="-212" y="280320"/>
                      <a:pt x="-212" y="280320"/>
                    </a:cubicBezTo>
                    <a:lnTo>
                      <a:pt x="51976" y="260756"/>
                    </a:lnTo>
                    <a:close/>
                  </a:path>
                </a:pathLst>
              </a:custGeom>
              <a:solidFill>
                <a:srgbClr val="FFE68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4" name="Google Shape;200;p5">
                <a:extLst>
                  <a:ext uri="{FF2B5EF4-FFF2-40B4-BE49-F238E27FC236}">
                    <a16:creationId xmlns:a16="http://schemas.microsoft.com/office/drawing/2014/main" id="{1AE7F3AB-367C-40AD-9958-17A72DDA5535}"/>
                  </a:ext>
                </a:extLst>
              </p:cNvPr>
              <p:cNvSpPr/>
              <p:nvPr/>
            </p:nvSpPr>
            <p:spPr>
              <a:xfrm>
                <a:off x="5853188" y="2859052"/>
                <a:ext cx="477117" cy="319135"/>
              </a:xfrm>
              <a:custGeom>
                <a:avLst/>
                <a:gdLst/>
                <a:ahLst/>
                <a:cxnLst/>
                <a:rect l="l" t="t" r="r" b="b"/>
                <a:pathLst>
                  <a:path w="477117" h="319135" extrusionOk="0">
                    <a:moveTo>
                      <a:pt x="475962" y="117150"/>
                    </a:moveTo>
                    <a:cubicBezTo>
                      <a:pt x="443348" y="117150"/>
                      <a:pt x="286796" y="149764"/>
                      <a:pt x="254182" y="228040"/>
                    </a:cubicBezTo>
                    <a:cubicBezTo>
                      <a:pt x="221568" y="306317"/>
                      <a:pt x="182430" y="338930"/>
                      <a:pt x="169381" y="306317"/>
                    </a:cubicBezTo>
                    <a:cubicBezTo>
                      <a:pt x="156341" y="273703"/>
                      <a:pt x="234618" y="241090"/>
                      <a:pt x="195479" y="162813"/>
                    </a:cubicBezTo>
                    <a:cubicBezTo>
                      <a:pt x="156332" y="84537"/>
                      <a:pt x="195479" y="117150"/>
                      <a:pt x="117203" y="91061"/>
                    </a:cubicBezTo>
                    <a:cubicBezTo>
                      <a:pt x="38926" y="64972"/>
                      <a:pt x="-212" y="-265"/>
                      <a:pt x="-212" y="-265"/>
                    </a:cubicBezTo>
                    <a:cubicBezTo>
                      <a:pt x="-212" y="-265"/>
                      <a:pt x="51966" y="51923"/>
                      <a:pt x="208519" y="64972"/>
                    </a:cubicBezTo>
                    <a:cubicBezTo>
                      <a:pt x="365072" y="78012"/>
                      <a:pt x="489011" y="123675"/>
                      <a:pt x="475962" y="117150"/>
                    </a:cubicBezTo>
                    <a:close/>
                  </a:path>
                </a:pathLst>
              </a:custGeom>
              <a:solidFill>
                <a:srgbClr val="FFE68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5" name="Google Shape;201;p5">
                <a:extLst>
                  <a:ext uri="{FF2B5EF4-FFF2-40B4-BE49-F238E27FC236}">
                    <a16:creationId xmlns:a16="http://schemas.microsoft.com/office/drawing/2014/main" id="{1E403777-5672-4048-A7A5-47FF7D534EE6}"/>
                  </a:ext>
                </a:extLst>
              </p:cNvPr>
              <p:cNvSpPr/>
              <p:nvPr/>
            </p:nvSpPr>
            <p:spPr>
              <a:xfrm>
                <a:off x="6520528" y="3094577"/>
                <a:ext cx="224228" cy="239849"/>
              </a:xfrm>
              <a:custGeom>
                <a:avLst/>
                <a:gdLst/>
                <a:ahLst/>
                <a:cxnLst/>
                <a:rect l="l" t="t" r="r" b="b"/>
                <a:pathLst>
                  <a:path w="224228" h="239849" extrusionOk="0">
                    <a:moveTo>
                      <a:pt x="-212" y="-265"/>
                    </a:moveTo>
                    <a:cubicBezTo>
                      <a:pt x="-212" y="-265"/>
                      <a:pt x="-212" y="30682"/>
                      <a:pt x="55843" y="84841"/>
                    </a:cubicBezTo>
                    <a:cubicBezTo>
                      <a:pt x="111907" y="139000"/>
                      <a:pt x="224017" y="239585"/>
                      <a:pt x="224017" y="239585"/>
                    </a:cubicBezTo>
                    <a:cubicBezTo>
                      <a:pt x="224017" y="239585"/>
                      <a:pt x="55843" y="38426"/>
                      <a:pt x="-212" y="-265"/>
                    </a:cubicBezTo>
                    <a:close/>
                  </a:path>
                </a:pathLst>
              </a:custGeom>
              <a:solidFill>
                <a:srgbClr val="FFE68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6" name="Google Shape;202;p5">
                <a:extLst>
                  <a:ext uri="{FF2B5EF4-FFF2-40B4-BE49-F238E27FC236}">
                    <a16:creationId xmlns:a16="http://schemas.microsoft.com/office/drawing/2014/main" id="{E077740C-F3C1-45A6-B4FE-49023C035B49}"/>
                  </a:ext>
                </a:extLst>
              </p:cNvPr>
              <p:cNvSpPr/>
              <p:nvPr/>
            </p:nvSpPr>
            <p:spPr>
              <a:xfrm>
                <a:off x="6316312" y="3217830"/>
                <a:ext cx="9525" cy="234829"/>
              </a:xfrm>
              <a:custGeom>
                <a:avLst/>
                <a:gdLst/>
                <a:ahLst/>
                <a:cxnLst/>
                <a:rect l="l" t="t" r="r" b="b"/>
                <a:pathLst>
                  <a:path w="9525" h="234829" extrusionOk="0">
                    <a:moveTo>
                      <a:pt x="-212" y="-265"/>
                    </a:moveTo>
                    <a:lnTo>
                      <a:pt x="-212" y="234565"/>
                    </a:lnTo>
                  </a:path>
                </a:pathLst>
              </a:custGeom>
              <a:noFill/>
              <a:ln w="9525" cap="flat" cmpd="sng">
                <a:solidFill>
                  <a:srgbClr val="FFE68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7" name="Google Shape;203;p5">
                <a:extLst>
                  <a:ext uri="{FF2B5EF4-FFF2-40B4-BE49-F238E27FC236}">
                    <a16:creationId xmlns:a16="http://schemas.microsoft.com/office/drawing/2014/main" id="{761C9EF3-059F-4FF3-A6DA-CAACA3CA3957}"/>
                  </a:ext>
                </a:extLst>
              </p:cNvPr>
              <p:cNvSpPr/>
              <p:nvPr/>
            </p:nvSpPr>
            <p:spPr>
              <a:xfrm>
                <a:off x="5556584" y="3623843"/>
                <a:ext cx="738298" cy="271897"/>
              </a:xfrm>
              <a:custGeom>
                <a:avLst/>
                <a:gdLst/>
                <a:ahLst/>
                <a:cxnLst/>
                <a:rect l="l" t="t" r="r" b="b"/>
                <a:pathLst>
                  <a:path w="738298" h="271897" extrusionOk="0">
                    <a:moveTo>
                      <a:pt x="-208" y="-271"/>
                    </a:moveTo>
                    <a:cubicBezTo>
                      <a:pt x="311409" y="143289"/>
                      <a:pt x="323581" y="147278"/>
                      <a:pt x="430684" y="151261"/>
                    </a:cubicBezTo>
                    <a:cubicBezTo>
                      <a:pt x="537801" y="155250"/>
                      <a:pt x="654658" y="107396"/>
                      <a:pt x="666830" y="91447"/>
                    </a:cubicBezTo>
                    <a:cubicBezTo>
                      <a:pt x="679002" y="75497"/>
                      <a:pt x="812902" y="79481"/>
                      <a:pt x="679002" y="159238"/>
                    </a:cubicBezTo>
                    <a:cubicBezTo>
                      <a:pt x="545106" y="238996"/>
                      <a:pt x="462330" y="298810"/>
                      <a:pt x="335736" y="258934"/>
                    </a:cubicBezTo>
                    <a:cubicBezTo>
                      <a:pt x="209141" y="219058"/>
                      <a:pt x="148278" y="187154"/>
                      <a:pt x="99589" y="135312"/>
                    </a:cubicBezTo>
                    <a:cubicBezTo>
                      <a:pt x="50898" y="83469"/>
                      <a:pt x="2210" y="3717"/>
                      <a:pt x="-226" y="-271"/>
                    </a:cubicBezTo>
                    <a:close/>
                  </a:path>
                </a:pathLst>
              </a:custGeom>
              <a:solidFill>
                <a:srgbClr val="FFFFFF">
                  <a:alpha val="4022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8" name="Google Shape;204;p5">
                <a:extLst>
                  <a:ext uri="{FF2B5EF4-FFF2-40B4-BE49-F238E27FC236}">
                    <a16:creationId xmlns:a16="http://schemas.microsoft.com/office/drawing/2014/main" id="{61F5BDDB-8602-4A2E-B5B7-A5D6E91624F8}"/>
                  </a:ext>
                </a:extLst>
              </p:cNvPr>
              <p:cNvSpPr/>
              <p:nvPr/>
            </p:nvSpPr>
            <p:spPr>
              <a:xfrm>
                <a:off x="5486723" y="2961608"/>
                <a:ext cx="267519" cy="423226"/>
              </a:xfrm>
              <a:custGeom>
                <a:avLst/>
                <a:gdLst/>
                <a:ahLst/>
                <a:cxnLst/>
                <a:rect l="l" t="t" r="r" b="b"/>
                <a:pathLst>
                  <a:path w="267519" h="423226" extrusionOk="0">
                    <a:moveTo>
                      <a:pt x="267307" y="-265"/>
                    </a:moveTo>
                    <a:cubicBezTo>
                      <a:pt x="230407" y="36636"/>
                      <a:pt x="-212" y="396404"/>
                      <a:pt x="-212" y="396404"/>
                    </a:cubicBezTo>
                    <a:cubicBezTo>
                      <a:pt x="-212" y="396404"/>
                      <a:pt x="-212" y="507104"/>
                      <a:pt x="128938" y="276485"/>
                    </a:cubicBezTo>
                    <a:cubicBezTo>
                      <a:pt x="258087" y="45865"/>
                      <a:pt x="267307" y="8965"/>
                      <a:pt x="267307" y="-265"/>
                    </a:cubicBezTo>
                    <a:close/>
                  </a:path>
                </a:pathLst>
              </a:custGeom>
              <a:solidFill>
                <a:srgbClr val="FFE68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nvGrpSpPr>
              <p:cNvPr id="119" name="Google Shape;205;p5">
                <a:extLst>
                  <a:ext uri="{FF2B5EF4-FFF2-40B4-BE49-F238E27FC236}">
                    <a16:creationId xmlns:a16="http://schemas.microsoft.com/office/drawing/2014/main" id="{D61164DA-03E3-4A66-A41B-E08853882621}"/>
                  </a:ext>
                </a:extLst>
              </p:cNvPr>
              <p:cNvGrpSpPr/>
              <p:nvPr/>
            </p:nvGrpSpPr>
            <p:grpSpPr>
              <a:xfrm>
                <a:off x="6306235" y="1356086"/>
                <a:ext cx="1235373" cy="1660293"/>
                <a:chOff x="6306235" y="1356086"/>
                <a:chExt cx="1235373" cy="1660293"/>
              </a:xfrm>
            </p:grpSpPr>
            <p:sp>
              <p:nvSpPr>
                <p:cNvPr id="120" name="Google Shape;206;p5">
                  <a:extLst>
                    <a:ext uri="{FF2B5EF4-FFF2-40B4-BE49-F238E27FC236}">
                      <a16:creationId xmlns:a16="http://schemas.microsoft.com/office/drawing/2014/main" id="{CF72DDE8-8F07-4F7E-BC67-1EA9E2378B3A}"/>
                    </a:ext>
                  </a:extLst>
                </p:cNvPr>
                <p:cNvSpPr/>
                <p:nvPr/>
              </p:nvSpPr>
              <p:spPr>
                <a:xfrm>
                  <a:off x="6371938" y="1404273"/>
                  <a:ext cx="1143381" cy="1612106"/>
                </a:xfrm>
                <a:custGeom>
                  <a:avLst/>
                  <a:gdLst/>
                  <a:ahLst/>
                  <a:cxnLst/>
                  <a:rect l="l" t="t" r="r" b="b"/>
                  <a:pathLst>
                    <a:path w="1143381" h="1612106" extrusionOk="0">
                      <a:moveTo>
                        <a:pt x="25604" y="1611840"/>
                      </a:moveTo>
                      <a:lnTo>
                        <a:pt x="1142696" y="17260"/>
                      </a:lnTo>
                      <a:lnTo>
                        <a:pt x="1120788" y="-266"/>
                      </a:lnTo>
                      <a:lnTo>
                        <a:pt x="-685" y="1607459"/>
                      </a:lnTo>
                      <a:lnTo>
                        <a:pt x="25604" y="1611840"/>
                      </a:lnTo>
                      <a:close/>
                    </a:path>
                  </a:pathLst>
                </a:custGeom>
                <a:solidFill>
                  <a:srgbClr val="FFE680">
                    <a:alpha val="4392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nvGrpSpPr>
                <p:cNvPr id="121" name="Google Shape;207;p5">
                  <a:extLst>
                    <a:ext uri="{FF2B5EF4-FFF2-40B4-BE49-F238E27FC236}">
                      <a16:creationId xmlns:a16="http://schemas.microsoft.com/office/drawing/2014/main" id="{B6D2468F-F2DE-4676-BE2D-E7A0A38A7D24}"/>
                    </a:ext>
                  </a:extLst>
                </p:cNvPr>
                <p:cNvGrpSpPr/>
                <p:nvPr/>
              </p:nvGrpSpPr>
              <p:grpSpPr>
                <a:xfrm>
                  <a:off x="6306235" y="1356086"/>
                  <a:ext cx="1235373" cy="1647158"/>
                  <a:chOff x="6306235" y="1356086"/>
                  <a:chExt cx="1235373" cy="1647158"/>
                </a:xfrm>
              </p:grpSpPr>
              <p:sp>
                <p:nvSpPr>
                  <p:cNvPr id="122" name="Google Shape;208;p5">
                    <a:extLst>
                      <a:ext uri="{FF2B5EF4-FFF2-40B4-BE49-F238E27FC236}">
                        <a16:creationId xmlns:a16="http://schemas.microsoft.com/office/drawing/2014/main" id="{1270CC42-C38C-409A-BF88-4D87997E05DC}"/>
                      </a:ext>
                    </a:extLst>
                  </p:cNvPr>
                  <p:cNvSpPr/>
                  <p:nvPr/>
                </p:nvSpPr>
                <p:spPr>
                  <a:xfrm>
                    <a:off x="6306235" y="1356086"/>
                    <a:ext cx="1235373" cy="1647158"/>
                  </a:xfrm>
                  <a:custGeom>
                    <a:avLst/>
                    <a:gdLst/>
                    <a:ahLst/>
                    <a:cxnLst/>
                    <a:rect l="l" t="t" r="r" b="b"/>
                    <a:pathLst>
                      <a:path w="1235373" h="1647158" extrusionOk="0">
                        <a:moveTo>
                          <a:pt x="113215" y="1646883"/>
                        </a:moveTo>
                        <a:lnTo>
                          <a:pt x="1234688" y="74210"/>
                        </a:lnTo>
                        <a:lnTo>
                          <a:pt x="1120789" y="-266"/>
                        </a:lnTo>
                        <a:lnTo>
                          <a:pt x="-685" y="1607459"/>
                        </a:lnTo>
                        <a:lnTo>
                          <a:pt x="113215" y="1646892"/>
                        </a:lnTo>
                        <a:close/>
                      </a:path>
                    </a:pathLst>
                  </a:custGeom>
                  <a:solidFill>
                    <a:srgbClr val="C8AB37">
                      <a:alpha val="4392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3" name="Google Shape;209;p5">
                    <a:extLst>
                      <a:ext uri="{FF2B5EF4-FFF2-40B4-BE49-F238E27FC236}">
                        <a16:creationId xmlns:a16="http://schemas.microsoft.com/office/drawing/2014/main" id="{63A47B16-5718-49C5-808F-E159EFB1A157}"/>
                      </a:ext>
                    </a:extLst>
                  </p:cNvPr>
                  <p:cNvSpPr/>
                  <p:nvPr/>
                </p:nvSpPr>
                <p:spPr>
                  <a:xfrm>
                    <a:off x="6310692" y="1386747"/>
                    <a:ext cx="1143380" cy="1612106"/>
                  </a:xfrm>
                  <a:custGeom>
                    <a:avLst/>
                    <a:gdLst/>
                    <a:ahLst/>
                    <a:cxnLst/>
                    <a:rect l="l" t="t" r="r" b="b"/>
                    <a:pathLst>
                      <a:path w="1143380" h="1612106" extrusionOk="0">
                        <a:moveTo>
                          <a:pt x="25604" y="1611840"/>
                        </a:moveTo>
                        <a:lnTo>
                          <a:pt x="1142695" y="17260"/>
                        </a:lnTo>
                        <a:lnTo>
                          <a:pt x="1120788" y="-266"/>
                        </a:lnTo>
                        <a:lnTo>
                          <a:pt x="-685" y="1607459"/>
                        </a:lnTo>
                        <a:lnTo>
                          <a:pt x="25604" y="1611840"/>
                        </a:lnTo>
                        <a:close/>
                      </a:path>
                    </a:pathLst>
                  </a:custGeom>
                  <a:solidFill>
                    <a:srgbClr val="AC9D93">
                      <a:alpha val="4392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4" name="Google Shape;210;p5">
                    <a:extLst>
                      <a:ext uri="{FF2B5EF4-FFF2-40B4-BE49-F238E27FC236}">
                        <a16:creationId xmlns:a16="http://schemas.microsoft.com/office/drawing/2014/main" id="{106D3D48-2879-4FE7-909B-2E346F4CD4C3}"/>
                      </a:ext>
                    </a:extLst>
                  </p:cNvPr>
                  <p:cNvSpPr/>
                  <p:nvPr/>
                </p:nvSpPr>
                <p:spPr>
                  <a:xfrm>
                    <a:off x="6380702" y="1395510"/>
                    <a:ext cx="1099565" cy="1546383"/>
                  </a:xfrm>
                  <a:custGeom>
                    <a:avLst/>
                    <a:gdLst/>
                    <a:ahLst/>
                    <a:cxnLst/>
                    <a:rect l="l" t="t" r="r" b="b"/>
                    <a:pathLst>
                      <a:path w="1099565" h="1546383" extrusionOk="0">
                        <a:moveTo>
                          <a:pt x="-685" y="1546118"/>
                        </a:moveTo>
                        <a:lnTo>
                          <a:pt x="1076973" y="-266"/>
                        </a:lnTo>
                        <a:lnTo>
                          <a:pt x="1098880" y="8496"/>
                        </a:lnTo>
                        <a:lnTo>
                          <a:pt x="-685" y="1546118"/>
                        </a:lnTo>
                        <a:close/>
                      </a:path>
                    </a:pathLst>
                  </a:custGeom>
                  <a:solidFill>
                    <a:srgbClr val="FFFFF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grpSp>
      </p:grpSp>
      <p:grpSp>
        <p:nvGrpSpPr>
          <p:cNvPr id="125" name="Google Shape;142;p5">
            <a:extLst>
              <a:ext uri="{FF2B5EF4-FFF2-40B4-BE49-F238E27FC236}">
                <a16:creationId xmlns:a16="http://schemas.microsoft.com/office/drawing/2014/main" id="{290960DD-7E97-478B-BEB9-F5E2814D15B5}"/>
              </a:ext>
            </a:extLst>
          </p:cNvPr>
          <p:cNvGrpSpPr/>
          <p:nvPr/>
        </p:nvGrpSpPr>
        <p:grpSpPr>
          <a:xfrm>
            <a:off x="11340399" y="5733982"/>
            <a:ext cx="435283" cy="1050406"/>
            <a:chOff x="4028392" y="3097874"/>
            <a:chExt cx="1270158" cy="3065088"/>
          </a:xfrm>
        </p:grpSpPr>
        <p:sp>
          <p:nvSpPr>
            <p:cNvPr id="126" name="Google Shape;143;p5">
              <a:extLst>
                <a:ext uri="{FF2B5EF4-FFF2-40B4-BE49-F238E27FC236}">
                  <a16:creationId xmlns:a16="http://schemas.microsoft.com/office/drawing/2014/main" id="{644F6681-FC45-493F-895D-453B2FCC1291}"/>
                </a:ext>
              </a:extLst>
            </p:cNvPr>
            <p:cNvSpPr/>
            <p:nvPr/>
          </p:nvSpPr>
          <p:spPr>
            <a:xfrm>
              <a:off x="4085258" y="3127445"/>
              <a:ext cx="1213292" cy="3035517"/>
            </a:xfrm>
            <a:custGeom>
              <a:avLst/>
              <a:gdLst/>
              <a:ahLst/>
              <a:cxnLst/>
              <a:rect l="l" t="t" r="r" b="b"/>
              <a:pathLst>
                <a:path w="1213292" h="3035517" extrusionOk="0">
                  <a:moveTo>
                    <a:pt x="1042421" y="128134"/>
                  </a:moveTo>
                  <a:cubicBezTo>
                    <a:pt x="788401" y="-178776"/>
                    <a:pt x="356662" y="138564"/>
                    <a:pt x="174450" y="321355"/>
                  </a:cubicBezTo>
                  <a:cubicBezTo>
                    <a:pt x="-61335" y="557849"/>
                    <a:pt x="-20006" y="929998"/>
                    <a:pt x="76290" y="1232258"/>
                  </a:cubicBezTo>
                  <a:cubicBezTo>
                    <a:pt x="132096" y="1407402"/>
                    <a:pt x="235407" y="1768516"/>
                    <a:pt x="266436" y="2045026"/>
                  </a:cubicBezTo>
                  <a:cubicBezTo>
                    <a:pt x="295391" y="2303013"/>
                    <a:pt x="389111" y="2824058"/>
                    <a:pt x="389111" y="2824058"/>
                  </a:cubicBezTo>
                  <a:cubicBezTo>
                    <a:pt x="456583" y="3124636"/>
                    <a:pt x="812521" y="3025792"/>
                    <a:pt x="965726" y="2995814"/>
                  </a:cubicBezTo>
                  <a:cubicBezTo>
                    <a:pt x="1237035" y="2942713"/>
                    <a:pt x="1211102" y="2630838"/>
                    <a:pt x="1211102" y="2630838"/>
                  </a:cubicBezTo>
                  <a:cubicBezTo>
                    <a:pt x="1223372" y="2443738"/>
                    <a:pt x="1180203" y="2227921"/>
                    <a:pt x="1125237" y="1949966"/>
                  </a:cubicBezTo>
                  <a:cubicBezTo>
                    <a:pt x="1069983" y="1670854"/>
                    <a:pt x="1075527" y="1405300"/>
                    <a:pt x="1135458" y="1113393"/>
                  </a:cubicBezTo>
                  <a:cubicBezTo>
                    <a:pt x="1195469" y="820960"/>
                    <a:pt x="1218327" y="340719"/>
                    <a:pt x="1042395" y="128107"/>
                  </a:cubicBezTo>
                  <a:lnTo>
                    <a:pt x="1042421" y="128134"/>
                  </a:lnTo>
                  <a:close/>
                </a:path>
              </a:pathLst>
            </a:custGeom>
            <a:solidFill>
              <a:srgbClr val="C93C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7" name="Google Shape;144;p5">
              <a:extLst>
                <a:ext uri="{FF2B5EF4-FFF2-40B4-BE49-F238E27FC236}">
                  <a16:creationId xmlns:a16="http://schemas.microsoft.com/office/drawing/2014/main" id="{65724720-5E33-4B2B-802E-0FB974BF9267}"/>
                </a:ext>
              </a:extLst>
            </p:cNvPr>
            <p:cNvSpPr/>
            <p:nvPr/>
          </p:nvSpPr>
          <p:spPr>
            <a:xfrm>
              <a:off x="4028392" y="3097874"/>
              <a:ext cx="1213292" cy="3035517"/>
            </a:xfrm>
            <a:custGeom>
              <a:avLst/>
              <a:gdLst/>
              <a:ahLst/>
              <a:cxnLst/>
              <a:rect l="l" t="t" r="r" b="b"/>
              <a:pathLst>
                <a:path w="1213292" h="3035517" extrusionOk="0">
                  <a:moveTo>
                    <a:pt x="1042421" y="128134"/>
                  </a:moveTo>
                  <a:cubicBezTo>
                    <a:pt x="788401" y="-178776"/>
                    <a:pt x="356662" y="138564"/>
                    <a:pt x="174450" y="321355"/>
                  </a:cubicBezTo>
                  <a:cubicBezTo>
                    <a:pt x="-61335" y="557849"/>
                    <a:pt x="-20006" y="929998"/>
                    <a:pt x="76290" y="1232258"/>
                  </a:cubicBezTo>
                  <a:cubicBezTo>
                    <a:pt x="132096" y="1407402"/>
                    <a:pt x="235407" y="1768516"/>
                    <a:pt x="266436" y="2045026"/>
                  </a:cubicBezTo>
                  <a:cubicBezTo>
                    <a:pt x="295391" y="2303013"/>
                    <a:pt x="389111" y="2824058"/>
                    <a:pt x="389111" y="2824058"/>
                  </a:cubicBezTo>
                  <a:cubicBezTo>
                    <a:pt x="456583" y="3124636"/>
                    <a:pt x="812521" y="3025792"/>
                    <a:pt x="965726" y="2995814"/>
                  </a:cubicBezTo>
                  <a:cubicBezTo>
                    <a:pt x="1237035" y="2942713"/>
                    <a:pt x="1211102" y="2630838"/>
                    <a:pt x="1211102" y="2630838"/>
                  </a:cubicBezTo>
                  <a:cubicBezTo>
                    <a:pt x="1223372" y="2443738"/>
                    <a:pt x="1180203" y="2227921"/>
                    <a:pt x="1125237" y="1949966"/>
                  </a:cubicBezTo>
                  <a:cubicBezTo>
                    <a:pt x="1069983" y="1670854"/>
                    <a:pt x="1075527" y="1405300"/>
                    <a:pt x="1135458" y="1113393"/>
                  </a:cubicBezTo>
                  <a:cubicBezTo>
                    <a:pt x="1195469" y="820960"/>
                    <a:pt x="1218327" y="340719"/>
                    <a:pt x="1042395" y="128107"/>
                  </a:cubicBezTo>
                  <a:lnTo>
                    <a:pt x="1042421" y="128134"/>
                  </a:lnTo>
                  <a:close/>
                </a:path>
              </a:pathLst>
            </a:custGeom>
            <a:solidFill>
              <a:srgbClr val="F5765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8" name="Google Shape;145;p5">
              <a:extLst>
                <a:ext uri="{FF2B5EF4-FFF2-40B4-BE49-F238E27FC236}">
                  <a16:creationId xmlns:a16="http://schemas.microsoft.com/office/drawing/2014/main" id="{5F33027D-248F-4B4C-9152-C0B5C85C9B3D}"/>
                </a:ext>
              </a:extLst>
            </p:cNvPr>
            <p:cNvSpPr/>
            <p:nvPr/>
          </p:nvSpPr>
          <p:spPr>
            <a:xfrm>
              <a:off x="4214624" y="4482522"/>
              <a:ext cx="335540" cy="814611"/>
            </a:xfrm>
            <a:custGeom>
              <a:avLst/>
              <a:gdLst/>
              <a:ahLst/>
              <a:cxnLst/>
              <a:rect l="l" t="t" r="r" b="b"/>
              <a:pathLst>
                <a:path w="335540" h="814611" extrusionOk="0">
                  <a:moveTo>
                    <a:pt x="-90" y="338912"/>
                  </a:moveTo>
                  <a:cubicBezTo>
                    <a:pt x="934" y="306568"/>
                    <a:pt x="1828" y="272543"/>
                    <a:pt x="3273" y="244325"/>
                  </a:cubicBezTo>
                  <a:cubicBezTo>
                    <a:pt x="4429" y="221913"/>
                    <a:pt x="5821" y="200762"/>
                    <a:pt x="7634" y="180610"/>
                  </a:cubicBezTo>
                  <a:cubicBezTo>
                    <a:pt x="9447" y="160457"/>
                    <a:pt x="11654" y="141329"/>
                    <a:pt x="14439" y="123121"/>
                  </a:cubicBezTo>
                  <a:cubicBezTo>
                    <a:pt x="17224" y="104940"/>
                    <a:pt x="20509" y="87677"/>
                    <a:pt x="24634" y="71151"/>
                  </a:cubicBezTo>
                  <a:cubicBezTo>
                    <a:pt x="26683" y="62875"/>
                    <a:pt x="28916" y="54756"/>
                    <a:pt x="31360" y="46847"/>
                  </a:cubicBezTo>
                  <a:cubicBezTo>
                    <a:pt x="33803" y="38939"/>
                    <a:pt x="36457" y="31188"/>
                    <a:pt x="39321" y="23621"/>
                  </a:cubicBezTo>
                  <a:cubicBezTo>
                    <a:pt x="42185" y="16027"/>
                    <a:pt x="45338" y="8592"/>
                    <a:pt x="48675" y="1288"/>
                  </a:cubicBezTo>
                  <a:cubicBezTo>
                    <a:pt x="48885" y="841"/>
                    <a:pt x="49121" y="421"/>
                    <a:pt x="49332" y="-26"/>
                  </a:cubicBezTo>
                  <a:cubicBezTo>
                    <a:pt x="47414" y="5413"/>
                    <a:pt x="45180" y="10904"/>
                    <a:pt x="43420" y="16316"/>
                  </a:cubicBezTo>
                  <a:cubicBezTo>
                    <a:pt x="-15645" y="199107"/>
                    <a:pt x="190661" y="479453"/>
                    <a:pt x="319457" y="663478"/>
                  </a:cubicBezTo>
                  <a:cubicBezTo>
                    <a:pt x="369011" y="752679"/>
                    <a:pt x="300251" y="905438"/>
                    <a:pt x="156872" y="743194"/>
                  </a:cubicBezTo>
                  <a:cubicBezTo>
                    <a:pt x="110551" y="644797"/>
                    <a:pt x="44287" y="497398"/>
                    <a:pt x="-90" y="338912"/>
                  </a:cubicBezTo>
                  <a:lnTo>
                    <a:pt x="-90" y="338912"/>
                  </a:ln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9" name="Google Shape;146;p5">
              <a:extLst>
                <a:ext uri="{FF2B5EF4-FFF2-40B4-BE49-F238E27FC236}">
                  <a16:creationId xmlns:a16="http://schemas.microsoft.com/office/drawing/2014/main" id="{CD8E6CA8-6B7E-415A-B00A-4DC75B94F4C9}"/>
                </a:ext>
              </a:extLst>
            </p:cNvPr>
            <p:cNvSpPr/>
            <p:nvPr/>
          </p:nvSpPr>
          <p:spPr>
            <a:xfrm>
              <a:off x="4964780" y="4636490"/>
              <a:ext cx="243222" cy="685026"/>
            </a:xfrm>
            <a:custGeom>
              <a:avLst/>
              <a:gdLst/>
              <a:ahLst/>
              <a:cxnLst/>
              <a:rect l="l" t="t" r="r" b="b"/>
              <a:pathLst>
                <a:path w="243222" h="685026" extrusionOk="0">
                  <a:moveTo>
                    <a:pt x="191845" y="-26"/>
                  </a:moveTo>
                  <a:cubicBezTo>
                    <a:pt x="192317" y="1235"/>
                    <a:pt x="192869" y="2470"/>
                    <a:pt x="193316" y="3757"/>
                  </a:cubicBezTo>
                  <a:cubicBezTo>
                    <a:pt x="196127" y="11535"/>
                    <a:pt x="198755" y="19496"/>
                    <a:pt x="201198" y="27641"/>
                  </a:cubicBezTo>
                  <a:cubicBezTo>
                    <a:pt x="206085" y="43957"/>
                    <a:pt x="210263" y="61009"/>
                    <a:pt x="213915" y="79033"/>
                  </a:cubicBezTo>
                  <a:cubicBezTo>
                    <a:pt x="217567" y="97084"/>
                    <a:pt x="220667" y="116054"/>
                    <a:pt x="223426" y="136101"/>
                  </a:cubicBezTo>
                  <a:cubicBezTo>
                    <a:pt x="226211" y="156148"/>
                    <a:pt x="228655" y="177325"/>
                    <a:pt x="230888" y="199658"/>
                  </a:cubicBezTo>
                  <a:cubicBezTo>
                    <a:pt x="235250" y="243248"/>
                    <a:pt x="238876" y="291802"/>
                    <a:pt x="243132" y="345717"/>
                  </a:cubicBezTo>
                  <a:cubicBezTo>
                    <a:pt x="212706" y="449737"/>
                    <a:pt x="176448" y="539858"/>
                    <a:pt x="151986" y="601471"/>
                  </a:cubicBezTo>
                  <a:cubicBezTo>
                    <a:pt x="-81119" y="843772"/>
                    <a:pt x="23164" y="481844"/>
                    <a:pt x="23164" y="481844"/>
                  </a:cubicBezTo>
                  <a:cubicBezTo>
                    <a:pt x="175029" y="316001"/>
                    <a:pt x="243999" y="171545"/>
                    <a:pt x="191845" y="-26"/>
                  </a:cubicBezTo>
                  <a:lnTo>
                    <a:pt x="191845" y="-26"/>
                  </a:ln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30" name="Google Shape;147;p5">
              <a:extLst>
                <a:ext uri="{FF2B5EF4-FFF2-40B4-BE49-F238E27FC236}">
                  <a16:creationId xmlns:a16="http://schemas.microsoft.com/office/drawing/2014/main" id="{C90EC12D-12A6-4D58-A786-4D5B71139361}"/>
                </a:ext>
              </a:extLst>
            </p:cNvPr>
            <p:cNvSpPr/>
            <p:nvPr/>
          </p:nvSpPr>
          <p:spPr>
            <a:xfrm>
              <a:off x="4719916" y="3559135"/>
              <a:ext cx="82016" cy="207333"/>
            </a:xfrm>
            <a:custGeom>
              <a:avLst/>
              <a:gdLst/>
              <a:ahLst/>
              <a:cxnLst/>
              <a:rect l="l" t="t" r="r" b="b"/>
              <a:pathLst>
                <a:path w="82016" h="207333" extrusionOk="0">
                  <a:moveTo>
                    <a:pt x="17187" y="17371"/>
                  </a:moveTo>
                  <a:cubicBezTo>
                    <a:pt x="17187" y="17371"/>
                    <a:pt x="30771" y="-3307"/>
                    <a:pt x="54155" y="424"/>
                  </a:cubicBezTo>
                  <a:cubicBezTo>
                    <a:pt x="77539" y="4129"/>
                    <a:pt x="81927" y="38680"/>
                    <a:pt x="81927" y="38680"/>
                  </a:cubicBezTo>
                  <a:cubicBezTo>
                    <a:pt x="60828" y="108622"/>
                    <a:pt x="71023" y="195353"/>
                    <a:pt x="71023" y="195353"/>
                  </a:cubicBezTo>
                  <a:lnTo>
                    <a:pt x="3603" y="207308"/>
                  </a:lnTo>
                  <a:cubicBezTo>
                    <a:pt x="3577" y="207282"/>
                    <a:pt x="-10743" y="110014"/>
                    <a:pt x="17187" y="17371"/>
                  </a:cubicBezTo>
                  <a:lnTo>
                    <a:pt x="17187" y="17371"/>
                  </a:ln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31" name="Google Shape;148;p5">
              <a:extLst>
                <a:ext uri="{FF2B5EF4-FFF2-40B4-BE49-F238E27FC236}">
                  <a16:creationId xmlns:a16="http://schemas.microsoft.com/office/drawing/2014/main" id="{BDAFEA18-795C-4E5B-B96E-D05787B6FCC6}"/>
                </a:ext>
              </a:extLst>
            </p:cNvPr>
            <p:cNvSpPr/>
            <p:nvPr/>
          </p:nvSpPr>
          <p:spPr>
            <a:xfrm>
              <a:off x="4167470" y="3667678"/>
              <a:ext cx="1096176" cy="1314554"/>
            </a:xfrm>
            <a:custGeom>
              <a:avLst/>
              <a:gdLst/>
              <a:ahLst/>
              <a:cxnLst/>
              <a:rect l="l" t="t" r="r" b="b"/>
              <a:pathLst>
                <a:path w="1096176" h="1314554" extrusionOk="0">
                  <a:moveTo>
                    <a:pt x="581325" y="0"/>
                  </a:moveTo>
                  <a:cubicBezTo>
                    <a:pt x="872286" y="260247"/>
                    <a:pt x="999480" y="535838"/>
                    <a:pt x="1068949" y="769836"/>
                  </a:cubicBezTo>
                  <a:cubicBezTo>
                    <a:pt x="1122154" y="949053"/>
                    <a:pt x="1088760" y="1149447"/>
                    <a:pt x="1040468" y="1314529"/>
                  </a:cubicBezTo>
                  <a:cubicBezTo>
                    <a:pt x="1036238" y="1260614"/>
                    <a:pt x="1032586" y="1212059"/>
                    <a:pt x="1028224" y="1168470"/>
                  </a:cubicBezTo>
                  <a:cubicBezTo>
                    <a:pt x="1025991" y="1146137"/>
                    <a:pt x="1023521" y="1124960"/>
                    <a:pt x="1020762" y="1104912"/>
                  </a:cubicBezTo>
                  <a:cubicBezTo>
                    <a:pt x="1017977" y="1084865"/>
                    <a:pt x="1014903" y="1065895"/>
                    <a:pt x="1011251" y="1047845"/>
                  </a:cubicBezTo>
                  <a:cubicBezTo>
                    <a:pt x="1007599" y="1029794"/>
                    <a:pt x="1003421" y="1012769"/>
                    <a:pt x="998534" y="996452"/>
                  </a:cubicBezTo>
                  <a:cubicBezTo>
                    <a:pt x="996090" y="988307"/>
                    <a:pt x="993463" y="980346"/>
                    <a:pt x="990652" y="972569"/>
                  </a:cubicBezTo>
                  <a:cubicBezTo>
                    <a:pt x="990179" y="971281"/>
                    <a:pt x="989653" y="970073"/>
                    <a:pt x="989180" y="968785"/>
                  </a:cubicBezTo>
                  <a:cubicBezTo>
                    <a:pt x="983426" y="949815"/>
                    <a:pt x="976542" y="930609"/>
                    <a:pt x="967741" y="910903"/>
                  </a:cubicBezTo>
                  <a:cubicBezTo>
                    <a:pt x="816059" y="570940"/>
                    <a:pt x="670447" y="350762"/>
                    <a:pt x="581351" y="248476"/>
                  </a:cubicBezTo>
                  <a:cubicBezTo>
                    <a:pt x="389391" y="360299"/>
                    <a:pt x="173600" y="596952"/>
                    <a:pt x="96485" y="814818"/>
                  </a:cubicBezTo>
                  <a:cubicBezTo>
                    <a:pt x="96275" y="815265"/>
                    <a:pt x="96039" y="815685"/>
                    <a:pt x="95829" y="816132"/>
                  </a:cubicBezTo>
                  <a:cubicBezTo>
                    <a:pt x="92492" y="823436"/>
                    <a:pt x="89339" y="830872"/>
                    <a:pt x="86475" y="838465"/>
                  </a:cubicBezTo>
                  <a:cubicBezTo>
                    <a:pt x="83611" y="846058"/>
                    <a:pt x="80957" y="853783"/>
                    <a:pt x="78514" y="861691"/>
                  </a:cubicBezTo>
                  <a:cubicBezTo>
                    <a:pt x="76070" y="869600"/>
                    <a:pt x="73837" y="877719"/>
                    <a:pt x="71788" y="885995"/>
                  </a:cubicBezTo>
                  <a:cubicBezTo>
                    <a:pt x="67689" y="902522"/>
                    <a:pt x="64378" y="919784"/>
                    <a:pt x="61593" y="937966"/>
                  </a:cubicBezTo>
                  <a:cubicBezTo>
                    <a:pt x="58808" y="956147"/>
                    <a:pt x="56575" y="975275"/>
                    <a:pt x="54788" y="995454"/>
                  </a:cubicBezTo>
                  <a:cubicBezTo>
                    <a:pt x="52975" y="1015606"/>
                    <a:pt x="51583" y="1036757"/>
                    <a:pt x="50427" y="1059169"/>
                  </a:cubicBezTo>
                  <a:cubicBezTo>
                    <a:pt x="48982" y="1087388"/>
                    <a:pt x="48062" y="1121413"/>
                    <a:pt x="47064" y="1153756"/>
                  </a:cubicBezTo>
                  <a:cubicBezTo>
                    <a:pt x="9202" y="1018601"/>
                    <a:pt x="-12763" y="875407"/>
                    <a:pt x="7784" y="747320"/>
                  </a:cubicBezTo>
                  <a:cubicBezTo>
                    <a:pt x="63222" y="401471"/>
                    <a:pt x="342071" y="104256"/>
                    <a:pt x="581298" y="-26"/>
                  </a:cubicBezTo>
                  <a:lnTo>
                    <a:pt x="581325" y="0"/>
                  </a:lnTo>
                  <a:close/>
                </a:path>
              </a:pathLst>
            </a:custGeom>
            <a:solidFill>
              <a:srgbClr val="CB381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132" name="Google Shape;222;p6">
            <a:extLst>
              <a:ext uri="{FF2B5EF4-FFF2-40B4-BE49-F238E27FC236}">
                <a16:creationId xmlns:a16="http://schemas.microsoft.com/office/drawing/2014/main" id="{B87917B5-5A90-4EF6-8F6D-038D5A87AE11}"/>
              </a:ext>
            </a:extLst>
          </p:cNvPr>
          <p:cNvSpPr/>
          <p:nvPr/>
        </p:nvSpPr>
        <p:spPr>
          <a:xfrm>
            <a:off x="3127055" y="181958"/>
            <a:ext cx="2119028" cy="397447"/>
          </a:xfrm>
          <a:custGeom>
            <a:avLst/>
            <a:gdLst/>
            <a:ahLst/>
            <a:cxnLst/>
            <a:rect l="l" t="t" r="r" b="b"/>
            <a:pathLst>
              <a:path w="2119028" h="397447" extrusionOk="0">
                <a:moveTo>
                  <a:pt x="2119029" y="397448"/>
                </a:moveTo>
                <a:lnTo>
                  <a:pt x="0" y="397448"/>
                </a:lnTo>
                <a:lnTo>
                  <a:pt x="230433" y="351589"/>
                </a:lnTo>
                <a:lnTo>
                  <a:pt x="290713" y="278237"/>
                </a:lnTo>
                <a:cubicBezTo>
                  <a:pt x="363443" y="189633"/>
                  <a:pt x="462422" y="134333"/>
                  <a:pt x="548432" y="134333"/>
                </a:cubicBezTo>
                <a:cubicBezTo>
                  <a:pt x="634547" y="134333"/>
                  <a:pt x="693789" y="189529"/>
                  <a:pt x="703023" y="278237"/>
                </a:cubicBezTo>
                <a:lnTo>
                  <a:pt x="761124" y="211006"/>
                </a:lnTo>
                <a:cubicBezTo>
                  <a:pt x="843088" y="115969"/>
                  <a:pt x="951301" y="57660"/>
                  <a:pt x="1045508" y="57660"/>
                </a:cubicBezTo>
                <a:cubicBezTo>
                  <a:pt x="1139715" y="57660"/>
                  <a:pt x="1206012" y="115969"/>
                  <a:pt x="1219811" y="211006"/>
                </a:cubicBezTo>
                <a:lnTo>
                  <a:pt x="1282581" y="146783"/>
                </a:lnTo>
                <a:cubicBezTo>
                  <a:pt x="1399198" y="27572"/>
                  <a:pt x="1547252" y="-25964"/>
                  <a:pt x="1655050" y="12113"/>
                </a:cubicBezTo>
                <a:cubicBezTo>
                  <a:pt x="1762745" y="50190"/>
                  <a:pt x="1807877" y="172099"/>
                  <a:pt x="1768347" y="318596"/>
                </a:cubicBezTo>
                <a:lnTo>
                  <a:pt x="2119029" y="397448"/>
                </a:lnTo>
                <a:close/>
              </a:path>
            </a:pathLst>
          </a:custGeom>
          <a:solidFill>
            <a:srgbClr val="FFFFF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33" name="Google Shape;223;p6">
            <a:extLst>
              <a:ext uri="{FF2B5EF4-FFF2-40B4-BE49-F238E27FC236}">
                <a16:creationId xmlns:a16="http://schemas.microsoft.com/office/drawing/2014/main" id="{77A35F63-CFB1-4DD5-A637-A25BD43586C4}"/>
              </a:ext>
            </a:extLst>
          </p:cNvPr>
          <p:cNvSpPr/>
          <p:nvPr/>
        </p:nvSpPr>
        <p:spPr>
          <a:xfrm>
            <a:off x="908795" y="2500792"/>
            <a:ext cx="2119028" cy="397551"/>
          </a:xfrm>
          <a:custGeom>
            <a:avLst/>
            <a:gdLst/>
            <a:ahLst/>
            <a:cxnLst/>
            <a:rect l="l" t="t" r="r" b="b"/>
            <a:pathLst>
              <a:path w="2119028" h="397551" extrusionOk="0">
                <a:moveTo>
                  <a:pt x="0" y="397551"/>
                </a:moveTo>
                <a:lnTo>
                  <a:pt x="2119029" y="397551"/>
                </a:lnTo>
                <a:lnTo>
                  <a:pt x="1926154" y="351693"/>
                </a:lnTo>
                <a:lnTo>
                  <a:pt x="1926050" y="278341"/>
                </a:lnTo>
                <a:cubicBezTo>
                  <a:pt x="1925946" y="189633"/>
                  <a:pt x="1872203" y="134437"/>
                  <a:pt x="1786193" y="134437"/>
                </a:cubicBezTo>
                <a:cubicBezTo>
                  <a:pt x="1700182" y="134437"/>
                  <a:pt x="1595600" y="189633"/>
                  <a:pt x="1513740" y="278341"/>
                </a:cubicBezTo>
                <a:lnTo>
                  <a:pt x="1510835" y="211006"/>
                </a:lnTo>
                <a:cubicBezTo>
                  <a:pt x="1506685" y="115969"/>
                  <a:pt x="1446301" y="57660"/>
                  <a:pt x="1352095" y="57660"/>
                </a:cubicBezTo>
                <a:cubicBezTo>
                  <a:pt x="1257888" y="57660"/>
                  <a:pt x="1143865" y="115969"/>
                  <a:pt x="1052148" y="211006"/>
                </a:cubicBezTo>
                <a:lnTo>
                  <a:pt x="1041980" y="146783"/>
                </a:lnTo>
                <a:cubicBezTo>
                  <a:pt x="1023098" y="27572"/>
                  <a:pt x="918827" y="-25964"/>
                  <a:pt x="779903" y="12113"/>
                </a:cubicBezTo>
                <a:cubicBezTo>
                  <a:pt x="640979" y="50190"/>
                  <a:pt x="496038" y="172099"/>
                  <a:pt x="415526" y="318596"/>
                </a:cubicBezTo>
                <a:lnTo>
                  <a:pt x="0" y="397551"/>
                </a:lnTo>
                <a:close/>
              </a:path>
            </a:pathLst>
          </a:custGeom>
          <a:solidFill>
            <a:srgbClr val="FFFFF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34" name="Google Shape;224;p6">
            <a:extLst>
              <a:ext uri="{FF2B5EF4-FFF2-40B4-BE49-F238E27FC236}">
                <a16:creationId xmlns:a16="http://schemas.microsoft.com/office/drawing/2014/main" id="{0A124FEE-D72E-46FD-A18B-2733A0F3378B}"/>
              </a:ext>
            </a:extLst>
          </p:cNvPr>
          <p:cNvSpPr/>
          <p:nvPr/>
        </p:nvSpPr>
        <p:spPr>
          <a:xfrm>
            <a:off x="7192734" y="346418"/>
            <a:ext cx="1080264" cy="223607"/>
          </a:xfrm>
          <a:custGeom>
            <a:avLst/>
            <a:gdLst/>
            <a:ahLst/>
            <a:cxnLst/>
            <a:rect l="l" t="t" r="r" b="b"/>
            <a:pathLst>
              <a:path w="1080264" h="223607" extrusionOk="0">
                <a:moveTo>
                  <a:pt x="1080265" y="223607"/>
                </a:moveTo>
                <a:lnTo>
                  <a:pt x="0" y="223607"/>
                </a:lnTo>
                <a:lnTo>
                  <a:pt x="138924" y="203065"/>
                </a:lnTo>
                <a:lnTo>
                  <a:pt x="154383" y="161979"/>
                </a:lnTo>
                <a:cubicBezTo>
                  <a:pt x="175444" y="106264"/>
                  <a:pt x="222755" y="61236"/>
                  <a:pt x="276084" y="46607"/>
                </a:cubicBezTo>
                <a:cubicBezTo>
                  <a:pt x="329309" y="31978"/>
                  <a:pt x="378798" y="50238"/>
                  <a:pt x="402972" y="93502"/>
                </a:cubicBezTo>
                <a:lnTo>
                  <a:pt x="432957" y="60613"/>
                </a:lnTo>
                <a:cubicBezTo>
                  <a:pt x="478192" y="11020"/>
                  <a:pt x="541585" y="-10872"/>
                  <a:pt x="593357" y="5210"/>
                </a:cubicBezTo>
                <a:cubicBezTo>
                  <a:pt x="645130" y="21395"/>
                  <a:pt x="675114" y="72337"/>
                  <a:pt x="669200" y="134277"/>
                </a:cubicBezTo>
                <a:lnTo>
                  <a:pt x="699806" y="109065"/>
                </a:lnTo>
                <a:cubicBezTo>
                  <a:pt x="744627" y="72130"/>
                  <a:pt x="799201" y="58331"/>
                  <a:pt x="844644" y="72441"/>
                </a:cubicBezTo>
                <a:cubicBezTo>
                  <a:pt x="889984" y="86551"/>
                  <a:pt x="919864" y="126807"/>
                  <a:pt x="923807" y="178890"/>
                </a:cubicBezTo>
                <a:lnTo>
                  <a:pt x="1080265" y="223607"/>
                </a:lnTo>
                <a:close/>
              </a:path>
            </a:pathLst>
          </a:custGeom>
          <a:solidFill>
            <a:srgbClr val="FFFFF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nvGrpSpPr>
          <p:cNvPr id="135" name="Group 134">
            <a:extLst>
              <a:ext uri="{FF2B5EF4-FFF2-40B4-BE49-F238E27FC236}">
                <a16:creationId xmlns:a16="http://schemas.microsoft.com/office/drawing/2014/main" id="{04626132-7375-425A-853C-8625B140384D}"/>
              </a:ext>
            </a:extLst>
          </p:cNvPr>
          <p:cNvGrpSpPr/>
          <p:nvPr/>
        </p:nvGrpSpPr>
        <p:grpSpPr>
          <a:xfrm>
            <a:off x="1023858" y="1196527"/>
            <a:ext cx="10190417" cy="1338622"/>
            <a:chOff x="1133623" y="475819"/>
            <a:chExt cx="10176283" cy="2052470"/>
          </a:xfrm>
          <a:solidFill>
            <a:schemeClr val="accent4">
              <a:lumMod val="50000"/>
              <a:alpha val="29000"/>
            </a:schemeClr>
          </a:solidFill>
        </p:grpSpPr>
        <p:sp>
          <p:nvSpPr>
            <p:cNvPr id="136" name="Rounded Rectangle 13">
              <a:extLst>
                <a:ext uri="{FF2B5EF4-FFF2-40B4-BE49-F238E27FC236}">
                  <a16:creationId xmlns:a16="http://schemas.microsoft.com/office/drawing/2014/main" id="{5B139C47-B781-401E-B292-6C5E60294746}"/>
                </a:ext>
              </a:extLst>
            </p:cNvPr>
            <p:cNvSpPr/>
            <p:nvPr/>
          </p:nvSpPr>
          <p:spPr>
            <a:xfrm>
              <a:off x="1178806" y="475819"/>
              <a:ext cx="10131100" cy="2052470"/>
            </a:xfrm>
            <a:custGeom>
              <a:avLst/>
              <a:gdLst>
                <a:gd name="connsiteX0" fmla="*/ 0 w 10131100"/>
                <a:gd name="connsiteY0" fmla="*/ 250830 h 1504950"/>
                <a:gd name="connsiteX1" fmla="*/ 250830 w 10131100"/>
                <a:gd name="connsiteY1" fmla="*/ 0 h 1504950"/>
                <a:gd name="connsiteX2" fmla="*/ 817268 w 10131100"/>
                <a:gd name="connsiteY2" fmla="*/ 0 h 1504950"/>
                <a:gd name="connsiteX3" fmla="*/ 1480000 w 10131100"/>
                <a:gd name="connsiteY3" fmla="*/ 0 h 1504950"/>
                <a:gd name="connsiteX4" fmla="*/ 1950143 w 10131100"/>
                <a:gd name="connsiteY4" fmla="*/ 0 h 1504950"/>
                <a:gd name="connsiteX5" fmla="*/ 2227697 w 10131100"/>
                <a:gd name="connsiteY5" fmla="*/ 0 h 1504950"/>
                <a:gd name="connsiteX6" fmla="*/ 2505252 w 10131100"/>
                <a:gd name="connsiteY6" fmla="*/ 0 h 1504950"/>
                <a:gd name="connsiteX7" fmla="*/ 2879101 w 10131100"/>
                <a:gd name="connsiteY7" fmla="*/ 0 h 1504950"/>
                <a:gd name="connsiteX8" fmla="*/ 3638127 w 10131100"/>
                <a:gd name="connsiteY8" fmla="*/ 0 h 1504950"/>
                <a:gd name="connsiteX9" fmla="*/ 4011976 w 10131100"/>
                <a:gd name="connsiteY9" fmla="*/ 0 h 1504950"/>
                <a:gd name="connsiteX10" fmla="*/ 4289530 w 10131100"/>
                <a:gd name="connsiteY10" fmla="*/ 0 h 1504950"/>
                <a:gd name="connsiteX11" fmla="*/ 4567085 w 10131100"/>
                <a:gd name="connsiteY11" fmla="*/ 0 h 1504950"/>
                <a:gd name="connsiteX12" fmla="*/ 5133523 w 10131100"/>
                <a:gd name="connsiteY12" fmla="*/ 0 h 1504950"/>
                <a:gd name="connsiteX13" fmla="*/ 5411077 w 10131100"/>
                <a:gd name="connsiteY13" fmla="*/ 0 h 1504950"/>
                <a:gd name="connsiteX14" fmla="*/ 5977515 w 10131100"/>
                <a:gd name="connsiteY14" fmla="*/ 0 h 1504950"/>
                <a:gd name="connsiteX15" fmla="*/ 6640247 w 10131100"/>
                <a:gd name="connsiteY15" fmla="*/ 0 h 1504950"/>
                <a:gd name="connsiteX16" fmla="*/ 7399273 w 10131100"/>
                <a:gd name="connsiteY16" fmla="*/ 0 h 1504950"/>
                <a:gd name="connsiteX17" fmla="*/ 8062005 w 10131100"/>
                <a:gd name="connsiteY17" fmla="*/ 0 h 1504950"/>
                <a:gd name="connsiteX18" fmla="*/ 8435854 w 10131100"/>
                <a:gd name="connsiteY18" fmla="*/ 0 h 1504950"/>
                <a:gd name="connsiteX19" fmla="*/ 9002292 w 10131100"/>
                <a:gd name="connsiteY19" fmla="*/ 0 h 1504950"/>
                <a:gd name="connsiteX20" fmla="*/ 9880270 w 10131100"/>
                <a:gd name="connsiteY20" fmla="*/ 0 h 1504950"/>
                <a:gd name="connsiteX21" fmla="*/ 10131100 w 10131100"/>
                <a:gd name="connsiteY21" fmla="*/ 250830 h 1504950"/>
                <a:gd name="connsiteX22" fmla="*/ 10131100 w 10131100"/>
                <a:gd name="connsiteY22" fmla="*/ 742442 h 1504950"/>
                <a:gd name="connsiteX23" fmla="*/ 10131100 w 10131100"/>
                <a:gd name="connsiteY23" fmla="*/ 1254120 h 1504950"/>
                <a:gd name="connsiteX24" fmla="*/ 9880270 w 10131100"/>
                <a:gd name="connsiteY24" fmla="*/ 1504950 h 1504950"/>
                <a:gd name="connsiteX25" fmla="*/ 9410127 w 10131100"/>
                <a:gd name="connsiteY25" fmla="*/ 1504950 h 1504950"/>
                <a:gd name="connsiteX26" fmla="*/ 8843689 w 10131100"/>
                <a:gd name="connsiteY26" fmla="*/ 1504950 h 1504950"/>
                <a:gd name="connsiteX27" fmla="*/ 8373546 w 10131100"/>
                <a:gd name="connsiteY27" fmla="*/ 1504950 h 1504950"/>
                <a:gd name="connsiteX28" fmla="*/ 7807108 w 10131100"/>
                <a:gd name="connsiteY28" fmla="*/ 1504950 h 1504950"/>
                <a:gd name="connsiteX29" fmla="*/ 7336965 w 10131100"/>
                <a:gd name="connsiteY29" fmla="*/ 1504950 h 1504950"/>
                <a:gd name="connsiteX30" fmla="*/ 6866822 w 10131100"/>
                <a:gd name="connsiteY30" fmla="*/ 1504950 h 1504950"/>
                <a:gd name="connsiteX31" fmla="*/ 6300384 w 10131100"/>
                <a:gd name="connsiteY31" fmla="*/ 1504950 h 1504950"/>
                <a:gd name="connsiteX32" fmla="*/ 6022830 w 10131100"/>
                <a:gd name="connsiteY32" fmla="*/ 1504950 h 1504950"/>
                <a:gd name="connsiteX33" fmla="*/ 5263803 w 10131100"/>
                <a:gd name="connsiteY33" fmla="*/ 1504950 h 1504950"/>
                <a:gd name="connsiteX34" fmla="*/ 4601071 w 10131100"/>
                <a:gd name="connsiteY34" fmla="*/ 1504950 h 1504950"/>
                <a:gd name="connsiteX35" fmla="*/ 3842045 w 10131100"/>
                <a:gd name="connsiteY35" fmla="*/ 1504950 h 1504950"/>
                <a:gd name="connsiteX36" fmla="*/ 3083018 w 10131100"/>
                <a:gd name="connsiteY36" fmla="*/ 1504950 h 1504950"/>
                <a:gd name="connsiteX37" fmla="*/ 2420286 w 10131100"/>
                <a:gd name="connsiteY37" fmla="*/ 1504950 h 1504950"/>
                <a:gd name="connsiteX38" fmla="*/ 2142732 w 10131100"/>
                <a:gd name="connsiteY38" fmla="*/ 1504950 h 1504950"/>
                <a:gd name="connsiteX39" fmla="*/ 1672588 w 10131100"/>
                <a:gd name="connsiteY39" fmla="*/ 1504950 h 1504950"/>
                <a:gd name="connsiteX40" fmla="*/ 1298740 w 10131100"/>
                <a:gd name="connsiteY40" fmla="*/ 1504950 h 1504950"/>
                <a:gd name="connsiteX41" fmla="*/ 250830 w 10131100"/>
                <a:gd name="connsiteY41" fmla="*/ 1504950 h 1504950"/>
                <a:gd name="connsiteX42" fmla="*/ 0 w 10131100"/>
                <a:gd name="connsiteY42" fmla="*/ 1254120 h 1504950"/>
                <a:gd name="connsiteX43" fmla="*/ 0 w 10131100"/>
                <a:gd name="connsiteY43" fmla="*/ 782574 h 1504950"/>
                <a:gd name="connsiteX44" fmla="*/ 0 w 10131100"/>
                <a:gd name="connsiteY44" fmla="*/ 250830 h 150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131100" h="1504950" fill="none" extrusionOk="0">
                  <a:moveTo>
                    <a:pt x="0" y="250830"/>
                  </a:moveTo>
                  <a:cubicBezTo>
                    <a:pt x="2452" y="128033"/>
                    <a:pt x="107654" y="-26643"/>
                    <a:pt x="250830" y="0"/>
                  </a:cubicBezTo>
                  <a:cubicBezTo>
                    <a:pt x="372455" y="-24100"/>
                    <a:pt x="637390" y="23658"/>
                    <a:pt x="817268" y="0"/>
                  </a:cubicBezTo>
                  <a:cubicBezTo>
                    <a:pt x="997146" y="-23658"/>
                    <a:pt x="1323057" y="29557"/>
                    <a:pt x="1480000" y="0"/>
                  </a:cubicBezTo>
                  <a:cubicBezTo>
                    <a:pt x="1636943" y="-29557"/>
                    <a:pt x="1764077" y="53162"/>
                    <a:pt x="1950143" y="0"/>
                  </a:cubicBezTo>
                  <a:cubicBezTo>
                    <a:pt x="2136209" y="-53162"/>
                    <a:pt x="2151005" y="27321"/>
                    <a:pt x="2227697" y="0"/>
                  </a:cubicBezTo>
                  <a:cubicBezTo>
                    <a:pt x="2304389" y="-27321"/>
                    <a:pt x="2403580" y="32383"/>
                    <a:pt x="2505252" y="0"/>
                  </a:cubicBezTo>
                  <a:cubicBezTo>
                    <a:pt x="2606925" y="-32383"/>
                    <a:pt x="2776348" y="15841"/>
                    <a:pt x="2879101" y="0"/>
                  </a:cubicBezTo>
                  <a:cubicBezTo>
                    <a:pt x="2981854" y="-15841"/>
                    <a:pt x="3296810" y="53229"/>
                    <a:pt x="3638127" y="0"/>
                  </a:cubicBezTo>
                  <a:cubicBezTo>
                    <a:pt x="3979444" y="-53229"/>
                    <a:pt x="3916217" y="16254"/>
                    <a:pt x="4011976" y="0"/>
                  </a:cubicBezTo>
                  <a:cubicBezTo>
                    <a:pt x="4107735" y="-16254"/>
                    <a:pt x="4191056" y="6450"/>
                    <a:pt x="4289530" y="0"/>
                  </a:cubicBezTo>
                  <a:cubicBezTo>
                    <a:pt x="4388004" y="-6450"/>
                    <a:pt x="4478155" y="11921"/>
                    <a:pt x="4567085" y="0"/>
                  </a:cubicBezTo>
                  <a:cubicBezTo>
                    <a:pt x="4656015" y="-11921"/>
                    <a:pt x="4973524" y="35667"/>
                    <a:pt x="5133523" y="0"/>
                  </a:cubicBezTo>
                  <a:cubicBezTo>
                    <a:pt x="5293522" y="-35667"/>
                    <a:pt x="5280261" y="17161"/>
                    <a:pt x="5411077" y="0"/>
                  </a:cubicBezTo>
                  <a:cubicBezTo>
                    <a:pt x="5541893" y="-17161"/>
                    <a:pt x="5783659" y="4455"/>
                    <a:pt x="5977515" y="0"/>
                  </a:cubicBezTo>
                  <a:cubicBezTo>
                    <a:pt x="6171371" y="-4455"/>
                    <a:pt x="6429919" y="18199"/>
                    <a:pt x="6640247" y="0"/>
                  </a:cubicBezTo>
                  <a:cubicBezTo>
                    <a:pt x="6850575" y="-18199"/>
                    <a:pt x="7121041" y="23967"/>
                    <a:pt x="7399273" y="0"/>
                  </a:cubicBezTo>
                  <a:cubicBezTo>
                    <a:pt x="7677505" y="-23967"/>
                    <a:pt x="7836727" y="64531"/>
                    <a:pt x="8062005" y="0"/>
                  </a:cubicBezTo>
                  <a:cubicBezTo>
                    <a:pt x="8287283" y="-64531"/>
                    <a:pt x="8280658" y="28404"/>
                    <a:pt x="8435854" y="0"/>
                  </a:cubicBezTo>
                  <a:cubicBezTo>
                    <a:pt x="8591050" y="-28404"/>
                    <a:pt x="8821341" y="23170"/>
                    <a:pt x="9002292" y="0"/>
                  </a:cubicBezTo>
                  <a:cubicBezTo>
                    <a:pt x="9183243" y="-23170"/>
                    <a:pt x="9542011" y="2158"/>
                    <a:pt x="9880270" y="0"/>
                  </a:cubicBezTo>
                  <a:cubicBezTo>
                    <a:pt x="10017652" y="4997"/>
                    <a:pt x="10110190" y="117639"/>
                    <a:pt x="10131100" y="250830"/>
                  </a:cubicBezTo>
                  <a:cubicBezTo>
                    <a:pt x="10186393" y="381931"/>
                    <a:pt x="10123784" y="642984"/>
                    <a:pt x="10131100" y="742442"/>
                  </a:cubicBezTo>
                  <a:cubicBezTo>
                    <a:pt x="10138416" y="841900"/>
                    <a:pt x="10103014" y="1029301"/>
                    <a:pt x="10131100" y="1254120"/>
                  </a:cubicBezTo>
                  <a:cubicBezTo>
                    <a:pt x="10150040" y="1400090"/>
                    <a:pt x="10014613" y="1503223"/>
                    <a:pt x="9880270" y="1504950"/>
                  </a:cubicBezTo>
                  <a:cubicBezTo>
                    <a:pt x="9781080" y="1530065"/>
                    <a:pt x="9564203" y="1503083"/>
                    <a:pt x="9410127" y="1504950"/>
                  </a:cubicBezTo>
                  <a:cubicBezTo>
                    <a:pt x="9256051" y="1506817"/>
                    <a:pt x="9064026" y="1492621"/>
                    <a:pt x="8843689" y="1504950"/>
                  </a:cubicBezTo>
                  <a:cubicBezTo>
                    <a:pt x="8623352" y="1517279"/>
                    <a:pt x="8473129" y="1461901"/>
                    <a:pt x="8373546" y="1504950"/>
                  </a:cubicBezTo>
                  <a:cubicBezTo>
                    <a:pt x="8273963" y="1547999"/>
                    <a:pt x="7942213" y="1461280"/>
                    <a:pt x="7807108" y="1504950"/>
                  </a:cubicBezTo>
                  <a:cubicBezTo>
                    <a:pt x="7672003" y="1548620"/>
                    <a:pt x="7564954" y="1450404"/>
                    <a:pt x="7336965" y="1504950"/>
                  </a:cubicBezTo>
                  <a:cubicBezTo>
                    <a:pt x="7108976" y="1559496"/>
                    <a:pt x="6972070" y="1456822"/>
                    <a:pt x="6866822" y="1504950"/>
                  </a:cubicBezTo>
                  <a:cubicBezTo>
                    <a:pt x="6761574" y="1553078"/>
                    <a:pt x="6480220" y="1443783"/>
                    <a:pt x="6300384" y="1504950"/>
                  </a:cubicBezTo>
                  <a:cubicBezTo>
                    <a:pt x="6120548" y="1566117"/>
                    <a:pt x="6145395" y="1495747"/>
                    <a:pt x="6022830" y="1504950"/>
                  </a:cubicBezTo>
                  <a:cubicBezTo>
                    <a:pt x="5900265" y="1514153"/>
                    <a:pt x="5537810" y="1452045"/>
                    <a:pt x="5263803" y="1504950"/>
                  </a:cubicBezTo>
                  <a:cubicBezTo>
                    <a:pt x="4989796" y="1557855"/>
                    <a:pt x="4879011" y="1455889"/>
                    <a:pt x="4601071" y="1504950"/>
                  </a:cubicBezTo>
                  <a:cubicBezTo>
                    <a:pt x="4323131" y="1554011"/>
                    <a:pt x="4174414" y="1437199"/>
                    <a:pt x="3842045" y="1504950"/>
                  </a:cubicBezTo>
                  <a:cubicBezTo>
                    <a:pt x="3509676" y="1572701"/>
                    <a:pt x="3238796" y="1439640"/>
                    <a:pt x="3083018" y="1504950"/>
                  </a:cubicBezTo>
                  <a:cubicBezTo>
                    <a:pt x="2927240" y="1570260"/>
                    <a:pt x="2586812" y="1472534"/>
                    <a:pt x="2420286" y="1504950"/>
                  </a:cubicBezTo>
                  <a:cubicBezTo>
                    <a:pt x="2253760" y="1537366"/>
                    <a:pt x="2239707" y="1495709"/>
                    <a:pt x="2142732" y="1504950"/>
                  </a:cubicBezTo>
                  <a:cubicBezTo>
                    <a:pt x="2045757" y="1514191"/>
                    <a:pt x="1802405" y="1484727"/>
                    <a:pt x="1672588" y="1504950"/>
                  </a:cubicBezTo>
                  <a:cubicBezTo>
                    <a:pt x="1542771" y="1525173"/>
                    <a:pt x="1419512" y="1494017"/>
                    <a:pt x="1298740" y="1504950"/>
                  </a:cubicBezTo>
                  <a:cubicBezTo>
                    <a:pt x="1177968" y="1515883"/>
                    <a:pt x="757056" y="1435063"/>
                    <a:pt x="250830" y="1504950"/>
                  </a:cubicBezTo>
                  <a:cubicBezTo>
                    <a:pt x="80850" y="1492127"/>
                    <a:pt x="3983" y="1406097"/>
                    <a:pt x="0" y="1254120"/>
                  </a:cubicBezTo>
                  <a:cubicBezTo>
                    <a:pt x="-19265" y="1076876"/>
                    <a:pt x="40470" y="965755"/>
                    <a:pt x="0" y="782574"/>
                  </a:cubicBezTo>
                  <a:cubicBezTo>
                    <a:pt x="-40470" y="599393"/>
                    <a:pt x="45987" y="411120"/>
                    <a:pt x="0" y="250830"/>
                  </a:cubicBezTo>
                  <a:close/>
                </a:path>
                <a:path w="10131100" h="1504950" stroke="0" extrusionOk="0">
                  <a:moveTo>
                    <a:pt x="0" y="250830"/>
                  </a:moveTo>
                  <a:cubicBezTo>
                    <a:pt x="-5857" y="112877"/>
                    <a:pt x="116100" y="-39353"/>
                    <a:pt x="250830" y="0"/>
                  </a:cubicBezTo>
                  <a:cubicBezTo>
                    <a:pt x="436822" y="-6742"/>
                    <a:pt x="713030" y="52408"/>
                    <a:pt x="913562" y="0"/>
                  </a:cubicBezTo>
                  <a:cubicBezTo>
                    <a:pt x="1114094" y="-52408"/>
                    <a:pt x="1362912" y="28833"/>
                    <a:pt x="1480000" y="0"/>
                  </a:cubicBezTo>
                  <a:cubicBezTo>
                    <a:pt x="1597088" y="-28833"/>
                    <a:pt x="1808473" y="24497"/>
                    <a:pt x="2046437" y="0"/>
                  </a:cubicBezTo>
                  <a:cubicBezTo>
                    <a:pt x="2284401" y="-24497"/>
                    <a:pt x="2326981" y="1782"/>
                    <a:pt x="2516581" y="0"/>
                  </a:cubicBezTo>
                  <a:cubicBezTo>
                    <a:pt x="2706181" y="-1782"/>
                    <a:pt x="2993337" y="27825"/>
                    <a:pt x="3179313" y="0"/>
                  </a:cubicBezTo>
                  <a:cubicBezTo>
                    <a:pt x="3365289" y="-27825"/>
                    <a:pt x="3505563" y="40873"/>
                    <a:pt x="3649456" y="0"/>
                  </a:cubicBezTo>
                  <a:cubicBezTo>
                    <a:pt x="3793349" y="-40873"/>
                    <a:pt x="3897168" y="34309"/>
                    <a:pt x="4023305" y="0"/>
                  </a:cubicBezTo>
                  <a:cubicBezTo>
                    <a:pt x="4149442" y="-34309"/>
                    <a:pt x="4238413" y="43413"/>
                    <a:pt x="4397154" y="0"/>
                  </a:cubicBezTo>
                  <a:cubicBezTo>
                    <a:pt x="4555895" y="-43413"/>
                    <a:pt x="4594727" y="1160"/>
                    <a:pt x="4674708" y="0"/>
                  </a:cubicBezTo>
                  <a:cubicBezTo>
                    <a:pt x="4754689" y="-1160"/>
                    <a:pt x="5093280" y="41659"/>
                    <a:pt x="5241146" y="0"/>
                  </a:cubicBezTo>
                  <a:cubicBezTo>
                    <a:pt x="5389012" y="-41659"/>
                    <a:pt x="5696113" y="76444"/>
                    <a:pt x="5903878" y="0"/>
                  </a:cubicBezTo>
                  <a:cubicBezTo>
                    <a:pt x="6111643" y="-76444"/>
                    <a:pt x="6256063" y="24357"/>
                    <a:pt x="6470315" y="0"/>
                  </a:cubicBezTo>
                  <a:cubicBezTo>
                    <a:pt x="6684567" y="-24357"/>
                    <a:pt x="7063572" y="16759"/>
                    <a:pt x="7229342" y="0"/>
                  </a:cubicBezTo>
                  <a:cubicBezTo>
                    <a:pt x="7395112" y="-16759"/>
                    <a:pt x="7756697" y="35903"/>
                    <a:pt x="7892074" y="0"/>
                  </a:cubicBezTo>
                  <a:cubicBezTo>
                    <a:pt x="8027451" y="-35903"/>
                    <a:pt x="8169109" y="932"/>
                    <a:pt x="8265923" y="0"/>
                  </a:cubicBezTo>
                  <a:cubicBezTo>
                    <a:pt x="8362737" y="-932"/>
                    <a:pt x="8425724" y="16871"/>
                    <a:pt x="8543477" y="0"/>
                  </a:cubicBezTo>
                  <a:cubicBezTo>
                    <a:pt x="8661230" y="-16871"/>
                    <a:pt x="8855261" y="27623"/>
                    <a:pt x="9109915" y="0"/>
                  </a:cubicBezTo>
                  <a:cubicBezTo>
                    <a:pt x="9364569" y="-27623"/>
                    <a:pt x="9256758" y="23031"/>
                    <a:pt x="9387469" y="0"/>
                  </a:cubicBezTo>
                  <a:cubicBezTo>
                    <a:pt x="9518180" y="-23031"/>
                    <a:pt x="9724384" y="27768"/>
                    <a:pt x="9880270" y="0"/>
                  </a:cubicBezTo>
                  <a:cubicBezTo>
                    <a:pt x="10045774" y="16441"/>
                    <a:pt x="10163506" y="129932"/>
                    <a:pt x="10131100" y="250830"/>
                  </a:cubicBezTo>
                  <a:cubicBezTo>
                    <a:pt x="10143733" y="474315"/>
                    <a:pt x="10073741" y="572872"/>
                    <a:pt x="10131100" y="762508"/>
                  </a:cubicBezTo>
                  <a:cubicBezTo>
                    <a:pt x="10188459" y="952144"/>
                    <a:pt x="10092945" y="1100245"/>
                    <a:pt x="10131100" y="1254120"/>
                  </a:cubicBezTo>
                  <a:cubicBezTo>
                    <a:pt x="10146444" y="1408823"/>
                    <a:pt x="10000461" y="1531878"/>
                    <a:pt x="9880270" y="1504950"/>
                  </a:cubicBezTo>
                  <a:cubicBezTo>
                    <a:pt x="9676687" y="1549779"/>
                    <a:pt x="9643413" y="1493925"/>
                    <a:pt x="9410127" y="1504950"/>
                  </a:cubicBezTo>
                  <a:cubicBezTo>
                    <a:pt x="9176841" y="1515975"/>
                    <a:pt x="8978315" y="1472577"/>
                    <a:pt x="8843689" y="1504950"/>
                  </a:cubicBezTo>
                  <a:cubicBezTo>
                    <a:pt x="8709063" y="1537323"/>
                    <a:pt x="8358504" y="1439815"/>
                    <a:pt x="8084663" y="1504950"/>
                  </a:cubicBezTo>
                  <a:cubicBezTo>
                    <a:pt x="7810822" y="1570085"/>
                    <a:pt x="7892857" y="1460192"/>
                    <a:pt x="7710814" y="1504950"/>
                  </a:cubicBezTo>
                  <a:cubicBezTo>
                    <a:pt x="7528771" y="1549708"/>
                    <a:pt x="7367685" y="1450158"/>
                    <a:pt x="7240671" y="1504950"/>
                  </a:cubicBezTo>
                  <a:cubicBezTo>
                    <a:pt x="7113657" y="1559742"/>
                    <a:pt x="6678306" y="1490975"/>
                    <a:pt x="6481644" y="1504950"/>
                  </a:cubicBezTo>
                  <a:cubicBezTo>
                    <a:pt x="6284982" y="1518925"/>
                    <a:pt x="6306870" y="1472960"/>
                    <a:pt x="6204090" y="1504950"/>
                  </a:cubicBezTo>
                  <a:cubicBezTo>
                    <a:pt x="6101310" y="1536940"/>
                    <a:pt x="5739309" y="1466307"/>
                    <a:pt x="5445063" y="1504950"/>
                  </a:cubicBezTo>
                  <a:cubicBezTo>
                    <a:pt x="5150817" y="1543593"/>
                    <a:pt x="5277785" y="1503792"/>
                    <a:pt x="5167509" y="1504950"/>
                  </a:cubicBezTo>
                  <a:cubicBezTo>
                    <a:pt x="5057233" y="1506108"/>
                    <a:pt x="4728518" y="1486031"/>
                    <a:pt x="4408482" y="1504950"/>
                  </a:cubicBezTo>
                  <a:cubicBezTo>
                    <a:pt x="4088446" y="1523869"/>
                    <a:pt x="3935034" y="1452222"/>
                    <a:pt x="3745750" y="1504950"/>
                  </a:cubicBezTo>
                  <a:cubicBezTo>
                    <a:pt x="3556466" y="1557678"/>
                    <a:pt x="3332903" y="1466318"/>
                    <a:pt x="3179313" y="1504950"/>
                  </a:cubicBezTo>
                  <a:cubicBezTo>
                    <a:pt x="3025723" y="1543582"/>
                    <a:pt x="2980983" y="1477891"/>
                    <a:pt x="2805464" y="1504950"/>
                  </a:cubicBezTo>
                  <a:cubicBezTo>
                    <a:pt x="2629945" y="1532009"/>
                    <a:pt x="2543822" y="1459089"/>
                    <a:pt x="2335321" y="1504950"/>
                  </a:cubicBezTo>
                  <a:cubicBezTo>
                    <a:pt x="2126820" y="1550811"/>
                    <a:pt x="1957854" y="1499519"/>
                    <a:pt x="1768883" y="1504950"/>
                  </a:cubicBezTo>
                  <a:cubicBezTo>
                    <a:pt x="1579912" y="1510381"/>
                    <a:pt x="1383233" y="1443813"/>
                    <a:pt x="1106151" y="1504950"/>
                  </a:cubicBezTo>
                  <a:cubicBezTo>
                    <a:pt x="829069" y="1566087"/>
                    <a:pt x="467794" y="1478195"/>
                    <a:pt x="250830" y="1504950"/>
                  </a:cubicBezTo>
                  <a:cubicBezTo>
                    <a:pt x="146869" y="1514183"/>
                    <a:pt x="5897" y="1392287"/>
                    <a:pt x="0" y="1254120"/>
                  </a:cubicBezTo>
                  <a:cubicBezTo>
                    <a:pt x="-46252" y="1098517"/>
                    <a:pt x="18960" y="839955"/>
                    <a:pt x="0" y="732409"/>
                  </a:cubicBezTo>
                  <a:cubicBezTo>
                    <a:pt x="-18960" y="624863"/>
                    <a:pt x="5332" y="476214"/>
                    <a:pt x="0" y="250830"/>
                  </a:cubicBezTo>
                  <a:close/>
                </a:path>
              </a:pathLst>
            </a:custGeom>
            <a:solidFill>
              <a:schemeClr val="tx2">
                <a:lumMod val="20000"/>
                <a:lumOff val="80000"/>
              </a:schemeClr>
            </a:solidFill>
            <a:ln w="38100">
              <a:solidFill>
                <a:srgbClr val="FF0000"/>
              </a:solidFill>
              <a:prstDash val="sysDash"/>
              <a:extLst>
                <a:ext uri="{C807C97D-BFC1-408E-A445-0C87EB9F89A2}">
                  <ask:lineSketchStyleProps xmlns:ask="http://schemas.microsoft.com/office/drawing/2018/sketchyshapes" sd="1743215044">
                    <a:prstGeom prst="roundRect">
                      <a:avLst/>
                    </a:prstGeom>
                    <ask:type>
                      <ask:lineSketchScribble/>
                    </ask:type>
                  </ask:lineSketchStyleProps>
                </a:ext>
              </a:extLst>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ysClr val="windowText" lastClr="000000"/>
                </a:solidFill>
                <a:effectLst/>
                <a:uLnTx/>
                <a:uFillTx/>
                <a:latin typeface="#9Slide03 Arima Madurai Black" panose="00000A00000000000000" pitchFamily="2" charset="0"/>
                <a:ea typeface="+mn-ea"/>
                <a:cs typeface="#9Slide03 Arima Madurai Black" panose="00000A00000000000000" pitchFamily="2" charset="0"/>
                <a:sym typeface="Arial"/>
              </a:endParaRPr>
            </a:p>
          </p:txBody>
        </p:sp>
        <p:sp>
          <p:nvSpPr>
            <p:cNvPr id="137" name="TextBox 136">
              <a:extLst>
                <a:ext uri="{FF2B5EF4-FFF2-40B4-BE49-F238E27FC236}">
                  <a16:creationId xmlns:a16="http://schemas.microsoft.com/office/drawing/2014/main" id="{D72E6EEF-65D3-415D-90D4-D26F27E71C8E}"/>
                </a:ext>
              </a:extLst>
            </p:cNvPr>
            <p:cNvSpPr txBox="1"/>
            <p:nvPr/>
          </p:nvSpPr>
          <p:spPr>
            <a:xfrm>
              <a:off x="1133623" y="761319"/>
              <a:ext cx="10043515" cy="141571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400" b="1" i="0" u="none" strike="noStrike" kern="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sym typeface="Arial"/>
                </a:rPr>
                <a:t>Thánh</a:t>
              </a:r>
              <a:r>
                <a:rPr kumimoji="0" lang="en-US" sz="5400" b="1" i="0" u="none" strike="noStrike" kern="0" cap="none" spc="0" normalizeH="0" noProof="0">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sym typeface="Arial"/>
                </a:rPr>
                <a:t> địa Mỹ Sơn là:</a:t>
              </a:r>
              <a:endParaRPr kumimoji="0" lang="en-US" sz="54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sym typeface="Arial"/>
              </a:endParaRPr>
            </a:p>
          </p:txBody>
        </p:sp>
      </p:grpSp>
      <p:grpSp>
        <p:nvGrpSpPr>
          <p:cNvPr id="138" name="Group 137">
            <a:extLst>
              <a:ext uri="{FF2B5EF4-FFF2-40B4-BE49-F238E27FC236}">
                <a16:creationId xmlns:a16="http://schemas.microsoft.com/office/drawing/2014/main" id="{7B795FD0-1A9C-446F-AB9B-A7AB4365D43D}"/>
              </a:ext>
            </a:extLst>
          </p:cNvPr>
          <p:cNvGrpSpPr/>
          <p:nvPr/>
        </p:nvGrpSpPr>
        <p:grpSpPr>
          <a:xfrm>
            <a:off x="2474006" y="2741539"/>
            <a:ext cx="6940531" cy="922034"/>
            <a:chOff x="2534913" y="2731376"/>
            <a:chExt cx="6940531" cy="922034"/>
          </a:xfrm>
        </p:grpSpPr>
        <p:sp>
          <p:nvSpPr>
            <p:cNvPr id="139" name="Rounded Rectangle 16">
              <a:extLst>
                <a:ext uri="{FF2B5EF4-FFF2-40B4-BE49-F238E27FC236}">
                  <a16:creationId xmlns:a16="http://schemas.microsoft.com/office/drawing/2014/main" id="{F1EB9B43-39E4-465A-8D8A-FB708107A99F}"/>
                </a:ext>
              </a:extLst>
            </p:cNvPr>
            <p:cNvSpPr/>
            <p:nvPr/>
          </p:nvSpPr>
          <p:spPr>
            <a:xfrm>
              <a:off x="2983605" y="2731376"/>
              <a:ext cx="6491839" cy="864496"/>
            </a:xfrm>
            <a:prstGeom prst="roundRect">
              <a:avLst/>
            </a:prstGeom>
            <a:gradFill flip="none" rotWithShape="1">
              <a:gsLst>
                <a:gs pos="0">
                  <a:srgbClr val="00FFFF">
                    <a:tint val="66000"/>
                    <a:satMod val="160000"/>
                    <a:alpha val="67000"/>
                  </a:srgbClr>
                </a:gs>
                <a:gs pos="60000">
                  <a:srgbClr val="00FFFF">
                    <a:tint val="44500"/>
                    <a:satMod val="160000"/>
                  </a:srgbClr>
                </a:gs>
                <a:gs pos="100000">
                  <a:srgbClr val="00FFFF">
                    <a:tint val="23500"/>
                    <a:satMod val="160000"/>
                  </a:srgbClr>
                </a:gs>
              </a:gsLst>
              <a:lin ang="10800000" scaled="1"/>
              <a:tileRect/>
            </a:gradFill>
            <a:ln w="57150"/>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a:ln>
                    <a:noFill/>
                  </a:ln>
                  <a:solidFill>
                    <a:srgbClr val="FFFBF8">
                      <a:lumMod val="10000"/>
                    </a:srgbClr>
                  </a:solidFill>
                  <a:effectLst/>
                  <a:uLnTx/>
                  <a:uFillTx/>
                  <a:latin typeface="Cambria" panose="02040503050406030204" pitchFamily="18" charset="0"/>
                  <a:ea typeface="Cambria" panose="02040503050406030204" pitchFamily="18" charset="0"/>
                  <a:cs typeface="#9Slide03 Arima Madurai Black" panose="00000A00000000000000" pitchFamily="2" charset="0"/>
                  <a:sym typeface="Arial"/>
                </a:rPr>
                <a:t>Di sản</a:t>
              </a:r>
              <a:r>
                <a:rPr kumimoji="0" lang="en-US" sz="4000" b="1" i="0" u="none" strike="noStrike" kern="0" cap="none" spc="0" normalizeH="0" noProof="0">
                  <a:ln>
                    <a:noFill/>
                  </a:ln>
                  <a:solidFill>
                    <a:srgbClr val="FFFBF8">
                      <a:lumMod val="10000"/>
                    </a:srgbClr>
                  </a:solidFill>
                  <a:effectLst/>
                  <a:uLnTx/>
                  <a:uFillTx/>
                  <a:latin typeface="Cambria" panose="02040503050406030204" pitchFamily="18" charset="0"/>
                  <a:ea typeface="Cambria" panose="02040503050406030204" pitchFamily="18" charset="0"/>
                  <a:cs typeface="#9Slide03 Arima Madurai Black" panose="00000A00000000000000" pitchFamily="2" charset="0"/>
                  <a:sym typeface="Arial"/>
                </a:rPr>
                <a:t> tư liệu thế giới</a:t>
              </a:r>
              <a:endParaRPr kumimoji="0" lang="en-US" sz="4000" b="1" i="0" u="none" strike="noStrike" kern="0" cap="none" spc="0" normalizeH="0" baseline="0" noProof="0" dirty="0">
                <a:ln>
                  <a:noFill/>
                </a:ln>
                <a:solidFill>
                  <a:srgbClr val="FFFBF8">
                    <a:lumMod val="10000"/>
                  </a:srgbClr>
                </a:solidFill>
                <a:effectLst/>
                <a:uLnTx/>
                <a:uFillTx/>
                <a:latin typeface="Cambria" panose="02040503050406030204" pitchFamily="18" charset="0"/>
                <a:ea typeface="Cambria" panose="02040503050406030204" pitchFamily="18" charset="0"/>
                <a:cs typeface="#9Slide03 Arima Madurai Black" panose="00000A00000000000000" pitchFamily="2" charset="0"/>
                <a:sym typeface="Arial"/>
              </a:endParaRPr>
            </a:p>
          </p:txBody>
        </p:sp>
        <p:grpSp>
          <p:nvGrpSpPr>
            <p:cNvPr id="140" name="Google Shape;766;p25">
              <a:extLst>
                <a:ext uri="{FF2B5EF4-FFF2-40B4-BE49-F238E27FC236}">
                  <a16:creationId xmlns:a16="http://schemas.microsoft.com/office/drawing/2014/main" id="{97280F94-25E9-400D-B2F0-D9DE7369EE14}"/>
                </a:ext>
              </a:extLst>
            </p:cNvPr>
            <p:cNvGrpSpPr/>
            <p:nvPr/>
          </p:nvGrpSpPr>
          <p:grpSpPr>
            <a:xfrm>
              <a:off x="2534913" y="2749522"/>
              <a:ext cx="809298" cy="903888"/>
              <a:chOff x="3688121" y="2981594"/>
              <a:chExt cx="3319085" cy="3319078"/>
            </a:xfrm>
          </p:grpSpPr>
          <p:sp>
            <p:nvSpPr>
              <p:cNvPr id="141" name="Google Shape;767;p25">
                <a:extLst>
                  <a:ext uri="{FF2B5EF4-FFF2-40B4-BE49-F238E27FC236}">
                    <a16:creationId xmlns:a16="http://schemas.microsoft.com/office/drawing/2014/main" id="{3BF624FB-D36E-4D38-9D20-B3E1C2B788FE}"/>
                  </a:ext>
                </a:extLst>
              </p:cNvPr>
              <p:cNvSpPr/>
              <p:nvPr/>
            </p:nvSpPr>
            <p:spPr>
              <a:xfrm>
                <a:off x="3688121" y="2981594"/>
                <a:ext cx="3319085" cy="3319078"/>
              </a:xfrm>
              <a:custGeom>
                <a:avLst/>
                <a:gdLst/>
                <a:ahLst/>
                <a:cxnLst/>
                <a:rect l="l" t="t" r="r" b="b"/>
                <a:pathLst>
                  <a:path w="3319081" h="3319081" extrusionOk="0">
                    <a:moveTo>
                      <a:pt x="1659541" y="0"/>
                    </a:moveTo>
                    <a:cubicBezTo>
                      <a:pt x="2576036" y="0"/>
                      <a:pt x="3319082" y="742950"/>
                      <a:pt x="3319082" y="1659541"/>
                    </a:cubicBezTo>
                    <a:cubicBezTo>
                      <a:pt x="3319082" y="2576132"/>
                      <a:pt x="2576132" y="3319082"/>
                      <a:pt x="1659541" y="3319082"/>
                    </a:cubicBezTo>
                    <a:cubicBezTo>
                      <a:pt x="742950" y="3319082"/>
                      <a:pt x="0" y="2576036"/>
                      <a:pt x="0" y="1659541"/>
                    </a:cubicBezTo>
                    <a:cubicBezTo>
                      <a:pt x="0" y="743045"/>
                      <a:pt x="742950" y="0"/>
                      <a:pt x="1659541" y="0"/>
                    </a:cubicBezTo>
                    <a:lnTo>
                      <a:pt x="1659541" y="0"/>
                    </a:lnTo>
                    <a:close/>
                    <a:moveTo>
                      <a:pt x="1659541" y="689038"/>
                    </a:moveTo>
                    <a:cubicBezTo>
                      <a:pt x="1123569" y="689038"/>
                      <a:pt x="689039" y="1123569"/>
                      <a:pt x="689039" y="1659541"/>
                    </a:cubicBezTo>
                    <a:cubicBezTo>
                      <a:pt x="689039" y="2195513"/>
                      <a:pt x="1123569" y="2630043"/>
                      <a:pt x="1659541" y="2630043"/>
                    </a:cubicBezTo>
                    <a:cubicBezTo>
                      <a:pt x="2195513" y="2630043"/>
                      <a:pt x="2630043" y="2195513"/>
                      <a:pt x="2630043" y="1659541"/>
                    </a:cubicBezTo>
                    <a:cubicBezTo>
                      <a:pt x="2630043" y="1123569"/>
                      <a:pt x="2195513" y="689038"/>
                      <a:pt x="1659541" y="689038"/>
                    </a:cubicBezTo>
                    <a:close/>
                  </a:path>
                </a:pathLst>
              </a:custGeom>
              <a:solidFill>
                <a:srgbClr val="D6531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sp>
            <p:nvSpPr>
              <p:cNvPr id="142" name="Google Shape;768;p25">
                <a:extLst>
                  <a:ext uri="{FF2B5EF4-FFF2-40B4-BE49-F238E27FC236}">
                    <a16:creationId xmlns:a16="http://schemas.microsoft.com/office/drawing/2014/main" id="{2AA904A7-EFE5-45B8-91A2-328624A668DD}"/>
                  </a:ext>
                </a:extLst>
              </p:cNvPr>
              <p:cNvSpPr/>
              <p:nvPr/>
            </p:nvSpPr>
            <p:spPr>
              <a:xfrm>
                <a:off x="4075598" y="3472226"/>
                <a:ext cx="2544128" cy="2544129"/>
              </a:xfrm>
              <a:custGeom>
                <a:avLst/>
                <a:gdLst/>
                <a:ahLst/>
                <a:cxnLst/>
                <a:rect l="l" t="t" r="r" b="b"/>
                <a:pathLst>
                  <a:path w="2544127" h="2544127" extrusionOk="0">
                    <a:moveTo>
                      <a:pt x="1272064" y="0"/>
                    </a:moveTo>
                    <a:cubicBezTo>
                      <a:pt x="1974628" y="0"/>
                      <a:pt x="2544128" y="569500"/>
                      <a:pt x="2544128" y="1272064"/>
                    </a:cubicBezTo>
                    <a:cubicBezTo>
                      <a:pt x="2544128" y="1974628"/>
                      <a:pt x="1974628" y="2544128"/>
                      <a:pt x="1272064" y="2544128"/>
                    </a:cubicBezTo>
                    <a:cubicBezTo>
                      <a:pt x="569500" y="2544128"/>
                      <a:pt x="0" y="1974628"/>
                      <a:pt x="0" y="1272064"/>
                    </a:cubicBezTo>
                    <a:cubicBezTo>
                      <a:pt x="0" y="569500"/>
                      <a:pt x="569500" y="0"/>
                      <a:pt x="1272064" y="0"/>
                    </a:cubicBezTo>
                    <a:lnTo>
                      <a:pt x="1272064" y="0"/>
                    </a:lnTo>
                    <a:close/>
                    <a:moveTo>
                      <a:pt x="1272064" y="198406"/>
                    </a:moveTo>
                    <a:cubicBezTo>
                      <a:pt x="736092" y="198406"/>
                      <a:pt x="301562" y="632936"/>
                      <a:pt x="301562" y="1168908"/>
                    </a:cubicBezTo>
                    <a:cubicBezTo>
                      <a:pt x="301562" y="1704880"/>
                      <a:pt x="736092" y="2139410"/>
                      <a:pt x="1272064" y="2139410"/>
                    </a:cubicBezTo>
                    <a:cubicBezTo>
                      <a:pt x="1808036" y="2139410"/>
                      <a:pt x="2242566" y="1704880"/>
                      <a:pt x="2242566" y="1168908"/>
                    </a:cubicBezTo>
                    <a:cubicBezTo>
                      <a:pt x="2242566" y="632936"/>
                      <a:pt x="1808036" y="198406"/>
                      <a:pt x="1272064" y="198406"/>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grpSp>
            <p:nvGrpSpPr>
              <p:cNvPr id="143" name="Google Shape;769;p25">
                <a:extLst>
                  <a:ext uri="{FF2B5EF4-FFF2-40B4-BE49-F238E27FC236}">
                    <a16:creationId xmlns:a16="http://schemas.microsoft.com/office/drawing/2014/main" id="{4C5A3424-2C14-4335-8C67-D5AC186F5DB1}"/>
                  </a:ext>
                </a:extLst>
              </p:cNvPr>
              <p:cNvGrpSpPr/>
              <p:nvPr/>
            </p:nvGrpSpPr>
            <p:grpSpPr>
              <a:xfrm>
                <a:off x="3772727" y="3222908"/>
                <a:ext cx="1113024" cy="1160787"/>
                <a:chOff x="6515927" y="3100079"/>
                <a:chExt cx="1113024" cy="1160787"/>
              </a:xfrm>
            </p:grpSpPr>
            <p:sp>
              <p:nvSpPr>
                <p:cNvPr id="151" name="Google Shape;770;p25">
                  <a:extLst>
                    <a:ext uri="{FF2B5EF4-FFF2-40B4-BE49-F238E27FC236}">
                      <a16:creationId xmlns:a16="http://schemas.microsoft.com/office/drawing/2014/main" id="{12B62038-21E6-4BAF-AF4A-8FBAFFE7D664}"/>
                    </a:ext>
                  </a:extLst>
                </p:cNvPr>
                <p:cNvSpPr/>
                <p:nvPr/>
              </p:nvSpPr>
              <p:spPr>
                <a:xfrm>
                  <a:off x="6515927" y="3100079"/>
                  <a:ext cx="1112982" cy="1160787"/>
                </a:xfrm>
                <a:custGeom>
                  <a:avLst/>
                  <a:gdLst/>
                  <a:ahLst/>
                  <a:cxnLst/>
                  <a:rect l="l" t="t" r="r" b="b"/>
                  <a:pathLst>
                    <a:path w="1112982" h="1160787" extrusionOk="0">
                      <a:moveTo>
                        <a:pt x="2449" y="871396"/>
                      </a:moveTo>
                      <a:cubicBezTo>
                        <a:pt x="129036" y="511066"/>
                        <a:pt x="375067" y="206933"/>
                        <a:pt x="693011" y="6622"/>
                      </a:cubicBezTo>
                      <a:cubicBezTo>
                        <a:pt x="817598" y="-64721"/>
                        <a:pt x="1221363" y="461250"/>
                        <a:pt x="1085346" y="583742"/>
                      </a:cubicBezTo>
                      <a:cubicBezTo>
                        <a:pt x="884845" y="703090"/>
                        <a:pt x="730349" y="891780"/>
                        <a:pt x="655292" y="1116856"/>
                      </a:cubicBezTo>
                      <a:cubicBezTo>
                        <a:pt x="619859" y="1256492"/>
                        <a:pt x="-45271" y="1032750"/>
                        <a:pt x="2449" y="871396"/>
                      </a:cubicBezTo>
                      <a:close/>
                    </a:path>
                  </a:pathLst>
                </a:custGeom>
                <a:solidFill>
                  <a:srgbClr val="EDD4C7"/>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sp>
              <p:nvSpPr>
                <p:cNvPr id="152" name="Google Shape;771;p25">
                  <a:extLst>
                    <a:ext uri="{FF2B5EF4-FFF2-40B4-BE49-F238E27FC236}">
                      <a16:creationId xmlns:a16="http://schemas.microsoft.com/office/drawing/2014/main" id="{6B0344D3-C721-465A-9786-85D61F4D91FA}"/>
                    </a:ext>
                  </a:extLst>
                </p:cNvPr>
                <p:cNvSpPr/>
                <p:nvPr/>
              </p:nvSpPr>
              <p:spPr>
                <a:xfrm>
                  <a:off x="6880707" y="3454744"/>
                  <a:ext cx="748244" cy="806077"/>
                </a:xfrm>
                <a:custGeom>
                  <a:avLst/>
                  <a:gdLst/>
                  <a:ahLst/>
                  <a:cxnLst/>
                  <a:rect l="l" t="t" r="r" b="b"/>
                  <a:pathLst>
                    <a:path w="748244" h="806077" extrusionOk="0">
                      <a:moveTo>
                        <a:pt x="0" y="773906"/>
                      </a:moveTo>
                      <a:cubicBezTo>
                        <a:pt x="112681" y="426434"/>
                        <a:pt x="370904" y="144494"/>
                        <a:pt x="702659" y="0"/>
                      </a:cubicBezTo>
                      <a:cubicBezTo>
                        <a:pt x="747522" y="91154"/>
                        <a:pt x="765238" y="176117"/>
                        <a:pt x="728281" y="220980"/>
                      </a:cubicBezTo>
                      <a:cubicBezTo>
                        <a:pt x="516636" y="342329"/>
                        <a:pt x="354997" y="541115"/>
                        <a:pt x="282130" y="778669"/>
                      </a:cubicBezTo>
                      <a:cubicBezTo>
                        <a:pt x="247745" y="820579"/>
                        <a:pt x="127540" y="810768"/>
                        <a:pt x="0" y="773906"/>
                      </a:cubicBezTo>
                      <a:close/>
                    </a:path>
                  </a:pathLst>
                </a:custGeom>
                <a:solidFill>
                  <a:srgbClr val="FFEBE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grpSp>
          <p:grpSp>
            <p:nvGrpSpPr>
              <p:cNvPr id="144" name="Google Shape;772;p25">
                <a:extLst>
                  <a:ext uri="{FF2B5EF4-FFF2-40B4-BE49-F238E27FC236}">
                    <a16:creationId xmlns:a16="http://schemas.microsoft.com/office/drawing/2014/main" id="{988DC9A5-3C55-4D31-B028-65589AB7512E}"/>
                  </a:ext>
                </a:extLst>
              </p:cNvPr>
              <p:cNvGrpSpPr/>
              <p:nvPr/>
            </p:nvGrpSpPr>
            <p:grpSpPr>
              <a:xfrm>
                <a:off x="5805957" y="3222908"/>
                <a:ext cx="1113021" cy="1160787"/>
                <a:chOff x="8549157" y="3100079"/>
                <a:chExt cx="1113021" cy="1160787"/>
              </a:xfrm>
            </p:grpSpPr>
            <p:sp>
              <p:nvSpPr>
                <p:cNvPr id="149" name="Google Shape;773;p25">
                  <a:extLst>
                    <a:ext uri="{FF2B5EF4-FFF2-40B4-BE49-F238E27FC236}">
                      <a16:creationId xmlns:a16="http://schemas.microsoft.com/office/drawing/2014/main" id="{701A75D7-0D5A-4E99-8F15-52F848D3F05F}"/>
                    </a:ext>
                  </a:extLst>
                </p:cNvPr>
                <p:cNvSpPr/>
                <p:nvPr/>
              </p:nvSpPr>
              <p:spPr>
                <a:xfrm>
                  <a:off x="8549157" y="3100079"/>
                  <a:ext cx="1113021" cy="1160787"/>
                </a:xfrm>
                <a:custGeom>
                  <a:avLst/>
                  <a:gdLst/>
                  <a:ahLst/>
                  <a:cxnLst/>
                  <a:rect l="l" t="t" r="r" b="b"/>
                  <a:pathLst>
                    <a:path w="1113021" h="1160787" extrusionOk="0">
                      <a:moveTo>
                        <a:pt x="1110564" y="871396"/>
                      </a:moveTo>
                      <a:cubicBezTo>
                        <a:pt x="983976" y="511066"/>
                        <a:pt x="737946" y="206933"/>
                        <a:pt x="420001" y="6622"/>
                      </a:cubicBezTo>
                      <a:cubicBezTo>
                        <a:pt x="295414" y="-64721"/>
                        <a:pt x="-108446" y="461250"/>
                        <a:pt x="27667" y="583742"/>
                      </a:cubicBezTo>
                      <a:cubicBezTo>
                        <a:pt x="228168" y="703090"/>
                        <a:pt x="382663" y="891780"/>
                        <a:pt x="457720" y="1116856"/>
                      </a:cubicBezTo>
                      <a:cubicBezTo>
                        <a:pt x="493153" y="1256492"/>
                        <a:pt x="1158379" y="1032750"/>
                        <a:pt x="1110564" y="871396"/>
                      </a:cubicBezTo>
                      <a:close/>
                    </a:path>
                  </a:pathLst>
                </a:custGeom>
                <a:solidFill>
                  <a:srgbClr val="EDD4C7"/>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sp>
              <p:nvSpPr>
                <p:cNvPr id="150" name="Google Shape;774;p25">
                  <a:extLst>
                    <a:ext uri="{FF2B5EF4-FFF2-40B4-BE49-F238E27FC236}">
                      <a16:creationId xmlns:a16="http://schemas.microsoft.com/office/drawing/2014/main" id="{94B00D2F-0CA6-4AAF-B799-3E9C8E324C1E}"/>
                    </a:ext>
                  </a:extLst>
                </p:cNvPr>
                <p:cNvSpPr/>
                <p:nvPr/>
              </p:nvSpPr>
              <p:spPr>
                <a:xfrm>
                  <a:off x="8549240" y="3454744"/>
                  <a:ext cx="748245" cy="806077"/>
                </a:xfrm>
                <a:custGeom>
                  <a:avLst/>
                  <a:gdLst/>
                  <a:ahLst/>
                  <a:cxnLst/>
                  <a:rect l="l" t="t" r="r" b="b"/>
                  <a:pathLst>
                    <a:path w="748245" h="806077" extrusionOk="0">
                      <a:moveTo>
                        <a:pt x="748245" y="773906"/>
                      </a:moveTo>
                      <a:cubicBezTo>
                        <a:pt x="635564" y="426434"/>
                        <a:pt x="377342" y="144494"/>
                        <a:pt x="45586" y="0"/>
                      </a:cubicBezTo>
                      <a:cubicBezTo>
                        <a:pt x="723" y="91154"/>
                        <a:pt x="-16994" y="176117"/>
                        <a:pt x="19963" y="220980"/>
                      </a:cubicBezTo>
                      <a:cubicBezTo>
                        <a:pt x="231609" y="342329"/>
                        <a:pt x="393248" y="541115"/>
                        <a:pt x="466114" y="778669"/>
                      </a:cubicBezTo>
                      <a:cubicBezTo>
                        <a:pt x="500500" y="820579"/>
                        <a:pt x="620610" y="810768"/>
                        <a:pt x="748245" y="773906"/>
                      </a:cubicBezTo>
                      <a:close/>
                    </a:path>
                  </a:pathLst>
                </a:custGeom>
                <a:solidFill>
                  <a:srgbClr val="FFEBE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grpSp>
          <p:sp>
            <p:nvSpPr>
              <p:cNvPr id="145" name="Google Shape;775;p25">
                <a:extLst>
                  <a:ext uri="{FF2B5EF4-FFF2-40B4-BE49-F238E27FC236}">
                    <a16:creationId xmlns:a16="http://schemas.microsoft.com/office/drawing/2014/main" id="{A6412B5D-2C7A-4E49-99EA-E5A671D6CB03}"/>
                  </a:ext>
                </a:extLst>
              </p:cNvPr>
              <p:cNvSpPr/>
              <p:nvPr/>
            </p:nvSpPr>
            <p:spPr>
              <a:xfrm>
                <a:off x="3772727" y="4905386"/>
                <a:ext cx="1112982" cy="1160737"/>
              </a:xfrm>
              <a:custGeom>
                <a:avLst/>
                <a:gdLst/>
                <a:ahLst/>
                <a:cxnLst/>
                <a:rect l="l" t="t" r="r" b="b"/>
                <a:pathLst>
                  <a:path w="1112982" h="1160737" extrusionOk="0">
                    <a:moveTo>
                      <a:pt x="2449" y="289341"/>
                    </a:moveTo>
                    <a:cubicBezTo>
                      <a:pt x="129036" y="649672"/>
                      <a:pt x="375067" y="953806"/>
                      <a:pt x="693011" y="1154116"/>
                    </a:cubicBezTo>
                    <a:cubicBezTo>
                      <a:pt x="817598" y="1225458"/>
                      <a:pt x="1221363" y="699488"/>
                      <a:pt x="1085346" y="576997"/>
                    </a:cubicBezTo>
                    <a:cubicBezTo>
                      <a:pt x="884845" y="457648"/>
                      <a:pt x="730349" y="268958"/>
                      <a:pt x="655292" y="43882"/>
                    </a:cubicBezTo>
                    <a:cubicBezTo>
                      <a:pt x="619859" y="-95659"/>
                      <a:pt x="-45271" y="128083"/>
                      <a:pt x="2449" y="289341"/>
                    </a:cubicBezTo>
                    <a:close/>
                  </a:path>
                </a:pathLst>
              </a:custGeom>
              <a:solidFill>
                <a:srgbClr val="EDD4C7"/>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sp>
            <p:nvSpPr>
              <p:cNvPr id="146" name="Google Shape;776;p25">
                <a:extLst>
                  <a:ext uri="{FF2B5EF4-FFF2-40B4-BE49-F238E27FC236}">
                    <a16:creationId xmlns:a16="http://schemas.microsoft.com/office/drawing/2014/main" id="{F566D92F-D02E-4DF6-AAD0-02810B60CE63}"/>
                  </a:ext>
                </a:extLst>
              </p:cNvPr>
              <p:cNvSpPr/>
              <p:nvPr/>
            </p:nvSpPr>
            <p:spPr>
              <a:xfrm>
                <a:off x="4092454" y="4905561"/>
                <a:ext cx="793337" cy="958869"/>
              </a:xfrm>
              <a:custGeom>
                <a:avLst/>
                <a:gdLst/>
                <a:ahLst/>
                <a:cxnLst/>
                <a:rect l="l" t="t" r="r" b="b"/>
                <a:pathLst>
                  <a:path w="793337" h="958869" extrusionOk="0">
                    <a:moveTo>
                      <a:pt x="651891" y="958870"/>
                    </a:moveTo>
                    <a:cubicBezTo>
                      <a:pt x="759619" y="816947"/>
                      <a:pt x="837152" y="641306"/>
                      <a:pt x="765715" y="576917"/>
                    </a:cubicBezTo>
                    <a:cubicBezTo>
                      <a:pt x="654653" y="510814"/>
                      <a:pt x="557689" y="423374"/>
                      <a:pt x="480536" y="320314"/>
                    </a:cubicBezTo>
                    <a:cubicBezTo>
                      <a:pt x="415766" y="234589"/>
                      <a:pt x="364903" y="137720"/>
                      <a:pt x="331184" y="33230"/>
                    </a:cubicBezTo>
                    <a:cubicBezTo>
                      <a:pt x="300038" y="-20776"/>
                      <a:pt x="148876" y="-3536"/>
                      <a:pt x="0" y="46184"/>
                    </a:cubicBezTo>
                    <a:cubicBezTo>
                      <a:pt x="64865" y="441281"/>
                      <a:pt x="311753" y="775323"/>
                      <a:pt x="651891" y="958870"/>
                    </a:cubicBezTo>
                    <a:close/>
                  </a:path>
                </a:pathLst>
              </a:custGeom>
              <a:solidFill>
                <a:srgbClr val="FFEBE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sp>
            <p:nvSpPr>
              <p:cNvPr id="147" name="Google Shape;777;p25">
                <a:extLst>
                  <a:ext uri="{FF2B5EF4-FFF2-40B4-BE49-F238E27FC236}">
                    <a16:creationId xmlns:a16="http://schemas.microsoft.com/office/drawing/2014/main" id="{64B14CA4-DE36-4A5E-BB4C-37058FAFD02A}"/>
                  </a:ext>
                </a:extLst>
              </p:cNvPr>
              <p:cNvSpPr/>
              <p:nvPr/>
            </p:nvSpPr>
            <p:spPr>
              <a:xfrm>
                <a:off x="5805957" y="4905386"/>
                <a:ext cx="1113021" cy="1160737"/>
              </a:xfrm>
              <a:custGeom>
                <a:avLst/>
                <a:gdLst/>
                <a:ahLst/>
                <a:cxnLst/>
                <a:rect l="l" t="t" r="r" b="b"/>
                <a:pathLst>
                  <a:path w="1113021" h="1160737" extrusionOk="0">
                    <a:moveTo>
                      <a:pt x="1110564" y="289341"/>
                    </a:moveTo>
                    <a:cubicBezTo>
                      <a:pt x="983976" y="649672"/>
                      <a:pt x="737946" y="953806"/>
                      <a:pt x="420001" y="1154116"/>
                    </a:cubicBezTo>
                    <a:cubicBezTo>
                      <a:pt x="295414" y="1225458"/>
                      <a:pt x="-108446" y="699488"/>
                      <a:pt x="27667" y="576997"/>
                    </a:cubicBezTo>
                    <a:cubicBezTo>
                      <a:pt x="228168" y="457648"/>
                      <a:pt x="382663" y="268958"/>
                      <a:pt x="457720" y="43882"/>
                    </a:cubicBezTo>
                    <a:cubicBezTo>
                      <a:pt x="493153" y="-95659"/>
                      <a:pt x="1158379" y="128083"/>
                      <a:pt x="1110564" y="289341"/>
                    </a:cubicBezTo>
                    <a:close/>
                  </a:path>
                </a:pathLst>
              </a:custGeom>
              <a:solidFill>
                <a:srgbClr val="EDD4C7"/>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sp>
            <p:nvSpPr>
              <p:cNvPr id="148" name="Google Shape;778;p25">
                <a:extLst>
                  <a:ext uri="{FF2B5EF4-FFF2-40B4-BE49-F238E27FC236}">
                    <a16:creationId xmlns:a16="http://schemas.microsoft.com/office/drawing/2014/main" id="{E194410E-E70A-4D0E-8C51-8A6151E354B6}"/>
                  </a:ext>
                </a:extLst>
              </p:cNvPr>
              <p:cNvSpPr/>
              <p:nvPr/>
            </p:nvSpPr>
            <p:spPr>
              <a:xfrm>
                <a:off x="5806014" y="4905425"/>
                <a:ext cx="796658" cy="960243"/>
              </a:xfrm>
              <a:custGeom>
                <a:avLst/>
                <a:gdLst/>
                <a:ahLst/>
                <a:cxnLst/>
                <a:rect l="l" t="t" r="r" b="b"/>
                <a:pathLst>
                  <a:path w="796658" h="960243" extrusionOk="0">
                    <a:moveTo>
                      <a:pt x="796658" y="47273"/>
                    </a:moveTo>
                    <a:cubicBezTo>
                      <a:pt x="731412" y="443036"/>
                      <a:pt x="483572" y="777173"/>
                      <a:pt x="142481" y="960244"/>
                    </a:cubicBezTo>
                    <a:cubicBezTo>
                      <a:pt x="34182" y="818036"/>
                      <a:pt x="-44018" y="641537"/>
                      <a:pt x="27610" y="576958"/>
                    </a:cubicBezTo>
                    <a:cubicBezTo>
                      <a:pt x="50660" y="563242"/>
                      <a:pt x="73044" y="548573"/>
                      <a:pt x="94856" y="533143"/>
                    </a:cubicBezTo>
                    <a:cubicBezTo>
                      <a:pt x="270116" y="411318"/>
                      <a:pt x="403371" y="233201"/>
                      <a:pt x="468332" y="24984"/>
                    </a:cubicBezTo>
                    <a:cubicBezTo>
                      <a:pt x="510146" y="-19117"/>
                      <a:pt x="654831" y="-543"/>
                      <a:pt x="796658" y="47273"/>
                    </a:cubicBezTo>
                    <a:close/>
                  </a:path>
                </a:pathLst>
              </a:custGeom>
              <a:solidFill>
                <a:srgbClr val="FFEBE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grpSp>
      </p:grpSp>
      <p:grpSp>
        <p:nvGrpSpPr>
          <p:cNvPr id="153" name="Group 152">
            <a:extLst>
              <a:ext uri="{FF2B5EF4-FFF2-40B4-BE49-F238E27FC236}">
                <a16:creationId xmlns:a16="http://schemas.microsoft.com/office/drawing/2014/main" id="{6BC2A907-FCC6-4C0C-A80A-1462FC277B4B}"/>
              </a:ext>
            </a:extLst>
          </p:cNvPr>
          <p:cNvGrpSpPr/>
          <p:nvPr/>
        </p:nvGrpSpPr>
        <p:grpSpPr>
          <a:xfrm>
            <a:off x="2478247" y="3920540"/>
            <a:ext cx="7260814" cy="1110118"/>
            <a:chOff x="2478247" y="3920540"/>
            <a:chExt cx="6973288" cy="1110118"/>
          </a:xfrm>
        </p:grpSpPr>
        <p:sp>
          <p:nvSpPr>
            <p:cNvPr id="154" name="Rounded Rectangle 18">
              <a:extLst>
                <a:ext uri="{FF2B5EF4-FFF2-40B4-BE49-F238E27FC236}">
                  <a16:creationId xmlns:a16="http://schemas.microsoft.com/office/drawing/2014/main" id="{3FD77AC1-2778-4BC8-B194-779866A525F1}"/>
                </a:ext>
              </a:extLst>
            </p:cNvPr>
            <p:cNvSpPr/>
            <p:nvPr/>
          </p:nvSpPr>
          <p:spPr>
            <a:xfrm>
              <a:off x="2948209" y="3920540"/>
              <a:ext cx="6503326" cy="1110118"/>
            </a:xfrm>
            <a:prstGeom prst="roundRect">
              <a:avLst/>
            </a:prstGeom>
            <a:gradFill flip="none" rotWithShape="1">
              <a:gsLst>
                <a:gs pos="0">
                  <a:srgbClr val="00FFFF">
                    <a:tint val="66000"/>
                    <a:satMod val="160000"/>
                    <a:alpha val="67000"/>
                  </a:srgbClr>
                </a:gs>
                <a:gs pos="60000">
                  <a:srgbClr val="00FFFF">
                    <a:tint val="44500"/>
                    <a:satMod val="160000"/>
                  </a:srgbClr>
                </a:gs>
                <a:gs pos="100000">
                  <a:srgbClr val="00FFFF">
                    <a:tint val="23500"/>
                    <a:satMod val="160000"/>
                  </a:srgbClr>
                </a:gs>
              </a:gsLst>
              <a:lin ang="10800000" scaled="1"/>
              <a:tileRect/>
            </a:gradFill>
            <a:ln w="57150"/>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4000" b="1" kern="0">
                  <a:solidFill>
                    <a:srgbClr val="FFFBF8">
                      <a:lumMod val="10000"/>
                    </a:srgbClr>
                  </a:solidFill>
                  <a:latin typeface="Cambria" panose="02040503050406030204" pitchFamily="18" charset="0"/>
                  <a:ea typeface="Cambria" panose="02040503050406030204" pitchFamily="18" charset="0"/>
                  <a:cs typeface="#9Slide03 Arima Madurai Black" panose="00000A00000000000000" pitchFamily="2" charset="0"/>
                  <a:sym typeface="Arial"/>
                </a:rPr>
                <a:t> Di sản thiên nhiên thế giới</a:t>
              </a:r>
              <a:endParaRPr kumimoji="0" lang="en-US" sz="4000" b="1" i="0" u="none" strike="noStrike" kern="0" cap="none" spc="0" normalizeH="0" baseline="0" noProof="0" dirty="0">
                <a:ln>
                  <a:noFill/>
                </a:ln>
                <a:solidFill>
                  <a:srgbClr val="FFFBF8">
                    <a:lumMod val="10000"/>
                  </a:srgbClr>
                </a:solidFill>
                <a:effectLst/>
                <a:uLnTx/>
                <a:uFillTx/>
                <a:latin typeface="Cambria" panose="02040503050406030204" pitchFamily="18" charset="0"/>
                <a:ea typeface="Cambria" panose="02040503050406030204" pitchFamily="18" charset="0"/>
                <a:cs typeface="#9Slide03 Arima Madurai Black" panose="00000A00000000000000" pitchFamily="2" charset="0"/>
                <a:sym typeface="Arial"/>
              </a:endParaRPr>
            </a:p>
          </p:txBody>
        </p:sp>
        <p:grpSp>
          <p:nvGrpSpPr>
            <p:cNvPr id="155" name="Google Shape;766;p25">
              <a:extLst>
                <a:ext uri="{FF2B5EF4-FFF2-40B4-BE49-F238E27FC236}">
                  <a16:creationId xmlns:a16="http://schemas.microsoft.com/office/drawing/2014/main" id="{4AF6FC7E-50DD-43A4-9BFF-9CC6D5D54675}"/>
                </a:ext>
              </a:extLst>
            </p:cNvPr>
            <p:cNvGrpSpPr/>
            <p:nvPr/>
          </p:nvGrpSpPr>
          <p:grpSpPr>
            <a:xfrm>
              <a:off x="2478247" y="3927464"/>
              <a:ext cx="809298" cy="903888"/>
              <a:chOff x="3688121" y="2981594"/>
              <a:chExt cx="3319085" cy="3319078"/>
            </a:xfrm>
          </p:grpSpPr>
          <p:sp>
            <p:nvSpPr>
              <p:cNvPr id="156" name="Google Shape;767;p25">
                <a:extLst>
                  <a:ext uri="{FF2B5EF4-FFF2-40B4-BE49-F238E27FC236}">
                    <a16:creationId xmlns:a16="http://schemas.microsoft.com/office/drawing/2014/main" id="{4F6BB31C-9A18-4403-8730-D6CF918A85B0}"/>
                  </a:ext>
                </a:extLst>
              </p:cNvPr>
              <p:cNvSpPr/>
              <p:nvPr/>
            </p:nvSpPr>
            <p:spPr>
              <a:xfrm>
                <a:off x="3688121" y="2981594"/>
                <a:ext cx="3319085" cy="3319078"/>
              </a:xfrm>
              <a:custGeom>
                <a:avLst/>
                <a:gdLst/>
                <a:ahLst/>
                <a:cxnLst/>
                <a:rect l="l" t="t" r="r" b="b"/>
                <a:pathLst>
                  <a:path w="3319081" h="3319081" extrusionOk="0">
                    <a:moveTo>
                      <a:pt x="1659541" y="0"/>
                    </a:moveTo>
                    <a:cubicBezTo>
                      <a:pt x="2576036" y="0"/>
                      <a:pt x="3319082" y="742950"/>
                      <a:pt x="3319082" y="1659541"/>
                    </a:cubicBezTo>
                    <a:cubicBezTo>
                      <a:pt x="3319082" y="2576132"/>
                      <a:pt x="2576132" y="3319082"/>
                      <a:pt x="1659541" y="3319082"/>
                    </a:cubicBezTo>
                    <a:cubicBezTo>
                      <a:pt x="742950" y="3319082"/>
                      <a:pt x="0" y="2576036"/>
                      <a:pt x="0" y="1659541"/>
                    </a:cubicBezTo>
                    <a:cubicBezTo>
                      <a:pt x="0" y="743045"/>
                      <a:pt x="742950" y="0"/>
                      <a:pt x="1659541" y="0"/>
                    </a:cubicBezTo>
                    <a:lnTo>
                      <a:pt x="1659541" y="0"/>
                    </a:lnTo>
                    <a:close/>
                    <a:moveTo>
                      <a:pt x="1659541" y="689038"/>
                    </a:moveTo>
                    <a:cubicBezTo>
                      <a:pt x="1123569" y="689038"/>
                      <a:pt x="689039" y="1123569"/>
                      <a:pt x="689039" y="1659541"/>
                    </a:cubicBezTo>
                    <a:cubicBezTo>
                      <a:pt x="689039" y="2195513"/>
                      <a:pt x="1123569" y="2630043"/>
                      <a:pt x="1659541" y="2630043"/>
                    </a:cubicBezTo>
                    <a:cubicBezTo>
                      <a:pt x="2195513" y="2630043"/>
                      <a:pt x="2630043" y="2195513"/>
                      <a:pt x="2630043" y="1659541"/>
                    </a:cubicBezTo>
                    <a:cubicBezTo>
                      <a:pt x="2630043" y="1123569"/>
                      <a:pt x="2195513" y="689038"/>
                      <a:pt x="1659541" y="689038"/>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sp>
            <p:nvSpPr>
              <p:cNvPr id="157" name="Google Shape;768;p25">
                <a:extLst>
                  <a:ext uri="{FF2B5EF4-FFF2-40B4-BE49-F238E27FC236}">
                    <a16:creationId xmlns:a16="http://schemas.microsoft.com/office/drawing/2014/main" id="{56445E16-9670-47C7-BE2C-04979BA64470}"/>
                  </a:ext>
                </a:extLst>
              </p:cNvPr>
              <p:cNvSpPr/>
              <p:nvPr/>
            </p:nvSpPr>
            <p:spPr>
              <a:xfrm>
                <a:off x="4075598" y="3472226"/>
                <a:ext cx="2544128" cy="2544129"/>
              </a:xfrm>
              <a:custGeom>
                <a:avLst/>
                <a:gdLst/>
                <a:ahLst/>
                <a:cxnLst/>
                <a:rect l="l" t="t" r="r" b="b"/>
                <a:pathLst>
                  <a:path w="2544127" h="2544127" extrusionOk="0">
                    <a:moveTo>
                      <a:pt x="1272064" y="0"/>
                    </a:moveTo>
                    <a:cubicBezTo>
                      <a:pt x="1974628" y="0"/>
                      <a:pt x="2544128" y="569500"/>
                      <a:pt x="2544128" y="1272064"/>
                    </a:cubicBezTo>
                    <a:cubicBezTo>
                      <a:pt x="2544128" y="1974628"/>
                      <a:pt x="1974628" y="2544128"/>
                      <a:pt x="1272064" y="2544128"/>
                    </a:cubicBezTo>
                    <a:cubicBezTo>
                      <a:pt x="569500" y="2544128"/>
                      <a:pt x="0" y="1974628"/>
                      <a:pt x="0" y="1272064"/>
                    </a:cubicBezTo>
                    <a:cubicBezTo>
                      <a:pt x="0" y="569500"/>
                      <a:pt x="569500" y="0"/>
                      <a:pt x="1272064" y="0"/>
                    </a:cubicBezTo>
                    <a:lnTo>
                      <a:pt x="1272064" y="0"/>
                    </a:lnTo>
                    <a:close/>
                    <a:moveTo>
                      <a:pt x="1272064" y="198406"/>
                    </a:moveTo>
                    <a:cubicBezTo>
                      <a:pt x="736092" y="198406"/>
                      <a:pt x="301562" y="632936"/>
                      <a:pt x="301562" y="1168908"/>
                    </a:cubicBezTo>
                    <a:cubicBezTo>
                      <a:pt x="301562" y="1704880"/>
                      <a:pt x="736092" y="2139410"/>
                      <a:pt x="1272064" y="2139410"/>
                    </a:cubicBezTo>
                    <a:cubicBezTo>
                      <a:pt x="1808036" y="2139410"/>
                      <a:pt x="2242566" y="1704880"/>
                      <a:pt x="2242566" y="1168908"/>
                    </a:cubicBezTo>
                    <a:cubicBezTo>
                      <a:pt x="2242566" y="632936"/>
                      <a:pt x="1808036" y="198406"/>
                      <a:pt x="1272064" y="198406"/>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grpSp>
            <p:nvGrpSpPr>
              <p:cNvPr id="158" name="Google Shape;769;p25">
                <a:extLst>
                  <a:ext uri="{FF2B5EF4-FFF2-40B4-BE49-F238E27FC236}">
                    <a16:creationId xmlns:a16="http://schemas.microsoft.com/office/drawing/2014/main" id="{60DE6B3A-6CA6-49BC-940B-5F1267D7F9DD}"/>
                  </a:ext>
                </a:extLst>
              </p:cNvPr>
              <p:cNvGrpSpPr/>
              <p:nvPr/>
            </p:nvGrpSpPr>
            <p:grpSpPr>
              <a:xfrm>
                <a:off x="3772727" y="3222908"/>
                <a:ext cx="1113024" cy="1160787"/>
                <a:chOff x="6515927" y="3100079"/>
                <a:chExt cx="1113024" cy="1160787"/>
              </a:xfrm>
            </p:grpSpPr>
            <p:sp>
              <p:nvSpPr>
                <p:cNvPr id="166" name="Google Shape;770;p25">
                  <a:extLst>
                    <a:ext uri="{FF2B5EF4-FFF2-40B4-BE49-F238E27FC236}">
                      <a16:creationId xmlns:a16="http://schemas.microsoft.com/office/drawing/2014/main" id="{217FFFC1-13FE-4D0E-BA99-A798F0A84E4C}"/>
                    </a:ext>
                  </a:extLst>
                </p:cNvPr>
                <p:cNvSpPr/>
                <p:nvPr/>
              </p:nvSpPr>
              <p:spPr>
                <a:xfrm>
                  <a:off x="6515927" y="3100079"/>
                  <a:ext cx="1112982" cy="1160787"/>
                </a:xfrm>
                <a:custGeom>
                  <a:avLst/>
                  <a:gdLst/>
                  <a:ahLst/>
                  <a:cxnLst/>
                  <a:rect l="l" t="t" r="r" b="b"/>
                  <a:pathLst>
                    <a:path w="1112982" h="1160787" extrusionOk="0">
                      <a:moveTo>
                        <a:pt x="2449" y="871396"/>
                      </a:moveTo>
                      <a:cubicBezTo>
                        <a:pt x="129036" y="511066"/>
                        <a:pt x="375067" y="206933"/>
                        <a:pt x="693011" y="6622"/>
                      </a:cubicBezTo>
                      <a:cubicBezTo>
                        <a:pt x="817598" y="-64721"/>
                        <a:pt x="1221363" y="461250"/>
                        <a:pt x="1085346" y="583742"/>
                      </a:cubicBezTo>
                      <a:cubicBezTo>
                        <a:pt x="884845" y="703090"/>
                        <a:pt x="730349" y="891780"/>
                        <a:pt x="655292" y="1116856"/>
                      </a:cubicBezTo>
                      <a:cubicBezTo>
                        <a:pt x="619859" y="1256492"/>
                        <a:pt x="-45271" y="1032750"/>
                        <a:pt x="2449" y="871396"/>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sp>
              <p:nvSpPr>
                <p:cNvPr id="167" name="Google Shape;771;p25">
                  <a:extLst>
                    <a:ext uri="{FF2B5EF4-FFF2-40B4-BE49-F238E27FC236}">
                      <a16:creationId xmlns:a16="http://schemas.microsoft.com/office/drawing/2014/main" id="{3A83AD69-F0FB-4397-8E31-88804C232894}"/>
                    </a:ext>
                  </a:extLst>
                </p:cNvPr>
                <p:cNvSpPr/>
                <p:nvPr/>
              </p:nvSpPr>
              <p:spPr>
                <a:xfrm>
                  <a:off x="6880707" y="3454744"/>
                  <a:ext cx="748244" cy="806077"/>
                </a:xfrm>
                <a:custGeom>
                  <a:avLst/>
                  <a:gdLst/>
                  <a:ahLst/>
                  <a:cxnLst/>
                  <a:rect l="l" t="t" r="r" b="b"/>
                  <a:pathLst>
                    <a:path w="748244" h="806077" extrusionOk="0">
                      <a:moveTo>
                        <a:pt x="0" y="773906"/>
                      </a:moveTo>
                      <a:cubicBezTo>
                        <a:pt x="112681" y="426434"/>
                        <a:pt x="370904" y="144494"/>
                        <a:pt x="702659" y="0"/>
                      </a:cubicBezTo>
                      <a:cubicBezTo>
                        <a:pt x="747522" y="91154"/>
                        <a:pt x="765238" y="176117"/>
                        <a:pt x="728281" y="220980"/>
                      </a:cubicBezTo>
                      <a:cubicBezTo>
                        <a:pt x="516636" y="342329"/>
                        <a:pt x="354997" y="541115"/>
                        <a:pt x="282130" y="778669"/>
                      </a:cubicBezTo>
                      <a:cubicBezTo>
                        <a:pt x="247745" y="820579"/>
                        <a:pt x="127540" y="810768"/>
                        <a:pt x="0" y="773906"/>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grpSp>
          <p:grpSp>
            <p:nvGrpSpPr>
              <p:cNvPr id="159" name="Google Shape;772;p25">
                <a:extLst>
                  <a:ext uri="{FF2B5EF4-FFF2-40B4-BE49-F238E27FC236}">
                    <a16:creationId xmlns:a16="http://schemas.microsoft.com/office/drawing/2014/main" id="{197EF249-52C0-40AE-A825-7D63ABEC8B40}"/>
                  </a:ext>
                </a:extLst>
              </p:cNvPr>
              <p:cNvGrpSpPr/>
              <p:nvPr/>
            </p:nvGrpSpPr>
            <p:grpSpPr>
              <a:xfrm>
                <a:off x="5805957" y="3222908"/>
                <a:ext cx="1113021" cy="1160787"/>
                <a:chOff x="8549157" y="3100079"/>
                <a:chExt cx="1113021" cy="1160787"/>
              </a:xfrm>
            </p:grpSpPr>
            <p:sp>
              <p:nvSpPr>
                <p:cNvPr id="164" name="Google Shape;773;p25">
                  <a:extLst>
                    <a:ext uri="{FF2B5EF4-FFF2-40B4-BE49-F238E27FC236}">
                      <a16:creationId xmlns:a16="http://schemas.microsoft.com/office/drawing/2014/main" id="{49656609-0EB8-4645-8832-F161EAFC8610}"/>
                    </a:ext>
                  </a:extLst>
                </p:cNvPr>
                <p:cNvSpPr/>
                <p:nvPr/>
              </p:nvSpPr>
              <p:spPr>
                <a:xfrm>
                  <a:off x="8549157" y="3100079"/>
                  <a:ext cx="1113021" cy="1160787"/>
                </a:xfrm>
                <a:custGeom>
                  <a:avLst/>
                  <a:gdLst/>
                  <a:ahLst/>
                  <a:cxnLst/>
                  <a:rect l="l" t="t" r="r" b="b"/>
                  <a:pathLst>
                    <a:path w="1113021" h="1160787" extrusionOk="0">
                      <a:moveTo>
                        <a:pt x="1110564" y="871396"/>
                      </a:moveTo>
                      <a:cubicBezTo>
                        <a:pt x="983976" y="511066"/>
                        <a:pt x="737946" y="206933"/>
                        <a:pt x="420001" y="6622"/>
                      </a:cubicBezTo>
                      <a:cubicBezTo>
                        <a:pt x="295414" y="-64721"/>
                        <a:pt x="-108446" y="461250"/>
                        <a:pt x="27667" y="583742"/>
                      </a:cubicBezTo>
                      <a:cubicBezTo>
                        <a:pt x="228168" y="703090"/>
                        <a:pt x="382663" y="891780"/>
                        <a:pt x="457720" y="1116856"/>
                      </a:cubicBezTo>
                      <a:cubicBezTo>
                        <a:pt x="493153" y="1256492"/>
                        <a:pt x="1158379" y="1032750"/>
                        <a:pt x="1110564" y="871396"/>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sp>
              <p:nvSpPr>
                <p:cNvPr id="165" name="Google Shape;774;p25">
                  <a:extLst>
                    <a:ext uri="{FF2B5EF4-FFF2-40B4-BE49-F238E27FC236}">
                      <a16:creationId xmlns:a16="http://schemas.microsoft.com/office/drawing/2014/main" id="{7FACF12D-7E3A-47BA-8625-3B869BB1BA01}"/>
                    </a:ext>
                  </a:extLst>
                </p:cNvPr>
                <p:cNvSpPr/>
                <p:nvPr/>
              </p:nvSpPr>
              <p:spPr>
                <a:xfrm>
                  <a:off x="8549240" y="3454744"/>
                  <a:ext cx="748245" cy="806077"/>
                </a:xfrm>
                <a:custGeom>
                  <a:avLst/>
                  <a:gdLst/>
                  <a:ahLst/>
                  <a:cxnLst/>
                  <a:rect l="l" t="t" r="r" b="b"/>
                  <a:pathLst>
                    <a:path w="748245" h="806077" extrusionOk="0">
                      <a:moveTo>
                        <a:pt x="748245" y="773906"/>
                      </a:moveTo>
                      <a:cubicBezTo>
                        <a:pt x="635564" y="426434"/>
                        <a:pt x="377342" y="144494"/>
                        <a:pt x="45586" y="0"/>
                      </a:cubicBezTo>
                      <a:cubicBezTo>
                        <a:pt x="723" y="91154"/>
                        <a:pt x="-16994" y="176117"/>
                        <a:pt x="19963" y="220980"/>
                      </a:cubicBezTo>
                      <a:cubicBezTo>
                        <a:pt x="231609" y="342329"/>
                        <a:pt x="393248" y="541115"/>
                        <a:pt x="466114" y="778669"/>
                      </a:cubicBezTo>
                      <a:cubicBezTo>
                        <a:pt x="500500" y="820579"/>
                        <a:pt x="620610" y="810768"/>
                        <a:pt x="748245" y="773906"/>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grpSp>
          <p:sp>
            <p:nvSpPr>
              <p:cNvPr id="160" name="Google Shape;775;p25">
                <a:extLst>
                  <a:ext uri="{FF2B5EF4-FFF2-40B4-BE49-F238E27FC236}">
                    <a16:creationId xmlns:a16="http://schemas.microsoft.com/office/drawing/2014/main" id="{9046E1DB-081B-48A0-B9B5-489389509264}"/>
                  </a:ext>
                </a:extLst>
              </p:cNvPr>
              <p:cNvSpPr/>
              <p:nvPr/>
            </p:nvSpPr>
            <p:spPr>
              <a:xfrm>
                <a:off x="3772727" y="4905386"/>
                <a:ext cx="1112982" cy="1160737"/>
              </a:xfrm>
              <a:custGeom>
                <a:avLst/>
                <a:gdLst/>
                <a:ahLst/>
                <a:cxnLst/>
                <a:rect l="l" t="t" r="r" b="b"/>
                <a:pathLst>
                  <a:path w="1112982" h="1160737" extrusionOk="0">
                    <a:moveTo>
                      <a:pt x="2449" y="289341"/>
                    </a:moveTo>
                    <a:cubicBezTo>
                      <a:pt x="129036" y="649672"/>
                      <a:pt x="375067" y="953806"/>
                      <a:pt x="693011" y="1154116"/>
                    </a:cubicBezTo>
                    <a:cubicBezTo>
                      <a:pt x="817598" y="1225458"/>
                      <a:pt x="1221363" y="699488"/>
                      <a:pt x="1085346" y="576997"/>
                    </a:cubicBezTo>
                    <a:cubicBezTo>
                      <a:pt x="884845" y="457648"/>
                      <a:pt x="730349" y="268958"/>
                      <a:pt x="655292" y="43882"/>
                    </a:cubicBezTo>
                    <a:cubicBezTo>
                      <a:pt x="619859" y="-95659"/>
                      <a:pt x="-45271" y="128083"/>
                      <a:pt x="2449" y="289341"/>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sp>
            <p:nvSpPr>
              <p:cNvPr id="161" name="Google Shape;776;p25">
                <a:extLst>
                  <a:ext uri="{FF2B5EF4-FFF2-40B4-BE49-F238E27FC236}">
                    <a16:creationId xmlns:a16="http://schemas.microsoft.com/office/drawing/2014/main" id="{A66B809A-8225-4F24-9591-EE5E4EA8CB8F}"/>
                  </a:ext>
                </a:extLst>
              </p:cNvPr>
              <p:cNvSpPr/>
              <p:nvPr/>
            </p:nvSpPr>
            <p:spPr>
              <a:xfrm>
                <a:off x="4092454" y="4905561"/>
                <a:ext cx="793337" cy="958869"/>
              </a:xfrm>
              <a:custGeom>
                <a:avLst/>
                <a:gdLst/>
                <a:ahLst/>
                <a:cxnLst/>
                <a:rect l="l" t="t" r="r" b="b"/>
                <a:pathLst>
                  <a:path w="793337" h="958869" extrusionOk="0">
                    <a:moveTo>
                      <a:pt x="651891" y="958870"/>
                    </a:moveTo>
                    <a:cubicBezTo>
                      <a:pt x="759619" y="816947"/>
                      <a:pt x="837152" y="641306"/>
                      <a:pt x="765715" y="576917"/>
                    </a:cubicBezTo>
                    <a:cubicBezTo>
                      <a:pt x="654653" y="510814"/>
                      <a:pt x="557689" y="423374"/>
                      <a:pt x="480536" y="320314"/>
                    </a:cubicBezTo>
                    <a:cubicBezTo>
                      <a:pt x="415766" y="234589"/>
                      <a:pt x="364903" y="137720"/>
                      <a:pt x="331184" y="33230"/>
                    </a:cubicBezTo>
                    <a:cubicBezTo>
                      <a:pt x="300038" y="-20776"/>
                      <a:pt x="148876" y="-3536"/>
                      <a:pt x="0" y="46184"/>
                    </a:cubicBezTo>
                    <a:cubicBezTo>
                      <a:pt x="64865" y="441281"/>
                      <a:pt x="311753" y="775323"/>
                      <a:pt x="651891" y="958870"/>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sp>
            <p:nvSpPr>
              <p:cNvPr id="162" name="Google Shape;777;p25">
                <a:extLst>
                  <a:ext uri="{FF2B5EF4-FFF2-40B4-BE49-F238E27FC236}">
                    <a16:creationId xmlns:a16="http://schemas.microsoft.com/office/drawing/2014/main" id="{A539FFD4-1A71-485C-9AF6-4FCAE12B5074}"/>
                  </a:ext>
                </a:extLst>
              </p:cNvPr>
              <p:cNvSpPr/>
              <p:nvPr/>
            </p:nvSpPr>
            <p:spPr>
              <a:xfrm>
                <a:off x="5805957" y="4905386"/>
                <a:ext cx="1113021" cy="1160737"/>
              </a:xfrm>
              <a:custGeom>
                <a:avLst/>
                <a:gdLst/>
                <a:ahLst/>
                <a:cxnLst/>
                <a:rect l="l" t="t" r="r" b="b"/>
                <a:pathLst>
                  <a:path w="1113021" h="1160737" extrusionOk="0">
                    <a:moveTo>
                      <a:pt x="1110564" y="289341"/>
                    </a:moveTo>
                    <a:cubicBezTo>
                      <a:pt x="983976" y="649672"/>
                      <a:pt x="737946" y="953806"/>
                      <a:pt x="420001" y="1154116"/>
                    </a:cubicBezTo>
                    <a:cubicBezTo>
                      <a:pt x="295414" y="1225458"/>
                      <a:pt x="-108446" y="699488"/>
                      <a:pt x="27667" y="576997"/>
                    </a:cubicBezTo>
                    <a:cubicBezTo>
                      <a:pt x="228168" y="457648"/>
                      <a:pt x="382663" y="268958"/>
                      <a:pt x="457720" y="43882"/>
                    </a:cubicBezTo>
                    <a:cubicBezTo>
                      <a:pt x="493153" y="-95659"/>
                      <a:pt x="1158379" y="128083"/>
                      <a:pt x="1110564" y="289341"/>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sp>
            <p:nvSpPr>
              <p:cNvPr id="163" name="Google Shape;778;p25">
                <a:extLst>
                  <a:ext uri="{FF2B5EF4-FFF2-40B4-BE49-F238E27FC236}">
                    <a16:creationId xmlns:a16="http://schemas.microsoft.com/office/drawing/2014/main" id="{640A4AF2-6DF9-47B4-ADD0-592932553B51}"/>
                  </a:ext>
                </a:extLst>
              </p:cNvPr>
              <p:cNvSpPr/>
              <p:nvPr/>
            </p:nvSpPr>
            <p:spPr>
              <a:xfrm>
                <a:off x="5806014" y="4905425"/>
                <a:ext cx="796658" cy="960243"/>
              </a:xfrm>
              <a:custGeom>
                <a:avLst/>
                <a:gdLst/>
                <a:ahLst/>
                <a:cxnLst/>
                <a:rect l="l" t="t" r="r" b="b"/>
                <a:pathLst>
                  <a:path w="796658" h="960243" extrusionOk="0">
                    <a:moveTo>
                      <a:pt x="796658" y="47273"/>
                    </a:moveTo>
                    <a:cubicBezTo>
                      <a:pt x="731412" y="443036"/>
                      <a:pt x="483572" y="777173"/>
                      <a:pt x="142481" y="960244"/>
                    </a:cubicBezTo>
                    <a:cubicBezTo>
                      <a:pt x="34182" y="818036"/>
                      <a:pt x="-44018" y="641537"/>
                      <a:pt x="27610" y="576958"/>
                    </a:cubicBezTo>
                    <a:cubicBezTo>
                      <a:pt x="50660" y="563242"/>
                      <a:pt x="73044" y="548573"/>
                      <a:pt x="94856" y="533143"/>
                    </a:cubicBezTo>
                    <a:cubicBezTo>
                      <a:pt x="270116" y="411318"/>
                      <a:pt x="403371" y="233201"/>
                      <a:pt x="468332" y="24984"/>
                    </a:cubicBezTo>
                    <a:cubicBezTo>
                      <a:pt x="510146" y="-19117"/>
                      <a:pt x="654831" y="-543"/>
                      <a:pt x="796658" y="47273"/>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grpSp>
      </p:grpSp>
      <p:grpSp>
        <p:nvGrpSpPr>
          <p:cNvPr id="168" name="Group 167">
            <a:extLst>
              <a:ext uri="{FF2B5EF4-FFF2-40B4-BE49-F238E27FC236}">
                <a16:creationId xmlns:a16="http://schemas.microsoft.com/office/drawing/2014/main" id="{1610AF47-4B6B-4AB2-BBFC-F9277D2E8594}"/>
              </a:ext>
            </a:extLst>
          </p:cNvPr>
          <p:cNvGrpSpPr/>
          <p:nvPr/>
        </p:nvGrpSpPr>
        <p:grpSpPr>
          <a:xfrm>
            <a:off x="2500562" y="5391900"/>
            <a:ext cx="6937953" cy="1049300"/>
            <a:chOff x="2500562" y="5157035"/>
            <a:chExt cx="6937953" cy="1284165"/>
          </a:xfrm>
        </p:grpSpPr>
        <p:sp>
          <p:nvSpPr>
            <p:cNvPr id="169" name="Rounded Rectangle 21">
              <a:extLst>
                <a:ext uri="{FF2B5EF4-FFF2-40B4-BE49-F238E27FC236}">
                  <a16:creationId xmlns:a16="http://schemas.microsoft.com/office/drawing/2014/main" id="{D3E8BF2D-073E-4919-9602-501B70304FEE}"/>
                </a:ext>
              </a:extLst>
            </p:cNvPr>
            <p:cNvSpPr/>
            <p:nvPr/>
          </p:nvSpPr>
          <p:spPr>
            <a:xfrm>
              <a:off x="2978248" y="5241663"/>
              <a:ext cx="6460267" cy="1199537"/>
            </a:xfrm>
            <a:prstGeom prst="roundRect">
              <a:avLst/>
            </a:prstGeom>
            <a:gradFill flip="none" rotWithShape="1">
              <a:gsLst>
                <a:gs pos="0">
                  <a:srgbClr val="00FFFF">
                    <a:tint val="66000"/>
                    <a:satMod val="160000"/>
                    <a:alpha val="67000"/>
                  </a:srgbClr>
                </a:gs>
                <a:gs pos="60000">
                  <a:srgbClr val="00FFFF">
                    <a:tint val="44500"/>
                    <a:satMod val="160000"/>
                  </a:srgbClr>
                </a:gs>
                <a:gs pos="100000">
                  <a:srgbClr val="00FFFF">
                    <a:tint val="23500"/>
                    <a:satMod val="160000"/>
                  </a:srgbClr>
                </a:gs>
              </a:gsLst>
              <a:lin ang="10800000" scaled="1"/>
              <a:tileRect/>
            </a:gradFill>
            <a:ln w="57150"/>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a:ln>
                    <a:noFill/>
                  </a:ln>
                  <a:solidFill>
                    <a:srgbClr val="FFFBF8">
                      <a:lumMod val="10000"/>
                    </a:srgbClr>
                  </a:solidFill>
                  <a:effectLst/>
                  <a:uLnTx/>
                  <a:uFillTx/>
                  <a:latin typeface="Cambria" panose="02040503050406030204" pitchFamily="18" charset="0"/>
                  <a:ea typeface="Cambria" panose="02040503050406030204" pitchFamily="18" charset="0"/>
                  <a:cs typeface="#9Slide03 Arima Madurai Black" panose="00000A00000000000000" pitchFamily="2" charset="0"/>
                  <a:sym typeface="Arial"/>
                </a:rPr>
                <a:t>Di sản</a:t>
              </a:r>
              <a:r>
                <a:rPr kumimoji="0" lang="en-US" sz="4000" b="1" i="0" u="none" strike="noStrike" kern="0" cap="none" spc="0" normalizeH="0" noProof="0">
                  <a:ln>
                    <a:noFill/>
                  </a:ln>
                  <a:solidFill>
                    <a:srgbClr val="FFFBF8">
                      <a:lumMod val="10000"/>
                    </a:srgbClr>
                  </a:solidFill>
                  <a:effectLst/>
                  <a:uLnTx/>
                  <a:uFillTx/>
                  <a:latin typeface="Cambria" panose="02040503050406030204" pitchFamily="18" charset="0"/>
                  <a:ea typeface="Cambria" panose="02040503050406030204" pitchFamily="18" charset="0"/>
                  <a:cs typeface="#9Slide03 Arima Madurai Black" panose="00000A00000000000000" pitchFamily="2" charset="0"/>
                  <a:sym typeface="Arial"/>
                </a:rPr>
                <a:t> văn hóa thế giới</a:t>
              </a:r>
              <a:endParaRPr kumimoji="0" lang="en-US" sz="4000" b="1" i="0" u="none" strike="noStrike" kern="0" cap="none" spc="0" normalizeH="0" baseline="0" noProof="0" dirty="0">
                <a:ln>
                  <a:noFill/>
                </a:ln>
                <a:solidFill>
                  <a:srgbClr val="FFFBF8">
                    <a:lumMod val="10000"/>
                  </a:srgbClr>
                </a:solidFill>
                <a:effectLst/>
                <a:uLnTx/>
                <a:uFillTx/>
                <a:latin typeface="Cambria" panose="02040503050406030204" pitchFamily="18" charset="0"/>
                <a:ea typeface="Cambria" panose="02040503050406030204" pitchFamily="18" charset="0"/>
                <a:cs typeface="#9Slide03 Arima Madurai Black" panose="00000A00000000000000" pitchFamily="2" charset="0"/>
                <a:sym typeface="Arial"/>
              </a:endParaRPr>
            </a:p>
          </p:txBody>
        </p:sp>
        <p:grpSp>
          <p:nvGrpSpPr>
            <p:cNvPr id="170" name="Google Shape;766;p25">
              <a:extLst>
                <a:ext uri="{FF2B5EF4-FFF2-40B4-BE49-F238E27FC236}">
                  <a16:creationId xmlns:a16="http://schemas.microsoft.com/office/drawing/2014/main" id="{4F40CD26-F5CD-40DC-9147-D2C42D110870}"/>
                </a:ext>
              </a:extLst>
            </p:cNvPr>
            <p:cNvGrpSpPr/>
            <p:nvPr/>
          </p:nvGrpSpPr>
          <p:grpSpPr>
            <a:xfrm>
              <a:off x="2500562" y="5157035"/>
              <a:ext cx="809298" cy="903888"/>
              <a:chOff x="3688121" y="2981594"/>
              <a:chExt cx="3319085" cy="3319078"/>
            </a:xfrm>
          </p:grpSpPr>
          <p:sp>
            <p:nvSpPr>
              <p:cNvPr id="171" name="Google Shape;767;p25">
                <a:extLst>
                  <a:ext uri="{FF2B5EF4-FFF2-40B4-BE49-F238E27FC236}">
                    <a16:creationId xmlns:a16="http://schemas.microsoft.com/office/drawing/2014/main" id="{A3F40ACD-7E61-4341-91B0-940C94500720}"/>
                  </a:ext>
                </a:extLst>
              </p:cNvPr>
              <p:cNvSpPr/>
              <p:nvPr/>
            </p:nvSpPr>
            <p:spPr>
              <a:xfrm>
                <a:off x="3688121" y="2981594"/>
                <a:ext cx="3319085" cy="3319078"/>
              </a:xfrm>
              <a:custGeom>
                <a:avLst/>
                <a:gdLst/>
                <a:ahLst/>
                <a:cxnLst/>
                <a:rect l="l" t="t" r="r" b="b"/>
                <a:pathLst>
                  <a:path w="3319081" h="3319081" extrusionOk="0">
                    <a:moveTo>
                      <a:pt x="1659541" y="0"/>
                    </a:moveTo>
                    <a:cubicBezTo>
                      <a:pt x="2576036" y="0"/>
                      <a:pt x="3319082" y="742950"/>
                      <a:pt x="3319082" y="1659541"/>
                    </a:cubicBezTo>
                    <a:cubicBezTo>
                      <a:pt x="3319082" y="2576132"/>
                      <a:pt x="2576132" y="3319082"/>
                      <a:pt x="1659541" y="3319082"/>
                    </a:cubicBezTo>
                    <a:cubicBezTo>
                      <a:pt x="742950" y="3319082"/>
                      <a:pt x="0" y="2576036"/>
                      <a:pt x="0" y="1659541"/>
                    </a:cubicBezTo>
                    <a:cubicBezTo>
                      <a:pt x="0" y="743045"/>
                      <a:pt x="742950" y="0"/>
                      <a:pt x="1659541" y="0"/>
                    </a:cubicBezTo>
                    <a:lnTo>
                      <a:pt x="1659541" y="0"/>
                    </a:lnTo>
                    <a:close/>
                    <a:moveTo>
                      <a:pt x="1659541" y="689038"/>
                    </a:moveTo>
                    <a:cubicBezTo>
                      <a:pt x="1123569" y="689038"/>
                      <a:pt x="689039" y="1123569"/>
                      <a:pt x="689039" y="1659541"/>
                    </a:cubicBezTo>
                    <a:cubicBezTo>
                      <a:pt x="689039" y="2195513"/>
                      <a:pt x="1123569" y="2630043"/>
                      <a:pt x="1659541" y="2630043"/>
                    </a:cubicBezTo>
                    <a:cubicBezTo>
                      <a:pt x="2195513" y="2630043"/>
                      <a:pt x="2630043" y="2195513"/>
                      <a:pt x="2630043" y="1659541"/>
                    </a:cubicBezTo>
                    <a:cubicBezTo>
                      <a:pt x="2630043" y="1123569"/>
                      <a:pt x="2195513" y="689038"/>
                      <a:pt x="1659541" y="689038"/>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sp>
            <p:nvSpPr>
              <p:cNvPr id="172" name="Google Shape;768;p25">
                <a:extLst>
                  <a:ext uri="{FF2B5EF4-FFF2-40B4-BE49-F238E27FC236}">
                    <a16:creationId xmlns:a16="http://schemas.microsoft.com/office/drawing/2014/main" id="{56157E3C-203E-46FA-BD8D-F3DB2644F55C}"/>
                  </a:ext>
                </a:extLst>
              </p:cNvPr>
              <p:cNvSpPr/>
              <p:nvPr/>
            </p:nvSpPr>
            <p:spPr>
              <a:xfrm>
                <a:off x="4075598" y="3472226"/>
                <a:ext cx="2544128" cy="2544129"/>
              </a:xfrm>
              <a:custGeom>
                <a:avLst/>
                <a:gdLst/>
                <a:ahLst/>
                <a:cxnLst/>
                <a:rect l="l" t="t" r="r" b="b"/>
                <a:pathLst>
                  <a:path w="2544127" h="2544127" extrusionOk="0">
                    <a:moveTo>
                      <a:pt x="1272064" y="0"/>
                    </a:moveTo>
                    <a:cubicBezTo>
                      <a:pt x="1974628" y="0"/>
                      <a:pt x="2544128" y="569500"/>
                      <a:pt x="2544128" y="1272064"/>
                    </a:cubicBezTo>
                    <a:cubicBezTo>
                      <a:pt x="2544128" y="1974628"/>
                      <a:pt x="1974628" y="2544128"/>
                      <a:pt x="1272064" y="2544128"/>
                    </a:cubicBezTo>
                    <a:cubicBezTo>
                      <a:pt x="569500" y="2544128"/>
                      <a:pt x="0" y="1974628"/>
                      <a:pt x="0" y="1272064"/>
                    </a:cubicBezTo>
                    <a:cubicBezTo>
                      <a:pt x="0" y="569500"/>
                      <a:pt x="569500" y="0"/>
                      <a:pt x="1272064" y="0"/>
                    </a:cubicBezTo>
                    <a:lnTo>
                      <a:pt x="1272064" y="0"/>
                    </a:lnTo>
                    <a:close/>
                    <a:moveTo>
                      <a:pt x="1272064" y="198406"/>
                    </a:moveTo>
                    <a:cubicBezTo>
                      <a:pt x="736092" y="198406"/>
                      <a:pt x="301562" y="632936"/>
                      <a:pt x="301562" y="1168908"/>
                    </a:cubicBezTo>
                    <a:cubicBezTo>
                      <a:pt x="301562" y="1704880"/>
                      <a:pt x="736092" y="2139410"/>
                      <a:pt x="1272064" y="2139410"/>
                    </a:cubicBezTo>
                    <a:cubicBezTo>
                      <a:pt x="1808036" y="2139410"/>
                      <a:pt x="2242566" y="1704880"/>
                      <a:pt x="2242566" y="1168908"/>
                    </a:cubicBezTo>
                    <a:cubicBezTo>
                      <a:pt x="2242566" y="632936"/>
                      <a:pt x="1808036" y="198406"/>
                      <a:pt x="1272064" y="198406"/>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grpSp>
            <p:nvGrpSpPr>
              <p:cNvPr id="173" name="Google Shape;769;p25">
                <a:extLst>
                  <a:ext uri="{FF2B5EF4-FFF2-40B4-BE49-F238E27FC236}">
                    <a16:creationId xmlns:a16="http://schemas.microsoft.com/office/drawing/2014/main" id="{8CEE6670-FFBC-4DAE-B550-E70D12F130BF}"/>
                  </a:ext>
                </a:extLst>
              </p:cNvPr>
              <p:cNvGrpSpPr/>
              <p:nvPr/>
            </p:nvGrpSpPr>
            <p:grpSpPr>
              <a:xfrm>
                <a:off x="3772727" y="3222908"/>
                <a:ext cx="1113024" cy="1160787"/>
                <a:chOff x="6515927" y="3100079"/>
                <a:chExt cx="1113024" cy="1160787"/>
              </a:xfrm>
            </p:grpSpPr>
            <p:sp>
              <p:nvSpPr>
                <p:cNvPr id="181" name="Google Shape;770;p25">
                  <a:extLst>
                    <a:ext uri="{FF2B5EF4-FFF2-40B4-BE49-F238E27FC236}">
                      <a16:creationId xmlns:a16="http://schemas.microsoft.com/office/drawing/2014/main" id="{F29CE317-6945-4803-A561-07F51DCA38E6}"/>
                    </a:ext>
                  </a:extLst>
                </p:cNvPr>
                <p:cNvSpPr/>
                <p:nvPr/>
              </p:nvSpPr>
              <p:spPr>
                <a:xfrm>
                  <a:off x="6515927" y="3100079"/>
                  <a:ext cx="1112982" cy="1160787"/>
                </a:xfrm>
                <a:custGeom>
                  <a:avLst/>
                  <a:gdLst/>
                  <a:ahLst/>
                  <a:cxnLst/>
                  <a:rect l="l" t="t" r="r" b="b"/>
                  <a:pathLst>
                    <a:path w="1112982" h="1160787" extrusionOk="0">
                      <a:moveTo>
                        <a:pt x="2449" y="871396"/>
                      </a:moveTo>
                      <a:cubicBezTo>
                        <a:pt x="129036" y="511066"/>
                        <a:pt x="375067" y="206933"/>
                        <a:pt x="693011" y="6622"/>
                      </a:cubicBezTo>
                      <a:cubicBezTo>
                        <a:pt x="817598" y="-64721"/>
                        <a:pt x="1221363" y="461250"/>
                        <a:pt x="1085346" y="583742"/>
                      </a:cubicBezTo>
                      <a:cubicBezTo>
                        <a:pt x="884845" y="703090"/>
                        <a:pt x="730349" y="891780"/>
                        <a:pt x="655292" y="1116856"/>
                      </a:cubicBezTo>
                      <a:cubicBezTo>
                        <a:pt x="619859" y="1256492"/>
                        <a:pt x="-45271" y="1032750"/>
                        <a:pt x="2449" y="871396"/>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sp>
              <p:nvSpPr>
                <p:cNvPr id="182" name="Google Shape;771;p25">
                  <a:extLst>
                    <a:ext uri="{FF2B5EF4-FFF2-40B4-BE49-F238E27FC236}">
                      <a16:creationId xmlns:a16="http://schemas.microsoft.com/office/drawing/2014/main" id="{8C8F4851-9AF0-4441-B80D-51652512998B}"/>
                    </a:ext>
                  </a:extLst>
                </p:cNvPr>
                <p:cNvSpPr/>
                <p:nvPr/>
              </p:nvSpPr>
              <p:spPr>
                <a:xfrm>
                  <a:off x="6880707" y="3454744"/>
                  <a:ext cx="748244" cy="806077"/>
                </a:xfrm>
                <a:custGeom>
                  <a:avLst/>
                  <a:gdLst/>
                  <a:ahLst/>
                  <a:cxnLst/>
                  <a:rect l="l" t="t" r="r" b="b"/>
                  <a:pathLst>
                    <a:path w="748244" h="806077" extrusionOk="0">
                      <a:moveTo>
                        <a:pt x="0" y="773906"/>
                      </a:moveTo>
                      <a:cubicBezTo>
                        <a:pt x="112681" y="426434"/>
                        <a:pt x="370904" y="144494"/>
                        <a:pt x="702659" y="0"/>
                      </a:cubicBezTo>
                      <a:cubicBezTo>
                        <a:pt x="747522" y="91154"/>
                        <a:pt x="765238" y="176117"/>
                        <a:pt x="728281" y="220980"/>
                      </a:cubicBezTo>
                      <a:cubicBezTo>
                        <a:pt x="516636" y="342329"/>
                        <a:pt x="354997" y="541115"/>
                        <a:pt x="282130" y="778669"/>
                      </a:cubicBezTo>
                      <a:cubicBezTo>
                        <a:pt x="247745" y="820579"/>
                        <a:pt x="127540" y="810768"/>
                        <a:pt x="0" y="773906"/>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grpSp>
          <p:grpSp>
            <p:nvGrpSpPr>
              <p:cNvPr id="174" name="Google Shape;772;p25">
                <a:extLst>
                  <a:ext uri="{FF2B5EF4-FFF2-40B4-BE49-F238E27FC236}">
                    <a16:creationId xmlns:a16="http://schemas.microsoft.com/office/drawing/2014/main" id="{636F09C4-3A87-4FD6-8046-F9A472208732}"/>
                  </a:ext>
                </a:extLst>
              </p:cNvPr>
              <p:cNvGrpSpPr/>
              <p:nvPr/>
            </p:nvGrpSpPr>
            <p:grpSpPr>
              <a:xfrm>
                <a:off x="5805957" y="3222908"/>
                <a:ext cx="1113021" cy="1160787"/>
                <a:chOff x="8549157" y="3100079"/>
                <a:chExt cx="1113021" cy="1160787"/>
              </a:xfrm>
            </p:grpSpPr>
            <p:sp>
              <p:nvSpPr>
                <p:cNvPr id="179" name="Google Shape;773;p25">
                  <a:extLst>
                    <a:ext uri="{FF2B5EF4-FFF2-40B4-BE49-F238E27FC236}">
                      <a16:creationId xmlns:a16="http://schemas.microsoft.com/office/drawing/2014/main" id="{D568404B-90AD-42A7-8DBB-26126DA430E4}"/>
                    </a:ext>
                  </a:extLst>
                </p:cNvPr>
                <p:cNvSpPr/>
                <p:nvPr/>
              </p:nvSpPr>
              <p:spPr>
                <a:xfrm>
                  <a:off x="8549157" y="3100079"/>
                  <a:ext cx="1113021" cy="1160787"/>
                </a:xfrm>
                <a:custGeom>
                  <a:avLst/>
                  <a:gdLst/>
                  <a:ahLst/>
                  <a:cxnLst/>
                  <a:rect l="l" t="t" r="r" b="b"/>
                  <a:pathLst>
                    <a:path w="1113021" h="1160787" extrusionOk="0">
                      <a:moveTo>
                        <a:pt x="1110564" y="871396"/>
                      </a:moveTo>
                      <a:cubicBezTo>
                        <a:pt x="983976" y="511066"/>
                        <a:pt x="737946" y="206933"/>
                        <a:pt x="420001" y="6622"/>
                      </a:cubicBezTo>
                      <a:cubicBezTo>
                        <a:pt x="295414" y="-64721"/>
                        <a:pt x="-108446" y="461250"/>
                        <a:pt x="27667" y="583742"/>
                      </a:cubicBezTo>
                      <a:cubicBezTo>
                        <a:pt x="228168" y="703090"/>
                        <a:pt x="382663" y="891780"/>
                        <a:pt x="457720" y="1116856"/>
                      </a:cubicBezTo>
                      <a:cubicBezTo>
                        <a:pt x="493153" y="1256492"/>
                        <a:pt x="1158379" y="1032750"/>
                        <a:pt x="1110564" y="871396"/>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sp>
              <p:nvSpPr>
                <p:cNvPr id="180" name="Google Shape;774;p25">
                  <a:extLst>
                    <a:ext uri="{FF2B5EF4-FFF2-40B4-BE49-F238E27FC236}">
                      <a16:creationId xmlns:a16="http://schemas.microsoft.com/office/drawing/2014/main" id="{EF2DEB06-C05B-48DB-8A68-12EDF5C50BD2}"/>
                    </a:ext>
                  </a:extLst>
                </p:cNvPr>
                <p:cNvSpPr/>
                <p:nvPr/>
              </p:nvSpPr>
              <p:spPr>
                <a:xfrm>
                  <a:off x="8549240" y="3454744"/>
                  <a:ext cx="748245" cy="806077"/>
                </a:xfrm>
                <a:custGeom>
                  <a:avLst/>
                  <a:gdLst/>
                  <a:ahLst/>
                  <a:cxnLst/>
                  <a:rect l="l" t="t" r="r" b="b"/>
                  <a:pathLst>
                    <a:path w="748245" h="806077" extrusionOk="0">
                      <a:moveTo>
                        <a:pt x="748245" y="773906"/>
                      </a:moveTo>
                      <a:cubicBezTo>
                        <a:pt x="635564" y="426434"/>
                        <a:pt x="377342" y="144494"/>
                        <a:pt x="45586" y="0"/>
                      </a:cubicBezTo>
                      <a:cubicBezTo>
                        <a:pt x="723" y="91154"/>
                        <a:pt x="-16994" y="176117"/>
                        <a:pt x="19963" y="220980"/>
                      </a:cubicBezTo>
                      <a:cubicBezTo>
                        <a:pt x="231609" y="342329"/>
                        <a:pt x="393248" y="541115"/>
                        <a:pt x="466114" y="778669"/>
                      </a:cubicBezTo>
                      <a:cubicBezTo>
                        <a:pt x="500500" y="820579"/>
                        <a:pt x="620610" y="810768"/>
                        <a:pt x="748245" y="773906"/>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grpSp>
          <p:sp>
            <p:nvSpPr>
              <p:cNvPr id="175" name="Google Shape;775;p25">
                <a:extLst>
                  <a:ext uri="{FF2B5EF4-FFF2-40B4-BE49-F238E27FC236}">
                    <a16:creationId xmlns:a16="http://schemas.microsoft.com/office/drawing/2014/main" id="{2D484B08-18D9-4127-A976-5B01C8EF230E}"/>
                  </a:ext>
                </a:extLst>
              </p:cNvPr>
              <p:cNvSpPr/>
              <p:nvPr/>
            </p:nvSpPr>
            <p:spPr>
              <a:xfrm>
                <a:off x="3772727" y="4905386"/>
                <a:ext cx="1112982" cy="1160737"/>
              </a:xfrm>
              <a:custGeom>
                <a:avLst/>
                <a:gdLst/>
                <a:ahLst/>
                <a:cxnLst/>
                <a:rect l="l" t="t" r="r" b="b"/>
                <a:pathLst>
                  <a:path w="1112982" h="1160737" extrusionOk="0">
                    <a:moveTo>
                      <a:pt x="2449" y="289341"/>
                    </a:moveTo>
                    <a:cubicBezTo>
                      <a:pt x="129036" y="649672"/>
                      <a:pt x="375067" y="953806"/>
                      <a:pt x="693011" y="1154116"/>
                    </a:cubicBezTo>
                    <a:cubicBezTo>
                      <a:pt x="817598" y="1225458"/>
                      <a:pt x="1221363" y="699488"/>
                      <a:pt x="1085346" y="576997"/>
                    </a:cubicBezTo>
                    <a:cubicBezTo>
                      <a:pt x="884845" y="457648"/>
                      <a:pt x="730349" y="268958"/>
                      <a:pt x="655292" y="43882"/>
                    </a:cubicBezTo>
                    <a:cubicBezTo>
                      <a:pt x="619859" y="-95659"/>
                      <a:pt x="-45271" y="128083"/>
                      <a:pt x="2449" y="289341"/>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sp>
            <p:nvSpPr>
              <p:cNvPr id="176" name="Google Shape;776;p25">
                <a:extLst>
                  <a:ext uri="{FF2B5EF4-FFF2-40B4-BE49-F238E27FC236}">
                    <a16:creationId xmlns:a16="http://schemas.microsoft.com/office/drawing/2014/main" id="{0A0BB110-D665-4480-B4A5-C3E9B22E86E2}"/>
                  </a:ext>
                </a:extLst>
              </p:cNvPr>
              <p:cNvSpPr/>
              <p:nvPr/>
            </p:nvSpPr>
            <p:spPr>
              <a:xfrm>
                <a:off x="4092454" y="4905561"/>
                <a:ext cx="793337" cy="958869"/>
              </a:xfrm>
              <a:custGeom>
                <a:avLst/>
                <a:gdLst/>
                <a:ahLst/>
                <a:cxnLst/>
                <a:rect l="l" t="t" r="r" b="b"/>
                <a:pathLst>
                  <a:path w="793337" h="958869" extrusionOk="0">
                    <a:moveTo>
                      <a:pt x="651891" y="958870"/>
                    </a:moveTo>
                    <a:cubicBezTo>
                      <a:pt x="759619" y="816947"/>
                      <a:pt x="837152" y="641306"/>
                      <a:pt x="765715" y="576917"/>
                    </a:cubicBezTo>
                    <a:cubicBezTo>
                      <a:pt x="654653" y="510814"/>
                      <a:pt x="557689" y="423374"/>
                      <a:pt x="480536" y="320314"/>
                    </a:cubicBezTo>
                    <a:cubicBezTo>
                      <a:pt x="415766" y="234589"/>
                      <a:pt x="364903" y="137720"/>
                      <a:pt x="331184" y="33230"/>
                    </a:cubicBezTo>
                    <a:cubicBezTo>
                      <a:pt x="300038" y="-20776"/>
                      <a:pt x="148876" y="-3536"/>
                      <a:pt x="0" y="46184"/>
                    </a:cubicBezTo>
                    <a:cubicBezTo>
                      <a:pt x="64865" y="441281"/>
                      <a:pt x="311753" y="775323"/>
                      <a:pt x="651891" y="958870"/>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sp>
            <p:nvSpPr>
              <p:cNvPr id="177" name="Google Shape;777;p25">
                <a:extLst>
                  <a:ext uri="{FF2B5EF4-FFF2-40B4-BE49-F238E27FC236}">
                    <a16:creationId xmlns:a16="http://schemas.microsoft.com/office/drawing/2014/main" id="{28DBD94C-5AE0-4371-8C73-C6D9157D0C10}"/>
                  </a:ext>
                </a:extLst>
              </p:cNvPr>
              <p:cNvSpPr/>
              <p:nvPr/>
            </p:nvSpPr>
            <p:spPr>
              <a:xfrm>
                <a:off x="5805957" y="4905386"/>
                <a:ext cx="1113021" cy="1160737"/>
              </a:xfrm>
              <a:custGeom>
                <a:avLst/>
                <a:gdLst/>
                <a:ahLst/>
                <a:cxnLst/>
                <a:rect l="l" t="t" r="r" b="b"/>
                <a:pathLst>
                  <a:path w="1113021" h="1160737" extrusionOk="0">
                    <a:moveTo>
                      <a:pt x="1110564" y="289341"/>
                    </a:moveTo>
                    <a:cubicBezTo>
                      <a:pt x="983976" y="649672"/>
                      <a:pt x="737946" y="953806"/>
                      <a:pt x="420001" y="1154116"/>
                    </a:cubicBezTo>
                    <a:cubicBezTo>
                      <a:pt x="295414" y="1225458"/>
                      <a:pt x="-108446" y="699488"/>
                      <a:pt x="27667" y="576997"/>
                    </a:cubicBezTo>
                    <a:cubicBezTo>
                      <a:pt x="228168" y="457648"/>
                      <a:pt x="382663" y="268958"/>
                      <a:pt x="457720" y="43882"/>
                    </a:cubicBezTo>
                    <a:cubicBezTo>
                      <a:pt x="493153" y="-95659"/>
                      <a:pt x="1158379" y="128083"/>
                      <a:pt x="1110564" y="289341"/>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sp>
            <p:nvSpPr>
              <p:cNvPr id="178" name="Google Shape;778;p25">
                <a:extLst>
                  <a:ext uri="{FF2B5EF4-FFF2-40B4-BE49-F238E27FC236}">
                    <a16:creationId xmlns:a16="http://schemas.microsoft.com/office/drawing/2014/main" id="{BAE90B4F-9D87-43EF-AD19-0E26AF558521}"/>
                  </a:ext>
                </a:extLst>
              </p:cNvPr>
              <p:cNvSpPr/>
              <p:nvPr/>
            </p:nvSpPr>
            <p:spPr>
              <a:xfrm>
                <a:off x="5806014" y="4905425"/>
                <a:ext cx="796658" cy="960243"/>
              </a:xfrm>
              <a:custGeom>
                <a:avLst/>
                <a:gdLst/>
                <a:ahLst/>
                <a:cxnLst/>
                <a:rect l="l" t="t" r="r" b="b"/>
                <a:pathLst>
                  <a:path w="796658" h="960243" extrusionOk="0">
                    <a:moveTo>
                      <a:pt x="796658" y="47273"/>
                    </a:moveTo>
                    <a:cubicBezTo>
                      <a:pt x="731412" y="443036"/>
                      <a:pt x="483572" y="777173"/>
                      <a:pt x="142481" y="960244"/>
                    </a:cubicBezTo>
                    <a:cubicBezTo>
                      <a:pt x="34182" y="818036"/>
                      <a:pt x="-44018" y="641537"/>
                      <a:pt x="27610" y="576958"/>
                    </a:cubicBezTo>
                    <a:cubicBezTo>
                      <a:pt x="50660" y="563242"/>
                      <a:pt x="73044" y="548573"/>
                      <a:pt x="94856" y="533143"/>
                    </a:cubicBezTo>
                    <a:cubicBezTo>
                      <a:pt x="270116" y="411318"/>
                      <a:pt x="403371" y="233201"/>
                      <a:pt x="468332" y="24984"/>
                    </a:cubicBezTo>
                    <a:cubicBezTo>
                      <a:pt x="510146" y="-19117"/>
                      <a:pt x="654831" y="-543"/>
                      <a:pt x="796658" y="47273"/>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grpSp>
      </p:grpSp>
      <p:pic>
        <p:nvPicPr>
          <p:cNvPr id="183" name="Picture 182">
            <a:extLst>
              <a:ext uri="{FF2B5EF4-FFF2-40B4-BE49-F238E27FC236}">
                <a16:creationId xmlns:a16="http://schemas.microsoft.com/office/drawing/2014/main" id="{6D991518-308F-49DD-9757-7695438C6FB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69654" y="5323916"/>
            <a:ext cx="1154344" cy="861550"/>
          </a:xfrm>
          <a:prstGeom prst="rect">
            <a:avLst/>
          </a:prstGeom>
        </p:spPr>
      </p:pic>
      <p:pic>
        <p:nvPicPr>
          <p:cNvPr id="184" name="Picture 183">
            <a:extLst>
              <a:ext uri="{FF2B5EF4-FFF2-40B4-BE49-F238E27FC236}">
                <a16:creationId xmlns:a16="http://schemas.microsoft.com/office/drawing/2014/main" id="{410EC613-E137-4070-A5B2-A2F7A1DCF9C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020186" y="2870352"/>
            <a:ext cx="728696" cy="723838"/>
          </a:xfrm>
          <a:prstGeom prst="rect">
            <a:avLst/>
          </a:prstGeom>
        </p:spPr>
      </p:pic>
      <p:pic>
        <p:nvPicPr>
          <p:cNvPr id="185" name="Picture 184">
            <a:extLst>
              <a:ext uri="{FF2B5EF4-FFF2-40B4-BE49-F238E27FC236}">
                <a16:creationId xmlns:a16="http://schemas.microsoft.com/office/drawing/2014/main" id="{7D85C07F-E9EB-4A55-8333-B9B2DF45A27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44216" y="4054755"/>
            <a:ext cx="728696" cy="723838"/>
          </a:xfrm>
          <a:prstGeom prst="rect">
            <a:avLst/>
          </a:prstGeom>
        </p:spPr>
      </p:pic>
      <p:pic>
        <p:nvPicPr>
          <p:cNvPr id="186" name="Am-thanh-tra-loi-sai-www_nhacchuongvui_com">
            <a:hlinkClick r:id="" action="ppaction://media"/>
            <a:extLst>
              <a:ext uri="{FF2B5EF4-FFF2-40B4-BE49-F238E27FC236}">
                <a16:creationId xmlns:a16="http://schemas.microsoft.com/office/drawing/2014/main" id="{6CCE492F-5E0E-423E-BD69-AC93B20A6B31}"/>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2343343" y="4668555"/>
            <a:ext cx="487363" cy="487363"/>
          </a:xfrm>
          <a:prstGeom prst="rect">
            <a:avLst/>
          </a:prstGeom>
        </p:spPr>
      </p:pic>
      <p:pic>
        <p:nvPicPr>
          <p:cNvPr id="187" name="Am-thanh-tra-loi-sai-www_nhacchuongvui_com">
            <a:hlinkClick r:id="" action="ppaction://media"/>
            <a:extLst>
              <a:ext uri="{FF2B5EF4-FFF2-40B4-BE49-F238E27FC236}">
                <a16:creationId xmlns:a16="http://schemas.microsoft.com/office/drawing/2014/main" id="{B79298B8-7B1C-4234-BAEC-6F8595C0E629}"/>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2343343" y="4668555"/>
            <a:ext cx="487363" cy="487363"/>
          </a:xfrm>
          <a:prstGeom prst="rect">
            <a:avLst/>
          </a:prstGeom>
        </p:spPr>
      </p:pic>
      <p:pic>
        <p:nvPicPr>
          <p:cNvPr id="188" name="Am-thanh-tra-loi-sai-www_nhacchuongvui_com">
            <a:hlinkClick r:id="" action="ppaction://media"/>
            <a:extLst>
              <a:ext uri="{FF2B5EF4-FFF2-40B4-BE49-F238E27FC236}">
                <a16:creationId xmlns:a16="http://schemas.microsoft.com/office/drawing/2014/main" id="{48264472-996E-4807-9C30-54AAB62A9AD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2343343" y="4668555"/>
            <a:ext cx="487363" cy="487363"/>
          </a:xfrm>
          <a:prstGeom prst="rect">
            <a:avLst/>
          </a:prstGeom>
        </p:spPr>
      </p:pic>
      <p:pic>
        <p:nvPicPr>
          <p:cNvPr id="189" name="Am-thanh-tra-loi-sai-www_nhacchuongvui_com">
            <a:hlinkClick r:id="" action="ppaction://media"/>
            <a:extLst>
              <a:ext uri="{FF2B5EF4-FFF2-40B4-BE49-F238E27FC236}">
                <a16:creationId xmlns:a16="http://schemas.microsoft.com/office/drawing/2014/main" id="{DB3B70C2-CEE9-4473-BD5E-96ACB0976986}"/>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2343343" y="5299688"/>
            <a:ext cx="487363" cy="487363"/>
          </a:xfrm>
          <a:prstGeom prst="rect">
            <a:avLst/>
          </a:prstGeom>
        </p:spPr>
      </p:pic>
      <p:pic>
        <p:nvPicPr>
          <p:cNvPr id="190" name="Am-thanh-tra-loi-dung-www_nhacchuongvui_com">
            <a:hlinkClick r:id="" action="ppaction://media"/>
            <a:extLst>
              <a:ext uri="{FF2B5EF4-FFF2-40B4-BE49-F238E27FC236}">
                <a16:creationId xmlns:a16="http://schemas.microsoft.com/office/drawing/2014/main" id="{C367842E-8FEF-4038-9E43-3D621E8EAF2D}"/>
              </a:ext>
            </a:extLst>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12343342" y="5983423"/>
            <a:ext cx="487363" cy="487363"/>
          </a:xfrm>
          <a:prstGeom prst="rect">
            <a:avLst/>
          </a:prstGeom>
        </p:spPr>
      </p:pic>
      <p:pic>
        <p:nvPicPr>
          <p:cNvPr id="191" name="图片 4">
            <a:extLst>
              <a:ext uri="{FF2B5EF4-FFF2-40B4-BE49-F238E27FC236}">
                <a16:creationId xmlns:a16="http://schemas.microsoft.com/office/drawing/2014/main" id="{2586AED1-90C7-4F2C-89A4-DF888594B67D}"/>
              </a:ext>
            </a:extLst>
          </p:cNvPr>
          <p:cNvPicPr>
            <a:picLocks noChangeAspect="1"/>
          </p:cNvPicPr>
          <p:nvPr/>
        </p:nvPicPr>
        <p:blipFill>
          <a:blip r:embed="rId9"/>
          <a:stretch>
            <a:fillRect/>
          </a:stretch>
        </p:blipFill>
        <p:spPr>
          <a:xfrm flipH="1">
            <a:off x="-272528" y="3776197"/>
            <a:ext cx="2745295" cy="3139659"/>
          </a:xfrm>
          <a:prstGeom prst="rect">
            <a:avLst/>
          </a:prstGeom>
        </p:spPr>
      </p:pic>
    </p:spTree>
    <p:extLst>
      <p:ext uri="{BB962C8B-B14F-4D97-AF65-F5344CB8AC3E}">
        <p14:creationId xmlns:p14="http://schemas.microsoft.com/office/powerpoint/2010/main" val="228964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91"/>
                                        </p:tgtEl>
                                        <p:attrNameLst>
                                          <p:attrName>style.visibility</p:attrName>
                                        </p:attrNameLst>
                                      </p:cBhvr>
                                      <p:to>
                                        <p:strVal val="visible"/>
                                      </p:to>
                                    </p:set>
                                    <p:animEffect transition="in" filter="dissolve">
                                      <p:cBhvr>
                                        <p:cTn id="7" dur="500"/>
                                        <p:tgtEl>
                                          <p:spTgt spid="191"/>
                                        </p:tgtEl>
                                      </p:cBhvr>
                                    </p:animEffect>
                                  </p:childTnLst>
                                </p:cTn>
                              </p:par>
                              <p:par>
                                <p:cTn id="8" presetID="2" presetClass="entr" presetSubtype="9" fill="hold" nodeType="withEffect">
                                  <p:stCondLst>
                                    <p:cond delay="0"/>
                                  </p:stCondLst>
                                  <p:childTnLst>
                                    <p:set>
                                      <p:cBhvr>
                                        <p:cTn id="9" dur="1" fill="hold">
                                          <p:stCondLst>
                                            <p:cond delay="0"/>
                                          </p:stCondLst>
                                        </p:cTn>
                                        <p:tgtEl>
                                          <p:spTgt spid="135"/>
                                        </p:tgtEl>
                                        <p:attrNameLst>
                                          <p:attrName>style.visibility</p:attrName>
                                        </p:attrNameLst>
                                      </p:cBhvr>
                                      <p:to>
                                        <p:strVal val="visible"/>
                                      </p:to>
                                    </p:set>
                                    <p:anim calcmode="lin" valueType="num">
                                      <p:cBhvr additive="base">
                                        <p:cTn id="10" dur="500" fill="hold"/>
                                        <p:tgtEl>
                                          <p:spTgt spid="135"/>
                                        </p:tgtEl>
                                        <p:attrNameLst>
                                          <p:attrName>ppt_x</p:attrName>
                                        </p:attrNameLst>
                                      </p:cBhvr>
                                      <p:tavLst>
                                        <p:tav tm="0">
                                          <p:val>
                                            <p:strVal val="0-#ppt_w/2"/>
                                          </p:val>
                                        </p:tav>
                                        <p:tav tm="100000">
                                          <p:val>
                                            <p:strVal val="#ppt_x"/>
                                          </p:val>
                                        </p:tav>
                                      </p:tavLst>
                                    </p:anim>
                                    <p:anim calcmode="lin" valueType="num">
                                      <p:cBhvr additive="base">
                                        <p:cTn id="11" dur="500" fill="hold"/>
                                        <p:tgtEl>
                                          <p:spTgt spid="135"/>
                                        </p:tgtEl>
                                        <p:attrNameLst>
                                          <p:attrName>ppt_y</p:attrName>
                                        </p:attrNameLst>
                                      </p:cBhvr>
                                      <p:tavLst>
                                        <p:tav tm="0">
                                          <p:val>
                                            <p:strVal val="0-#ppt_h/2"/>
                                          </p:val>
                                        </p:tav>
                                        <p:tav tm="100000">
                                          <p:val>
                                            <p:strVal val="#ppt_y"/>
                                          </p:val>
                                        </p:tav>
                                      </p:tavLst>
                                    </p:anim>
                                  </p:childTnLst>
                                </p:cTn>
                              </p:par>
                              <p:par>
                                <p:cTn id="12" presetID="42" presetClass="entr" presetSubtype="0" fill="hold" nodeType="withEffect">
                                  <p:stCondLst>
                                    <p:cond delay="0"/>
                                  </p:stCondLst>
                                  <p:childTnLst>
                                    <p:set>
                                      <p:cBhvr>
                                        <p:cTn id="13" dur="1" fill="hold">
                                          <p:stCondLst>
                                            <p:cond delay="0"/>
                                          </p:stCondLst>
                                        </p:cTn>
                                        <p:tgtEl>
                                          <p:spTgt spid="138"/>
                                        </p:tgtEl>
                                        <p:attrNameLst>
                                          <p:attrName>style.visibility</p:attrName>
                                        </p:attrNameLst>
                                      </p:cBhvr>
                                      <p:to>
                                        <p:strVal val="visible"/>
                                      </p:to>
                                    </p:set>
                                    <p:animEffect transition="in" filter="fade">
                                      <p:cBhvr>
                                        <p:cTn id="14" dur="1000"/>
                                        <p:tgtEl>
                                          <p:spTgt spid="138"/>
                                        </p:tgtEl>
                                      </p:cBhvr>
                                    </p:animEffect>
                                    <p:anim calcmode="lin" valueType="num">
                                      <p:cBhvr>
                                        <p:cTn id="15" dur="1000" fill="hold"/>
                                        <p:tgtEl>
                                          <p:spTgt spid="138"/>
                                        </p:tgtEl>
                                        <p:attrNameLst>
                                          <p:attrName>ppt_x</p:attrName>
                                        </p:attrNameLst>
                                      </p:cBhvr>
                                      <p:tavLst>
                                        <p:tav tm="0">
                                          <p:val>
                                            <p:strVal val="#ppt_x"/>
                                          </p:val>
                                        </p:tav>
                                        <p:tav tm="100000">
                                          <p:val>
                                            <p:strVal val="#ppt_x"/>
                                          </p:val>
                                        </p:tav>
                                      </p:tavLst>
                                    </p:anim>
                                    <p:anim calcmode="lin" valueType="num">
                                      <p:cBhvr>
                                        <p:cTn id="16" dur="1000" fill="hold"/>
                                        <p:tgtEl>
                                          <p:spTgt spid="138"/>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153"/>
                                        </p:tgtEl>
                                        <p:attrNameLst>
                                          <p:attrName>style.visibility</p:attrName>
                                        </p:attrNameLst>
                                      </p:cBhvr>
                                      <p:to>
                                        <p:strVal val="visible"/>
                                      </p:to>
                                    </p:set>
                                    <p:animEffect transition="in" filter="fade">
                                      <p:cBhvr>
                                        <p:cTn id="20" dur="1000"/>
                                        <p:tgtEl>
                                          <p:spTgt spid="153"/>
                                        </p:tgtEl>
                                      </p:cBhvr>
                                    </p:animEffect>
                                    <p:anim calcmode="lin" valueType="num">
                                      <p:cBhvr>
                                        <p:cTn id="21" dur="1000" fill="hold"/>
                                        <p:tgtEl>
                                          <p:spTgt spid="153"/>
                                        </p:tgtEl>
                                        <p:attrNameLst>
                                          <p:attrName>ppt_x</p:attrName>
                                        </p:attrNameLst>
                                      </p:cBhvr>
                                      <p:tavLst>
                                        <p:tav tm="0">
                                          <p:val>
                                            <p:strVal val="#ppt_x"/>
                                          </p:val>
                                        </p:tav>
                                        <p:tav tm="100000">
                                          <p:val>
                                            <p:strVal val="#ppt_x"/>
                                          </p:val>
                                        </p:tav>
                                      </p:tavLst>
                                    </p:anim>
                                    <p:anim calcmode="lin" valueType="num">
                                      <p:cBhvr>
                                        <p:cTn id="22" dur="1000" fill="hold"/>
                                        <p:tgtEl>
                                          <p:spTgt spid="15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168"/>
                                        </p:tgtEl>
                                        <p:attrNameLst>
                                          <p:attrName>style.visibility</p:attrName>
                                        </p:attrNameLst>
                                      </p:cBhvr>
                                      <p:to>
                                        <p:strVal val="visible"/>
                                      </p:to>
                                    </p:set>
                                    <p:animEffect transition="in" filter="fade">
                                      <p:cBhvr>
                                        <p:cTn id="26" dur="1000"/>
                                        <p:tgtEl>
                                          <p:spTgt spid="168"/>
                                        </p:tgtEl>
                                      </p:cBhvr>
                                    </p:animEffect>
                                    <p:anim calcmode="lin" valueType="num">
                                      <p:cBhvr>
                                        <p:cTn id="27" dur="1000" fill="hold"/>
                                        <p:tgtEl>
                                          <p:spTgt spid="168"/>
                                        </p:tgtEl>
                                        <p:attrNameLst>
                                          <p:attrName>ppt_x</p:attrName>
                                        </p:attrNameLst>
                                      </p:cBhvr>
                                      <p:tavLst>
                                        <p:tav tm="0">
                                          <p:val>
                                            <p:strVal val="#ppt_x"/>
                                          </p:val>
                                        </p:tav>
                                        <p:tav tm="100000">
                                          <p:val>
                                            <p:strVal val="#ppt_x"/>
                                          </p:val>
                                        </p:tav>
                                      </p:tavLst>
                                    </p:anim>
                                    <p:anim calcmode="lin" valueType="num">
                                      <p:cBhvr>
                                        <p:cTn id="28" dur="1000" fill="hold"/>
                                        <p:tgtEl>
                                          <p:spTgt spid="1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9" restart="whenNotActive" fill="hold" evtFilter="cancelBubble" nodeType="interactiveSeq">
                <p:stCondLst>
                  <p:cond evt="onClick" delay="0">
                    <p:tgtEl>
                      <p:spTgt spid="138"/>
                    </p:tgtEl>
                  </p:cond>
                </p:stCondLst>
                <p:endSync evt="end" delay="0">
                  <p:rtn val="all"/>
                </p:endSync>
                <p:childTnLst>
                  <p:par>
                    <p:cTn id="30" fill="hold">
                      <p:stCondLst>
                        <p:cond delay="0"/>
                      </p:stCondLst>
                      <p:childTnLst>
                        <p:par>
                          <p:cTn id="31" fill="hold">
                            <p:stCondLst>
                              <p:cond delay="0"/>
                            </p:stCondLst>
                            <p:childTnLst>
                              <p:par>
                                <p:cTn id="32" presetID="1" presetClass="mediacall" presetSubtype="0" fill="hold" nodeType="withEffect">
                                  <p:stCondLst>
                                    <p:cond delay="0"/>
                                  </p:stCondLst>
                                  <p:childTnLst>
                                    <p:cmd type="call" cmd="playFrom(0.0)">
                                      <p:cBhvr>
                                        <p:cTn id="33" dur="8150" fill="hold"/>
                                        <p:tgtEl>
                                          <p:spTgt spid="188"/>
                                        </p:tgtEl>
                                      </p:cBhvr>
                                    </p:cmd>
                                  </p:childTnLst>
                                </p:cTn>
                              </p:par>
                              <p:par>
                                <p:cTn id="34" presetID="10" presetClass="entr" presetSubtype="0" fill="hold" nodeType="withEffect">
                                  <p:stCondLst>
                                    <p:cond delay="0"/>
                                  </p:stCondLst>
                                  <p:childTnLst>
                                    <p:set>
                                      <p:cBhvr>
                                        <p:cTn id="35" dur="1" fill="hold">
                                          <p:stCondLst>
                                            <p:cond delay="0"/>
                                          </p:stCondLst>
                                        </p:cTn>
                                        <p:tgtEl>
                                          <p:spTgt spid="184"/>
                                        </p:tgtEl>
                                        <p:attrNameLst>
                                          <p:attrName>style.visibility</p:attrName>
                                        </p:attrNameLst>
                                      </p:cBhvr>
                                      <p:to>
                                        <p:strVal val="visible"/>
                                      </p:to>
                                    </p:set>
                                    <p:animEffect transition="in" filter="fade">
                                      <p:cBhvr>
                                        <p:cTn id="36" dur="500"/>
                                        <p:tgtEl>
                                          <p:spTgt spid="184"/>
                                        </p:tgtEl>
                                      </p:cBhvr>
                                    </p:animEffect>
                                  </p:childTnLst>
                                </p:cTn>
                              </p:par>
                            </p:childTnLst>
                          </p:cTn>
                        </p:par>
                      </p:childTnLst>
                    </p:cTn>
                  </p:par>
                </p:childTnLst>
              </p:cTn>
              <p:nextCondLst>
                <p:cond evt="onClick" delay="0">
                  <p:tgtEl>
                    <p:spTgt spid="138"/>
                  </p:tgtEl>
                </p:cond>
              </p:nextCondLst>
            </p:seq>
            <p:seq concurrent="1" nextAc="seek">
              <p:cTn id="37" restart="whenNotActive" fill="hold" evtFilter="cancelBubble" nodeType="interactiveSeq">
                <p:stCondLst>
                  <p:cond evt="onClick" delay="0">
                    <p:tgtEl>
                      <p:spTgt spid="153"/>
                    </p:tgtEl>
                  </p:cond>
                </p:stCondLst>
                <p:endSync evt="end" delay="0">
                  <p:rtn val="all"/>
                </p:endSync>
                <p:childTnLst>
                  <p:par>
                    <p:cTn id="38" fill="hold">
                      <p:stCondLst>
                        <p:cond delay="0"/>
                      </p:stCondLst>
                      <p:childTnLst>
                        <p:par>
                          <p:cTn id="39" fill="hold">
                            <p:stCondLst>
                              <p:cond delay="0"/>
                            </p:stCondLst>
                            <p:childTnLst>
                              <p:par>
                                <p:cTn id="40" presetID="1" presetClass="mediacall" presetSubtype="0" fill="hold" nodeType="withEffect">
                                  <p:stCondLst>
                                    <p:cond delay="0"/>
                                  </p:stCondLst>
                                  <p:childTnLst>
                                    <p:cmd type="call" cmd="playFrom(0.0)">
                                      <p:cBhvr>
                                        <p:cTn id="41" dur="8150" fill="hold"/>
                                        <p:tgtEl>
                                          <p:spTgt spid="189"/>
                                        </p:tgtEl>
                                      </p:cBhvr>
                                    </p:cmd>
                                  </p:childTnLst>
                                </p:cTn>
                              </p:par>
                              <p:par>
                                <p:cTn id="42" presetID="10" presetClass="entr" presetSubtype="0" fill="hold" nodeType="withEffect">
                                  <p:stCondLst>
                                    <p:cond delay="0"/>
                                  </p:stCondLst>
                                  <p:childTnLst>
                                    <p:set>
                                      <p:cBhvr>
                                        <p:cTn id="43" dur="1" fill="hold">
                                          <p:stCondLst>
                                            <p:cond delay="0"/>
                                          </p:stCondLst>
                                        </p:cTn>
                                        <p:tgtEl>
                                          <p:spTgt spid="185"/>
                                        </p:tgtEl>
                                        <p:attrNameLst>
                                          <p:attrName>style.visibility</p:attrName>
                                        </p:attrNameLst>
                                      </p:cBhvr>
                                      <p:to>
                                        <p:strVal val="visible"/>
                                      </p:to>
                                    </p:set>
                                    <p:animEffect transition="in" filter="fade">
                                      <p:cBhvr>
                                        <p:cTn id="44" dur="500"/>
                                        <p:tgtEl>
                                          <p:spTgt spid="185"/>
                                        </p:tgtEl>
                                      </p:cBhvr>
                                    </p:animEffect>
                                  </p:childTnLst>
                                </p:cTn>
                              </p:par>
                            </p:childTnLst>
                          </p:cTn>
                        </p:par>
                      </p:childTnLst>
                    </p:cTn>
                  </p:par>
                </p:childTnLst>
              </p:cTn>
              <p:nextCondLst>
                <p:cond evt="onClick" delay="0">
                  <p:tgtEl>
                    <p:spTgt spid="153"/>
                  </p:tgtEl>
                </p:cond>
              </p:nextCondLst>
            </p:seq>
            <p:seq concurrent="1" nextAc="seek">
              <p:cTn id="45" restart="whenNotActive" fill="hold" evtFilter="cancelBubble" nodeType="interactiveSeq">
                <p:stCondLst>
                  <p:cond evt="onClick" delay="0">
                    <p:tgtEl>
                      <p:spTgt spid="168"/>
                    </p:tgtEl>
                  </p:cond>
                </p:stCondLst>
                <p:endSync evt="end" delay="0">
                  <p:rtn val="all"/>
                </p:endSync>
                <p:childTnLst>
                  <p:par>
                    <p:cTn id="46" fill="hold">
                      <p:stCondLst>
                        <p:cond delay="0"/>
                      </p:stCondLst>
                      <p:childTnLst>
                        <p:par>
                          <p:cTn id="47" fill="hold">
                            <p:stCondLst>
                              <p:cond delay="0"/>
                            </p:stCondLst>
                            <p:childTnLst>
                              <p:par>
                                <p:cTn id="48" presetID="1" presetClass="mediacall" presetSubtype="0" fill="hold" nodeType="withEffect">
                                  <p:stCondLst>
                                    <p:cond delay="0"/>
                                  </p:stCondLst>
                                  <p:childTnLst>
                                    <p:cmd type="call" cmd="playFrom(0.0)">
                                      <p:cBhvr>
                                        <p:cTn id="49" dur="8085" fill="hold"/>
                                        <p:tgtEl>
                                          <p:spTgt spid="190"/>
                                        </p:tgtEl>
                                      </p:cBhvr>
                                    </p:cmd>
                                  </p:childTnLst>
                                </p:cTn>
                              </p:par>
                              <p:par>
                                <p:cTn id="50" presetID="10" presetClass="entr" presetSubtype="0" fill="hold" nodeType="withEffect">
                                  <p:stCondLst>
                                    <p:cond delay="0"/>
                                  </p:stCondLst>
                                  <p:childTnLst>
                                    <p:set>
                                      <p:cBhvr>
                                        <p:cTn id="51" dur="1" fill="hold">
                                          <p:stCondLst>
                                            <p:cond delay="0"/>
                                          </p:stCondLst>
                                        </p:cTn>
                                        <p:tgtEl>
                                          <p:spTgt spid="183"/>
                                        </p:tgtEl>
                                        <p:attrNameLst>
                                          <p:attrName>style.visibility</p:attrName>
                                        </p:attrNameLst>
                                      </p:cBhvr>
                                      <p:to>
                                        <p:strVal val="visible"/>
                                      </p:to>
                                    </p:set>
                                    <p:animEffect transition="in" filter="fade">
                                      <p:cBhvr>
                                        <p:cTn id="52" dur="500"/>
                                        <p:tgtEl>
                                          <p:spTgt spid="183"/>
                                        </p:tgtEl>
                                      </p:cBhvr>
                                    </p:animEffect>
                                  </p:childTnLst>
                                </p:cTn>
                              </p:par>
                            </p:childTnLst>
                          </p:cTn>
                        </p:par>
                      </p:childTnLst>
                    </p:cTn>
                  </p:par>
                </p:childTnLst>
              </p:cTn>
              <p:nextCondLst>
                <p:cond evt="onClick" delay="0">
                  <p:tgtEl>
                    <p:spTgt spid="168"/>
                  </p:tgtEl>
                </p:cond>
              </p:nextCondLst>
            </p:seq>
            <p:audio>
              <p:cMediaNode vol="80000">
                <p:cTn id="53" fill="hold" display="0">
                  <p:stCondLst>
                    <p:cond delay="indefinite"/>
                  </p:stCondLst>
                  <p:endCondLst>
                    <p:cond evt="onStopAudio" delay="0">
                      <p:tgtEl>
                        <p:sldTgt/>
                      </p:tgtEl>
                    </p:cond>
                  </p:endCondLst>
                </p:cTn>
                <p:tgtEl>
                  <p:spTgt spid="186"/>
                </p:tgtEl>
              </p:cMediaNode>
            </p:audio>
            <p:audio>
              <p:cMediaNode vol="80000">
                <p:cTn id="54" fill="hold" display="0">
                  <p:stCondLst>
                    <p:cond delay="indefinite"/>
                  </p:stCondLst>
                  <p:endCondLst>
                    <p:cond evt="onStopAudio" delay="0">
                      <p:tgtEl>
                        <p:sldTgt/>
                      </p:tgtEl>
                    </p:cond>
                  </p:endCondLst>
                </p:cTn>
                <p:tgtEl>
                  <p:spTgt spid="187"/>
                </p:tgtEl>
              </p:cMediaNode>
            </p:audio>
            <p:audio>
              <p:cMediaNode vol="80000">
                <p:cTn id="55" fill="hold" display="0">
                  <p:stCondLst>
                    <p:cond delay="indefinite"/>
                  </p:stCondLst>
                  <p:endCondLst>
                    <p:cond evt="onStopAudio" delay="0">
                      <p:tgtEl>
                        <p:sldTgt/>
                      </p:tgtEl>
                    </p:cond>
                  </p:endCondLst>
                </p:cTn>
                <p:tgtEl>
                  <p:spTgt spid="188"/>
                </p:tgtEl>
              </p:cMediaNode>
            </p:audio>
            <p:audio>
              <p:cMediaNode vol="80000">
                <p:cTn id="56" fill="hold" display="0">
                  <p:stCondLst>
                    <p:cond delay="indefinite"/>
                  </p:stCondLst>
                  <p:endCondLst>
                    <p:cond evt="onStopAudio" delay="0">
                      <p:tgtEl>
                        <p:sldTgt/>
                      </p:tgtEl>
                    </p:cond>
                  </p:endCondLst>
                </p:cTn>
                <p:tgtEl>
                  <p:spTgt spid="189"/>
                </p:tgtEl>
              </p:cMediaNode>
            </p:audio>
            <p:audio>
              <p:cMediaNode vol="80000">
                <p:cTn id="57" fill="hold" display="0">
                  <p:stCondLst>
                    <p:cond delay="indefinite"/>
                  </p:stCondLst>
                  <p:endCondLst>
                    <p:cond evt="onStopAudio" delay="0">
                      <p:tgtEl>
                        <p:sldTgt/>
                      </p:tgtEl>
                    </p:cond>
                  </p:endCondLst>
                </p:cTn>
                <p:tgtEl>
                  <p:spTgt spid="190"/>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131;p5">
            <a:extLst>
              <a:ext uri="{FF2B5EF4-FFF2-40B4-BE49-F238E27FC236}">
                <a16:creationId xmlns:a16="http://schemas.microsoft.com/office/drawing/2014/main" id="{BE1AB2F1-7175-4934-A18A-2843C677CD6C}"/>
              </a:ext>
            </a:extLst>
          </p:cNvPr>
          <p:cNvSpPr/>
          <p:nvPr/>
        </p:nvSpPr>
        <p:spPr>
          <a:xfrm>
            <a:off x="159991" y="1534084"/>
            <a:ext cx="12197820" cy="3450373"/>
          </a:xfrm>
          <a:custGeom>
            <a:avLst/>
            <a:gdLst/>
            <a:ahLst/>
            <a:cxnLst/>
            <a:rect l="l" t="t" r="r" b="b"/>
            <a:pathLst>
              <a:path w="6852708" h="3450373" extrusionOk="0">
                <a:moveTo>
                  <a:pt x="0" y="902434"/>
                </a:moveTo>
                <a:lnTo>
                  <a:pt x="0" y="3097305"/>
                </a:lnTo>
                <a:cubicBezTo>
                  <a:pt x="94725" y="3135901"/>
                  <a:pt x="201175" y="3157066"/>
                  <a:pt x="316236" y="3157066"/>
                </a:cubicBezTo>
                <a:cubicBezTo>
                  <a:pt x="659551" y="3157066"/>
                  <a:pt x="992179" y="2969068"/>
                  <a:pt x="1199579" y="2690391"/>
                </a:cubicBezTo>
                <a:cubicBezTo>
                  <a:pt x="1313707" y="2800160"/>
                  <a:pt x="1473069" y="2866146"/>
                  <a:pt x="1659408" y="2866146"/>
                </a:cubicBezTo>
                <a:cubicBezTo>
                  <a:pt x="1765754" y="2866146"/>
                  <a:pt x="1870854" y="2844670"/>
                  <a:pt x="1969937" y="2805866"/>
                </a:cubicBezTo>
                <a:cubicBezTo>
                  <a:pt x="2109380" y="2981622"/>
                  <a:pt x="2328711" y="3090976"/>
                  <a:pt x="2592967" y="3090976"/>
                </a:cubicBezTo>
                <a:cubicBezTo>
                  <a:pt x="2741748" y="3090976"/>
                  <a:pt x="2888557" y="3056323"/>
                  <a:pt x="3024472" y="2994591"/>
                </a:cubicBezTo>
                <a:cubicBezTo>
                  <a:pt x="3045637" y="3006730"/>
                  <a:pt x="3067529" y="3018039"/>
                  <a:pt x="3090043" y="3028518"/>
                </a:cubicBezTo>
                <a:cubicBezTo>
                  <a:pt x="3237163" y="3284681"/>
                  <a:pt x="3514180" y="3450373"/>
                  <a:pt x="3859259" y="3450373"/>
                </a:cubicBezTo>
                <a:cubicBezTo>
                  <a:pt x="4212534" y="3450373"/>
                  <a:pt x="4555953" y="3276589"/>
                  <a:pt x="4794479" y="3009946"/>
                </a:cubicBezTo>
                <a:cubicBezTo>
                  <a:pt x="4897816" y="3061926"/>
                  <a:pt x="5018064" y="3090976"/>
                  <a:pt x="5150141" y="3090976"/>
                </a:cubicBezTo>
                <a:cubicBezTo>
                  <a:pt x="5399975" y="3090976"/>
                  <a:pt x="5643999" y="2987225"/>
                  <a:pt x="5834177" y="2820392"/>
                </a:cubicBezTo>
                <a:cubicBezTo>
                  <a:pt x="5947163" y="2893952"/>
                  <a:pt x="6086190" y="2936179"/>
                  <a:pt x="6242648" y="2936179"/>
                </a:cubicBezTo>
                <a:cubicBezTo>
                  <a:pt x="6462498" y="2936179"/>
                  <a:pt x="6677472" y="2852866"/>
                  <a:pt x="6852709" y="2716121"/>
                </a:cubicBezTo>
                <a:lnTo>
                  <a:pt x="6852709" y="301296"/>
                </a:lnTo>
                <a:cubicBezTo>
                  <a:pt x="6694383" y="360019"/>
                  <a:pt x="6557846" y="485144"/>
                  <a:pt x="6486465" y="639942"/>
                </a:cubicBezTo>
                <a:cubicBezTo>
                  <a:pt x="6421412" y="613589"/>
                  <a:pt x="6348475" y="599167"/>
                  <a:pt x="6269520" y="599167"/>
                </a:cubicBezTo>
                <a:cubicBezTo>
                  <a:pt x="6038879" y="599167"/>
                  <a:pt x="5815294" y="722321"/>
                  <a:pt x="5671805" y="906480"/>
                </a:cubicBezTo>
                <a:cubicBezTo>
                  <a:pt x="5578221" y="839768"/>
                  <a:pt x="5460047" y="801068"/>
                  <a:pt x="5326103" y="801068"/>
                </a:cubicBezTo>
                <a:cubicBezTo>
                  <a:pt x="5097019" y="801068"/>
                  <a:pt x="4874368" y="914054"/>
                  <a:pt x="4720089" y="1087320"/>
                </a:cubicBezTo>
                <a:cubicBezTo>
                  <a:pt x="4717080" y="1087112"/>
                  <a:pt x="4713967" y="1087009"/>
                  <a:pt x="4710959" y="1086905"/>
                </a:cubicBezTo>
                <a:cubicBezTo>
                  <a:pt x="4726418" y="1051007"/>
                  <a:pt x="4737934" y="1013449"/>
                  <a:pt x="4744678" y="974749"/>
                </a:cubicBezTo>
                <a:cubicBezTo>
                  <a:pt x="4788980" y="724085"/>
                  <a:pt x="4621628" y="520834"/>
                  <a:pt x="4370964" y="520834"/>
                </a:cubicBezTo>
                <a:cubicBezTo>
                  <a:pt x="4365257" y="520834"/>
                  <a:pt x="4359655" y="520938"/>
                  <a:pt x="4353948" y="521146"/>
                </a:cubicBezTo>
                <a:cubicBezTo>
                  <a:pt x="4353015" y="224830"/>
                  <a:pt x="4133683" y="0"/>
                  <a:pt x="3822012" y="0"/>
                </a:cubicBezTo>
                <a:cubicBezTo>
                  <a:pt x="3510445" y="0"/>
                  <a:pt x="3211744" y="224727"/>
                  <a:pt x="3106020" y="520834"/>
                </a:cubicBezTo>
                <a:cubicBezTo>
                  <a:pt x="2891877" y="522702"/>
                  <a:pt x="2687278" y="676151"/>
                  <a:pt x="2612265" y="878986"/>
                </a:cubicBezTo>
                <a:cubicBezTo>
                  <a:pt x="2541091" y="829496"/>
                  <a:pt x="2451969" y="800965"/>
                  <a:pt x="2351122" y="800965"/>
                </a:cubicBezTo>
                <a:cubicBezTo>
                  <a:pt x="2114982" y="800965"/>
                  <a:pt x="1887766" y="957422"/>
                  <a:pt x="1784844" y="1172293"/>
                </a:cubicBezTo>
                <a:cubicBezTo>
                  <a:pt x="1723215" y="1107344"/>
                  <a:pt x="1638969" y="1063042"/>
                  <a:pt x="1539886" y="1048828"/>
                </a:cubicBezTo>
                <a:cubicBezTo>
                  <a:pt x="1540197" y="1047168"/>
                  <a:pt x="1540508" y="1045508"/>
                  <a:pt x="1540819" y="1043848"/>
                </a:cubicBezTo>
                <a:cubicBezTo>
                  <a:pt x="1591865" y="755003"/>
                  <a:pt x="1399094" y="520731"/>
                  <a:pt x="1110145" y="520731"/>
                </a:cubicBezTo>
                <a:cubicBezTo>
                  <a:pt x="884900" y="520731"/>
                  <a:pt x="667747" y="663078"/>
                  <a:pt x="558808" y="862801"/>
                </a:cubicBezTo>
                <a:cubicBezTo>
                  <a:pt x="492925" y="823375"/>
                  <a:pt x="413451" y="800965"/>
                  <a:pt x="324743" y="800965"/>
                </a:cubicBezTo>
                <a:cubicBezTo>
                  <a:pt x="209890" y="801068"/>
                  <a:pt x="97008" y="838730"/>
                  <a:pt x="0" y="902434"/>
                </a:cubicBezTo>
                <a:close/>
              </a:path>
            </a:pathLst>
          </a:custGeom>
          <a:solidFill>
            <a:srgbClr val="6CC8E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9" name="Google Shape;132;p5">
            <a:extLst>
              <a:ext uri="{FF2B5EF4-FFF2-40B4-BE49-F238E27FC236}">
                <a16:creationId xmlns:a16="http://schemas.microsoft.com/office/drawing/2014/main" id="{B6D4E024-905E-41EA-B520-AF4113AA69CC}"/>
              </a:ext>
            </a:extLst>
          </p:cNvPr>
          <p:cNvSpPr/>
          <p:nvPr/>
        </p:nvSpPr>
        <p:spPr>
          <a:xfrm>
            <a:off x="160197" y="2743831"/>
            <a:ext cx="12197635" cy="2240522"/>
          </a:xfrm>
          <a:custGeom>
            <a:avLst/>
            <a:gdLst/>
            <a:ahLst/>
            <a:cxnLst/>
            <a:rect l="l" t="t" r="r" b="b"/>
            <a:pathLst>
              <a:path w="6852604" h="2240522" extrusionOk="0">
                <a:moveTo>
                  <a:pt x="6852605" y="349644"/>
                </a:moveTo>
                <a:lnTo>
                  <a:pt x="6852605" y="1716264"/>
                </a:lnTo>
                <a:lnTo>
                  <a:pt x="6852605" y="1887455"/>
                </a:lnTo>
                <a:cubicBezTo>
                  <a:pt x="6757880" y="1926050"/>
                  <a:pt x="6651430" y="1947216"/>
                  <a:pt x="6536370" y="1947216"/>
                </a:cubicBezTo>
                <a:cubicBezTo>
                  <a:pt x="6193054" y="1947216"/>
                  <a:pt x="5860426" y="1759217"/>
                  <a:pt x="5653026" y="1480540"/>
                </a:cubicBezTo>
                <a:cubicBezTo>
                  <a:pt x="5538899" y="1590309"/>
                  <a:pt x="5379536" y="1656295"/>
                  <a:pt x="5193197" y="1656295"/>
                </a:cubicBezTo>
                <a:cubicBezTo>
                  <a:pt x="5086852" y="1656295"/>
                  <a:pt x="4981751" y="1634819"/>
                  <a:pt x="4882668" y="1596016"/>
                </a:cubicBezTo>
                <a:cubicBezTo>
                  <a:pt x="4743225" y="1771771"/>
                  <a:pt x="4523894" y="1881126"/>
                  <a:pt x="4259638" y="1881126"/>
                </a:cubicBezTo>
                <a:cubicBezTo>
                  <a:pt x="4110857" y="1881126"/>
                  <a:pt x="3964049" y="1846472"/>
                  <a:pt x="3828134" y="1784740"/>
                </a:cubicBezTo>
                <a:cubicBezTo>
                  <a:pt x="3806968" y="1796879"/>
                  <a:pt x="3785077" y="1808188"/>
                  <a:pt x="3762563" y="1818667"/>
                </a:cubicBezTo>
                <a:cubicBezTo>
                  <a:pt x="3615442" y="2074830"/>
                  <a:pt x="3338321" y="2240522"/>
                  <a:pt x="2993346" y="2240522"/>
                </a:cubicBezTo>
                <a:cubicBezTo>
                  <a:pt x="2640071" y="2240522"/>
                  <a:pt x="2296652" y="2066738"/>
                  <a:pt x="2058126" y="1800095"/>
                </a:cubicBezTo>
                <a:cubicBezTo>
                  <a:pt x="1954789" y="1852075"/>
                  <a:pt x="1834541" y="1881126"/>
                  <a:pt x="1702465" y="1881126"/>
                </a:cubicBezTo>
                <a:cubicBezTo>
                  <a:pt x="1452527" y="1881126"/>
                  <a:pt x="1208606" y="1777374"/>
                  <a:pt x="1018429" y="1610541"/>
                </a:cubicBezTo>
                <a:cubicBezTo>
                  <a:pt x="905547" y="1684101"/>
                  <a:pt x="766415" y="1726328"/>
                  <a:pt x="610061" y="1726328"/>
                </a:cubicBezTo>
                <a:cubicBezTo>
                  <a:pt x="390211" y="1726328"/>
                  <a:pt x="175237" y="1643015"/>
                  <a:pt x="0" y="1506270"/>
                </a:cubicBezTo>
                <a:lnTo>
                  <a:pt x="0" y="740996"/>
                </a:lnTo>
                <a:cubicBezTo>
                  <a:pt x="176793" y="600205"/>
                  <a:pt x="395191" y="514195"/>
                  <a:pt x="618673" y="514195"/>
                </a:cubicBezTo>
                <a:cubicBezTo>
                  <a:pt x="775027" y="514195"/>
                  <a:pt x="914158" y="556421"/>
                  <a:pt x="1027040" y="629982"/>
                </a:cubicBezTo>
                <a:cubicBezTo>
                  <a:pt x="1217217" y="463149"/>
                  <a:pt x="1461138" y="359397"/>
                  <a:pt x="1711076" y="359397"/>
                </a:cubicBezTo>
                <a:cubicBezTo>
                  <a:pt x="1843152" y="359397"/>
                  <a:pt x="1963401" y="388447"/>
                  <a:pt x="2066738" y="440427"/>
                </a:cubicBezTo>
                <a:cubicBezTo>
                  <a:pt x="2305263" y="173784"/>
                  <a:pt x="2648682" y="0"/>
                  <a:pt x="3001957" y="0"/>
                </a:cubicBezTo>
                <a:cubicBezTo>
                  <a:pt x="3347036" y="0"/>
                  <a:pt x="3624054" y="165692"/>
                  <a:pt x="3771174" y="421959"/>
                </a:cubicBezTo>
                <a:cubicBezTo>
                  <a:pt x="3793688" y="432334"/>
                  <a:pt x="3815580" y="443643"/>
                  <a:pt x="3836745" y="455886"/>
                </a:cubicBezTo>
                <a:cubicBezTo>
                  <a:pt x="3972660" y="394257"/>
                  <a:pt x="4119469" y="359501"/>
                  <a:pt x="4268249" y="359501"/>
                </a:cubicBezTo>
                <a:cubicBezTo>
                  <a:pt x="4532505" y="359501"/>
                  <a:pt x="4751837" y="468751"/>
                  <a:pt x="4891279" y="644611"/>
                </a:cubicBezTo>
                <a:cubicBezTo>
                  <a:pt x="4990363" y="605807"/>
                  <a:pt x="5095463" y="584331"/>
                  <a:pt x="5201809" y="584331"/>
                </a:cubicBezTo>
                <a:cubicBezTo>
                  <a:pt x="5388147" y="584331"/>
                  <a:pt x="5547510" y="650317"/>
                  <a:pt x="5661637" y="760086"/>
                </a:cubicBezTo>
                <a:cubicBezTo>
                  <a:pt x="5869037" y="481409"/>
                  <a:pt x="6201666" y="293410"/>
                  <a:pt x="6544981" y="293410"/>
                </a:cubicBezTo>
                <a:cubicBezTo>
                  <a:pt x="6656514" y="293410"/>
                  <a:pt x="6759955" y="313227"/>
                  <a:pt x="6852605" y="349644"/>
                </a:cubicBezTo>
                <a:close/>
              </a:path>
            </a:pathLst>
          </a:custGeom>
          <a:solidFill>
            <a:srgbClr val="92D3E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0" name="Google Shape;133;p5">
            <a:extLst>
              <a:ext uri="{FF2B5EF4-FFF2-40B4-BE49-F238E27FC236}">
                <a16:creationId xmlns:a16="http://schemas.microsoft.com/office/drawing/2014/main" id="{B969B5FE-ABD5-4158-AB88-B65FB9E24257}"/>
              </a:ext>
            </a:extLst>
          </p:cNvPr>
          <p:cNvSpPr/>
          <p:nvPr/>
        </p:nvSpPr>
        <p:spPr>
          <a:xfrm>
            <a:off x="159991" y="3466531"/>
            <a:ext cx="12194349" cy="3387370"/>
          </a:xfrm>
          <a:custGeom>
            <a:avLst/>
            <a:gdLst/>
            <a:ahLst/>
            <a:cxnLst/>
            <a:rect l="l" t="t" r="r" b="b"/>
            <a:pathLst>
              <a:path w="6860393" h="3430248" extrusionOk="0">
                <a:moveTo>
                  <a:pt x="0" y="0"/>
                </a:moveTo>
                <a:lnTo>
                  <a:pt x="6860394" y="0"/>
                </a:lnTo>
                <a:lnTo>
                  <a:pt x="6860394" y="3430249"/>
                </a:lnTo>
                <a:lnTo>
                  <a:pt x="0" y="3430249"/>
                </a:lnTo>
                <a:close/>
              </a:path>
            </a:pathLst>
          </a:custGeom>
          <a:solidFill>
            <a:srgbClr val="3B9AC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 name="Google Shape;134;p5">
            <a:extLst>
              <a:ext uri="{FF2B5EF4-FFF2-40B4-BE49-F238E27FC236}">
                <a16:creationId xmlns:a16="http://schemas.microsoft.com/office/drawing/2014/main" id="{49CA1922-396C-45A6-AF5D-0DBE9F2C7F23}"/>
              </a:ext>
            </a:extLst>
          </p:cNvPr>
          <p:cNvSpPr/>
          <p:nvPr/>
        </p:nvSpPr>
        <p:spPr>
          <a:xfrm>
            <a:off x="159991" y="4749421"/>
            <a:ext cx="12194349" cy="737910"/>
          </a:xfrm>
          <a:custGeom>
            <a:avLst/>
            <a:gdLst/>
            <a:ahLst/>
            <a:cxnLst/>
            <a:rect l="l" t="t" r="r" b="b"/>
            <a:pathLst>
              <a:path w="6860393" h="576492" extrusionOk="0">
                <a:moveTo>
                  <a:pt x="0" y="133463"/>
                </a:moveTo>
                <a:lnTo>
                  <a:pt x="0" y="430990"/>
                </a:lnTo>
                <a:cubicBezTo>
                  <a:pt x="7909" y="430782"/>
                  <a:pt x="15194" y="430366"/>
                  <a:pt x="21750" y="429845"/>
                </a:cubicBezTo>
                <a:cubicBezTo>
                  <a:pt x="401698" y="400290"/>
                  <a:pt x="350393" y="460441"/>
                  <a:pt x="684343" y="526628"/>
                </a:cubicBezTo>
                <a:cubicBezTo>
                  <a:pt x="860632" y="559721"/>
                  <a:pt x="980517" y="562322"/>
                  <a:pt x="1159408" y="542758"/>
                </a:cubicBezTo>
                <a:cubicBezTo>
                  <a:pt x="1451835" y="510809"/>
                  <a:pt x="1721889" y="561281"/>
                  <a:pt x="2023370" y="563155"/>
                </a:cubicBezTo>
                <a:cubicBezTo>
                  <a:pt x="2213812" y="564404"/>
                  <a:pt x="2405712" y="568150"/>
                  <a:pt x="2596050" y="567213"/>
                </a:cubicBezTo>
                <a:cubicBezTo>
                  <a:pt x="2714478" y="567006"/>
                  <a:pt x="2830616" y="569086"/>
                  <a:pt x="2948940" y="572105"/>
                </a:cubicBezTo>
                <a:cubicBezTo>
                  <a:pt x="3435452" y="583656"/>
                  <a:pt x="3921132" y="568462"/>
                  <a:pt x="4407228" y="570960"/>
                </a:cubicBezTo>
                <a:cubicBezTo>
                  <a:pt x="4926937" y="575435"/>
                  <a:pt x="5460591" y="540156"/>
                  <a:pt x="5981758" y="519863"/>
                </a:cubicBezTo>
                <a:cubicBezTo>
                  <a:pt x="6309464" y="507271"/>
                  <a:pt x="6548818" y="455030"/>
                  <a:pt x="6860394" y="427556"/>
                </a:cubicBezTo>
                <a:lnTo>
                  <a:pt x="6860394" y="144598"/>
                </a:lnTo>
                <a:cubicBezTo>
                  <a:pt x="6755911" y="124305"/>
                  <a:pt x="6647161" y="115668"/>
                  <a:pt x="6527276" y="127323"/>
                </a:cubicBezTo>
                <a:cubicBezTo>
                  <a:pt x="6264924" y="152611"/>
                  <a:pt x="6037954" y="173425"/>
                  <a:pt x="5776955" y="125658"/>
                </a:cubicBezTo>
                <a:cubicBezTo>
                  <a:pt x="5665083" y="104637"/>
                  <a:pt x="5559143" y="81014"/>
                  <a:pt x="5448624" y="57390"/>
                </a:cubicBezTo>
                <a:cubicBezTo>
                  <a:pt x="5046198" y="-16601"/>
                  <a:pt x="4941090" y="143245"/>
                  <a:pt x="4544388" y="75810"/>
                </a:cubicBezTo>
                <a:cubicBezTo>
                  <a:pt x="4393075" y="50418"/>
                  <a:pt x="4253001" y="43237"/>
                  <a:pt x="4097733" y="49065"/>
                </a:cubicBezTo>
                <a:cubicBezTo>
                  <a:pt x="3871596" y="57494"/>
                  <a:pt x="3758684" y="62177"/>
                  <a:pt x="3530153" y="50002"/>
                </a:cubicBezTo>
                <a:cubicBezTo>
                  <a:pt x="3364479" y="41156"/>
                  <a:pt x="3213478" y="12850"/>
                  <a:pt x="3062997" y="7126"/>
                </a:cubicBezTo>
                <a:cubicBezTo>
                  <a:pt x="2602086" y="-10149"/>
                  <a:pt x="2660155" y="-1303"/>
                  <a:pt x="2240662" y="93606"/>
                </a:cubicBezTo>
                <a:cubicBezTo>
                  <a:pt x="1735001" y="198817"/>
                  <a:pt x="1726884" y="-79353"/>
                  <a:pt x="1209360" y="123056"/>
                </a:cubicBezTo>
                <a:cubicBezTo>
                  <a:pt x="836801" y="275722"/>
                  <a:pt x="878740" y="164371"/>
                  <a:pt x="539898" y="65820"/>
                </a:cubicBezTo>
                <a:cubicBezTo>
                  <a:pt x="308766" y="5773"/>
                  <a:pt x="159430" y="69670"/>
                  <a:pt x="0" y="133463"/>
                </a:cubicBezTo>
                <a:close/>
              </a:path>
            </a:pathLst>
          </a:custGeom>
          <a:solidFill>
            <a:srgbClr val="5EB3E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 name="Google Shape;135;p5">
            <a:extLst>
              <a:ext uri="{FF2B5EF4-FFF2-40B4-BE49-F238E27FC236}">
                <a16:creationId xmlns:a16="http://schemas.microsoft.com/office/drawing/2014/main" id="{BA0ED8AB-F2C5-406A-88E7-3A3899170237}"/>
              </a:ext>
            </a:extLst>
          </p:cNvPr>
          <p:cNvSpPr/>
          <p:nvPr/>
        </p:nvSpPr>
        <p:spPr>
          <a:xfrm>
            <a:off x="159991" y="3799975"/>
            <a:ext cx="12194533" cy="578327"/>
          </a:xfrm>
          <a:custGeom>
            <a:avLst/>
            <a:gdLst/>
            <a:ahLst/>
            <a:cxnLst/>
            <a:rect l="l" t="t" r="r" b="b"/>
            <a:pathLst>
              <a:path w="6860497" h="579776" extrusionOk="0">
                <a:moveTo>
                  <a:pt x="0" y="18533"/>
                </a:moveTo>
                <a:lnTo>
                  <a:pt x="0" y="460609"/>
                </a:lnTo>
                <a:cubicBezTo>
                  <a:pt x="422511" y="521488"/>
                  <a:pt x="735960" y="461337"/>
                  <a:pt x="1159200" y="525130"/>
                </a:cubicBezTo>
                <a:cubicBezTo>
                  <a:pt x="1721369" y="609945"/>
                  <a:pt x="1705342" y="589235"/>
                  <a:pt x="2256896" y="509624"/>
                </a:cubicBezTo>
                <a:cubicBezTo>
                  <a:pt x="2521330" y="469246"/>
                  <a:pt x="2684715" y="448953"/>
                  <a:pt x="2961012" y="448329"/>
                </a:cubicBezTo>
                <a:cubicBezTo>
                  <a:pt x="3362710" y="434176"/>
                  <a:pt x="3591032" y="321992"/>
                  <a:pt x="4008860" y="372464"/>
                </a:cubicBezTo>
                <a:cubicBezTo>
                  <a:pt x="4379754" y="417317"/>
                  <a:pt x="4701008" y="406390"/>
                  <a:pt x="5066075" y="446976"/>
                </a:cubicBezTo>
                <a:cubicBezTo>
                  <a:pt x="5402834" y="486001"/>
                  <a:pt x="5286072" y="548025"/>
                  <a:pt x="5658735" y="494847"/>
                </a:cubicBezTo>
                <a:cubicBezTo>
                  <a:pt x="6193638" y="418566"/>
                  <a:pt x="6524674" y="390676"/>
                  <a:pt x="6860498" y="392965"/>
                </a:cubicBezTo>
                <a:lnTo>
                  <a:pt x="6860498" y="243942"/>
                </a:lnTo>
                <a:cubicBezTo>
                  <a:pt x="6736138" y="238322"/>
                  <a:pt x="6611362" y="235512"/>
                  <a:pt x="6483152" y="235512"/>
                </a:cubicBezTo>
                <a:cubicBezTo>
                  <a:pt x="6098729" y="235720"/>
                  <a:pt x="5685584" y="278908"/>
                  <a:pt x="5312297" y="252579"/>
                </a:cubicBezTo>
                <a:cubicBezTo>
                  <a:pt x="5266299" y="249457"/>
                  <a:pt x="5220406" y="246335"/>
                  <a:pt x="5174408" y="243525"/>
                </a:cubicBezTo>
                <a:cubicBezTo>
                  <a:pt x="4593611" y="207935"/>
                  <a:pt x="4460406" y="390988"/>
                  <a:pt x="3887622" y="155485"/>
                </a:cubicBezTo>
                <a:cubicBezTo>
                  <a:pt x="3718618" y="85968"/>
                  <a:pt x="3776375" y="94918"/>
                  <a:pt x="3922485" y="141020"/>
                </a:cubicBezTo>
                <a:cubicBezTo>
                  <a:pt x="4275791" y="252371"/>
                  <a:pt x="4410038" y="218341"/>
                  <a:pt x="4762304" y="161313"/>
                </a:cubicBezTo>
                <a:cubicBezTo>
                  <a:pt x="4983237" y="125514"/>
                  <a:pt x="5012480" y="132902"/>
                  <a:pt x="5232165" y="126867"/>
                </a:cubicBezTo>
                <a:cubicBezTo>
                  <a:pt x="5054939" y="92212"/>
                  <a:pt x="4960759" y="107822"/>
                  <a:pt x="4788112" y="134880"/>
                </a:cubicBezTo>
                <a:cubicBezTo>
                  <a:pt x="4488712" y="181814"/>
                  <a:pt x="4513480" y="154132"/>
                  <a:pt x="4240617" y="142373"/>
                </a:cubicBezTo>
                <a:cubicBezTo>
                  <a:pt x="3940072" y="129364"/>
                  <a:pt x="4013751" y="108031"/>
                  <a:pt x="3750254" y="43926"/>
                </a:cubicBezTo>
                <a:cubicBezTo>
                  <a:pt x="3498309" y="-17266"/>
                  <a:pt x="3122732" y="59015"/>
                  <a:pt x="2891079" y="135192"/>
                </a:cubicBezTo>
                <a:cubicBezTo>
                  <a:pt x="2660883" y="215219"/>
                  <a:pt x="2647875" y="244254"/>
                  <a:pt x="2375636" y="290876"/>
                </a:cubicBezTo>
                <a:cubicBezTo>
                  <a:pt x="2220785" y="314499"/>
                  <a:pt x="2070408" y="332502"/>
                  <a:pt x="1912435" y="344470"/>
                </a:cubicBezTo>
                <a:cubicBezTo>
                  <a:pt x="1499498" y="375794"/>
                  <a:pt x="1222785" y="300034"/>
                  <a:pt x="818173" y="266733"/>
                </a:cubicBezTo>
                <a:cubicBezTo>
                  <a:pt x="812241" y="266212"/>
                  <a:pt x="328747" y="244983"/>
                  <a:pt x="457582" y="199609"/>
                </a:cubicBezTo>
                <a:cubicBezTo>
                  <a:pt x="687361" y="118541"/>
                  <a:pt x="1197184" y="138418"/>
                  <a:pt x="1468902" y="137898"/>
                </a:cubicBezTo>
                <a:cubicBezTo>
                  <a:pt x="1779750" y="137377"/>
                  <a:pt x="2893785" y="54124"/>
                  <a:pt x="1841149" y="18533"/>
                </a:cubicBezTo>
                <a:cubicBezTo>
                  <a:pt x="1473690" y="6045"/>
                  <a:pt x="1052844" y="-5610"/>
                  <a:pt x="688402" y="2923"/>
                </a:cubicBezTo>
                <a:cubicBezTo>
                  <a:pt x="452586" y="8647"/>
                  <a:pt x="225721" y="14474"/>
                  <a:pt x="0" y="18533"/>
                </a:cubicBezTo>
                <a:close/>
              </a:path>
            </a:pathLst>
          </a:custGeom>
          <a:solidFill>
            <a:srgbClr val="5EB3E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3" name="Google Shape;136;p5">
            <a:extLst>
              <a:ext uri="{FF2B5EF4-FFF2-40B4-BE49-F238E27FC236}">
                <a16:creationId xmlns:a16="http://schemas.microsoft.com/office/drawing/2014/main" id="{1A1451DC-D46E-463D-9956-E8C03B88F2EA}"/>
              </a:ext>
            </a:extLst>
          </p:cNvPr>
          <p:cNvSpPr/>
          <p:nvPr/>
        </p:nvSpPr>
        <p:spPr>
          <a:xfrm>
            <a:off x="159991" y="3430248"/>
            <a:ext cx="12194349" cy="199960"/>
          </a:xfrm>
          <a:custGeom>
            <a:avLst/>
            <a:gdLst/>
            <a:ahLst/>
            <a:cxnLst/>
            <a:rect l="l" t="t" r="r" b="b"/>
            <a:pathLst>
              <a:path w="6860393" h="104691" extrusionOk="0">
                <a:moveTo>
                  <a:pt x="0" y="0"/>
                </a:moveTo>
                <a:lnTo>
                  <a:pt x="6860394" y="0"/>
                </a:lnTo>
                <a:lnTo>
                  <a:pt x="6860394" y="104691"/>
                </a:lnTo>
                <a:lnTo>
                  <a:pt x="0" y="104691"/>
                </a:lnTo>
                <a:close/>
              </a:path>
            </a:pathLst>
          </a:custGeom>
          <a:solidFill>
            <a:srgbClr val="2181B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4" name="Google Shape;137;p5">
            <a:extLst>
              <a:ext uri="{FF2B5EF4-FFF2-40B4-BE49-F238E27FC236}">
                <a16:creationId xmlns:a16="http://schemas.microsoft.com/office/drawing/2014/main" id="{A6F5C1BC-B6C3-4CB0-8F8F-3CF3A5F07F07}"/>
              </a:ext>
            </a:extLst>
          </p:cNvPr>
          <p:cNvSpPr/>
          <p:nvPr/>
        </p:nvSpPr>
        <p:spPr>
          <a:xfrm>
            <a:off x="159991" y="5669997"/>
            <a:ext cx="12186015" cy="1186838"/>
          </a:xfrm>
          <a:custGeom>
            <a:avLst/>
            <a:gdLst/>
            <a:ahLst/>
            <a:cxnLst/>
            <a:rect l="l" t="t" r="r" b="b"/>
            <a:pathLst>
              <a:path w="6281451" h="2792561" extrusionOk="0">
                <a:moveTo>
                  <a:pt x="6281452" y="400263"/>
                </a:moveTo>
                <a:lnTo>
                  <a:pt x="6281452" y="2792562"/>
                </a:lnTo>
                <a:lnTo>
                  <a:pt x="0" y="2792562"/>
                </a:lnTo>
                <a:lnTo>
                  <a:pt x="0" y="483988"/>
                </a:lnTo>
                <a:lnTo>
                  <a:pt x="791242" y="282439"/>
                </a:lnTo>
                <a:cubicBezTo>
                  <a:pt x="1210532" y="175663"/>
                  <a:pt x="1598390" y="164519"/>
                  <a:pt x="2011966" y="249196"/>
                </a:cubicBezTo>
                <a:cubicBezTo>
                  <a:pt x="2483930" y="345875"/>
                  <a:pt x="2906268" y="335398"/>
                  <a:pt x="3370612" y="215573"/>
                </a:cubicBezTo>
                <a:lnTo>
                  <a:pt x="3811905" y="101654"/>
                </a:lnTo>
                <a:cubicBezTo>
                  <a:pt x="4394168" y="-48650"/>
                  <a:pt x="4932521" y="-32648"/>
                  <a:pt x="5508403" y="152137"/>
                </a:cubicBezTo>
                <a:lnTo>
                  <a:pt x="6281452" y="400263"/>
                </a:lnTo>
                <a:close/>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5" name="Google Shape;139;p5">
            <a:extLst>
              <a:ext uri="{FF2B5EF4-FFF2-40B4-BE49-F238E27FC236}">
                <a16:creationId xmlns:a16="http://schemas.microsoft.com/office/drawing/2014/main" id="{B1F78BA8-9B4A-4EBD-8111-211DCB93DF17}"/>
              </a:ext>
            </a:extLst>
          </p:cNvPr>
          <p:cNvSpPr/>
          <p:nvPr/>
        </p:nvSpPr>
        <p:spPr>
          <a:xfrm>
            <a:off x="894916" y="566241"/>
            <a:ext cx="11066865" cy="5543415"/>
          </a:xfrm>
          <a:prstGeom prst="frame">
            <a:avLst>
              <a:gd name="adj1" fmla="val 3598"/>
            </a:avLst>
          </a:prstGeom>
          <a:solidFill>
            <a:srgbClr val="FCD19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140;p5">
            <a:extLst>
              <a:ext uri="{FF2B5EF4-FFF2-40B4-BE49-F238E27FC236}">
                <a16:creationId xmlns:a16="http://schemas.microsoft.com/office/drawing/2014/main" id="{2970374B-FB5B-4EA5-A8D6-4D7C92B3A4FB}"/>
              </a:ext>
            </a:extLst>
          </p:cNvPr>
          <p:cNvSpPr/>
          <p:nvPr/>
        </p:nvSpPr>
        <p:spPr>
          <a:xfrm>
            <a:off x="159991" y="5965350"/>
            <a:ext cx="12186015" cy="891678"/>
          </a:xfrm>
          <a:custGeom>
            <a:avLst/>
            <a:gdLst/>
            <a:ahLst/>
            <a:cxnLst/>
            <a:rect l="l" t="t" r="r" b="b"/>
            <a:pathLst>
              <a:path w="6281451" h="2098067" extrusionOk="0">
                <a:moveTo>
                  <a:pt x="6281452" y="93627"/>
                </a:moveTo>
                <a:lnTo>
                  <a:pt x="6281452" y="2098068"/>
                </a:lnTo>
                <a:lnTo>
                  <a:pt x="0" y="2098068"/>
                </a:lnTo>
                <a:lnTo>
                  <a:pt x="0" y="39715"/>
                </a:lnTo>
                <a:cubicBezTo>
                  <a:pt x="471392" y="-34294"/>
                  <a:pt x="931259" y="-4957"/>
                  <a:pt x="1397889" y="128488"/>
                </a:cubicBezTo>
                <a:cubicBezTo>
                  <a:pt x="2046161" y="314035"/>
                  <a:pt x="2642521" y="319369"/>
                  <a:pt x="3284601" y="145443"/>
                </a:cubicBezTo>
                <a:cubicBezTo>
                  <a:pt x="3778758" y="11521"/>
                  <a:pt x="4280535" y="-2480"/>
                  <a:pt x="4786694" y="103342"/>
                </a:cubicBezTo>
                <a:cubicBezTo>
                  <a:pt x="5309045" y="212499"/>
                  <a:pt x="5783961" y="210213"/>
                  <a:pt x="6281452" y="93627"/>
                </a:cubicBezTo>
                <a:close/>
              </a:path>
            </a:pathLst>
          </a:custGeom>
          <a:solidFill>
            <a:srgbClr val="F9BC6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7" name="Google Shape;141;p5">
            <a:extLst>
              <a:ext uri="{FF2B5EF4-FFF2-40B4-BE49-F238E27FC236}">
                <a16:creationId xmlns:a16="http://schemas.microsoft.com/office/drawing/2014/main" id="{3F3EDF16-33D5-4DF6-9E19-71696BDE9F24}"/>
              </a:ext>
            </a:extLst>
          </p:cNvPr>
          <p:cNvSpPr/>
          <p:nvPr/>
        </p:nvSpPr>
        <p:spPr>
          <a:xfrm>
            <a:off x="159991" y="6175997"/>
            <a:ext cx="12186015" cy="679478"/>
          </a:xfrm>
          <a:custGeom>
            <a:avLst/>
            <a:gdLst/>
            <a:ahLst/>
            <a:cxnLst/>
            <a:rect l="l" t="t" r="r" b="b"/>
            <a:pathLst>
              <a:path w="6281451" h="1598771" extrusionOk="0">
                <a:moveTo>
                  <a:pt x="6281452" y="0"/>
                </a:moveTo>
                <a:lnTo>
                  <a:pt x="6281452" y="1598771"/>
                </a:lnTo>
                <a:lnTo>
                  <a:pt x="0" y="1598771"/>
                </a:lnTo>
                <a:lnTo>
                  <a:pt x="0" y="257461"/>
                </a:lnTo>
                <a:lnTo>
                  <a:pt x="25527" y="265462"/>
                </a:lnTo>
                <a:cubicBezTo>
                  <a:pt x="673418" y="469773"/>
                  <a:pt x="1302544" y="512064"/>
                  <a:pt x="1951292" y="391763"/>
                </a:cubicBezTo>
                <a:cubicBezTo>
                  <a:pt x="2512695" y="287655"/>
                  <a:pt x="3004376" y="287369"/>
                  <a:pt x="3554635" y="390716"/>
                </a:cubicBezTo>
                <a:cubicBezTo>
                  <a:pt x="4254913" y="522256"/>
                  <a:pt x="4928330" y="466344"/>
                  <a:pt x="5642991" y="220027"/>
                </a:cubicBezTo>
                <a:lnTo>
                  <a:pt x="6281452" y="0"/>
                </a:lnTo>
                <a:close/>
              </a:path>
            </a:pathLst>
          </a:custGeom>
          <a:solidFill>
            <a:srgbClr val="E9AA5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8" name="Google Shape;156;p5">
            <a:extLst>
              <a:ext uri="{FF2B5EF4-FFF2-40B4-BE49-F238E27FC236}">
                <a16:creationId xmlns:a16="http://schemas.microsoft.com/office/drawing/2014/main" id="{5122535A-A2F5-4A96-A959-3587B4798FB2}"/>
              </a:ext>
            </a:extLst>
          </p:cNvPr>
          <p:cNvSpPr/>
          <p:nvPr/>
        </p:nvSpPr>
        <p:spPr>
          <a:xfrm>
            <a:off x="159991" y="6463713"/>
            <a:ext cx="12186015" cy="393600"/>
          </a:xfrm>
          <a:custGeom>
            <a:avLst/>
            <a:gdLst/>
            <a:ahLst/>
            <a:cxnLst/>
            <a:rect l="l" t="t" r="r" b="b"/>
            <a:pathLst>
              <a:path w="6281451" h="926118" extrusionOk="0">
                <a:moveTo>
                  <a:pt x="0" y="225079"/>
                </a:moveTo>
                <a:lnTo>
                  <a:pt x="0" y="926119"/>
                </a:lnTo>
                <a:lnTo>
                  <a:pt x="6281452" y="926119"/>
                </a:lnTo>
                <a:lnTo>
                  <a:pt x="6281452" y="272133"/>
                </a:lnTo>
                <a:lnTo>
                  <a:pt x="5490210" y="158785"/>
                </a:lnTo>
                <a:cubicBezTo>
                  <a:pt x="5070920" y="98778"/>
                  <a:pt x="4683062" y="92491"/>
                  <a:pt x="4269486" y="140116"/>
                </a:cubicBezTo>
                <a:cubicBezTo>
                  <a:pt x="3797522" y="194504"/>
                  <a:pt x="3375184" y="188598"/>
                  <a:pt x="2910840" y="121162"/>
                </a:cubicBezTo>
                <a:lnTo>
                  <a:pt x="2469547" y="57153"/>
                </a:lnTo>
                <a:cubicBezTo>
                  <a:pt x="1887284" y="-27333"/>
                  <a:pt x="1348931" y="-18380"/>
                  <a:pt x="773049" y="85538"/>
                </a:cubicBezTo>
                <a:lnTo>
                  <a:pt x="0" y="225079"/>
                </a:lnTo>
                <a:close/>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nvGrpSpPr>
          <p:cNvPr id="19" name="Google Shape;157;p5">
            <a:extLst>
              <a:ext uri="{FF2B5EF4-FFF2-40B4-BE49-F238E27FC236}">
                <a16:creationId xmlns:a16="http://schemas.microsoft.com/office/drawing/2014/main" id="{223C0965-3039-41CF-9C66-7C30FDC36ECE}"/>
              </a:ext>
            </a:extLst>
          </p:cNvPr>
          <p:cNvGrpSpPr/>
          <p:nvPr/>
        </p:nvGrpSpPr>
        <p:grpSpPr>
          <a:xfrm>
            <a:off x="407656" y="5694211"/>
            <a:ext cx="1734707" cy="1138399"/>
            <a:chOff x="975725" y="5557227"/>
            <a:chExt cx="2040352" cy="1338977"/>
          </a:xfrm>
        </p:grpSpPr>
        <p:sp>
          <p:nvSpPr>
            <p:cNvPr id="113" name="Google Shape;158;p5">
              <a:extLst>
                <a:ext uri="{FF2B5EF4-FFF2-40B4-BE49-F238E27FC236}">
                  <a16:creationId xmlns:a16="http://schemas.microsoft.com/office/drawing/2014/main" id="{FDAAB0BC-B49C-4F9C-8E5E-57575BDAC805}"/>
                </a:ext>
              </a:extLst>
            </p:cNvPr>
            <p:cNvSpPr/>
            <p:nvPr/>
          </p:nvSpPr>
          <p:spPr>
            <a:xfrm>
              <a:off x="975725" y="6182246"/>
              <a:ext cx="1228662" cy="290564"/>
            </a:xfrm>
            <a:custGeom>
              <a:avLst/>
              <a:gdLst/>
              <a:ahLst/>
              <a:cxnLst/>
              <a:rect l="l" t="t" r="r" b="b"/>
              <a:pathLst>
                <a:path w="2109291" h="498823" extrusionOk="0">
                  <a:moveTo>
                    <a:pt x="1054646" y="498823"/>
                  </a:moveTo>
                  <a:cubicBezTo>
                    <a:pt x="1635507" y="498823"/>
                    <a:pt x="2109292" y="386772"/>
                    <a:pt x="2109292" y="249412"/>
                  </a:cubicBezTo>
                  <a:cubicBezTo>
                    <a:pt x="2109292" y="112051"/>
                    <a:pt x="1635507" y="0"/>
                    <a:pt x="1054646" y="0"/>
                  </a:cubicBezTo>
                  <a:cubicBezTo>
                    <a:pt x="473785" y="0"/>
                    <a:pt x="0" y="112051"/>
                    <a:pt x="0" y="249412"/>
                  </a:cubicBezTo>
                  <a:cubicBezTo>
                    <a:pt x="0" y="386772"/>
                    <a:pt x="473785" y="498823"/>
                    <a:pt x="1054646" y="498823"/>
                  </a:cubicBezTo>
                  <a:close/>
                </a:path>
              </a:pathLst>
            </a:custGeom>
            <a:solidFill>
              <a:srgbClr val="E9AA5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nvGrpSpPr>
            <p:cNvPr id="114" name="Google Shape;159;p5">
              <a:extLst>
                <a:ext uri="{FF2B5EF4-FFF2-40B4-BE49-F238E27FC236}">
                  <a16:creationId xmlns:a16="http://schemas.microsoft.com/office/drawing/2014/main" id="{AD4427A7-9840-4995-AF40-7CFB40D482C9}"/>
                </a:ext>
              </a:extLst>
            </p:cNvPr>
            <p:cNvGrpSpPr/>
            <p:nvPr/>
          </p:nvGrpSpPr>
          <p:grpSpPr>
            <a:xfrm flipH="1">
              <a:off x="1071688" y="5557227"/>
              <a:ext cx="835252" cy="890789"/>
              <a:chOff x="-4259888" y="2290454"/>
              <a:chExt cx="4283344" cy="4568148"/>
            </a:xfrm>
          </p:grpSpPr>
          <p:sp>
            <p:nvSpPr>
              <p:cNvPr id="130" name="Google Shape;160;p5">
                <a:extLst>
                  <a:ext uri="{FF2B5EF4-FFF2-40B4-BE49-F238E27FC236}">
                    <a16:creationId xmlns:a16="http://schemas.microsoft.com/office/drawing/2014/main" id="{6B5EFD92-BB17-495E-AC73-8140798ACF41}"/>
                  </a:ext>
                </a:extLst>
              </p:cNvPr>
              <p:cNvSpPr/>
              <p:nvPr/>
            </p:nvSpPr>
            <p:spPr>
              <a:xfrm>
                <a:off x="-4117892" y="2882105"/>
                <a:ext cx="3976497" cy="3976497"/>
              </a:xfrm>
              <a:custGeom>
                <a:avLst/>
                <a:gdLst/>
                <a:ahLst/>
                <a:cxnLst/>
                <a:rect l="l" t="t" r="r" b="b"/>
                <a:pathLst>
                  <a:path w="1600200" h="1600200" extrusionOk="0">
                    <a:moveTo>
                      <a:pt x="0" y="0"/>
                    </a:moveTo>
                    <a:lnTo>
                      <a:pt x="253270" y="1511522"/>
                    </a:lnTo>
                    <a:lnTo>
                      <a:pt x="258604" y="1511808"/>
                    </a:lnTo>
                    <a:cubicBezTo>
                      <a:pt x="277273" y="1561148"/>
                      <a:pt x="511778" y="1600200"/>
                      <a:pt x="798576" y="1600200"/>
                    </a:cubicBezTo>
                    <a:cubicBezTo>
                      <a:pt x="1085374" y="1600200"/>
                      <a:pt x="1320070" y="1561148"/>
                      <a:pt x="1338834" y="1511808"/>
                    </a:cubicBezTo>
                    <a:lnTo>
                      <a:pt x="1347216" y="1511522"/>
                    </a:lnTo>
                    <a:lnTo>
                      <a:pt x="1600200" y="0"/>
                    </a:lnTo>
                    <a:lnTo>
                      <a:pt x="800100" y="58674"/>
                    </a:lnTo>
                    <a:lnTo>
                      <a:pt x="0" y="0"/>
                    </a:lnTo>
                    <a:lnTo>
                      <a:pt x="0" y="0"/>
                    </a:lnTo>
                    <a:close/>
                  </a:path>
                </a:pathLst>
              </a:custGeom>
              <a:solidFill>
                <a:srgbClr val="F5765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1" name="Google Shape;161;p5">
                <a:extLst>
                  <a:ext uri="{FF2B5EF4-FFF2-40B4-BE49-F238E27FC236}">
                    <a16:creationId xmlns:a16="http://schemas.microsoft.com/office/drawing/2014/main" id="{6F944491-0619-4D0B-94AA-F91EB8D70057}"/>
                  </a:ext>
                </a:extLst>
              </p:cNvPr>
              <p:cNvSpPr/>
              <p:nvPr/>
            </p:nvSpPr>
            <p:spPr>
              <a:xfrm>
                <a:off x="-4259888" y="2479783"/>
                <a:ext cx="4260533" cy="710089"/>
              </a:xfrm>
              <a:custGeom>
                <a:avLst/>
                <a:gdLst/>
                <a:ahLst/>
                <a:cxnLst/>
                <a:rect l="l" t="t" r="r" b="b"/>
                <a:pathLst>
                  <a:path w="1714500" h="285750" extrusionOk="0">
                    <a:moveTo>
                      <a:pt x="857250" y="0"/>
                    </a:moveTo>
                    <a:cubicBezTo>
                      <a:pt x="509683" y="0"/>
                      <a:pt x="210788" y="34385"/>
                      <a:pt x="76200" y="83915"/>
                    </a:cubicBezTo>
                    <a:lnTo>
                      <a:pt x="76200" y="66675"/>
                    </a:lnTo>
                    <a:lnTo>
                      <a:pt x="0" y="66675"/>
                    </a:lnTo>
                    <a:lnTo>
                      <a:pt x="0" y="142875"/>
                    </a:lnTo>
                    <a:cubicBezTo>
                      <a:pt x="0" y="221742"/>
                      <a:pt x="383762" y="285750"/>
                      <a:pt x="857250" y="285750"/>
                    </a:cubicBezTo>
                    <a:cubicBezTo>
                      <a:pt x="1330738" y="285750"/>
                      <a:pt x="1714500" y="221742"/>
                      <a:pt x="1714500" y="142875"/>
                    </a:cubicBezTo>
                    <a:lnTo>
                      <a:pt x="1714500" y="66675"/>
                    </a:lnTo>
                    <a:lnTo>
                      <a:pt x="1638300" y="66675"/>
                    </a:lnTo>
                    <a:lnTo>
                      <a:pt x="1638300" y="83915"/>
                    </a:lnTo>
                    <a:cubicBezTo>
                      <a:pt x="1503712" y="34385"/>
                      <a:pt x="1204722" y="0"/>
                      <a:pt x="857250" y="0"/>
                    </a:cubicBezTo>
                    <a:close/>
                  </a:path>
                </a:pathLst>
              </a:custGeom>
              <a:solidFill>
                <a:srgbClr val="F3542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2" name="Google Shape;162;p5">
                <a:extLst>
                  <a:ext uri="{FF2B5EF4-FFF2-40B4-BE49-F238E27FC236}">
                    <a16:creationId xmlns:a16="http://schemas.microsoft.com/office/drawing/2014/main" id="{D83001DE-34F8-4D42-9F99-7BC6E5C854D8}"/>
                  </a:ext>
                </a:extLst>
              </p:cNvPr>
              <p:cNvSpPr/>
              <p:nvPr/>
            </p:nvSpPr>
            <p:spPr>
              <a:xfrm>
                <a:off x="-4259888" y="2290454"/>
                <a:ext cx="4260533" cy="710089"/>
              </a:xfrm>
              <a:custGeom>
                <a:avLst/>
                <a:gdLst/>
                <a:ahLst/>
                <a:cxnLst/>
                <a:rect l="l" t="t" r="r" b="b"/>
                <a:pathLst>
                  <a:path w="1714500" h="285750" extrusionOk="0">
                    <a:moveTo>
                      <a:pt x="857250" y="0"/>
                    </a:moveTo>
                    <a:cubicBezTo>
                      <a:pt x="383762" y="0"/>
                      <a:pt x="0" y="64008"/>
                      <a:pt x="0" y="142875"/>
                    </a:cubicBezTo>
                    <a:cubicBezTo>
                      <a:pt x="0" y="221742"/>
                      <a:pt x="383762" y="285750"/>
                      <a:pt x="857250" y="285750"/>
                    </a:cubicBezTo>
                    <a:cubicBezTo>
                      <a:pt x="1330738" y="285750"/>
                      <a:pt x="1714500" y="221742"/>
                      <a:pt x="1714500" y="142875"/>
                    </a:cubicBezTo>
                    <a:cubicBezTo>
                      <a:pt x="1714500" y="64008"/>
                      <a:pt x="1330738" y="0"/>
                      <a:pt x="857250" y="0"/>
                    </a:cubicBezTo>
                    <a:close/>
                    <a:moveTo>
                      <a:pt x="857250" y="28575"/>
                    </a:moveTo>
                    <a:cubicBezTo>
                      <a:pt x="1267587" y="28575"/>
                      <a:pt x="1600200" y="79724"/>
                      <a:pt x="1600200" y="142875"/>
                    </a:cubicBezTo>
                    <a:cubicBezTo>
                      <a:pt x="1600200" y="206026"/>
                      <a:pt x="1267587" y="257175"/>
                      <a:pt x="857250" y="257175"/>
                    </a:cubicBezTo>
                    <a:cubicBezTo>
                      <a:pt x="446913" y="257175"/>
                      <a:pt x="114300" y="206026"/>
                      <a:pt x="114300" y="142875"/>
                    </a:cubicBezTo>
                    <a:cubicBezTo>
                      <a:pt x="114300" y="79724"/>
                      <a:pt x="446913" y="28575"/>
                      <a:pt x="857250" y="28575"/>
                    </a:cubicBezTo>
                    <a:close/>
                  </a:path>
                </a:pathLst>
              </a:custGeom>
              <a:solidFill>
                <a:srgbClr val="F5765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3" name="Google Shape;163;p5">
                <a:extLst>
                  <a:ext uri="{FF2B5EF4-FFF2-40B4-BE49-F238E27FC236}">
                    <a16:creationId xmlns:a16="http://schemas.microsoft.com/office/drawing/2014/main" id="{5D2EB3EA-49E0-4C52-8296-B2AE7E8E24EC}"/>
                  </a:ext>
                </a:extLst>
              </p:cNvPr>
              <p:cNvSpPr/>
              <p:nvPr/>
            </p:nvSpPr>
            <p:spPr>
              <a:xfrm>
                <a:off x="-3722035" y="3185505"/>
                <a:ext cx="3330996" cy="2212255"/>
              </a:xfrm>
              <a:custGeom>
                <a:avLst/>
                <a:gdLst/>
                <a:ahLst/>
                <a:cxnLst/>
                <a:rect l="l" t="t" r="r" b="b"/>
                <a:pathLst>
                  <a:path w="3330996" h="2212255" extrusionOk="0">
                    <a:moveTo>
                      <a:pt x="177084" y="63532"/>
                    </a:moveTo>
                    <a:cubicBezTo>
                      <a:pt x="166021" y="63995"/>
                      <a:pt x="154096" y="66887"/>
                      <a:pt x="141286" y="72892"/>
                    </a:cubicBezTo>
                    <a:cubicBezTo>
                      <a:pt x="38813" y="120934"/>
                      <a:pt x="122592" y="252518"/>
                      <a:pt x="122592" y="252518"/>
                    </a:cubicBezTo>
                    <a:lnTo>
                      <a:pt x="289673" y="176076"/>
                    </a:lnTo>
                    <a:cubicBezTo>
                      <a:pt x="289673" y="176076"/>
                      <a:pt x="254523" y="60293"/>
                      <a:pt x="177084" y="63532"/>
                    </a:cubicBezTo>
                    <a:close/>
                    <a:moveTo>
                      <a:pt x="189329" y="0"/>
                    </a:moveTo>
                    <a:cubicBezTo>
                      <a:pt x="293934" y="0"/>
                      <a:pt x="378657" y="84726"/>
                      <a:pt x="378657" y="189329"/>
                    </a:cubicBezTo>
                    <a:lnTo>
                      <a:pt x="373085" y="216947"/>
                    </a:lnTo>
                    <a:lnTo>
                      <a:pt x="397885" y="248723"/>
                    </a:lnTo>
                    <a:cubicBezTo>
                      <a:pt x="566135" y="462596"/>
                      <a:pt x="1277966" y="1340089"/>
                      <a:pt x="1899199" y="1692121"/>
                    </a:cubicBezTo>
                    <a:cubicBezTo>
                      <a:pt x="2609180" y="2094443"/>
                      <a:pt x="3330996" y="1952447"/>
                      <a:pt x="3330996" y="1952447"/>
                    </a:cubicBezTo>
                    <a:cubicBezTo>
                      <a:pt x="3330996" y="1952447"/>
                      <a:pt x="2798272" y="2520904"/>
                      <a:pt x="1721705" y="1976113"/>
                    </a:cubicBezTo>
                    <a:cubicBezTo>
                      <a:pt x="712421" y="1465372"/>
                      <a:pt x="253928" y="497855"/>
                      <a:pt x="200560" y="378910"/>
                    </a:cubicBezTo>
                    <a:lnTo>
                      <a:pt x="199977" y="377585"/>
                    </a:lnTo>
                    <a:lnTo>
                      <a:pt x="189329" y="378657"/>
                    </a:lnTo>
                    <a:cubicBezTo>
                      <a:pt x="84726" y="378657"/>
                      <a:pt x="0" y="293931"/>
                      <a:pt x="0" y="189329"/>
                    </a:cubicBezTo>
                    <a:cubicBezTo>
                      <a:pt x="0" y="84726"/>
                      <a:pt x="84726" y="0"/>
                      <a:pt x="189329" y="0"/>
                    </a:cubicBezTo>
                    <a:close/>
                  </a:path>
                </a:pathLst>
              </a:custGeom>
              <a:solidFill>
                <a:srgbClr val="EEEEE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4" name="Google Shape;164;p5">
                <a:extLst>
                  <a:ext uri="{FF2B5EF4-FFF2-40B4-BE49-F238E27FC236}">
                    <a16:creationId xmlns:a16="http://schemas.microsoft.com/office/drawing/2014/main" id="{2D5C4B91-F14B-4D0B-883E-6C8E835DEEB6}"/>
                  </a:ext>
                </a:extLst>
              </p:cNvPr>
              <p:cNvSpPr/>
              <p:nvPr/>
            </p:nvSpPr>
            <p:spPr>
              <a:xfrm>
                <a:off x="-695859" y="3147167"/>
                <a:ext cx="719316" cy="2032509"/>
              </a:xfrm>
              <a:custGeom>
                <a:avLst/>
                <a:gdLst/>
                <a:ahLst/>
                <a:cxnLst/>
                <a:rect l="l" t="t" r="r" b="b"/>
                <a:pathLst>
                  <a:path w="289463" h="817911" extrusionOk="0">
                    <a:moveTo>
                      <a:pt x="174784" y="190024"/>
                    </a:moveTo>
                    <a:cubicBezTo>
                      <a:pt x="174784" y="190024"/>
                      <a:pt x="227457" y="296418"/>
                      <a:pt x="184595" y="505968"/>
                    </a:cubicBezTo>
                    <a:cubicBezTo>
                      <a:pt x="142018" y="714089"/>
                      <a:pt x="0" y="817912"/>
                      <a:pt x="0" y="817912"/>
                    </a:cubicBezTo>
                    <a:lnTo>
                      <a:pt x="116110" y="807815"/>
                    </a:lnTo>
                    <a:cubicBezTo>
                      <a:pt x="116110" y="807815"/>
                      <a:pt x="294132" y="634556"/>
                      <a:pt x="289370" y="410718"/>
                    </a:cubicBezTo>
                    <a:cubicBezTo>
                      <a:pt x="284607" y="186880"/>
                      <a:pt x="208407" y="0"/>
                      <a:pt x="208407" y="0"/>
                    </a:cubicBezTo>
                  </a:path>
                </a:pathLst>
              </a:custGeom>
              <a:solidFill>
                <a:srgbClr val="BFBFB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5" name="Google Shape;165;p5">
                <a:extLst>
                  <a:ext uri="{FF2B5EF4-FFF2-40B4-BE49-F238E27FC236}">
                    <a16:creationId xmlns:a16="http://schemas.microsoft.com/office/drawing/2014/main" id="{CBC493E6-1C72-4138-B175-31B94F504114}"/>
                  </a:ext>
                </a:extLst>
              </p:cNvPr>
              <p:cNvSpPr/>
              <p:nvPr/>
            </p:nvSpPr>
            <p:spPr>
              <a:xfrm>
                <a:off x="-3975657" y="2361691"/>
                <a:ext cx="3692462" cy="568071"/>
              </a:xfrm>
              <a:custGeom>
                <a:avLst/>
                <a:gdLst/>
                <a:ahLst/>
                <a:cxnLst/>
                <a:rect l="l" t="t" r="r" b="b"/>
                <a:pathLst>
                  <a:path w="1485900" h="228600" extrusionOk="0">
                    <a:moveTo>
                      <a:pt x="0" y="114300"/>
                    </a:moveTo>
                    <a:cubicBezTo>
                      <a:pt x="0" y="177451"/>
                      <a:pt x="332613" y="228600"/>
                      <a:pt x="742950" y="228600"/>
                    </a:cubicBezTo>
                    <a:cubicBezTo>
                      <a:pt x="1153287" y="228600"/>
                      <a:pt x="1485900" y="177451"/>
                      <a:pt x="1485900" y="114300"/>
                    </a:cubicBezTo>
                    <a:cubicBezTo>
                      <a:pt x="1485900" y="51149"/>
                      <a:pt x="1153287" y="0"/>
                      <a:pt x="742950" y="0"/>
                    </a:cubicBezTo>
                    <a:cubicBezTo>
                      <a:pt x="332613" y="0"/>
                      <a:pt x="0" y="51244"/>
                      <a:pt x="0" y="114300"/>
                    </a:cubicBez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sp>
          <p:nvSpPr>
            <p:cNvPr id="115" name="Google Shape;166;p5">
              <a:extLst>
                <a:ext uri="{FF2B5EF4-FFF2-40B4-BE49-F238E27FC236}">
                  <a16:creationId xmlns:a16="http://schemas.microsoft.com/office/drawing/2014/main" id="{8E265BB9-A98D-4FDA-BE15-59F72A9B366C}"/>
                </a:ext>
              </a:extLst>
            </p:cNvPr>
            <p:cNvSpPr/>
            <p:nvPr/>
          </p:nvSpPr>
          <p:spPr>
            <a:xfrm>
              <a:off x="1030321" y="6260169"/>
              <a:ext cx="1985756" cy="636035"/>
            </a:xfrm>
            <a:custGeom>
              <a:avLst/>
              <a:gdLst/>
              <a:ahLst/>
              <a:cxnLst/>
              <a:rect l="l" t="t" r="r" b="b"/>
              <a:pathLst>
                <a:path w="3409023" h="1091906" extrusionOk="0">
                  <a:moveTo>
                    <a:pt x="651596" y="191331"/>
                  </a:moveTo>
                  <a:cubicBezTo>
                    <a:pt x="817348" y="191331"/>
                    <a:pt x="968661" y="210313"/>
                    <a:pt x="1083632" y="241570"/>
                  </a:cubicBezTo>
                  <a:cubicBezTo>
                    <a:pt x="1101478" y="107130"/>
                    <a:pt x="1420111" y="0"/>
                    <a:pt x="1810614" y="0"/>
                  </a:cubicBezTo>
                  <a:cubicBezTo>
                    <a:pt x="2181271" y="0"/>
                    <a:pt x="2487141" y="96477"/>
                    <a:pt x="2532567" y="221291"/>
                  </a:cubicBezTo>
                  <a:lnTo>
                    <a:pt x="2534298" y="221291"/>
                  </a:lnTo>
                  <a:cubicBezTo>
                    <a:pt x="3017384" y="221291"/>
                    <a:pt x="3409023" y="343076"/>
                    <a:pt x="3409023" y="493361"/>
                  </a:cubicBezTo>
                  <a:cubicBezTo>
                    <a:pt x="3409023" y="643647"/>
                    <a:pt x="3017384" y="765432"/>
                    <a:pt x="2534298" y="765432"/>
                  </a:cubicBezTo>
                  <a:cubicBezTo>
                    <a:pt x="2415270" y="765432"/>
                    <a:pt x="2301759" y="758023"/>
                    <a:pt x="2198360" y="744612"/>
                  </a:cubicBezTo>
                  <a:cubicBezTo>
                    <a:pt x="2051157" y="815131"/>
                    <a:pt x="1829109" y="860016"/>
                    <a:pt x="1580725" y="860016"/>
                  </a:cubicBezTo>
                  <a:cubicBezTo>
                    <a:pt x="1176648" y="860016"/>
                    <a:pt x="842386" y="741205"/>
                    <a:pt x="786415" y="586539"/>
                  </a:cubicBezTo>
                  <a:cubicBezTo>
                    <a:pt x="742935" y="589351"/>
                    <a:pt x="697834" y="590812"/>
                    <a:pt x="651596" y="590812"/>
                  </a:cubicBezTo>
                  <a:cubicBezTo>
                    <a:pt x="291701" y="590812"/>
                    <a:pt x="0" y="501365"/>
                    <a:pt x="0" y="391044"/>
                  </a:cubicBezTo>
                  <a:cubicBezTo>
                    <a:pt x="0" y="280778"/>
                    <a:pt x="291701" y="191331"/>
                    <a:pt x="651596" y="191331"/>
                  </a:cubicBezTo>
                  <a:lnTo>
                    <a:pt x="651596" y="191331"/>
                  </a:lnTo>
                  <a:close/>
                  <a:moveTo>
                    <a:pt x="2362922" y="860016"/>
                  </a:moveTo>
                  <a:cubicBezTo>
                    <a:pt x="2211934" y="860016"/>
                    <a:pt x="2089499" y="911932"/>
                    <a:pt x="2089499" y="975961"/>
                  </a:cubicBezTo>
                  <a:cubicBezTo>
                    <a:pt x="2089499" y="1039990"/>
                    <a:pt x="2211934" y="1091906"/>
                    <a:pt x="2362922" y="1091906"/>
                  </a:cubicBezTo>
                  <a:cubicBezTo>
                    <a:pt x="2513910" y="1091906"/>
                    <a:pt x="2636345" y="1039990"/>
                    <a:pt x="2636345" y="975961"/>
                  </a:cubicBezTo>
                  <a:cubicBezTo>
                    <a:pt x="2636345" y="911932"/>
                    <a:pt x="2513910" y="860016"/>
                    <a:pt x="2362922" y="860016"/>
                  </a:cubicBezTo>
                  <a:lnTo>
                    <a:pt x="2362922" y="860016"/>
                  </a:lnTo>
                  <a:close/>
                  <a:moveTo>
                    <a:pt x="612119" y="618500"/>
                  </a:moveTo>
                  <a:cubicBezTo>
                    <a:pt x="503961" y="618500"/>
                    <a:pt x="416245" y="658680"/>
                    <a:pt x="416245" y="708271"/>
                  </a:cubicBezTo>
                  <a:cubicBezTo>
                    <a:pt x="416245" y="757861"/>
                    <a:pt x="503961" y="798042"/>
                    <a:pt x="612119" y="798042"/>
                  </a:cubicBezTo>
                  <a:cubicBezTo>
                    <a:pt x="720276" y="798042"/>
                    <a:pt x="807992" y="757861"/>
                    <a:pt x="807992" y="708271"/>
                  </a:cubicBezTo>
                  <a:cubicBezTo>
                    <a:pt x="807992" y="658680"/>
                    <a:pt x="720330" y="618500"/>
                    <a:pt x="612119" y="618500"/>
                  </a:cubicBezTo>
                  <a:close/>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16" name="Google Shape;167;p5">
              <a:extLst>
                <a:ext uri="{FF2B5EF4-FFF2-40B4-BE49-F238E27FC236}">
                  <a16:creationId xmlns:a16="http://schemas.microsoft.com/office/drawing/2014/main" id="{A1B839E5-907A-4482-BF02-57D903967FE7}"/>
                </a:ext>
              </a:extLst>
            </p:cNvPr>
            <p:cNvSpPr/>
            <p:nvPr/>
          </p:nvSpPr>
          <p:spPr>
            <a:xfrm>
              <a:off x="1346500" y="6316554"/>
              <a:ext cx="642619" cy="172751"/>
            </a:xfrm>
            <a:custGeom>
              <a:avLst/>
              <a:gdLst/>
              <a:ahLst/>
              <a:cxnLst/>
              <a:rect l="l" t="t" r="r" b="b"/>
              <a:pathLst>
                <a:path w="1103208" h="296568" extrusionOk="0">
                  <a:moveTo>
                    <a:pt x="551604" y="296568"/>
                  </a:moveTo>
                  <a:cubicBezTo>
                    <a:pt x="855419" y="296568"/>
                    <a:pt x="1103209" y="229943"/>
                    <a:pt x="1103209" y="148284"/>
                  </a:cubicBezTo>
                  <a:cubicBezTo>
                    <a:pt x="1103209" y="66625"/>
                    <a:pt x="855419" y="0"/>
                    <a:pt x="551604" y="0"/>
                  </a:cubicBezTo>
                  <a:cubicBezTo>
                    <a:pt x="247789" y="0"/>
                    <a:pt x="0" y="66625"/>
                    <a:pt x="0" y="148284"/>
                  </a:cubicBezTo>
                  <a:cubicBezTo>
                    <a:pt x="0" y="229943"/>
                    <a:pt x="247789" y="296568"/>
                    <a:pt x="551604" y="296568"/>
                  </a:cubicBezTo>
                  <a:close/>
                </a:path>
              </a:pathLst>
            </a:custGeom>
            <a:solidFill>
              <a:srgbClr val="F9BC6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17" name="Google Shape;168;p5">
              <a:extLst>
                <a:ext uri="{FF2B5EF4-FFF2-40B4-BE49-F238E27FC236}">
                  <a16:creationId xmlns:a16="http://schemas.microsoft.com/office/drawing/2014/main" id="{2E8BC56A-F7F3-4812-B1F5-489745561649}"/>
                </a:ext>
              </a:extLst>
            </p:cNvPr>
            <p:cNvSpPr/>
            <p:nvPr/>
          </p:nvSpPr>
          <p:spPr>
            <a:xfrm>
              <a:off x="1195792" y="6055316"/>
              <a:ext cx="1089775" cy="372089"/>
            </a:xfrm>
            <a:custGeom>
              <a:avLst/>
              <a:gdLst/>
              <a:ahLst/>
              <a:cxnLst/>
              <a:rect l="l" t="t" r="r" b="b"/>
              <a:pathLst>
                <a:path w="1870858" h="638779" extrusionOk="0">
                  <a:moveTo>
                    <a:pt x="1020738" y="486602"/>
                  </a:moveTo>
                  <a:cubicBezTo>
                    <a:pt x="1020738" y="570640"/>
                    <a:pt x="763702" y="638779"/>
                    <a:pt x="446691" y="638779"/>
                  </a:cubicBezTo>
                  <a:cubicBezTo>
                    <a:pt x="266230" y="638779"/>
                    <a:pt x="105237" y="616715"/>
                    <a:pt x="0" y="582159"/>
                  </a:cubicBezTo>
                  <a:cubicBezTo>
                    <a:pt x="91339" y="555714"/>
                    <a:pt x="177974" y="512830"/>
                    <a:pt x="255360" y="454587"/>
                  </a:cubicBezTo>
                  <a:cubicBezTo>
                    <a:pt x="353405" y="380877"/>
                    <a:pt x="476218" y="347943"/>
                    <a:pt x="598004" y="362761"/>
                  </a:cubicBezTo>
                  <a:cubicBezTo>
                    <a:pt x="776410" y="384501"/>
                    <a:pt x="947678" y="285645"/>
                    <a:pt x="1018034" y="120271"/>
                  </a:cubicBezTo>
                  <a:lnTo>
                    <a:pt x="1069247" y="0"/>
                  </a:lnTo>
                  <a:lnTo>
                    <a:pt x="1051942" y="173755"/>
                  </a:lnTo>
                  <a:cubicBezTo>
                    <a:pt x="1046155" y="231566"/>
                    <a:pt x="1065516" y="283698"/>
                    <a:pt x="1107481" y="323824"/>
                  </a:cubicBezTo>
                  <a:cubicBezTo>
                    <a:pt x="1149500" y="363951"/>
                    <a:pt x="1202498" y="380877"/>
                    <a:pt x="1259983" y="372441"/>
                  </a:cubicBezTo>
                  <a:cubicBezTo>
                    <a:pt x="1346455" y="359787"/>
                    <a:pt x="1441472" y="352810"/>
                    <a:pt x="1541139" y="352810"/>
                  </a:cubicBezTo>
                  <a:cubicBezTo>
                    <a:pt x="1659842" y="352810"/>
                    <a:pt x="1771894" y="362707"/>
                    <a:pt x="1870858" y="380283"/>
                  </a:cubicBezTo>
                  <a:lnTo>
                    <a:pt x="1870858" y="598220"/>
                  </a:lnTo>
                  <a:lnTo>
                    <a:pt x="1378416" y="598220"/>
                  </a:lnTo>
                  <a:cubicBezTo>
                    <a:pt x="1378416" y="534948"/>
                    <a:pt x="1230997" y="480977"/>
                    <a:pt x="1023496" y="459670"/>
                  </a:cubicBezTo>
                  <a:lnTo>
                    <a:pt x="1020738" y="486602"/>
                  </a:lnTo>
                  <a:close/>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18" name="Google Shape;169;p5">
              <a:extLst>
                <a:ext uri="{FF2B5EF4-FFF2-40B4-BE49-F238E27FC236}">
                  <a16:creationId xmlns:a16="http://schemas.microsoft.com/office/drawing/2014/main" id="{EC1E53E3-9EC3-49B6-B9CD-99AEFA497D2B}"/>
                </a:ext>
              </a:extLst>
            </p:cNvPr>
            <p:cNvSpPr/>
            <p:nvPr/>
          </p:nvSpPr>
          <p:spPr>
            <a:xfrm>
              <a:off x="2269702" y="6452965"/>
              <a:ext cx="642619" cy="172751"/>
            </a:xfrm>
            <a:custGeom>
              <a:avLst/>
              <a:gdLst/>
              <a:ahLst/>
              <a:cxnLst/>
              <a:rect l="l" t="t" r="r" b="b"/>
              <a:pathLst>
                <a:path w="1103208" h="296568" extrusionOk="0">
                  <a:moveTo>
                    <a:pt x="551604" y="296568"/>
                  </a:moveTo>
                  <a:cubicBezTo>
                    <a:pt x="855420" y="296568"/>
                    <a:pt x="1103209" y="229943"/>
                    <a:pt x="1103209" y="148284"/>
                  </a:cubicBezTo>
                  <a:cubicBezTo>
                    <a:pt x="1103209" y="66625"/>
                    <a:pt x="855420" y="0"/>
                    <a:pt x="551604" y="0"/>
                  </a:cubicBezTo>
                  <a:cubicBezTo>
                    <a:pt x="247789" y="0"/>
                    <a:pt x="0" y="66625"/>
                    <a:pt x="0" y="148284"/>
                  </a:cubicBezTo>
                  <a:cubicBezTo>
                    <a:pt x="0" y="229997"/>
                    <a:pt x="247789" y="296568"/>
                    <a:pt x="551604" y="296568"/>
                  </a:cubicBezTo>
                  <a:close/>
                </a:path>
              </a:pathLst>
            </a:custGeom>
            <a:solidFill>
              <a:srgbClr val="E9AA5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19" name="Google Shape;170;p5">
              <a:extLst>
                <a:ext uri="{FF2B5EF4-FFF2-40B4-BE49-F238E27FC236}">
                  <a16:creationId xmlns:a16="http://schemas.microsoft.com/office/drawing/2014/main" id="{BEEC7784-2A5A-4986-AF0A-FDCED37E17A1}"/>
                </a:ext>
              </a:extLst>
            </p:cNvPr>
            <p:cNvSpPr/>
            <p:nvPr/>
          </p:nvSpPr>
          <p:spPr>
            <a:xfrm>
              <a:off x="2134328" y="6074531"/>
              <a:ext cx="642616" cy="539579"/>
            </a:xfrm>
            <a:custGeom>
              <a:avLst/>
              <a:gdLst/>
              <a:ahLst/>
              <a:cxnLst/>
              <a:rect l="l" t="t" r="r" b="b"/>
              <a:pathLst>
                <a:path w="1103204" h="926316" extrusionOk="0">
                  <a:moveTo>
                    <a:pt x="1037501" y="128762"/>
                  </a:moveTo>
                  <a:cubicBezTo>
                    <a:pt x="1037501" y="57648"/>
                    <a:pt x="819996" y="0"/>
                    <a:pt x="551656" y="0"/>
                  </a:cubicBezTo>
                  <a:cubicBezTo>
                    <a:pt x="283317" y="0"/>
                    <a:pt x="65812" y="57648"/>
                    <a:pt x="65812" y="128762"/>
                  </a:cubicBezTo>
                  <a:lnTo>
                    <a:pt x="160" y="789497"/>
                  </a:lnTo>
                  <a:cubicBezTo>
                    <a:pt x="-7303" y="864667"/>
                    <a:pt x="247030" y="926317"/>
                    <a:pt x="551602" y="926317"/>
                  </a:cubicBezTo>
                  <a:cubicBezTo>
                    <a:pt x="856174" y="926317"/>
                    <a:pt x="1110507" y="864667"/>
                    <a:pt x="1103044" y="789497"/>
                  </a:cubicBezTo>
                  <a:lnTo>
                    <a:pt x="1037501" y="128762"/>
                  </a:lnTo>
                  <a:close/>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0" name="Google Shape;171;p5">
              <a:extLst>
                <a:ext uri="{FF2B5EF4-FFF2-40B4-BE49-F238E27FC236}">
                  <a16:creationId xmlns:a16="http://schemas.microsoft.com/office/drawing/2014/main" id="{094228DD-74DF-4C81-BEF4-5DF64B64BA1B}"/>
                </a:ext>
              </a:extLst>
            </p:cNvPr>
            <p:cNvSpPr/>
            <p:nvPr/>
          </p:nvSpPr>
          <p:spPr>
            <a:xfrm>
              <a:off x="2173571" y="6083383"/>
              <a:ext cx="603273" cy="530664"/>
            </a:xfrm>
            <a:custGeom>
              <a:avLst/>
              <a:gdLst/>
              <a:ahLst/>
              <a:cxnLst/>
              <a:rect l="l" t="t" r="r" b="b"/>
              <a:pathLst>
                <a:path w="1035662" h="911012" extrusionOk="0">
                  <a:moveTo>
                    <a:pt x="969904" y="113512"/>
                  </a:moveTo>
                  <a:cubicBezTo>
                    <a:pt x="969904" y="64408"/>
                    <a:pt x="866127" y="21686"/>
                    <a:pt x="713570" y="0"/>
                  </a:cubicBezTo>
                  <a:lnTo>
                    <a:pt x="103615" y="193602"/>
                  </a:lnTo>
                  <a:cubicBezTo>
                    <a:pt x="162886" y="270989"/>
                    <a:pt x="353568" y="310088"/>
                    <a:pt x="583673" y="304464"/>
                  </a:cubicBezTo>
                  <a:cubicBezTo>
                    <a:pt x="873644" y="297380"/>
                    <a:pt x="888732" y="689451"/>
                    <a:pt x="653759" y="784901"/>
                  </a:cubicBezTo>
                  <a:cubicBezTo>
                    <a:pt x="448206" y="868398"/>
                    <a:pt x="209610" y="881215"/>
                    <a:pt x="0" y="841088"/>
                  </a:cubicBezTo>
                  <a:cubicBezTo>
                    <a:pt x="94422" y="882729"/>
                    <a:pt x="277695" y="911012"/>
                    <a:pt x="484060" y="911012"/>
                  </a:cubicBezTo>
                  <a:cubicBezTo>
                    <a:pt x="788632" y="911012"/>
                    <a:pt x="1042965" y="849363"/>
                    <a:pt x="1035502" y="774193"/>
                  </a:cubicBezTo>
                  <a:lnTo>
                    <a:pt x="969904" y="113512"/>
                  </a:lnTo>
                  <a:close/>
                </a:path>
              </a:pathLst>
            </a:custGeom>
            <a:solidFill>
              <a:srgbClr val="F9BC6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1" name="Google Shape;172;p5">
              <a:extLst>
                <a:ext uri="{FF2B5EF4-FFF2-40B4-BE49-F238E27FC236}">
                  <a16:creationId xmlns:a16="http://schemas.microsoft.com/office/drawing/2014/main" id="{526FF432-09E9-4DFF-BCF8-D344F8111A13}"/>
                </a:ext>
              </a:extLst>
            </p:cNvPr>
            <p:cNvSpPr/>
            <p:nvPr/>
          </p:nvSpPr>
          <p:spPr>
            <a:xfrm>
              <a:off x="2172535" y="6074531"/>
              <a:ext cx="566009" cy="150007"/>
            </a:xfrm>
            <a:custGeom>
              <a:avLst/>
              <a:gdLst/>
              <a:ahLst/>
              <a:cxnLst/>
              <a:rect l="l" t="t" r="r" b="b"/>
              <a:pathLst>
                <a:path w="971689" h="257523" extrusionOk="0">
                  <a:moveTo>
                    <a:pt x="971689" y="128762"/>
                  </a:moveTo>
                  <a:cubicBezTo>
                    <a:pt x="971689" y="57648"/>
                    <a:pt x="754184" y="0"/>
                    <a:pt x="485844" y="0"/>
                  </a:cubicBezTo>
                  <a:cubicBezTo>
                    <a:pt x="217505" y="0"/>
                    <a:pt x="0" y="57648"/>
                    <a:pt x="0" y="128762"/>
                  </a:cubicBezTo>
                  <a:cubicBezTo>
                    <a:pt x="0" y="199875"/>
                    <a:pt x="217505" y="257524"/>
                    <a:pt x="485844" y="257524"/>
                  </a:cubicBezTo>
                  <a:cubicBezTo>
                    <a:pt x="754184" y="257524"/>
                    <a:pt x="971689" y="199875"/>
                    <a:pt x="971689" y="128762"/>
                  </a:cubicBezTo>
                  <a:close/>
                </a:path>
              </a:pathLst>
            </a:custGeom>
            <a:solidFill>
              <a:srgbClr val="FEE7C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2" name="Google Shape;173;p5">
              <a:extLst>
                <a:ext uri="{FF2B5EF4-FFF2-40B4-BE49-F238E27FC236}">
                  <a16:creationId xmlns:a16="http://schemas.microsoft.com/office/drawing/2014/main" id="{F9FA884C-73A6-4822-B296-8847C8EDE5C1}"/>
                </a:ext>
              </a:extLst>
            </p:cNvPr>
            <p:cNvSpPr/>
            <p:nvPr/>
          </p:nvSpPr>
          <p:spPr>
            <a:xfrm>
              <a:off x="1694797" y="6616219"/>
              <a:ext cx="575270" cy="58591"/>
            </a:xfrm>
            <a:custGeom>
              <a:avLst/>
              <a:gdLst/>
              <a:ahLst/>
              <a:cxnLst/>
              <a:rect l="l" t="t" r="r" b="b"/>
              <a:pathLst>
                <a:path w="987588" h="100586" extrusionOk="0">
                  <a:moveTo>
                    <a:pt x="493794" y="100587"/>
                  </a:moveTo>
                  <a:cubicBezTo>
                    <a:pt x="765757" y="100587"/>
                    <a:pt x="987588" y="77982"/>
                    <a:pt x="987588" y="50293"/>
                  </a:cubicBezTo>
                  <a:cubicBezTo>
                    <a:pt x="987588" y="22605"/>
                    <a:pt x="765757" y="0"/>
                    <a:pt x="493794" y="0"/>
                  </a:cubicBezTo>
                  <a:cubicBezTo>
                    <a:pt x="221832" y="0"/>
                    <a:pt x="0" y="22605"/>
                    <a:pt x="0" y="50293"/>
                  </a:cubicBezTo>
                  <a:cubicBezTo>
                    <a:pt x="0" y="77982"/>
                    <a:pt x="221832" y="100587"/>
                    <a:pt x="493794" y="100587"/>
                  </a:cubicBezTo>
                  <a:close/>
                </a:path>
              </a:pathLst>
            </a:custGeom>
            <a:solidFill>
              <a:srgbClr val="F9BC6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nvGrpSpPr>
            <p:cNvPr id="123" name="Google Shape;174;p5">
              <a:extLst>
                <a:ext uri="{FF2B5EF4-FFF2-40B4-BE49-F238E27FC236}">
                  <a16:creationId xmlns:a16="http://schemas.microsoft.com/office/drawing/2014/main" id="{B970EC3D-E82C-4B37-A9BD-7753BFA43945}"/>
                </a:ext>
              </a:extLst>
            </p:cNvPr>
            <p:cNvGrpSpPr/>
            <p:nvPr/>
          </p:nvGrpSpPr>
          <p:grpSpPr>
            <a:xfrm rot="-568258">
              <a:off x="1768426" y="6089716"/>
              <a:ext cx="479762" cy="573137"/>
              <a:chOff x="12650622" y="-224128"/>
              <a:chExt cx="1467358" cy="1752944"/>
            </a:xfrm>
          </p:grpSpPr>
          <p:sp>
            <p:nvSpPr>
              <p:cNvPr id="124" name="Google Shape;175;p5">
                <a:extLst>
                  <a:ext uri="{FF2B5EF4-FFF2-40B4-BE49-F238E27FC236}">
                    <a16:creationId xmlns:a16="http://schemas.microsoft.com/office/drawing/2014/main" id="{B21A09B2-DF24-409D-8F1D-6D29CBC4812A}"/>
                  </a:ext>
                </a:extLst>
              </p:cNvPr>
              <p:cNvSpPr/>
              <p:nvPr/>
            </p:nvSpPr>
            <p:spPr>
              <a:xfrm>
                <a:off x="13571194" y="819966"/>
                <a:ext cx="332853" cy="431863"/>
              </a:xfrm>
              <a:custGeom>
                <a:avLst/>
                <a:gdLst/>
                <a:ahLst/>
                <a:cxnLst/>
                <a:rect l="l" t="t" r="r" b="b"/>
                <a:pathLst>
                  <a:path w="323945" h="431863" extrusionOk="0">
                    <a:moveTo>
                      <a:pt x="0" y="431863"/>
                    </a:moveTo>
                    <a:lnTo>
                      <a:pt x="323945" y="0"/>
                    </a:lnTo>
                    <a:cubicBezTo>
                      <a:pt x="320135" y="102870"/>
                      <a:pt x="283940" y="194215"/>
                      <a:pt x="235172" y="278606"/>
                    </a:cubicBezTo>
                  </a:path>
                </a:pathLst>
              </a:custGeom>
              <a:solidFill>
                <a:srgbClr val="F3542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5" name="Google Shape;176;p5">
                <a:extLst>
                  <a:ext uri="{FF2B5EF4-FFF2-40B4-BE49-F238E27FC236}">
                    <a16:creationId xmlns:a16="http://schemas.microsoft.com/office/drawing/2014/main" id="{3833E999-3DF8-4D43-A4A7-34807007FDBC}"/>
                  </a:ext>
                </a:extLst>
              </p:cNvPr>
              <p:cNvSpPr/>
              <p:nvPr/>
            </p:nvSpPr>
            <p:spPr>
              <a:xfrm>
                <a:off x="13532073" y="-140916"/>
                <a:ext cx="585906" cy="902398"/>
              </a:xfrm>
              <a:custGeom>
                <a:avLst/>
                <a:gdLst/>
                <a:ahLst/>
                <a:cxnLst/>
                <a:rect l="l" t="t" r="r" b="b"/>
                <a:pathLst>
                  <a:path w="570225" h="902398" extrusionOk="0">
                    <a:moveTo>
                      <a:pt x="561308" y="0"/>
                    </a:moveTo>
                    <a:cubicBezTo>
                      <a:pt x="587121" y="101537"/>
                      <a:pt x="554164" y="183452"/>
                      <a:pt x="497586" y="281464"/>
                    </a:cubicBezTo>
                    <a:lnTo>
                      <a:pt x="139065" y="902399"/>
                    </a:lnTo>
                    <a:lnTo>
                      <a:pt x="0" y="757904"/>
                    </a:lnTo>
                    <a:lnTo>
                      <a:pt x="11716" y="736759"/>
                    </a:lnTo>
                    <a:lnTo>
                      <a:pt x="561308" y="0"/>
                    </a:lnTo>
                    <a:close/>
                  </a:path>
                </a:pathLst>
              </a:custGeom>
              <a:solidFill>
                <a:srgbClr val="F3542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6" name="Google Shape;177;p5">
                <a:extLst>
                  <a:ext uri="{FF2B5EF4-FFF2-40B4-BE49-F238E27FC236}">
                    <a16:creationId xmlns:a16="http://schemas.microsoft.com/office/drawing/2014/main" id="{5A2E28C7-9C84-440F-AFB2-35D2EE973AD5}"/>
                  </a:ext>
                </a:extLst>
              </p:cNvPr>
              <p:cNvSpPr/>
              <p:nvPr/>
            </p:nvSpPr>
            <p:spPr>
              <a:xfrm>
                <a:off x="12650622" y="496021"/>
                <a:ext cx="1254098" cy="1032795"/>
              </a:xfrm>
              <a:custGeom>
                <a:avLst/>
                <a:gdLst/>
                <a:ahLst/>
                <a:cxnLst/>
                <a:rect l="l" t="t" r="r" b="b"/>
                <a:pathLst>
                  <a:path w="1220533" h="1032795" extrusionOk="0">
                    <a:moveTo>
                      <a:pt x="0" y="887254"/>
                    </a:moveTo>
                    <a:lnTo>
                      <a:pt x="525780" y="0"/>
                    </a:lnTo>
                    <a:lnTo>
                      <a:pt x="1220533" y="323945"/>
                    </a:lnTo>
                    <a:lnTo>
                      <a:pt x="816864" y="1032795"/>
                    </a:lnTo>
                  </a:path>
                </a:pathLst>
              </a:custGeom>
              <a:solidFill>
                <a:srgbClr val="F5765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7" name="Google Shape;178;p5">
                <a:extLst>
                  <a:ext uri="{FF2B5EF4-FFF2-40B4-BE49-F238E27FC236}">
                    <a16:creationId xmlns:a16="http://schemas.microsoft.com/office/drawing/2014/main" id="{441F5634-3041-4C39-B5B6-540D3DDB0F54}"/>
                  </a:ext>
                </a:extLst>
              </p:cNvPr>
              <p:cNvSpPr/>
              <p:nvPr/>
            </p:nvSpPr>
            <p:spPr>
              <a:xfrm>
                <a:off x="12786560" y="647373"/>
                <a:ext cx="948550" cy="804291"/>
              </a:xfrm>
              <a:custGeom>
                <a:avLst/>
                <a:gdLst/>
                <a:ahLst/>
                <a:cxnLst/>
                <a:rect l="l" t="t" r="r" b="b"/>
                <a:pathLst>
                  <a:path w="923163" h="804291" extrusionOk="0">
                    <a:moveTo>
                      <a:pt x="0" y="747331"/>
                    </a:moveTo>
                    <a:lnTo>
                      <a:pt x="440150" y="0"/>
                    </a:lnTo>
                    <a:lnTo>
                      <a:pt x="923163" y="225171"/>
                    </a:lnTo>
                    <a:lnTo>
                      <a:pt x="592074" y="804291"/>
                    </a:lnTo>
                  </a:path>
                </a:pathLst>
              </a:custGeom>
              <a:solidFill>
                <a:srgbClr val="F3542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8" name="Google Shape;179;p5">
                <a:extLst>
                  <a:ext uri="{FF2B5EF4-FFF2-40B4-BE49-F238E27FC236}">
                    <a16:creationId xmlns:a16="http://schemas.microsoft.com/office/drawing/2014/main" id="{C9474D01-CC5F-4212-A79F-D91756CC47F6}"/>
                  </a:ext>
                </a:extLst>
              </p:cNvPr>
              <p:cNvSpPr/>
              <p:nvPr/>
            </p:nvSpPr>
            <p:spPr>
              <a:xfrm>
                <a:off x="13238484" y="647373"/>
                <a:ext cx="496295" cy="297262"/>
              </a:xfrm>
              <a:custGeom>
                <a:avLst/>
                <a:gdLst/>
                <a:ahLst/>
                <a:cxnLst/>
                <a:rect l="l" t="t" r="r" b="b"/>
                <a:pathLst>
                  <a:path w="483012" h="297262" extrusionOk="0">
                    <a:moveTo>
                      <a:pt x="0" y="0"/>
                    </a:moveTo>
                    <a:cubicBezTo>
                      <a:pt x="137541" y="277463"/>
                      <a:pt x="295370" y="379571"/>
                      <a:pt x="483013" y="225171"/>
                    </a:cubicBezTo>
                    <a:lnTo>
                      <a:pt x="0" y="0"/>
                    </a:ln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9" name="Google Shape;180;p5">
                <a:extLst>
                  <a:ext uri="{FF2B5EF4-FFF2-40B4-BE49-F238E27FC236}">
                    <a16:creationId xmlns:a16="http://schemas.microsoft.com/office/drawing/2014/main" id="{1C6B82FA-02DD-4E58-BFB9-31278F436D81}"/>
                  </a:ext>
                </a:extLst>
              </p:cNvPr>
              <p:cNvSpPr/>
              <p:nvPr/>
            </p:nvSpPr>
            <p:spPr>
              <a:xfrm>
                <a:off x="13399264" y="-224128"/>
                <a:ext cx="713523" cy="979895"/>
              </a:xfrm>
              <a:custGeom>
                <a:avLst/>
                <a:gdLst/>
                <a:ahLst/>
                <a:cxnLst/>
                <a:rect l="l" t="t" r="r" b="b"/>
                <a:pathLst>
                  <a:path w="694426" h="979895" extrusionOk="0">
                    <a:moveTo>
                      <a:pt x="0" y="875025"/>
                    </a:moveTo>
                    <a:lnTo>
                      <a:pt x="425577" y="98737"/>
                    </a:lnTo>
                    <a:cubicBezTo>
                      <a:pt x="527400" y="-86905"/>
                      <a:pt x="780764" y="11393"/>
                      <a:pt x="664559" y="210275"/>
                    </a:cubicBezTo>
                    <a:lnTo>
                      <a:pt x="215170" y="979895"/>
                    </a:lnTo>
                    <a:lnTo>
                      <a:pt x="0" y="875025"/>
                    </a:lnTo>
                    <a:close/>
                  </a:path>
                </a:pathLst>
              </a:custGeom>
              <a:solidFill>
                <a:srgbClr val="F5765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grpSp>
      <p:grpSp>
        <p:nvGrpSpPr>
          <p:cNvPr id="20" name="Google Shape;181;p5">
            <a:extLst>
              <a:ext uri="{FF2B5EF4-FFF2-40B4-BE49-F238E27FC236}">
                <a16:creationId xmlns:a16="http://schemas.microsoft.com/office/drawing/2014/main" id="{97183473-14FC-44E5-B023-20FA17C263C1}"/>
              </a:ext>
            </a:extLst>
          </p:cNvPr>
          <p:cNvGrpSpPr/>
          <p:nvPr/>
        </p:nvGrpSpPr>
        <p:grpSpPr>
          <a:xfrm>
            <a:off x="-514919" y="0"/>
            <a:ext cx="4138029" cy="6868885"/>
            <a:chOff x="10890" y="0"/>
            <a:chExt cx="4138029" cy="6868885"/>
          </a:xfrm>
        </p:grpSpPr>
        <p:sp>
          <p:nvSpPr>
            <p:cNvPr id="108" name="Google Shape;182;p5">
              <a:extLst>
                <a:ext uri="{FF2B5EF4-FFF2-40B4-BE49-F238E27FC236}">
                  <a16:creationId xmlns:a16="http://schemas.microsoft.com/office/drawing/2014/main" id="{78A29A19-5056-4550-B678-A4DCDDB2D768}"/>
                </a:ext>
              </a:extLst>
            </p:cNvPr>
            <p:cNvSpPr/>
            <p:nvPr/>
          </p:nvSpPr>
          <p:spPr>
            <a:xfrm>
              <a:off x="272839" y="1379068"/>
              <a:ext cx="1686804" cy="5489817"/>
            </a:xfrm>
            <a:custGeom>
              <a:avLst/>
              <a:gdLst/>
              <a:ahLst/>
              <a:cxnLst/>
              <a:rect l="l" t="t" r="r" b="b"/>
              <a:pathLst>
                <a:path w="1686804" h="5489817" extrusionOk="0">
                  <a:moveTo>
                    <a:pt x="1582286" y="0"/>
                  </a:moveTo>
                  <a:lnTo>
                    <a:pt x="1686804" y="49759"/>
                  </a:lnTo>
                  <a:cubicBezTo>
                    <a:pt x="806614" y="1783097"/>
                    <a:pt x="465928" y="3497024"/>
                    <a:pt x="468169" y="5342289"/>
                  </a:cubicBezTo>
                  <a:lnTo>
                    <a:pt x="470780" y="5489817"/>
                  </a:lnTo>
                  <a:lnTo>
                    <a:pt x="0" y="5489817"/>
                  </a:lnTo>
                  <a:lnTo>
                    <a:pt x="16257" y="5160185"/>
                  </a:lnTo>
                  <a:cubicBezTo>
                    <a:pt x="135572" y="3346364"/>
                    <a:pt x="669858" y="1580352"/>
                    <a:pt x="1582286" y="0"/>
                  </a:cubicBezTo>
                  <a:close/>
                </a:path>
              </a:pathLst>
            </a:custGeom>
            <a:solidFill>
              <a:srgbClr val="C55A1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09" name="Google Shape;183;p5">
              <a:extLst>
                <a:ext uri="{FF2B5EF4-FFF2-40B4-BE49-F238E27FC236}">
                  <a16:creationId xmlns:a16="http://schemas.microsoft.com/office/drawing/2014/main" id="{D9BFCB3A-F3B3-44C1-9B8E-919B991DEDEC}"/>
                </a:ext>
              </a:extLst>
            </p:cNvPr>
            <p:cNvSpPr/>
            <p:nvPr/>
          </p:nvSpPr>
          <p:spPr>
            <a:xfrm>
              <a:off x="1658478" y="1379287"/>
              <a:ext cx="301327" cy="419161"/>
            </a:xfrm>
            <a:custGeom>
              <a:avLst/>
              <a:gdLst/>
              <a:ahLst/>
              <a:cxnLst/>
              <a:rect l="l" t="t" r="r" b="b"/>
              <a:pathLst>
                <a:path w="132016" h="183641" extrusionOk="0">
                  <a:moveTo>
                    <a:pt x="0" y="155353"/>
                  </a:moveTo>
                  <a:cubicBezTo>
                    <a:pt x="27813" y="103156"/>
                    <a:pt x="56579" y="51340"/>
                    <a:pt x="86201" y="0"/>
                  </a:cubicBezTo>
                  <a:lnTo>
                    <a:pt x="132017" y="21812"/>
                  </a:lnTo>
                  <a:cubicBezTo>
                    <a:pt x="104585" y="75819"/>
                    <a:pt x="78391" y="129731"/>
                    <a:pt x="53340" y="183642"/>
                  </a:cubicBezTo>
                  <a:lnTo>
                    <a:pt x="53340" y="183642"/>
                  </a:lnTo>
                  <a:lnTo>
                    <a:pt x="46768" y="169640"/>
                  </a:lnTo>
                  <a:cubicBezTo>
                    <a:pt x="42672" y="160877"/>
                    <a:pt x="34862" y="154400"/>
                    <a:pt x="25527" y="151924"/>
                  </a:cubicBezTo>
                  <a:cubicBezTo>
                    <a:pt x="16859" y="149352"/>
                    <a:pt x="7620" y="150781"/>
                    <a:pt x="0" y="155353"/>
                  </a:cubicBezTo>
                  <a:close/>
                </a:path>
              </a:pathLst>
            </a:custGeom>
            <a:solidFill>
              <a:srgbClr val="833C0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0" name="Google Shape;184;p5">
              <a:extLst>
                <a:ext uri="{FF2B5EF4-FFF2-40B4-BE49-F238E27FC236}">
                  <a16:creationId xmlns:a16="http://schemas.microsoft.com/office/drawing/2014/main" id="{DC6AF7D7-C929-482B-9AC6-F439A75D6151}"/>
                </a:ext>
              </a:extLst>
            </p:cNvPr>
            <p:cNvSpPr/>
            <p:nvPr/>
          </p:nvSpPr>
          <p:spPr>
            <a:xfrm>
              <a:off x="1070708" y="0"/>
              <a:ext cx="2582156" cy="1362641"/>
            </a:xfrm>
            <a:custGeom>
              <a:avLst/>
              <a:gdLst/>
              <a:ahLst/>
              <a:cxnLst/>
              <a:rect l="l" t="t" r="r" b="b"/>
              <a:pathLst>
                <a:path w="1131284" h="596995" extrusionOk="0">
                  <a:moveTo>
                    <a:pt x="371665" y="596995"/>
                  </a:moveTo>
                  <a:lnTo>
                    <a:pt x="966121" y="477171"/>
                  </a:lnTo>
                  <a:lnTo>
                    <a:pt x="967645" y="398971"/>
                  </a:lnTo>
                  <a:lnTo>
                    <a:pt x="1008793" y="468598"/>
                  </a:lnTo>
                  <a:lnTo>
                    <a:pt x="1131284" y="443929"/>
                  </a:lnTo>
                  <a:cubicBezTo>
                    <a:pt x="1104615" y="163989"/>
                    <a:pt x="894302" y="143034"/>
                    <a:pt x="412337" y="505365"/>
                  </a:cubicBezTo>
                  <a:cubicBezTo>
                    <a:pt x="316992" y="107125"/>
                    <a:pt x="196025" y="-135382"/>
                    <a:pt x="0" y="81121"/>
                  </a:cubicBezTo>
                  <a:lnTo>
                    <a:pt x="71628" y="180467"/>
                  </a:lnTo>
                  <a:lnTo>
                    <a:pt x="155353" y="138652"/>
                  </a:lnTo>
                  <a:lnTo>
                    <a:pt x="96679" y="215233"/>
                  </a:lnTo>
                  <a:lnTo>
                    <a:pt x="371665" y="596995"/>
                  </a:lnTo>
                  <a:close/>
                </a:path>
              </a:pathLst>
            </a:custGeom>
            <a:solidFill>
              <a:srgbClr val="497A2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1" name="Google Shape;185;p5">
              <a:extLst>
                <a:ext uri="{FF2B5EF4-FFF2-40B4-BE49-F238E27FC236}">
                  <a16:creationId xmlns:a16="http://schemas.microsoft.com/office/drawing/2014/main" id="{DC922FC8-AD0A-4D5F-AAD0-3A86B65BD030}"/>
                </a:ext>
              </a:extLst>
            </p:cNvPr>
            <p:cNvSpPr/>
            <p:nvPr/>
          </p:nvSpPr>
          <p:spPr>
            <a:xfrm>
              <a:off x="10890" y="507556"/>
              <a:ext cx="4138029" cy="2301934"/>
            </a:xfrm>
            <a:custGeom>
              <a:avLst/>
              <a:gdLst/>
              <a:ahLst/>
              <a:cxnLst/>
              <a:rect l="l" t="t" r="r" b="b"/>
              <a:pathLst>
                <a:path w="4138029" h="2301934" extrusionOk="0">
                  <a:moveTo>
                    <a:pt x="383341" y="588"/>
                  </a:moveTo>
                  <a:cubicBezTo>
                    <a:pt x="1036352" y="-13400"/>
                    <a:pt x="1741242" y="221708"/>
                    <a:pt x="1948753" y="752004"/>
                  </a:cubicBezTo>
                  <a:cubicBezTo>
                    <a:pt x="2759248" y="246370"/>
                    <a:pt x="4245513" y="997760"/>
                    <a:pt x="4131869" y="2301934"/>
                  </a:cubicBezTo>
                  <a:lnTo>
                    <a:pt x="3736401" y="2053354"/>
                  </a:lnTo>
                  <a:lnTo>
                    <a:pt x="3747483" y="1740240"/>
                  </a:lnTo>
                  <a:lnTo>
                    <a:pt x="3578866" y="1954270"/>
                  </a:lnTo>
                  <a:lnTo>
                    <a:pt x="2962412" y="1566627"/>
                  </a:lnTo>
                  <a:lnTo>
                    <a:pt x="3099739" y="1150949"/>
                  </a:lnTo>
                  <a:lnTo>
                    <a:pt x="2802053" y="1465585"/>
                  </a:lnTo>
                  <a:lnTo>
                    <a:pt x="2328794" y="1168116"/>
                  </a:lnTo>
                  <a:lnTo>
                    <a:pt x="2443523" y="902586"/>
                  </a:lnTo>
                  <a:lnTo>
                    <a:pt x="2211024" y="1094020"/>
                  </a:lnTo>
                  <a:lnTo>
                    <a:pt x="1896604" y="896285"/>
                  </a:lnTo>
                  <a:lnTo>
                    <a:pt x="1237347" y="859997"/>
                  </a:lnTo>
                  <a:lnTo>
                    <a:pt x="1188674" y="518200"/>
                  </a:lnTo>
                  <a:lnTo>
                    <a:pt x="1141956" y="854782"/>
                  </a:lnTo>
                  <a:lnTo>
                    <a:pt x="497038" y="819146"/>
                  </a:lnTo>
                  <a:lnTo>
                    <a:pt x="508120" y="402602"/>
                  </a:lnTo>
                  <a:lnTo>
                    <a:pt x="394042" y="813498"/>
                  </a:lnTo>
                  <a:lnTo>
                    <a:pt x="0" y="791732"/>
                  </a:lnTo>
                  <a:lnTo>
                    <a:pt x="0" y="41883"/>
                  </a:lnTo>
                  <a:lnTo>
                    <a:pt x="141966" y="17420"/>
                  </a:lnTo>
                  <a:cubicBezTo>
                    <a:pt x="220898" y="7977"/>
                    <a:pt x="301714" y="2337"/>
                    <a:pt x="383341" y="588"/>
                  </a:cubicBezTo>
                  <a:close/>
                </a:path>
              </a:pathLst>
            </a:custGeom>
            <a:solidFill>
              <a:srgbClr val="60973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2" name="Google Shape;186;p5">
              <a:extLst>
                <a:ext uri="{FF2B5EF4-FFF2-40B4-BE49-F238E27FC236}">
                  <a16:creationId xmlns:a16="http://schemas.microsoft.com/office/drawing/2014/main" id="{23C91355-6B19-4239-BAC8-F734061BE1CE}"/>
                </a:ext>
              </a:extLst>
            </p:cNvPr>
            <p:cNvSpPr/>
            <p:nvPr/>
          </p:nvSpPr>
          <p:spPr>
            <a:xfrm>
              <a:off x="67480" y="1215354"/>
              <a:ext cx="2595365" cy="1595000"/>
            </a:xfrm>
            <a:custGeom>
              <a:avLst/>
              <a:gdLst/>
              <a:ahLst/>
              <a:cxnLst/>
              <a:rect l="l" t="t" r="r" b="b"/>
              <a:pathLst>
                <a:path w="1137071" h="698795" extrusionOk="0">
                  <a:moveTo>
                    <a:pt x="1087564" y="698796"/>
                  </a:moveTo>
                  <a:cubicBezTo>
                    <a:pt x="1204246" y="348371"/>
                    <a:pt x="1113282" y="132915"/>
                    <a:pt x="829437" y="42714"/>
                  </a:cubicBezTo>
                  <a:cubicBezTo>
                    <a:pt x="503777" y="-28248"/>
                    <a:pt x="190976" y="-55489"/>
                    <a:pt x="0" y="330273"/>
                  </a:cubicBezTo>
                  <a:lnTo>
                    <a:pt x="266414" y="248454"/>
                  </a:lnTo>
                  <a:lnTo>
                    <a:pt x="267843" y="121771"/>
                  </a:lnTo>
                  <a:lnTo>
                    <a:pt x="311848" y="234547"/>
                  </a:lnTo>
                  <a:lnTo>
                    <a:pt x="513493" y="172635"/>
                  </a:lnTo>
                  <a:lnTo>
                    <a:pt x="499776" y="64240"/>
                  </a:lnTo>
                  <a:lnTo>
                    <a:pt x="549021" y="161681"/>
                  </a:lnTo>
                  <a:lnTo>
                    <a:pt x="806577" y="82623"/>
                  </a:lnTo>
                  <a:lnTo>
                    <a:pt x="900113" y="287697"/>
                  </a:lnTo>
                  <a:lnTo>
                    <a:pt x="972502" y="243977"/>
                  </a:lnTo>
                  <a:lnTo>
                    <a:pt x="911352" y="312366"/>
                  </a:lnTo>
                  <a:lnTo>
                    <a:pt x="966978" y="434286"/>
                  </a:lnTo>
                  <a:lnTo>
                    <a:pt x="1074991" y="349419"/>
                  </a:lnTo>
                  <a:lnTo>
                    <a:pt x="997458" y="501057"/>
                  </a:lnTo>
                  <a:lnTo>
                    <a:pt x="1087564" y="698796"/>
                  </a:lnTo>
                  <a:close/>
                </a:path>
              </a:pathLst>
            </a:custGeom>
            <a:solidFill>
              <a:srgbClr val="81B23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21" name="Google Shape;329;p10">
            <a:extLst>
              <a:ext uri="{FF2B5EF4-FFF2-40B4-BE49-F238E27FC236}">
                <a16:creationId xmlns:a16="http://schemas.microsoft.com/office/drawing/2014/main" id="{95904172-257C-4265-95BE-ECEC057C6A4A}"/>
              </a:ext>
            </a:extLst>
          </p:cNvPr>
          <p:cNvGrpSpPr/>
          <p:nvPr userDrawn="1"/>
        </p:nvGrpSpPr>
        <p:grpSpPr>
          <a:xfrm flipH="1">
            <a:off x="1502269" y="4210677"/>
            <a:ext cx="1738239" cy="1743417"/>
            <a:chOff x="4067175" y="-2019300"/>
            <a:chExt cx="4220050" cy="4232623"/>
          </a:xfrm>
        </p:grpSpPr>
        <p:sp>
          <p:nvSpPr>
            <p:cNvPr id="95" name="Google Shape;330;p10">
              <a:extLst>
                <a:ext uri="{FF2B5EF4-FFF2-40B4-BE49-F238E27FC236}">
                  <a16:creationId xmlns:a16="http://schemas.microsoft.com/office/drawing/2014/main" id="{D9A1BFF8-F775-483E-8EA7-55C5A8578AAE}"/>
                </a:ext>
              </a:extLst>
            </p:cNvPr>
            <p:cNvSpPr/>
            <p:nvPr/>
          </p:nvSpPr>
          <p:spPr>
            <a:xfrm>
              <a:off x="5501258" y="-2019300"/>
              <a:ext cx="1351883" cy="989266"/>
            </a:xfrm>
            <a:custGeom>
              <a:avLst/>
              <a:gdLst/>
              <a:ahLst/>
              <a:cxnLst/>
              <a:rect l="l" t="t" r="r" b="b"/>
              <a:pathLst>
                <a:path w="1351883" h="989266" extrusionOk="0">
                  <a:moveTo>
                    <a:pt x="675989" y="0"/>
                  </a:moveTo>
                  <a:lnTo>
                    <a:pt x="1013936" y="494633"/>
                  </a:lnTo>
                  <a:lnTo>
                    <a:pt x="1351883" y="989267"/>
                  </a:lnTo>
                  <a:lnTo>
                    <a:pt x="675989" y="989267"/>
                  </a:lnTo>
                  <a:lnTo>
                    <a:pt x="0" y="989267"/>
                  </a:lnTo>
                  <a:lnTo>
                    <a:pt x="337947" y="494633"/>
                  </a:lnTo>
                  <a:close/>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6" name="Google Shape;331;p10">
              <a:extLst>
                <a:ext uri="{FF2B5EF4-FFF2-40B4-BE49-F238E27FC236}">
                  <a16:creationId xmlns:a16="http://schemas.microsoft.com/office/drawing/2014/main" id="{4ECF882E-7145-46FA-8A1B-74CA0A63C86B}"/>
                </a:ext>
              </a:extLst>
            </p:cNvPr>
            <p:cNvSpPr/>
            <p:nvPr/>
          </p:nvSpPr>
          <p:spPr>
            <a:xfrm>
              <a:off x="5602605" y="-819151"/>
              <a:ext cx="1149191" cy="2916745"/>
            </a:xfrm>
            <a:custGeom>
              <a:avLst/>
              <a:gdLst/>
              <a:ahLst/>
              <a:cxnLst/>
              <a:rect l="l" t="t" r="r" b="b"/>
              <a:pathLst>
                <a:path w="1149191" h="2916745" extrusionOk="0">
                  <a:moveTo>
                    <a:pt x="1149191" y="2916746"/>
                  </a:moveTo>
                  <a:lnTo>
                    <a:pt x="1149191" y="0"/>
                  </a:lnTo>
                  <a:lnTo>
                    <a:pt x="0" y="0"/>
                  </a:lnTo>
                  <a:lnTo>
                    <a:pt x="0" y="2916746"/>
                  </a:lnTo>
                </a:path>
              </a:pathLst>
            </a:custGeom>
            <a:solidFill>
              <a:srgbClr val="E9AA5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7" name="Google Shape;332;p10">
              <a:extLst>
                <a:ext uri="{FF2B5EF4-FFF2-40B4-BE49-F238E27FC236}">
                  <a16:creationId xmlns:a16="http://schemas.microsoft.com/office/drawing/2014/main" id="{05B51674-F511-4F1C-AFDF-870244D1A198}"/>
                </a:ext>
              </a:extLst>
            </p:cNvPr>
            <p:cNvSpPr/>
            <p:nvPr/>
          </p:nvSpPr>
          <p:spPr>
            <a:xfrm>
              <a:off x="5377148" y="-1437418"/>
              <a:ext cx="1600104" cy="741807"/>
            </a:xfrm>
            <a:custGeom>
              <a:avLst/>
              <a:gdLst/>
              <a:ahLst/>
              <a:cxnLst/>
              <a:rect l="l" t="t" r="r" b="b"/>
              <a:pathLst>
                <a:path w="1600104" h="741807" extrusionOk="0">
                  <a:moveTo>
                    <a:pt x="0" y="0"/>
                  </a:moveTo>
                  <a:lnTo>
                    <a:pt x="241840" y="0"/>
                  </a:lnTo>
                  <a:lnTo>
                    <a:pt x="241840" y="164497"/>
                  </a:lnTo>
                  <a:lnTo>
                    <a:pt x="554546" y="164497"/>
                  </a:lnTo>
                  <a:lnTo>
                    <a:pt x="554546" y="0"/>
                  </a:lnTo>
                  <a:lnTo>
                    <a:pt x="1045559" y="0"/>
                  </a:lnTo>
                  <a:lnTo>
                    <a:pt x="1045559" y="164497"/>
                  </a:lnTo>
                  <a:lnTo>
                    <a:pt x="1358265" y="164497"/>
                  </a:lnTo>
                  <a:lnTo>
                    <a:pt x="1358265" y="0"/>
                  </a:lnTo>
                  <a:lnTo>
                    <a:pt x="1600105" y="0"/>
                  </a:lnTo>
                  <a:lnTo>
                    <a:pt x="1600105" y="741807"/>
                  </a:lnTo>
                  <a:lnTo>
                    <a:pt x="0" y="741807"/>
                  </a:lnTo>
                  <a:close/>
                </a:path>
              </a:pathLst>
            </a:custGeom>
            <a:solidFill>
              <a:srgbClr val="FFDF8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8" name="Google Shape;333;p10">
              <a:extLst>
                <a:ext uri="{FF2B5EF4-FFF2-40B4-BE49-F238E27FC236}">
                  <a16:creationId xmlns:a16="http://schemas.microsoft.com/office/drawing/2014/main" id="{AEEB1F4C-398B-4B7D-B6EC-D94352A4C630}"/>
                </a:ext>
              </a:extLst>
            </p:cNvPr>
            <p:cNvSpPr/>
            <p:nvPr/>
          </p:nvSpPr>
          <p:spPr>
            <a:xfrm>
              <a:off x="5377148" y="-1437418"/>
              <a:ext cx="1600104" cy="741807"/>
            </a:xfrm>
            <a:custGeom>
              <a:avLst/>
              <a:gdLst/>
              <a:ahLst/>
              <a:cxnLst/>
              <a:rect l="l" t="t" r="r" b="b"/>
              <a:pathLst>
                <a:path w="1600104" h="741807" extrusionOk="0">
                  <a:moveTo>
                    <a:pt x="0" y="0"/>
                  </a:moveTo>
                  <a:lnTo>
                    <a:pt x="241840" y="0"/>
                  </a:lnTo>
                  <a:lnTo>
                    <a:pt x="241840" y="164497"/>
                  </a:lnTo>
                  <a:lnTo>
                    <a:pt x="554546" y="164497"/>
                  </a:lnTo>
                  <a:lnTo>
                    <a:pt x="554546" y="0"/>
                  </a:lnTo>
                  <a:lnTo>
                    <a:pt x="1045559" y="0"/>
                  </a:lnTo>
                  <a:lnTo>
                    <a:pt x="1045559" y="164497"/>
                  </a:lnTo>
                  <a:lnTo>
                    <a:pt x="1358265" y="164497"/>
                  </a:lnTo>
                  <a:lnTo>
                    <a:pt x="1358265" y="0"/>
                  </a:lnTo>
                  <a:lnTo>
                    <a:pt x="1600105" y="0"/>
                  </a:lnTo>
                  <a:lnTo>
                    <a:pt x="1600105" y="741807"/>
                  </a:lnTo>
                  <a:lnTo>
                    <a:pt x="0" y="741807"/>
                  </a:lnTo>
                  <a:close/>
                </a:path>
              </a:pathLst>
            </a:custGeom>
            <a:solidFill>
              <a:srgbClr val="F9BC6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9" name="Google Shape;334;p10">
              <a:extLst>
                <a:ext uri="{FF2B5EF4-FFF2-40B4-BE49-F238E27FC236}">
                  <a16:creationId xmlns:a16="http://schemas.microsoft.com/office/drawing/2014/main" id="{3486D52D-8806-49B0-A090-973E65F53F2E}"/>
                </a:ext>
              </a:extLst>
            </p:cNvPr>
            <p:cNvSpPr/>
            <p:nvPr/>
          </p:nvSpPr>
          <p:spPr>
            <a:xfrm>
              <a:off x="4067175" y="-165070"/>
              <a:ext cx="1032700" cy="478726"/>
            </a:xfrm>
            <a:custGeom>
              <a:avLst/>
              <a:gdLst/>
              <a:ahLst/>
              <a:cxnLst/>
              <a:rect l="l" t="t" r="r" b="b"/>
              <a:pathLst>
                <a:path w="1032700" h="478726" extrusionOk="0">
                  <a:moveTo>
                    <a:pt x="0" y="0"/>
                  </a:moveTo>
                  <a:lnTo>
                    <a:pt x="156115" y="0"/>
                  </a:lnTo>
                  <a:lnTo>
                    <a:pt x="156115" y="106108"/>
                  </a:lnTo>
                  <a:lnTo>
                    <a:pt x="357949" y="106108"/>
                  </a:lnTo>
                  <a:lnTo>
                    <a:pt x="357949" y="0"/>
                  </a:lnTo>
                  <a:lnTo>
                    <a:pt x="674846" y="0"/>
                  </a:lnTo>
                  <a:lnTo>
                    <a:pt x="674846" y="106108"/>
                  </a:lnTo>
                  <a:lnTo>
                    <a:pt x="876681" y="106108"/>
                  </a:lnTo>
                  <a:lnTo>
                    <a:pt x="876681" y="0"/>
                  </a:lnTo>
                  <a:lnTo>
                    <a:pt x="1032700" y="0"/>
                  </a:lnTo>
                  <a:lnTo>
                    <a:pt x="1032700" y="478726"/>
                  </a:lnTo>
                  <a:lnTo>
                    <a:pt x="0" y="478726"/>
                  </a:lnTo>
                  <a:close/>
                </a:path>
              </a:pathLst>
            </a:custGeom>
            <a:solidFill>
              <a:srgbClr val="FFDF8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0" name="Google Shape;335;p10">
              <a:extLst>
                <a:ext uri="{FF2B5EF4-FFF2-40B4-BE49-F238E27FC236}">
                  <a16:creationId xmlns:a16="http://schemas.microsoft.com/office/drawing/2014/main" id="{31963093-C2B5-4EF2-954A-76B0C772C47A}"/>
                </a:ext>
              </a:extLst>
            </p:cNvPr>
            <p:cNvSpPr/>
            <p:nvPr/>
          </p:nvSpPr>
          <p:spPr>
            <a:xfrm>
              <a:off x="4203192" y="252982"/>
              <a:ext cx="741711" cy="1882425"/>
            </a:xfrm>
            <a:custGeom>
              <a:avLst/>
              <a:gdLst/>
              <a:ahLst/>
              <a:cxnLst/>
              <a:rect l="l" t="t" r="r" b="b"/>
              <a:pathLst>
                <a:path w="741711" h="1882425" extrusionOk="0">
                  <a:moveTo>
                    <a:pt x="741712" y="1882426"/>
                  </a:moveTo>
                  <a:lnTo>
                    <a:pt x="741712" y="0"/>
                  </a:lnTo>
                  <a:lnTo>
                    <a:pt x="0" y="0"/>
                  </a:lnTo>
                  <a:lnTo>
                    <a:pt x="0" y="1882426"/>
                  </a:lnTo>
                </a:path>
              </a:pathLst>
            </a:custGeom>
            <a:solidFill>
              <a:srgbClr val="F9BC6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1" name="Google Shape;336;p10">
              <a:extLst>
                <a:ext uri="{FF2B5EF4-FFF2-40B4-BE49-F238E27FC236}">
                  <a16:creationId xmlns:a16="http://schemas.microsoft.com/office/drawing/2014/main" id="{6B6288F1-5DF9-49EA-9FF4-A424ED314645}"/>
                </a:ext>
              </a:extLst>
            </p:cNvPr>
            <p:cNvSpPr/>
            <p:nvPr/>
          </p:nvSpPr>
          <p:spPr>
            <a:xfrm>
              <a:off x="4067175" y="-165070"/>
              <a:ext cx="1032700" cy="478726"/>
            </a:xfrm>
            <a:custGeom>
              <a:avLst/>
              <a:gdLst/>
              <a:ahLst/>
              <a:cxnLst/>
              <a:rect l="l" t="t" r="r" b="b"/>
              <a:pathLst>
                <a:path w="1032700" h="478726" extrusionOk="0">
                  <a:moveTo>
                    <a:pt x="0" y="0"/>
                  </a:moveTo>
                  <a:lnTo>
                    <a:pt x="156115" y="0"/>
                  </a:lnTo>
                  <a:lnTo>
                    <a:pt x="156115" y="106108"/>
                  </a:lnTo>
                  <a:lnTo>
                    <a:pt x="357949" y="106108"/>
                  </a:lnTo>
                  <a:lnTo>
                    <a:pt x="357949" y="0"/>
                  </a:lnTo>
                  <a:lnTo>
                    <a:pt x="674846" y="0"/>
                  </a:lnTo>
                  <a:lnTo>
                    <a:pt x="674846" y="106108"/>
                  </a:lnTo>
                  <a:lnTo>
                    <a:pt x="876681" y="106108"/>
                  </a:lnTo>
                  <a:lnTo>
                    <a:pt x="876681" y="0"/>
                  </a:lnTo>
                  <a:lnTo>
                    <a:pt x="1032700" y="0"/>
                  </a:lnTo>
                  <a:lnTo>
                    <a:pt x="1032700" y="478726"/>
                  </a:lnTo>
                  <a:lnTo>
                    <a:pt x="0" y="478726"/>
                  </a:lnTo>
                  <a:close/>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2" name="Google Shape;337;p10">
              <a:extLst>
                <a:ext uri="{FF2B5EF4-FFF2-40B4-BE49-F238E27FC236}">
                  <a16:creationId xmlns:a16="http://schemas.microsoft.com/office/drawing/2014/main" id="{A554839A-3315-4A91-B44D-E1A1D6E67F99}"/>
                </a:ext>
              </a:extLst>
            </p:cNvPr>
            <p:cNvSpPr/>
            <p:nvPr/>
          </p:nvSpPr>
          <p:spPr>
            <a:xfrm>
              <a:off x="7254525" y="-165070"/>
              <a:ext cx="1032700" cy="478726"/>
            </a:xfrm>
            <a:custGeom>
              <a:avLst/>
              <a:gdLst/>
              <a:ahLst/>
              <a:cxnLst/>
              <a:rect l="l" t="t" r="r" b="b"/>
              <a:pathLst>
                <a:path w="1032700" h="478726" extrusionOk="0">
                  <a:moveTo>
                    <a:pt x="0" y="0"/>
                  </a:moveTo>
                  <a:lnTo>
                    <a:pt x="156020" y="0"/>
                  </a:lnTo>
                  <a:lnTo>
                    <a:pt x="156020" y="106108"/>
                  </a:lnTo>
                  <a:lnTo>
                    <a:pt x="357949" y="106108"/>
                  </a:lnTo>
                  <a:lnTo>
                    <a:pt x="357949" y="0"/>
                  </a:lnTo>
                  <a:lnTo>
                    <a:pt x="674751" y="0"/>
                  </a:lnTo>
                  <a:lnTo>
                    <a:pt x="674751" y="106108"/>
                  </a:lnTo>
                  <a:lnTo>
                    <a:pt x="876586" y="106108"/>
                  </a:lnTo>
                  <a:lnTo>
                    <a:pt x="876586" y="0"/>
                  </a:lnTo>
                  <a:lnTo>
                    <a:pt x="1032700" y="0"/>
                  </a:lnTo>
                  <a:lnTo>
                    <a:pt x="1032700" y="478726"/>
                  </a:lnTo>
                  <a:lnTo>
                    <a:pt x="0" y="478726"/>
                  </a:lnTo>
                  <a:close/>
                </a:path>
              </a:pathLst>
            </a:custGeom>
            <a:solidFill>
              <a:srgbClr val="FFDF8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3" name="Google Shape;338;p10">
              <a:extLst>
                <a:ext uri="{FF2B5EF4-FFF2-40B4-BE49-F238E27FC236}">
                  <a16:creationId xmlns:a16="http://schemas.microsoft.com/office/drawing/2014/main" id="{9CF5FA59-7AF1-49FD-BBB5-1FB53ECDBBB9}"/>
                </a:ext>
              </a:extLst>
            </p:cNvPr>
            <p:cNvSpPr/>
            <p:nvPr/>
          </p:nvSpPr>
          <p:spPr>
            <a:xfrm>
              <a:off x="7399972" y="291082"/>
              <a:ext cx="741711" cy="1882425"/>
            </a:xfrm>
            <a:custGeom>
              <a:avLst/>
              <a:gdLst/>
              <a:ahLst/>
              <a:cxnLst/>
              <a:rect l="l" t="t" r="r" b="b"/>
              <a:pathLst>
                <a:path w="741711" h="1882425" extrusionOk="0">
                  <a:moveTo>
                    <a:pt x="741712" y="1882426"/>
                  </a:moveTo>
                  <a:lnTo>
                    <a:pt x="741712" y="0"/>
                  </a:lnTo>
                  <a:lnTo>
                    <a:pt x="0" y="0"/>
                  </a:lnTo>
                  <a:lnTo>
                    <a:pt x="0" y="1882426"/>
                  </a:lnTo>
                </a:path>
              </a:pathLst>
            </a:custGeom>
            <a:solidFill>
              <a:srgbClr val="F9BC6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4" name="Google Shape;339;p10">
              <a:extLst>
                <a:ext uri="{FF2B5EF4-FFF2-40B4-BE49-F238E27FC236}">
                  <a16:creationId xmlns:a16="http://schemas.microsoft.com/office/drawing/2014/main" id="{92FD3FA2-00C3-460D-A3B5-AD1564ED30EE}"/>
                </a:ext>
              </a:extLst>
            </p:cNvPr>
            <p:cNvSpPr/>
            <p:nvPr/>
          </p:nvSpPr>
          <p:spPr>
            <a:xfrm>
              <a:off x="7254525" y="-165070"/>
              <a:ext cx="1032700" cy="478726"/>
            </a:xfrm>
            <a:custGeom>
              <a:avLst/>
              <a:gdLst/>
              <a:ahLst/>
              <a:cxnLst/>
              <a:rect l="l" t="t" r="r" b="b"/>
              <a:pathLst>
                <a:path w="1032700" h="478726" extrusionOk="0">
                  <a:moveTo>
                    <a:pt x="0" y="0"/>
                  </a:moveTo>
                  <a:lnTo>
                    <a:pt x="156020" y="0"/>
                  </a:lnTo>
                  <a:lnTo>
                    <a:pt x="156020" y="106108"/>
                  </a:lnTo>
                  <a:lnTo>
                    <a:pt x="357949" y="106108"/>
                  </a:lnTo>
                  <a:lnTo>
                    <a:pt x="357949" y="0"/>
                  </a:lnTo>
                  <a:lnTo>
                    <a:pt x="674751" y="0"/>
                  </a:lnTo>
                  <a:lnTo>
                    <a:pt x="674751" y="106108"/>
                  </a:lnTo>
                  <a:lnTo>
                    <a:pt x="876586" y="106108"/>
                  </a:lnTo>
                  <a:lnTo>
                    <a:pt x="876586" y="0"/>
                  </a:lnTo>
                  <a:lnTo>
                    <a:pt x="1032700" y="0"/>
                  </a:lnTo>
                  <a:lnTo>
                    <a:pt x="1032700" y="478726"/>
                  </a:lnTo>
                  <a:lnTo>
                    <a:pt x="0" y="478726"/>
                  </a:lnTo>
                  <a:close/>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5" name="Google Shape;340;p10">
              <a:extLst>
                <a:ext uri="{FF2B5EF4-FFF2-40B4-BE49-F238E27FC236}">
                  <a16:creationId xmlns:a16="http://schemas.microsoft.com/office/drawing/2014/main" id="{18EC5FE2-CF7B-4455-B13D-7DA04F6F518F}"/>
                </a:ext>
              </a:extLst>
            </p:cNvPr>
            <p:cNvSpPr/>
            <p:nvPr/>
          </p:nvSpPr>
          <p:spPr>
            <a:xfrm>
              <a:off x="4935377" y="520921"/>
              <a:ext cx="2512795" cy="1692402"/>
            </a:xfrm>
            <a:custGeom>
              <a:avLst/>
              <a:gdLst/>
              <a:ahLst/>
              <a:cxnLst/>
              <a:rect l="l" t="t" r="r" b="b"/>
              <a:pathLst>
                <a:path w="2445543" h="1692402" extrusionOk="0">
                  <a:moveTo>
                    <a:pt x="0" y="1692402"/>
                  </a:moveTo>
                  <a:lnTo>
                    <a:pt x="0" y="0"/>
                  </a:lnTo>
                  <a:lnTo>
                    <a:pt x="199454" y="0"/>
                  </a:lnTo>
                  <a:lnTo>
                    <a:pt x="199454" y="125825"/>
                  </a:lnTo>
                  <a:lnTo>
                    <a:pt x="401288" y="125825"/>
                  </a:lnTo>
                  <a:lnTo>
                    <a:pt x="401288" y="0"/>
                  </a:lnTo>
                  <a:lnTo>
                    <a:pt x="660654" y="0"/>
                  </a:lnTo>
                  <a:lnTo>
                    <a:pt x="660654" y="125825"/>
                  </a:lnTo>
                  <a:cubicBezTo>
                    <a:pt x="727901" y="125825"/>
                    <a:pt x="795242" y="125825"/>
                    <a:pt x="862489" y="125825"/>
                  </a:cubicBezTo>
                  <a:lnTo>
                    <a:pt x="862489" y="0"/>
                  </a:lnTo>
                  <a:lnTo>
                    <a:pt x="1121854" y="0"/>
                  </a:lnTo>
                  <a:lnTo>
                    <a:pt x="1121854" y="125825"/>
                  </a:lnTo>
                  <a:cubicBezTo>
                    <a:pt x="1189101" y="125825"/>
                    <a:pt x="1256443" y="125825"/>
                    <a:pt x="1323689" y="125825"/>
                  </a:cubicBezTo>
                  <a:lnTo>
                    <a:pt x="1323689" y="0"/>
                  </a:lnTo>
                  <a:lnTo>
                    <a:pt x="1583055" y="0"/>
                  </a:lnTo>
                  <a:lnTo>
                    <a:pt x="1583055" y="125825"/>
                  </a:lnTo>
                  <a:cubicBezTo>
                    <a:pt x="1650302" y="125825"/>
                    <a:pt x="1717643" y="125825"/>
                    <a:pt x="1784890" y="125825"/>
                  </a:cubicBezTo>
                  <a:lnTo>
                    <a:pt x="1784890" y="0"/>
                  </a:lnTo>
                  <a:lnTo>
                    <a:pt x="2044256" y="0"/>
                  </a:lnTo>
                  <a:lnTo>
                    <a:pt x="2044256" y="125825"/>
                  </a:lnTo>
                  <a:lnTo>
                    <a:pt x="2246090" y="125825"/>
                  </a:lnTo>
                  <a:lnTo>
                    <a:pt x="2246090" y="0"/>
                  </a:lnTo>
                  <a:lnTo>
                    <a:pt x="2445544" y="0"/>
                  </a:lnTo>
                  <a:lnTo>
                    <a:pt x="2445544" y="1692402"/>
                  </a:lnTo>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6" name="Google Shape;341;p10">
              <a:extLst>
                <a:ext uri="{FF2B5EF4-FFF2-40B4-BE49-F238E27FC236}">
                  <a16:creationId xmlns:a16="http://schemas.microsoft.com/office/drawing/2014/main" id="{D9B772F8-FA3C-4DE8-881C-9BB64A08DA5A}"/>
                </a:ext>
              </a:extLst>
            </p:cNvPr>
            <p:cNvSpPr/>
            <p:nvPr/>
          </p:nvSpPr>
          <p:spPr>
            <a:xfrm>
              <a:off x="5742602" y="982979"/>
              <a:ext cx="897070" cy="1230344"/>
            </a:xfrm>
            <a:custGeom>
              <a:avLst/>
              <a:gdLst/>
              <a:ahLst/>
              <a:cxnLst/>
              <a:rect l="l" t="t" r="r" b="b"/>
              <a:pathLst>
                <a:path w="873061" h="1230344" extrusionOk="0">
                  <a:moveTo>
                    <a:pt x="0" y="1230344"/>
                  </a:moveTo>
                  <a:lnTo>
                    <a:pt x="0" y="436531"/>
                  </a:lnTo>
                  <a:cubicBezTo>
                    <a:pt x="0" y="196405"/>
                    <a:pt x="196405" y="0"/>
                    <a:pt x="436531" y="0"/>
                  </a:cubicBezTo>
                  <a:lnTo>
                    <a:pt x="436531" y="0"/>
                  </a:lnTo>
                  <a:cubicBezTo>
                    <a:pt x="676656" y="0"/>
                    <a:pt x="873062" y="196405"/>
                    <a:pt x="873062" y="436531"/>
                  </a:cubicBezTo>
                  <a:lnTo>
                    <a:pt x="873062" y="1230344"/>
                  </a:lnTo>
                </a:path>
              </a:pathLst>
            </a:custGeom>
            <a:solidFill>
              <a:srgbClr val="E9AA5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7" name="Google Shape;342;p10">
              <a:extLst>
                <a:ext uri="{FF2B5EF4-FFF2-40B4-BE49-F238E27FC236}">
                  <a16:creationId xmlns:a16="http://schemas.microsoft.com/office/drawing/2014/main" id="{C59D041E-1CF5-4AC3-AA7D-450BF28FD222}"/>
                </a:ext>
              </a:extLst>
            </p:cNvPr>
            <p:cNvSpPr/>
            <p:nvPr/>
          </p:nvSpPr>
          <p:spPr>
            <a:xfrm>
              <a:off x="5872770" y="1161477"/>
              <a:ext cx="636738" cy="873251"/>
            </a:xfrm>
            <a:custGeom>
              <a:avLst/>
              <a:gdLst/>
              <a:ahLst/>
              <a:cxnLst/>
              <a:rect l="l" t="t" r="r" b="b"/>
              <a:pathLst>
                <a:path w="619696" h="873251" extrusionOk="0">
                  <a:moveTo>
                    <a:pt x="0" y="873252"/>
                  </a:moveTo>
                  <a:lnTo>
                    <a:pt x="0" y="309848"/>
                  </a:lnTo>
                  <a:cubicBezTo>
                    <a:pt x="0" y="139446"/>
                    <a:pt x="139446" y="0"/>
                    <a:pt x="309848" y="0"/>
                  </a:cubicBezTo>
                  <a:lnTo>
                    <a:pt x="309848" y="0"/>
                  </a:lnTo>
                  <a:cubicBezTo>
                    <a:pt x="480251" y="0"/>
                    <a:pt x="619697" y="139446"/>
                    <a:pt x="619697" y="309848"/>
                  </a:cubicBezTo>
                  <a:lnTo>
                    <a:pt x="619697" y="873252"/>
                  </a:lnTo>
                </a:path>
              </a:pathLst>
            </a:custGeom>
            <a:solidFill>
              <a:srgbClr val="F9BC6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grpSp>
        <p:nvGrpSpPr>
          <p:cNvPr id="22" name="Google Shape;343;p10">
            <a:extLst>
              <a:ext uri="{FF2B5EF4-FFF2-40B4-BE49-F238E27FC236}">
                <a16:creationId xmlns:a16="http://schemas.microsoft.com/office/drawing/2014/main" id="{2E8AAFB6-B559-41F6-B4C5-F543119D4FC0}"/>
              </a:ext>
            </a:extLst>
          </p:cNvPr>
          <p:cNvGrpSpPr/>
          <p:nvPr userDrawn="1"/>
        </p:nvGrpSpPr>
        <p:grpSpPr>
          <a:xfrm flipH="1">
            <a:off x="283429" y="5930864"/>
            <a:ext cx="647105" cy="773048"/>
            <a:chOff x="12650622" y="-224128"/>
            <a:chExt cx="1467358" cy="1752944"/>
          </a:xfrm>
        </p:grpSpPr>
        <p:sp>
          <p:nvSpPr>
            <p:cNvPr id="89" name="Google Shape;344;p10">
              <a:extLst>
                <a:ext uri="{FF2B5EF4-FFF2-40B4-BE49-F238E27FC236}">
                  <a16:creationId xmlns:a16="http://schemas.microsoft.com/office/drawing/2014/main" id="{4F3F78FA-B9E2-498E-9193-D292252CBAE7}"/>
                </a:ext>
              </a:extLst>
            </p:cNvPr>
            <p:cNvSpPr/>
            <p:nvPr/>
          </p:nvSpPr>
          <p:spPr>
            <a:xfrm>
              <a:off x="13571194" y="819966"/>
              <a:ext cx="332853" cy="431863"/>
            </a:xfrm>
            <a:custGeom>
              <a:avLst/>
              <a:gdLst/>
              <a:ahLst/>
              <a:cxnLst/>
              <a:rect l="l" t="t" r="r" b="b"/>
              <a:pathLst>
                <a:path w="323945" h="431863" extrusionOk="0">
                  <a:moveTo>
                    <a:pt x="0" y="431863"/>
                  </a:moveTo>
                  <a:lnTo>
                    <a:pt x="323945" y="0"/>
                  </a:lnTo>
                  <a:cubicBezTo>
                    <a:pt x="320135" y="102870"/>
                    <a:pt x="283940" y="194215"/>
                    <a:pt x="235172" y="278606"/>
                  </a:cubicBezTo>
                </a:path>
              </a:pathLst>
            </a:custGeom>
            <a:solidFill>
              <a:srgbClr val="F3542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0" name="Google Shape;345;p10">
              <a:extLst>
                <a:ext uri="{FF2B5EF4-FFF2-40B4-BE49-F238E27FC236}">
                  <a16:creationId xmlns:a16="http://schemas.microsoft.com/office/drawing/2014/main" id="{C7B2F9E9-6929-4E64-A586-70D4E6F62606}"/>
                </a:ext>
              </a:extLst>
            </p:cNvPr>
            <p:cNvSpPr/>
            <p:nvPr/>
          </p:nvSpPr>
          <p:spPr>
            <a:xfrm>
              <a:off x="13532073" y="-140916"/>
              <a:ext cx="585906" cy="902398"/>
            </a:xfrm>
            <a:custGeom>
              <a:avLst/>
              <a:gdLst/>
              <a:ahLst/>
              <a:cxnLst/>
              <a:rect l="l" t="t" r="r" b="b"/>
              <a:pathLst>
                <a:path w="570225" h="902398" extrusionOk="0">
                  <a:moveTo>
                    <a:pt x="561308" y="0"/>
                  </a:moveTo>
                  <a:cubicBezTo>
                    <a:pt x="587121" y="101537"/>
                    <a:pt x="554164" y="183452"/>
                    <a:pt x="497586" y="281464"/>
                  </a:cubicBezTo>
                  <a:lnTo>
                    <a:pt x="139065" y="902399"/>
                  </a:lnTo>
                  <a:lnTo>
                    <a:pt x="0" y="757904"/>
                  </a:lnTo>
                  <a:lnTo>
                    <a:pt x="11716" y="736759"/>
                  </a:lnTo>
                  <a:lnTo>
                    <a:pt x="561308" y="0"/>
                  </a:lnTo>
                  <a:close/>
                </a:path>
              </a:pathLst>
            </a:custGeom>
            <a:solidFill>
              <a:srgbClr val="F3542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1" name="Google Shape;346;p10">
              <a:extLst>
                <a:ext uri="{FF2B5EF4-FFF2-40B4-BE49-F238E27FC236}">
                  <a16:creationId xmlns:a16="http://schemas.microsoft.com/office/drawing/2014/main" id="{F264E82F-7081-421F-9ECF-0D4EA451BB36}"/>
                </a:ext>
              </a:extLst>
            </p:cNvPr>
            <p:cNvSpPr/>
            <p:nvPr/>
          </p:nvSpPr>
          <p:spPr>
            <a:xfrm>
              <a:off x="12650622" y="496021"/>
              <a:ext cx="1254098" cy="1032795"/>
            </a:xfrm>
            <a:custGeom>
              <a:avLst/>
              <a:gdLst/>
              <a:ahLst/>
              <a:cxnLst/>
              <a:rect l="l" t="t" r="r" b="b"/>
              <a:pathLst>
                <a:path w="1220533" h="1032795" extrusionOk="0">
                  <a:moveTo>
                    <a:pt x="0" y="887254"/>
                  </a:moveTo>
                  <a:lnTo>
                    <a:pt x="525780" y="0"/>
                  </a:lnTo>
                  <a:lnTo>
                    <a:pt x="1220533" y="323945"/>
                  </a:lnTo>
                  <a:lnTo>
                    <a:pt x="816864" y="1032795"/>
                  </a:lnTo>
                </a:path>
              </a:pathLst>
            </a:custGeom>
            <a:solidFill>
              <a:srgbClr val="F5765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2" name="Google Shape;347;p10">
              <a:extLst>
                <a:ext uri="{FF2B5EF4-FFF2-40B4-BE49-F238E27FC236}">
                  <a16:creationId xmlns:a16="http://schemas.microsoft.com/office/drawing/2014/main" id="{C6B733C5-2494-4AFA-8785-B44634A0412C}"/>
                </a:ext>
              </a:extLst>
            </p:cNvPr>
            <p:cNvSpPr/>
            <p:nvPr/>
          </p:nvSpPr>
          <p:spPr>
            <a:xfrm>
              <a:off x="12786560" y="647373"/>
              <a:ext cx="948550" cy="804291"/>
            </a:xfrm>
            <a:custGeom>
              <a:avLst/>
              <a:gdLst/>
              <a:ahLst/>
              <a:cxnLst/>
              <a:rect l="l" t="t" r="r" b="b"/>
              <a:pathLst>
                <a:path w="923163" h="804291" extrusionOk="0">
                  <a:moveTo>
                    <a:pt x="0" y="747331"/>
                  </a:moveTo>
                  <a:lnTo>
                    <a:pt x="440150" y="0"/>
                  </a:lnTo>
                  <a:lnTo>
                    <a:pt x="923163" y="225171"/>
                  </a:lnTo>
                  <a:lnTo>
                    <a:pt x="592074" y="804291"/>
                  </a:lnTo>
                </a:path>
              </a:pathLst>
            </a:custGeom>
            <a:solidFill>
              <a:srgbClr val="F3542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3" name="Google Shape;348;p10">
              <a:extLst>
                <a:ext uri="{FF2B5EF4-FFF2-40B4-BE49-F238E27FC236}">
                  <a16:creationId xmlns:a16="http://schemas.microsoft.com/office/drawing/2014/main" id="{36A9D5F7-853E-4C7C-ACE2-8EFCA1230F52}"/>
                </a:ext>
              </a:extLst>
            </p:cNvPr>
            <p:cNvSpPr/>
            <p:nvPr/>
          </p:nvSpPr>
          <p:spPr>
            <a:xfrm>
              <a:off x="13238484" y="647373"/>
              <a:ext cx="496295" cy="297262"/>
            </a:xfrm>
            <a:custGeom>
              <a:avLst/>
              <a:gdLst/>
              <a:ahLst/>
              <a:cxnLst/>
              <a:rect l="l" t="t" r="r" b="b"/>
              <a:pathLst>
                <a:path w="483012" h="297262" extrusionOk="0">
                  <a:moveTo>
                    <a:pt x="0" y="0"/>
                  </a:moveTo>
                  <a:cubicBezTo>
                    <a:pt x="137541" y="277463"/>
                    <a:pt x="295370" y="379571"/>
                    <a:pt x="483013" y="225171"/>
                  </a:cubicBezTo>
                  <a:lnTo>
                    <a:pt x="0" y="0"/>
                  </a:ln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4" name="Google Shape;349;p10">
              <a:extLst>
                <a:ext uri="{FF2B5EF4-FFF2-40B4-BE49-F238E27FC236}">
                  <a16:creationId xmlns:a16="http://schemas.microsoft.com/office/drawing/2014/main" id="{1B4B5DB8-0F23-4C2A-97EE-FDB8BD39131D}"/>
                </a:ext>
              </a:extLst>
            </p:cNvPr>
            <p:cNvSpPr/>
            <p:nvPr/>
          </p:nvSpPr>
          <p:spPr>
            <a:xfrm>
              <a:off x="13399264" y="-224128"/>
              <a:ext cx="713523" cy="979895"/>
            </a:xfrm>
            <a:custGeom>
              <a:avLst/>
              <a:gdLst/>
              <a:ahLst/>
              <a:cxnLst/>
              <a:rect l="l" t="t" r="r" b="b"/>
              <a:pathLst>
                <a:path w="694426" h="979895" extrusionOk="0">
                  <a:moveTo>
                    <a:pt x="0" y="875025"/>
                  </a:moveTo>
                  <a:lnTo>
                    <a:pt x="425577" y="98737"/>
                  </a:lnTo>
                  <a:cubicBezTo>
                    <a:pt x="527400" y="-86905"/>
                    <a:pt x="780764" y="11393"/>
                    <a:pt x="664559" y="210275"/>
                  </a:cubicBezTo>
                  <a:lnTo>
                    <a:pt x="215170" y="979895"/>
                  </a:lnTo>
                  <a:lnTo>
                    <a:pt x="0" y="875025"/>
                  </a:lnTo>
                  <a:close/>
                </a:path>
              </a:pathLst>
            </a:custGeom>
            <a:solidFill>
              <a:srgbClr val="F5765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grpSp>
        <p:nvGrpSpPr>
          <p:cNvPr id="23" name="Google Shape;351;p10">
            <a:extLst>
              <a:ext uri="{FF2B5EF4-FFF2-40B4-BE49-F238E27FC236}">
                <a16:creationId xmlns:a16="http://schemas.microsoft.com/office/drawing/2014/main" id="{581E725F-8AA1-45BD-BA5F-6303F9D92F54}"/>
              </a:ext>
            </a:extLst>
          </p:cNvPr>
          <p:cNvGrpSpPr/>
          <p:nvPr userDrawn="1"/>
        </p:nvGrpSpPr>
        <p:grpSpPr>
          <a:xfrm flipH="1">
            <a:off x="2092592" y="5603187"/>
            <a:ext cx="923998" cy="943211"/>
            <a:chOff x="2148829" y="2424101"/>
            <a:chExt cx="2454481" cy="2453871"/>
          </a:xfrm>
        </p:grpSpPr>
        <p:sp>
          <p:nvSpPr>
            <p:cNvPr id="81" name="Google Shape;352;p10">
              <a:extLst>
                <a:ext uri="{FF2B5EF4-FFF2-40B4-BE49-F238E27FC236}">
                  <a16:creationId xmlns:a16="http://schemas.microsoft.com/office/drawing/2014/main" id="{6B2854EC-C6D9-496B-9FD2-02BD348D9B0B}"/>
                </a:ext>
              </a:extLst>
            </p:cNvPr>
            <p:cNvSpPr/>
            <p:nvPr/>
          </p:nvSpPr>
          <p:spPr>
            <a:xfrm>
              <a:off x="2414700" y="2858833"/>
              <a:ext cx="1640137" cy="2000434"/>
            </a:xfrm>
            <a:custGeom>
              <a:avLst/>
              <a:gdLst/>
              <a:ahLst/>
              <a:cxnLst/>
              <a:rect l="l" t="t" r="r" b="b"/>
              <a:pathLst>
                <a:path w="1640137" h="2000434" extrusionOk="0">
                  <a:moveTo>
                    <a:pt x="1573116" y="1578"/>
                  </a:moveTo>
                  <a:cubicBezTo>
                    <a:pt x="1569401" y="-1280"/>
                    <a:pt x="1567782" y="-232"/>
                    <a:pt x="1566734" y="-137"/>
                  </a:cubicBezTo>
                  <a:cubicBezTo>
                    <a:pt x="1565591" y="-41"/>
                    <a:pt x="1564734" y="54"/>
                    <a:pt x="1563877" y="244"/>
                  </a:cubicBezTo>
                  <a:cubicBezTo>
                    <a:pt x="1562258" y="626"/>
                    <a:pt x="1560543" y="1197"/>
                    <a:pt x="1558448" y="1864"/>
                  </a:cubicBezTo>
                  <a:cubicBezTo>
                    <a:pt x="1554257" y="3197"/>
                    <a:pt x="1548827" y="5197"/>
                    <a:pt x="1542255" y="7769"/>
                  </a:cubicBezTo>
                  <a:cubicBezTo>
                    <a:pt x="1529015" y="12913"/>
                    <a:pt x="1511299" y="20342"/>
                    <a:pt x="1492249" y="28629"/>
                  </a:cubicBezTo>
                  <a:cubicBezTo>
                    <a:pt x="1454149" y="45202"/>
                    <a:pt x="1410524" y="65205"/>
                    <a:pt x="1385283" y="78445"/>
                  </a:cubicBezTo>
                  <a:cubicBezTo>
                    <a:pt x="1037144" y="261420"/>
                    <a:pt x="648810" y="572030"/>
                    <a:pt x="341438" y="913120"/>
                  </a:cubicBezTo>
                  <a:cubicBezTo>
                    <a:pt x="256571" y="993416"/>
                    <a:pt x="105123" y="1184488"/>
                    <a:pt x="81977" y="1263831"/>
                  </a:cubicBezTo>
                  <a:cubicBezTo>
                    <a:pt x="11016" y="1394133"/>
                    <a:pt x="-16225" y="1497289"/>
                    <a:pt x="8921" y="1562725"/>
                  </a:cubicBezTo>
                  <a:cubicBezTo>
                    <a:pt x="17017" y="1583871"/>
                    <a:pt x="41591" y="1611684"/>
                    <a:pt x="96932" y="1668453"/>
                  </a:cubicBezTo>
                  <a:cubicBezTo>
                    <a:pt x="104075" y="1675787"/>
                    <a:pt x="121411" y="1690170"/>
                    <a:pt x="144842" y="1708934"/>
                  </a:cubicBezTo>
                  <a:cubicBezTo>
                    <a:pt x="168274" y="1727698"/>
                    <a:pt x="197134" y="1750559"/>
                    <a:pt x="226472" y="1772657"/>
                  </a:cubicBezTo>
                  <a:cubicBezTo>
                    <a:pt x="320578" y="1843427"/>
                    <a:pt x="342486" y="1857524"/>
                    <a:pt x="405827" y="1888861"/>
                  </a:cubicBezTo>
                  <a:cubicBezTo>
                    <a:pt x="533653" y="1952012"/>
                    <a:pt x="688053" y="1999161"/>
                    <a:pt x="774159" y="2000018"/>
                  </a:cubicBezTo>
                  <a:cubicBezTo>
                    <a:pt x="854264" y="2000875"/>
                    <a:pt x="960468" y="1964109"/>
                    <a:pt x="1041621" y="1908388"/>
                  </a:cubicBezTo>
                  <a:cubicBezTo>
                    <a:pt x="1181162" y="1812471"/>
                    <a:pt x="1319561" y="1636735"/>
                    <a:pt x="1421383" y="1427661"/>
                  </a:cubicBezTo>
                  <a:cubicBezTo>
                    <a:pt x="1598452" y="1064473"/>
                    <a:pt x="1677415" y="590985"/>
                    <a:pt x="1622836" y="218557"/>
                  </a:cubicBezTo>
                  <a:cubicBezTo>
                    <a:pt x="1617217" y="180362"/>
                    <a:pt x="1607406" y="128832"/>
                    <a:pt x="1597976" y="85969"/>
                  </a:cubicBezTo>
                  <a:cubicBezTo>
                    <a:pt x="1593214" y="64538"/>
                    <a:pt x="1588547" y="45202"/>
                    <a:pt x="1584641" y="30820"/>
                  </a:cubicBezTo>
                  <a:cubicBezTo>
                    <a:pt x="1582736" y="23676"/>
                    <a:pt x="1581022" y="17770"/>
                    <a:pt x="1579498" y="13294"/>
                  </a:cubicBezTo>
                  <a:cubicBezTo>
                    <a:pt x="1578736" y="11008"/>
                    <a:pt x="1578069" y="9103"/>
                    <a:pt x="1577307" y="7388"/>
                  </a:cubicBezTo>
                  <a:cubicBezTo>
                    <a:pt x="1576355" y="5578"/>
                    <a:pt x="1576450" y="4054"/>
                    <a:pt x="1573116" y="1578"/>
                  </a:cubicBezTo>
                  <a:lnTo>
                    <a:pt x="1573116" y="1578"/>
                  </a:lnTo>
                  <a:close/>
                </a:path>
              </a:pathLst>
            </a:custGeom>
            <a:solidFill>
              <a:srgbClr val="BFBB1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2" name="Google Shape;353;p10">
              <a:extLst>
                <a:ext uri="{FF2B5EF4-FFF2-40B4-BE49-F238E27FC236}">
                  <a16:creationId xmlns:a16="http://schemas.microsoft.com/office/drawing/2014/main" id="{376FBCC1-8A89-4384-9329-96C34E7F20DF}"/>
                </a:ext>
              </a:extLst>
            </p:cNvPr>
            <p:cNvSpPr/>
            <p:nvPr/>
          </p:nvSpPr>
          <p:spPr>
            <a:xfrm>
              <a:off x="3996225" y="2810413"/>
              <a:ext cx="607085" cy="1076528"/>
            </a:xfrm>
            <a:custGeom>
              <a:avLst/>
              <a:gdLst/>
              <a:ahLst/>
              <a:cxnLst/>
              <a:rect l="l" t="t" r="r" b="b"/>
              <a:pathLst>
                <a:path w="607085" h="1076528" extrusionOk="0">
                  <a:moveTo>
                    <a:pt x="291343" y="24185"/>
                  </a:moveTo>
                  <a:cubicBezTo>
                    <a:pt x="275817" y="13041"/>
                    <a:pt x="260101" y="7421"/>
                    <a:pt x="240098" y="3040"/>
                  </a:cubicBezTo>
                  <a:cubicBezTo>
                    <a:pt x="218667" y="-1627"/>
                    <a:pt x="187520" y="-1246"/>
                    <a:pt x="153040" y="2373"/>
                  </a:cubicBezTo>
                  <a:cubicBezTo>
                    <a:pt x="118750" y="6088"/>
                    <a:pt x="81602" y="13232"/>
                    <a:pt x="50360" y="22852"/>
                  </a:cubicBezTo>
                  <a:cubicBezTo>
                    <a:pt x="50265" y="22852"/>
                    <a:pt x="50075" y="22852"/>
                    <a:pt x="49979" y="22947"/>
                  </a:cubicBezTo>
                  <a:lnTo>
                    <a:pt x="7117" y="35425"/>
                  </a:lnTo>
                  <a:cubicBezTo>
                    <a:pt x="-693" y="37616"/>
                    <a:pt x="-2980" y="49808"/>
                    <a:pt x="3593" y="54666"/>
                  </a:cubicBezTo>
                  <a:lnTo>
                    <a:pt x="103415" y="129151"/>
                  </a:lnTo>
                  <a:cubicBezTo>
                    <a:pt x="103510" y="129246"/>
                    <a:pt x="103510" y="129246"/>
                    <a:pt x="103605" y="129342"/>
                  </a:cubicBezTo>
                  <a:cubicBezTo>
                    <a:pt x="177233" y="186587"/>
                    <a:pt x="212666" y="217448"/>
                    <a:pt x="255815" y="262692"/>
                  </a:cubicBezTo>
                  <a:cubicBezTo>
                    <a:pt x="439552" y="454906"/>
                    <a:pt x="547946" y="677219"/>
                    <a:pt x="569092" y="902105"/>
                  </a:cubicBezTo>
                  <a:cubicBezTo>
                    <a:pt x="570711" y="919440"/>
                    <a:pt x="572521" y="935061"/>
                    <a:pt x="574140" y="946681"/>
                  </a:cubicBezTo>
                  <a:cubicBezTo>
                    <a:pt x="574902" y="952492"/>
                    <a:pt x="575855" y="957255"/>
                    <a:pt x="576521" y="960779"/>
                  </a:cubicBezTo>
                  <a:cubicBezTo>
                    <a:pt x="578331" y="988496"/>
                    <a:pt x="573664" y="1046504"/>
                    <a:pt x="571664" y="1076127"/>
                  </a:cubicBezTo>
                  <a:cubicBezTo>
                    <a:pt x="583665" y="1051362"/>
                    <a:pt x="598714" y="968208"/>
                    <a:pt x="600715" y="962017"/>
                  </a:cubicBezTo>
                  <a:cubicBezTo>
                    <a:pt x="601382" y="958969"/>
                    <a:pt x="601667" y="955350"/>
                    <a:pt x="602239" y="950872"/>
                  </a:cubicBezTo>
                  <a:cubicBezTo>
                    <a:pt x="603191" y="941919"/>
                    <a:pt x="604239" y="929823"/>
                    <a:pt x="605001" y="915916"/>
                  </a:cubicBezTo>
                  <a:cubicBezTo>
                    <a:pt x="606525" y="887912"/>
                    <a:pt x="607096" y="852860"/>
                    <a:pt x="606716" y="823238"/>
                  </a:cubicBezTo>
                  <a:cubicBezTo>
                    <a:pt x="603287" y="565587"/>
                    <a:pt x="515466" y="307935"/>
                    <a:pt x="360399" y="101433"/>
                  </a:cubicBezTo>
                  <a:cubicBezTo>
                    <a:pt x="333539" y="65619"/>
                    <a:pt x="315727" y="44093"/>
                    <a:pt x="298106" y="29424"/>
                  </a:cubicBezTo>
                  <a:cubicBezTo>
                    <a:pt x="295820" y="27519"/>
                    <a:pt x="293534" y="25805"/>
                    <a:pt x="291343" y="24185"/>
                  </a:cubicBezTo>
                  <a:lnTo>
                    <a:pt x="291343" y="24185"/>
                  </a:lnTo>
                  <a:close/>
                </a:path>
              </a:pathLst>
            </a:custGeom>
            <a:solidFill>
              <a:srgbClr val="C93C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3" name="Google Shape;354;p10">
              <a:extLst>
                <a:ext uri="{FF2B5EF4-FFF2-40B4-BE49-F238E27FC236}">
                  <a16:creationId xmlns:a16="http://schemas.microsoft.com/office/drawing/2014/main" id="{263AFD13-4350-4B2E-A9EB-9F47CD6961F2}"/>
                </a:ext>
              </a:extLst>
            </p:cNvPr>
            <p:cNvSpPr/>
            <p:nvPr/>
          </p:nvSpPr>
          <p:spPr>
            <a:xfrm>
              <a:off x="2148829" y="2632235"/>
              <a:ext cx="1830416" cy="1792106"/>
            </a:xfrm>
            <a:custGeom>
              <a:avLst/>
              <a:gdLst/>
              <a:ahLst/>
              <a:cxnLst/>
              <a:rect l="l" t="t" r="r" b="b"/>
              <a:pathLst>
                <a:path w="1830416" h="1792106" extrusionOk="0">
                  <a:moveTo>
                    <a:pt x="1827557" y="215507"/>
                  </a:moveTo>
                  <a:cubicBezTo>
                    <a:pt x="1827367" y="215412"/>
                    <a:pt x="1827176" y="215412"/>
                    <a:pt x="1826986" y="215412"/>
                  </a:cubicBezTo>
                  <a:lnTo>
                    <a:pt x="1813079" y="207888"/>
                  </a:lnTo>
                  <a:cubicBezTo>
                    <a:pt x="1805459" y="203792"/>
                    <a:pt x="1776979" y="188647"/>
                    <a:pt x="1750023" y="174074"/>
                  </a:cubicBezTo>
                  <a:cubicBezTo>
                    <a:pt x="1397598" y="-16522"/>
                    <a:pt x="956972" y="-54241"/>
                    <a:pt x="612357" y="77109"/>
                  </a:cubicBezTo>
                  <a:cubicBezTo>
                    <a:pt x="417857" y="151309"/>
                    <a:pt x="245359" y="285516"/>
                    <a:pt x="153443" y="434773"/>
                  </a:cubicBezTo>
                  <a:cubicBezTo>
                    <a:pt x="-12959" y="704902"/>
                    <a:pt x="-46677" y="1077901"/>
                    <a:pt x="64194" y="1412324"/>
                  </a:cubicBezTo>
                  <a:cubicBezTo>
                    <a:pt x="90102" y="1490524"/>
                    <a:pt x="159348" y="1631684"/>
                    <a:pt x="205354" y="1700169"/>
                  </a:cubicBezTo>
                  <a:cubicBezTo>
                    <a:pt x="215165" y="1714838"/>
                    <a:pt x="224880" y="1728649"/>
                    <a:pt x="232405" y="1739127"/>
                  </a:cubicBezTo>
                  <a:cubicBezTo>
                    <a:pt x="236215" y="1744365"/>
                    <a:pt x="239359" y="1748937"/>
                    <a:pt x="241930" y="1752271"/>
                  </a:cubicBezTo>
                  <a:cubicBezTo>
                    <a:pt x="245740" y="1758367"/>
                    <a:pt x="268029" y="1786085"/>
                    <a:pt x="275458" y="1791704"/>
                  </a:cubicBezTo>
                  <a:cubicBezTo>
                    <a:pt x="270029" y="1767320"/>
                    <a:pt x="265743" y="1744175"/>
                    <a:pt x="266505" y="1724649"/>
                  </a:cubicBezTo>
                  <a:cubicBezTo>
                    <a:pt x="268791" y="1658354"/>
                    <a:pt x="301271" y="1570343"/>
                    <a:pt x="360612" y="1470522"/>
                  </a:cubicBezTo>
                  <a:cubicBezTo>
                    <a:pt x="419953" y="1370699"/>
                    <a:pt x="504344" y="1258495"/>
                    <a:pt x="606262" y="1143052"/>
                  </a:cubicBezTo>
                  <a:cubicBezTo>
                    <a:pt x="810096" y="912166"/>
                    <a:pt x="1084226" y="667374"/>
                    <a:pt x="1369023" y="475445"/>
                  </a:cubicBezTo>
                  <a:cubicBezTo>
                    <a:pt x="1515804" y="376575"/>
                    <a:pt x="1677062" y="286659"/>
                    <a:pt x="1788409" y="241701"/>
                  </a:cubicBezTo>
                  <a:lnTo>
                    <a:pt x="1826319" y="226461"/>
                  </a:lnTo>
                  <a:cubicBezTo>
                    <a:pt x="1830796" y="225032"/>
                    <a:pt x="1831557" y="217889"/>
                    <a:pt x="1827557" y="215507"/>
                  </a:cubicBezTo>
                  <a:lnTo>
                    <a:pt x="1827557" y="215507"/>
                  </a:lnTo>
                  <a:close/>
                </a:path>
              </a:pathLst>
            </a:custGeom>
            <a:solidFill>
              <a:srgbClr val="C93C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4" name="Google Shape;355;p10">
              <a:extLst>
                <a:ext uri="{FF2B5EF4-FFF2-40B4-BE49-F238E27FC236}">
                  <a16:creationId xmlns:a16="http://schemas.microsoft.com/office/drawing/2014/main" id="{1328A865-02C2-40BA-8C0E-923A1CF20B17}"/>
                </a:ext>
              </a:extLst>
            </p:cNvPr>
            <p:cNvSpPr/>
            <p:nvPr/>
          </p:nvSpPr>
          <p:spPr>
            <a:xfrm>
              <a:off x="2332020" y="2424101"/>
              <a:ext cx="1658113" cy="611210"/>
            </a:xfrm>
            <a:custGeom>
              <a:avLst/>
              <a:gdLst/>
              <a:ahLst/>
              <a:cxnLst/>
              <a:rect l="l" t="t" r="r" b="b"/>
              <a:pathLst>
                <a:path w="1658113" h="611210" extrusionOk="0">
                  <a:moveTo>
                    <a:pt x="1436210" y="83694"/>
                  </a:moveTo>
                  <a:cubicBezTo>
                    <a:pt x="1432590" y="81027"/>
                    <a:pt x="1429066" y="78551"/>
                    <a:pt x="1425542" y="76170"/>
                  </a:cubicBezTo>
                  <a:cubicBezTo>
                    <a:pt x="1383441" y="47118"/>
                    <a:pt x="1346294" y="34355"/>
                    <a:pt x="1279333" y="20829"/>
                  </a:cubicBezTo>
                  <a:cubicBezTo>
                    <a:pt x="1082546" y="-19080"/>
                    <a:pt x="851946" y="-2126"/>
                    <a:pt x="651254" y="66645"/>
                  </a:cubicBezTo>
                  <a:cubicBezTo>
                    <a:pt x="502188" y="117794"/>
                    <a:pt x="347026" y="209329"/>
                    <a:pt x="226059" y="317533"/>
                  </a:cubicBezTo>
                  <a:cubicBezTo>
                    <a:pt x="193102" y="346966"/>
                    <a:pt x="148239" y="394495"/>
                    <a:pt x="111473" y="436691"/>
                  </a:cubicBezTo>
                  <a:cubicBezTo>
                    <a:pt x="93089" y="457836"/>
                    <a:pt x="76706" y="477553"/>
                    <a:pt x="64991" y="493174"/>
                  </a:cubicBezTo>
                  <a:cubicBezTo>
                    <a:pt x="59085" y="500985"/>
                    <a:pt x="54323" y="507462"/>
                    <a:pt x="50989" y="512986"/>
                  </a:cubicBezTo>
                  <a:cubicBezTo>
                    <a:pt x="49274" y="515748"/>
                    <a:pt x="47941" y="518416"/>
                    <a:pt x="46893" y="520797"/>
                  </a:cubicBezTo>
                  <a:cubicBezTo>
                    <a:pt x="43655" y="527560"/>
                    <a:pt x="8222" y="579566"/>
                    <a:pt x="-256" y="610808"/>
                  </a:cubicBezTo>
                  <a:cubicBezTo>
                    <a:pt x="3745" y="610998"/>
                    <a:pt x="59085" y="537275"/>
                    <a:pt x="63848" y="534894"/>
                  </a:cubicBezTo>
                  <a:cubicBezTo>
                    <a:pt x="67753" y="532227"/>
                    <a:pt x="71849" y="528417"/>
                    <a:pt x="76230" y="523464"/>
                  </a:cubicBezTo>
                  <a:cubicBezTo>
                    <a:pt x="106901" y="489078"/>
                    <a:pt x="187101" y="422118"/>
                    <a:pt x="236250" y="389828"/>
                  </a:cubicBezTo>
                  <a:cubicBezTo>
                    <a:pt x="384173" y="292768"/>
                    <a:pt x="542003" y="237714"/>
                    <a:pt x="736789" y="215901"/>
                  </a:cubicBezTo>
                  <a:cubicBezTo>
                    <a:pt x="981391" y="188469"/>
                    <a:pt x="1225993" y="226379"/>
                    <a:pt x="1467547" y="329439"/>
                  </a:cubicBezTo>
                  <a:cubicBezTo>
                    <a:pt x="1490026" y="339060"/>
                    <a:pt x="1530888" y="358777"/>
                    <a:pt x="1567560" y="377255"/>
                  </a:cubicBezTo>
                  <a:cubicBezTo>
                    <a:pt x="1585847" y="386494"/>
                    <a:pt x="1603088" y="395543"/>
                    <a:pt x="1616613" y="402877"/>
                  </a:cubicBezTo>
                  <a:cubicBezTo>
                    <a:pt x="1630139" y="410116"/>
                    <a:pt x="1640616" y="416212"/>
                    <a:pt x="1642426" y="417641"/>
                  </a:cubicBezTo>
                  <a:cubicBezTo>
                    <a:pt x="1643283" y="418308"/>
                    <a:pt x="1644331" y="419451"/>
                    <a:pt x="1646903" y="419832"/>
                  </a:cubicBezTo>
                  <a:cubicBezTo>
                    <a:pt x="1649474" y="420213"/>
                    <a:pt x="1653665" y="418593"/>
                    <a:pt x="1655380" y="416403"/>
                  </a:cubicBezTo>
                  <a:cubicBezTo>
                    <a:pt x="1658904" y="412021"/>
                    <a:pt x="1657666" y="410402"/>
                    <a:pt x="1657571" y="408973"/>
                  </a:cubicBezTo>
                  <a:cubicBezTo>
                    <a:pt x="1657380" y="406116"/>
                    <a:pt x="1656713" y="403639"/>
                    <a:pt x="1655761" y="400496"/>
                  </a:cubicBezTo>
                  <a:cubicBezTo>
                    <a:pt x="1653856" y="394019"/>
                    <a:pt x="1650522" y="385161"/>
                    <a:pt x="1646427" y="374588"/>
                  </a:cubicBezTo>
                  <a:cubicBezTo>
                    <a:pt x="1638235" y="353347"/>
                    <a:pt x="1626805" y="325629"/>
                    <a:pt x="1615375" y="301817"/>
                  </a:cubicBezTo>
                  <a:cubicBezTo>
                    <a:pt x="1605755" y="281719"/>
                    <a:pt x="1582228" y="242000"/>
                    <a:pt x="1562035" y="211901"/>
                  </a:cubicBezTo>
                  <a:cubicBezTo>
                    <a:pt x="1530603" y="164847"/>
                    <a:pt x="1516887" y="150084"/>
                    <a:pt x="1470690" y="111412"/>
                  </a:cubicBezTo>
                  <a:cubicBezTo>
                    <a:pt x="1458212" y="100839"/>
                    <a:pt x="1446973" y="91695"/>
                    <a:pt x="1436210" y="83694"/>
                  </a:cubicBezTo>
                  <a:lnTo>
                    <a:pt x="1436210" y="83694"/>
                  </a:lnTo>
                  <a:close/>
                </a:path>
              </a:pathLst>
            </a:custGeom>
            <a:solidFill>
              <a:srgbClr val="F2C80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5" name="Google Shape;356;p10">
              <a:extLst>
                <a:ext uri="{FF2B5EF4-FFF2-40B4-BE49-F238E27FC236}">
                  <a16:creationId xmlns:a16="http://schemas.microsoft.com/office/drawing/2014/main" id="{0C098CFA-645E-4ED5-8670-04DAC381D0F7}"/>
                </a:ext>
              </a:extLst>
            </p:cNvPr>
            <p:cNvSpPr/>
            <p:nvPr/>
          </p:nvSpPr>
          <p:spPr>
            <a:xfrm>
              <a:off x="3715705" y="2476794"/>
              <a:ext cx="562402" cy="374509"/>
            </a:xfrm>
            <a:custGeom>
              <a:avLst/>
              <a:gdLst/>
              <a:ahLst/>
              <a:cxnLst/>
              <a:rect l="l" t="t" r="r" b="b"/>
              <a:pathLst>
                <a:path w="562402" h="374509" extrusionOk="0">
                  <a:moveTo>
                    <a:pt x="402699" y="202071"/>
                  </a:moveTo>
                  <a:cubicBezTo>
                    <a:pt x="359455" y="169114"/>
                    <a:pt x="313830" y="138063"/>
                    <a:pt x="279445" y="118251"/>
                  </a:cubicBezTo>
                  <a:cubicBezTo>
                    <a:pt x="215342" y="81294"/>
                    <a:pt x="124283" y="38336"/>
                    <a:pt x="75134" y="22239"/>
                  </a:cubicBezTo>
                  <a:cubicBezTo>
                    <a:pt x="75039" y="22239"/>
                    <a:pt x="74943" y="22143"/>
                    <a:pt x="74943" y="22048"/>
                  </a:cubicBezTo>
                  <a:lnTo>
                    <a:pt x="43511" y="11666"/>
                  </a:lnTo>
                  <a:cubicBezTo>
                    <a:pt x="40653" y="10618"/>
                    <a:pt x="1315" y="-2717"/>
                    <a:pt x="-209" y="-50"/>
                  </a:cubicBezTo>
                  <a:cubicBezTo>
                    <a:pt x="-1733" y="2617"/>
                    <a:pt x="34748" y="20905"/>
                    <a:pt x="37129" y="22905"/>
                  </a:cubicBezTo>
                  <a:lnTo>
                    <a:pt x="56084" y="38145"/>
                  </a:lnTo>
                  <a:cubicBezTo>
                    <a:pt x="56179" y="38241"/>
                    <a:pt x="56179" y="38241"/>
                    <a:pt x="56274" y="38336"/>
                  </a:cubicBezTo>
                  <a:cubicBezTo>
                    <a:pt x="135618" y="101868"/>
                    <a:pt x="211056" y="211691"/>
                    <a:pt x="254680" y="328086"/>
                  </a:cubicBezTo>
                  <a:cubicBezTo>
                    <a:pt x="258871" y="339421"/>
                    <a:pt x="262395" y="349803"/>
                    <a:pt x="265443" y="357709"/>
                  </a:cubicBezTo>
                  <a:cubicBezTo>
                    <a:pt x="266967" y="361614"/>
                    <a:pt x="268301" y="364758"/>
                    <a:pt x="269634" y="367425"/>
                  </a:cubicBezTo>
                  <a:cubicBezTo>
                    <a:pt x="270301" y="368758"/>
                    <a:pt x="270873" y="369901"/>
                    <a:pt x="271920" y="371139"/>
                  </a:cubicBezTo>
                  <a:cubicBezTo>
                    <a:pt x="272397" y="371711"/>
                    <a:pt x="273254" y="372378"/>
                    <a:pt x="274397" y="373044"/>
                  </a:cubicBezTo>
                  <a:cubicBezTo>
                    <a:pt x="275540" y="373711"/>
                    <a:pt x="277350" y="374378"/>
                    <a:pt x="279445" y="373997"/>
                  </a:cubicBezTo>
                  <a:cubicBezTo>
                    <a:pt x="281350" y="373616"/>
                    <a:pt x="283160" y="373140"/>
                    <a:pt x="286684" y="372187"/>
                  </a:cubicBezTo>
                  <a:cubicBezTo>
                    <a:pt x="290208" y="371235"/>
                    <a:pt x="294876" y="369806"/>
                    <a:pt x="300400" y="368282"/>
                  </a:cubicBezTo>
                  <a:cubicBezTo>
                    <a:pt x="311449" y="365043"/>
                    <a:pt x="325736" y="360948"/>
                    <a:pt x="339929" y="356852"/>
                  </a:cubicBezTo>
                  <a:cubicBezTo>
                    <a:pt x="399936" y="339421"/>
                    <a:pt x="482232" y="331039"/>
                    <a:pt x="516427" y="337802"/>
                  </a:cubicBezTo>
                  <a:lnTo>
                    <a:pt x="542811" y="342945"/>
                  </a:lnTo>
                  <a:cubicBezTo>
                    <a:pt x="545002" y="343326"/>
                    <a:pt x="560623" y="351613"/>
                    <a:pt x="561957" y="349899"/>
                  </a:cubicBezTo>
                  <a:cubicBezTo>
                    <a:pt x="563861" y="347422"/>
                    <a:pt x="550908" y="334373"/>
                    <a:pt x="548622" y="331992"/>
                  </a:cubicBezTo>
                  <a:lnTo>
                    <a:pt x="512236" y="295511"/>
                  </a:lnTo>
                  <a:cubicBezTo>
                    <a:pt x="486614" y="269412"/>
                    <a:pt x="446037" y="235027"/>
                    <a:pt x="402699" y="202071"/>
                  </a:cubicBezTo>
                  <a:lnTo>
                    <a:pt x="402699" y="202071"/>
                  </a:lnTo>
                  <a:close/>
                </a:path>
              </a:pathLst>
            </a:custGeom>
            <a:solidFill>
              <a:srgbClr val="BFBB1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6" name="Google Shape;357;p10">
              <a:extLst>
                <a:ext uri="{FF2B5EF4-FFF2-40B4-BE49-F238E27FC236}">
                  <a16:creationId xmlns:a16="http://schemas.microsoft.com/office/drawing/2014/main" id="{0BA3A811-FF5D-49EF-8C84-E62F8F94EC2F}"/>
                </a:ext>
              </a:extLst>
            </p:cNvPr>
            <p:cNvSpPr/>
            <p:nvPr/>
          </p:nvSpPr>
          <p:spPr>
            <a:xfrm>
              <a:off x="3257786" y="2855955"/>
              <a:ext cx="1314962" cy="2022017"/>
            </a:xfrm>
            <a:custGeom>
              <a:avLst/>
              <a:gdLst/>
              <a:ahLst/>
              <a:cxnLst/>
              <a:rect l="l" t="t" r="r" b="b"/>
              <a:pathLst>
                <a:path w="1314962" h="2022017" extrusionOk="0">
                  <a:moveTo>
                    <a:pt x="806897" y="49414"/>
                  </a:moveTo>
                  <a:cubicBezTo>
                    <a:pt x="797086" y="41984"/>
                    <a:pt x="788228" y="35222"/>
                    <a:pt x="780322" y="29507"/>
                  </a:cubicBezTo>
                  <a:cubicBezTo>
                    <a:pt x="772416" y="23791"/>
                    <a:pt x="765558" y="19220"/>
                    <a:pt x="760129" y="15886"/>
                  </a:cubicBezTo>
                  <a:cubicBezTo>
                    <a:pt x="757462" y="14171"/>
                    <a:pt x="755271" y="12933"/>
                    <a:pt x="753271" y="11885"/>
                  </a:cubicBezTo>
                  <a:cubicBezTo>
                    <a:pt x="746032" y="9695"/>
                    <a:pt x="737364" y="3027"/>
                    <a:pt x="731554" y="-402"/>
                  </a:cubicBezTo>
                  <a:cubicBezTo>
                    <a:pt x="734888" y="6932"/>
                    <a:pt x="737364" y="13600"/>
                    <a:pt x="736221" y="20934"/>
                  </a:cubicBezTo>
                  <a:cubicBezTo>
                    <a:pt x="736412" y="24649"/>
                    <a:pt x="737364" y="28459"/>
                    <a:pt x="738698" y="33221"/>
                  </a:cubicBezTo>
                  <a:cubicBezTo>
                    <a:pt x="741365" y="42746"/>
                    <a:pt x="745461" y="55700"/>
                    <a:pt x="749461" y="71226"/>
                  </a:cubicBezTo>
                  <a:cubicBezTo>
                    <a:pt x="844521" y="445749"/>
                    <a:pt x="790133" y="947526"/>
                    <a:pt x="609348" y="1358054"/>
                  </a:cubicBezTo>
                  <a:cubicBezTo>
                    <a:pt x="540387" y="1514740"/>
                    <a:pt x="489143" y="1598560"/>
                    <a:pt x="382844" y="1729338"/>
                  </a:cubicBezTo>
                  <a:cubicBezTo>
                    <a:pt x="304453" y="1825731"/>
                    <a:pt x="279021" y="1851163"/>
                    <a:pt x="204631" y="1905360"/>
                  </a:cubicBezTo>
                  <a:cubicBezTo>
                    <a:pt x="166055" y="1933554"/>
                    <a:pt x="79377" y="1976607"/>
                    <a:pt x="44516" y="1985561"/>
                  </a:cubicBezTo>
                  <a:cubicBezTo>
                    <a:pt x="29942" y="1989276"/>
                    <a:pt x="15846" y="1993276"/>
                    <a:pt x="9940" y="1995657"/>
                  </a:cubicBezTo>
                  <a:cubicBezTo>
                    <a:pt x="7940" y="1996419"/>
                    <a:pt x="6321" y="1997276"/>
                    <a:pt x="4606" y="1998324"/>
                  </a:cubicBezTo>
                  <a:cubicBezTo>
                    <a:pt x="2987" y="1999372"/>
                    <a:pt x="510" y="2000800"/>
                    <a:pt x="-156" y="2005278"/>
                  </a:cubicBezTo>
                  <a:cubicBezTo>
                    <a:pt x="-537" y="2007563"/>
                    <a:pt x="224" y="2010135"/>
                    <a:pt x="1367" y="2011659"/>
                  </a:cubicBezTo>
                  <a:cubicBezTo>
                    <a:pt x="2511" y="2013183"/>
                    <a:pt x="3654" y="2013945"/>
                    <a:pt x="4606" y="2014517"/>
                  </a:cubicBezTo>
                  <a:cubicBezTo>
                    <a:pt x="6606" y="2015659"/>
                    <a:pt x="8416" y="2016041"/>
                    <a:pt x="10512" y="2016517"/>
                  </a:cubicBezTo>
                  <a:cubicBezTo>
                    <a:pt x="18989" y="2018422"/>
                    <a:pt x="33372" y="2019470"/>
                    <a:pt x="57470" y="2020517"/>
                  </a:cubicBezTo>
                  <a:cubicBezTo>
                    <a:pt x="506764" y="2039377"/>
                    <a:pt x="931865" y="1814301"/>
                    <a:pt x="1161227" y="1435873"/>
                  </a:cubicBezTo>
                  <a:cubicBezTo>
                    <a:pt x="1307721" y="1194033"/>
                    <a:pt x="1347631" y="971148"/>
                    <a:pt x="1288290" y="723212"/>
                  </a:cubicBezTo>
                  <a:cubicBezTo>
                    <a:pt x="1242094" y="530331"/>
                    <a:pt x="1119412" y="327544"/>
                    <a:pt x="955487" y="172382"/>
                  </a:cubicBezTo>
                  <a:cubicBezTo>
                    <a:pt x="929293" y="147616"/>
                    <a:pt x="881287" y="107516"/>
                    <a:pt x="838139" y="73417"/>
                  </a:cubicBezTo>
                  <a:cubicBezTo>
                    <a:pt x="827280" y="64940"/>
                    <a:pt x="816707" y="56843"/>
                    <a:pt x="806897" y="49414"/>
                  </a:cubicBezTo>
                  <a:lnTo>
                    <a:pt x="806897" y="49414"/>
                  </a:lnTo>
                  <a:close/>
                </a:path>
              </a:pathLst>
            </a:custGeom>
            <a:solidFill>
              <a:srgbClr val="F2C80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7" name="Google Shape;358;p10">
              <a:extLst>
                <a:ext uri="{FF2B5EF4-FFF2-40B4-BE49-F238E27FC236}">
                  <a16:creationId xmlns:a16="http://schemas.microsoft.com/office/drawing/2014/main" id="{8E0499B2-F059-4233-B1E6-A5BE889DC0D3}"/>
                </a:ext>
              </a:extLst>
            </p:cNvPr>
            <p:cNvSpPr/>
            <p:nvPr/>
          </p:nvSpPr>
          <p:spPr>
            <a:xfrm>
              <a:off x="3788137" y="2684384"/>
              <a:ext cx="411912" cy="359715"/>
            </a:xfrm>
            <a:custGeom>
              <a:avLst/>
              <a:gdLst/>
              <a:ahLst/>
              <a:cxnLst/>
              <a:rect l="l" t="t" r="r" b="b"/>
              <a:pathLst>
                <a:path w="411912" h="359715" extrusionOk="0">
                  <a:moveTo>
                    <a:pt x="395037" y="325570"/>
                  </a:moveTo>
                  <a:cubicBezTo>
                    <a:pt x="350365" y="383482"/>
                    <a:pt x="229302" y="365003"/>
                    <a:pt x="124717" y="284327"/>
                  </a:cubicBezTo>
                  <a:cubicBezTo>
                    <a:pt x="20133" y="203650"/>
                    <a:pt x="-28349" y="91255"/>
                    <a:pt x="16418" y="33343"/>
                  </a:cubicBezTo>
                  <a:cubicBezTo>
                    <a:pt x="61090" y="-24569"/>
                    <a:pt x="182153" y="-6091"/>
                    <a:pt x="286738" y="74586"/>
                  </a:cubicBezTo>
                  <a:cubicBezTo>
                    <a:pt x="391227" y="155263"/>
                    <a:pt x="439709" y="267658"/>
                    <a:pt x="395037" y="32557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8" name="Google Shape;359;p10">
              <a:extLst>
                <a:ext uri="{FF2B5EF4-FFF2-40B4-BE49-F238E27FC236}">
                  <a16:creationId xmlns:a16="http://schemas.microsoft.com/office/drawing/2014/main" id="{2E1A4549-E924-43C9-A992-52793F4AD2C5}"/>
                </a:ext>
              </a:extLst>
            </p:cNvPr>
            <p:cNvSpPr/>
            <p:nvPr/>
          </p:nvSpPr>
          <p:spPr>
            <a:xfrm>
              <a:off x="2149175" y="2637166"/>
              <a:ext cx="2004726" cy="2240375"/>
            </a:xfrm>
            <a:custGeom>
              <a:avLst/>
              <a:gdLst/>
              <a:ahLst/>
              <a:cxnLst/>
              <a:rect l="l" t="t" r="r" b="b"/>
              <a:pathLst>
                <a:path w="2004726" h="2240375" extrusionOk="0">
                  <a:moveTo>
                    <a:pt x="536383" y="-402"/>
                  </a:moveTo>
                  <a:cubicBezTo>
                    <a:pt x="212438" y="220388"/>
                    <a:pt x="-256" y="592053"/>
                    <a:pt x="-256" y="1013534"/>
                  </a:cubicBezTo>
                  <a:cubicBezTo>
                    <a:pt x="-256" y="1690857"/>
                    <a:pt x="548861" y="2239973"/>
                    <a:pt x="1226183" y="2239973"/>
                  </a:cubicBezTo>
                  <a:cubicBezTo>
                    <a:pt x="1521744" y="2239973"/>
                    <a:pt x="1792731" y="2135389"/>
                    <a:pt x="2004471" y="1961272"/>
                  </a:cubicBezTo>
                  <a:cubicBezTo>
                    <a:pt x="1808733" y="2093479"/>
                    <a:pt x="1572798" y="2170631"/>
                    <a:pt x="1318767" y="2170631"/>
                  </a:cubicBezTo>
                  <a:cubicBezTo>
                    <a:pt x="641444" y="2170631"/>
                    <a:pt x="92327" y="1621515"/>
                    <a:pt x="92327" y="944193"/>
                  </a:cubicBezTo>
                  <a:cubicBezTo>
                    <a:pt x="92327" y="564240"/>
                    <a:pt x="265016" y="224483"/>
                    <a:pt x="536383" y="-402"/>
                  </a:cubicBezTo>
                  <a:lnTo>
                    <a:pt x="536383" y="-402"/>
                  </a:lnTo>
                  <a:close/>
                </a:path>
              </a:pathLst>
            </a:custGeom>
            <a:solidFill>
              <a:srgbClr val="000000">
                <a:alpha val="1765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sp>
        <p:nvSpPr>
          <p:cNvPr id="24" name="Google Shape;276;p8">
            <a:extLst>
              <a:ext uri="{FF2B5EF4-FFF2-40B4-BE49-F238E27FC236}">
                <a16:creationId xmlns:a16="http://schemas.microsoft.com/office/drawing/2014/main" id="{842231E6-8ED7-420A-B8A8-1755A766D869}"/>
              </a:ext>
            </a:extLst>
          </p:cNvPr>
          <p:cNvSpPr/>
          <p:nvPr userDrawn="1"/>
        </p:nvSpPr>
        <p:spPr>
          <a:xfrm>
            <a:off x="9893962" y="163525"/>
            <a:ext cx="2119028" cy="397551"/>
          </a:xfrm>
          <a:custGeom>
            <a:avLst/>
            <a:gdLst/>
            <a:ahLst/>
            <a:cxnLst/>
            <a:rect l="l" t="t" r="r" b="b"/>
            <a:pathLst>
              <a:path w="2119028" h="397551" extrusionOk="0">
                <a:moveTo>
                  <a:pt x="0" y="397551"/>
                </a:moveTo>
                <a:lnTo>
                  <a:pt x="2119029" y="397551"/>
                </a:lnTo>
                <a:lnTo>
                  <a:pt x="1926154" y="351693"/>
                </a:lnTo>
                <a:lnTo>
                  <a:pt x="1926050" y="278341"/>
                </a:lnTo>
                <a:cubicBezTo>
                  <a:pt x="1925946" y="189633"/>
                  <a:pt x="1872203" y="134437"/>
                  <a:pt x="1786193" y="134437"/>
                </a:cubicBezTo>
                <a:cubicBezTo>
                  <a:pt x="1700182" y="134437"/>
                  <a:pt x="1595600" y="189633"/>
                  <a:pt x="1513740" y="278341"/>
                </a:cubicBezTo>
                <a:lnTo>
                  <a:pt x="1510835" y="211006"/>
                </a:lnTo>
                <a:cubicBezTo>
                  <a:pt x="1506685" y="115969"/>
                  <a:pt x="1446301" y="57660"/>
                  <a:pt x="1352095" y="57660"/>
                </a:cubicBezTo>
                <a:cubicBezTo>
                  <a:pt x="1257888" y="57660"/>
                  <a:pt x="1143865" y="115969"/>
                  <a:pt x="1052148" y="211006"/>
                </a:cubicBezTo>
                <a:lnTo>
                  <a:pt x="1041980" y="146783"/>
                </a:lnTo>
                <a:cubicBezTo>
                  <a:pt x="1023098" y="27572"/>
                  <a:pt x="918827" y="-25964"/>
                  <a:pt x="779903" y="12113"/>
                </a:cubicBezTo>
                <a:cubicBezTo>
                  <a:pt x="640979" y="50190"/>
                  <a:pt x="496038" y="172099"/>
                  <a:pt x="415526" y="318596"/>
                </a:cubicBezTo>
                <a:lnTo>
                  <a:pt x="0" y="397551"/>
                </a:lnTo>
                <a:close/>
              </a:path>
            </a:pathLst>
          </a:custGeom>
          <a:solidFill>
            <a:srgbClr val="FFFFF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5" name="Google Shape;277;p8">
            <a:extLst>
              <a:ext uri="{FF2B5EF4-FFF2-40B4-BE49-F238E27FC236}">
                <a16:creationId xmlns:a16="http://schemas.microsoft.com/office/drawing/2014/main" id="{DFEF55CD-6C6A-4DD0-B89F-2B01E5A310F6}"/>
              </a:ext>
            </a:extLst>
          </p:cNvPr>
          <p:cNvSpPr/>
          <p:nvPr userDrawn="1"/>
        </p:nvSpPr>
        <p:spPr>
          <a:xfrm>
            <a:off x="11695719" y="1393560"/>
            <a:ext cx="1080264" cy="223607"/>
          </a:xfrm>
          <a:custGeom>
            <a:avLst/>
            <a:gdLst/>
            <a:ahLst/>
            <a:cxnLst/>
            <a:rect l="l" t="t" r="r" b="b"/>
            <a:pathLst>
              <a:path w="1080264" h="223607" extrusionOk="0">
                <a:moveTo>
                  <a:pt x="1080265" y="223607"/>
                </a:moveTo>
                <a:lnTo>
                  <a:pt x="0" y="223607"/>
                </a:lnTo>
                <a:lnTo>
                  <a:pt x="138924" y="203065"/>
                </a:lnTo>
                <a:lnTo>
                  <a:pt x="154383" y="161979"/>
                </a:lnTo>
                <a:cubicBezTo>
                  <a:pt x="175444" y="106264"/>
                  <a:pt x="222755" y="61236"/>
                  <a:pt x="276084" y="46607"/>
                </a:cubicBezTo>
                <a:cubicBezTo>
                  <a:pt x="329309" y="31978"/>
                  <a:pt x="378798" y="50238"/>
                  <a:pt x="402972" y="93502"/>
                </a:cubicBezTo>
                <a:lnTo>
                  <a:pt x="432957" y="60613"/>
                </a:lnTo>
                <a:cubicBezTo>
                  <a:pt x="478192" y="11020"/>
                  <a:pt x="541585" y="-10872"/>
                  <a:pt x="593357" y="5210"/>
                </a:cubicBezTo>
                <a:cubicBezTo>
                  <a:pt x="645130" y="21395"/>
                  <a:pt x="675114" y="72337"/>
                  <a:pt x="669200" y="134277"/>
                </a:cubicBezTo>
                <a:lnTo>
                  <a:pt x="699806" y="109065"/>
                </a:lnTo>
                <a:cubicBezTo>
                  <a:pt x="744627" y="72130"/>
                  <a:pt x="799201" y="58331"/>
                  <a:pt x="844644" y="72441"/>
                </a:cubicBezTo>
                <a:cubicBezTo>
                  <a:pt x="889984" y="86551"/>
                  <a:pt x="919864" y="126807"/>
                  <a:pt x="923807" y="178890"/>
                </a:cubicBezTo>
                <a:lnTo>
                  <a:pt x="1080265" y="223607"/>
                </a:lnTo>
                <a:close/>
              </a:path>
            </a:pathLst>
          </a:custGeom>
          <a:solidFill>
            <a:srgbClr val="FFFFF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6" name="Google Shape;287;p8">
            <a:extLst>
              <a:ext uri="{FF2B5EF4-FFF2-40B4-BE49-F238E27FC236}">
                <a16:creationId xmlns:a16="http://schemas.microsoft.com/office/drawing/2014/main" id="{02E5511C-84E0-4921-872C-4ECF9BFB35C5}"/>
              </a:ext>
            </a:extLst>
          </p:cNvPr>
          <p:cNvSpPr/>
          <p:nvPr userDrawn="1"/>
        </p:nvSpPr>
        <p:spPr>
          <a:xfrm>
            <a:off x="10199569" y="1572419"/>
            <a:ext cx="926484" cy="4319637"/>
          </a:xfrm>
          <a:custGeom>
            <a:avLst/>
            <a:gdLst/>
            <a:ahLst/>
            <a:cxnLst/>
            <a:rect l="l" t="t" r="r" b="b"/>
            <a:pathLst>
              <a:path w="926484" h="3975969" extrusionOk="0">
                <a:moveTo>
                  <a:pt x="56981" y="0"/>
                </a:moveTo>
                <a:cubicBezTo>
                  <a:pt x="626656" y="986592"/>
                  <a:pt x="926484" y="2105620"/>
                  <a:pt x="926484" y="3244825"/>
                </a:cubicBezTo>
                <a:lnTo>
                  <a:pt x="926484" y="3975969"/>
                </a:lnTo>
                <a:lnTo>
                  <a:pt x="600398" y="3975969"/>
                </a:lnTo>
                <a:lnTo>
                  <a:pt x="625111" y="3760701"/>
                </a:lnTo>
                <a:cubicBezTo>
                  <a:pt x="746577" y="2420088"/>
                  <a:pt x="611984" y="1232210"/>
                  <a:pt x="0" y="27142"/>
                </a:cubicBezTo>
                <a:close/>
              </a:path>
            </a:pathLst>
          </a:custGeom>
          <a:solidFill>
            <a:srgbClr val="C55A1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7" name="Google Shape;288;p8">
            <a:extLst>
              <a:ext uri="{FF2B5EF4-FFF2-40B4-BE49-F238E27FC236}">
                <a16:creationId xmlns:a16="http://schemas.microsoft.com/office/drawing/2014/main" id="{0D81BA09-166A-4E43-BE42-CDA1BEEC3816}"/>
              </a:ext>
            </a:extLst>
          </p:cNvPr>
          <p:cNvSpPr/>
          <p:nvPr userDrawn="1"/>
        </p:nvSpPr>
        <p:spPr>
          <a:xfrm>
            <a:off x="10199569" y="1572418"/>
            <a:ext cx="164479" cy="228878"/>
          </a:xfrm>
          <a:custGeom>
            <a:avLst/>
            <a:gdLst/>
            <a:ahLst/>
            <a:cxnLst/>
            <a:rect l="l" t="t" r="r" b="b"/>
            <a:pathLst>
              <a:path w="110204" h="153352" extrusionOk="0">
                <a:moveTo>
                  <a:pt x="110204" y="129826"/>
                </a:moveTo>
                <a:cubicBezTo>
                  <a:pt x="86963" y="86201"/>
                  <a:pt x="62960" y="42958"/>
                  <a:pt x="38195" y="0"/>
                </a:cubicBezTo>
                <a:lnTo>
                  <a:pt x="0" y="18193"/>
                </a:lnTo>
                <a:cubicBezTo>
                  <a:pt x="22860" y="63246"/>
                  <a:pt x="44767" y="108299"/>
                  <a:pt x="65722" y="153353"/>
                </a:cubicBezTo>
                <a:lnTo>
                  <a:pt x="65722" y="153353"/>
                </a:lnTo>
                <a:lnTo>
                  <a:pt x="71247" y="141637"/>
                </a:lnTo>
                <a:cubicBezTo>
                  <a:pt x="74676" y="134303"/>
                  <a:pt x="81153" y="128873"/>
                  <a:pt x="88963" y="126778"/>
                </a:cubicBezTo>
                <a:cubicBezTo>
                  <a:pt x="96107" y="124873"/>
                  <a:pt x="103822" y="126016"/>
                  <a:pt x="110204" y="129826"/>
                </a:cubicBezTo>
                <a:close/>
              </a:path>
            </a:pathLst>
          </a:custGeom>
          <a:solidFill>
            <a:srgbClr val="833C0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8" name="Google Shape;289;p8">
            <a:extLst>
              <a:ext uri="{FF2B5EF4-FFF2-40B4-BE49-F238E27FC236}">
                <a16:creationId xmlns:a16="http://schemas.microsoft.com/office/drawing/2014/main" id="{1C2AEB62-E825-4350-A618-740F532659B1}"/>
              </a:ext>
            </a:extLst>
          </p:cNvPr>
          <p:cNvSpPr/>
          <p:nvPr userDrawn="1"/>
        </p:nvSpPr>
        <p:spPr>
          <a:xfrm>
            <a:off x="9275358" y="819134"/>
            <a:ext cx="1410517" cy="744229"/>
          </a:xfrm>
          <a:custGeom>
            <a:avLst/>
            <a:gdLst/>
            <a:ahLst/>
            <a:cxnLst/>
            <a:rect l="l" t="t" r="r" b="b"/>
            <a:pathLst>
              <a:path w="945070" h="498646" extrusionOk="0">
                <a:moveTo>
                  <a:pt x="634460" y="498647"/>
                </a:moveTo>
                <a:lnTo>
                  <a:pt x="137827" y="398539"/>
                </a:lnTo>
                <a:lnTo>
                  <a:pt x="136589" y="333198"/>
                </a:lnTo>
                <a:lnTo>
                  <a:pt x="102299" y="391396"/>
                </a:lnTo>
                <a:lnTo>
                  <a:pt x="0" y="370821"/>
                </a:lnTo>
                <a:cubicBezTo>
                  <a:pt x="22289" y="136983"/>
                  <a:pt x="197929" y="119457"/>
                  <a:pt x="600551" y="422161"/>
                </a:cubicBezTo>
                <a:cubicBezTo>
                  <a:pt x="680276" y="89453"/>
                  <a:pt x="781240" y="-113144"/>
                  <a:pt x="945071" y="67831"/>
                </a:cubicBezTo>
                <a:lnTo>
                  <a:pt x="885253" y="150794"/>
                </a:lnTo>
                <a:lnTo>
                  <a:pt x="815340" y="115837"/>
                </a:lnTo>
                <a:lnTo>
                  <a:pt x="864394" y="179750"/>
                </a:lnTo>
                <a:lnTo>
                  <a:pt x="634460" y="498647"/>
                </a:lnTo>
                <a:close/>
              </a:path>
            </a:pathLst>
          </a:custGeom>
          <a:solidFill>
            <a:srgbClr val="497A2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9" name="Google Shape;290;p8">
            <a:extLst>
              <a:ext uri="{FF2B5EF4-FFF2-40B4-BE49-F238E27FC236}">
                <a16:creationId xmlns:a16="http://schemas.microsoft.com/office/drawing/2014/main" id="{E8D85359-EC10-4022-BB77-FF7BB69C8AB8}"/>
              </a:ext>
            </a:extLst>
          </p:cNvPr>
          <p:cNvSpPr/>
          <p:nvPr userDrawn="1"/>
        </p:nvSpPr>
        <p:spPr>
          <a:xfrm>
            <a:off x="9003567" y="1096296"/>
            <a:ext cx="2737258" cy="1258070"/>
          </a:xfrm>
          <a:custGeom>
            <a:avLst/>
            <a:gdLst/>
            <a:ahLst/>
            <a:cxnLst/>
            <a:rect l="l" t="t" r="r" b="b"/>
            <a:pathLst>
              <a:path w="1834009" h="842928" extrusionOk="0">
                <a:moveTo>
                  <a:pt x="2257" y="842929"/>
                </a:moveTo>
                <a:cubicBezTo>
                  <a:pt x="-39367" y="365345"/>
                  <a:pt x="504891" y="90263"/>
                  <a:pt x="801595" y="275334"/>
                </a:cubicBezTo>
                <a:cubicBezTo>
                  <a:pt x="953519" y="-113000"/>
                  <a:pt x="1834010" y="-68995"/>
                  <a:pt x="1834010" y="272381"/>
                </a:cubicBezTo>
                <a:lnTo>
                  <a:pt x="1610744" y="284668"/>
                </a:lnTo>
                <a:lnTo>
                  <a:pt x="1587407" y="147413"/>
                </a:lnTo>
                <a:lnTo>
                  <a:pt x="1579787" y="286383"/>
                </a:lnTo>
                <a:lnTo>
                  <a:pt x="1370904" y="297908"/>
                </a:lnTo>
                <a:lnTo>
                  <a:pt x="1329089" y="147508"/>
                </a:lnTo>
                <a:lnTo>
                  <a:pt x="1333090" y="300004"/>
                </a:lnTo>
                <a:lnTo>
                  <a:pt x="1096965" y="313053"/>
                </a:lnTo>
                <a:lnTo>
                  <a:pt x="1079820" y="189799"/>
                </a:lnTo>
                <a:lnTo>
                  <a:pt x="1062008" y="314958"/>
                </a:lnTo>
                <a:lnTo>
                  <a:pt x="820645" y="328293"/>
                </a:lnTo>
                <a:lnTo>
                  <a:pt x="705487" y="400683"/>
                </a:lnTo>
                <a:lnTo>
                  <a:pt x="620334" y="330579"/>
                </a:lnTo>
                <a:lnTo>
                  <a:pt x="662339" y="427829"/>
                </a:lnTo>
                <a:lnTo>
                  <a:pt x="489080" y="536795"/>
                </a:lnTo>
                <a:lnTo>
                  <a:pt x="380114" y="421543"/>
                </a:lnTo>
                <a:lnTo>
                  <a:pt x="430406" y="573752"/>
                </a:lnTo>
                <a:lnTo>
                  <a:pt x="204663" y="715675"/>
                </a:lnTo>
                <a:lnTo>
                  <a:pt x="142846" y="637284"/>
                </a:lnTo>
                <a:lnTo>
                  <a:pt x="146846" y="751965"/>
                </a:lnTo>
                <a:lnTo>
                  <a:pt x="2257" y="842929"/>
                </a:lnTo>
                <a:close/>
              </a:path>
            </a:pathLst>
          </a:custGeom>
          <a:solidFill>
            <a:srgbClr val="60973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0" name="Google Shape;291;p8">
            <a:extLst>
              <a:ext uri="{FF2B5EF4-FFF2-40B4-BE49-F238E27FC236}">
                <a16:creationId xmlns:a16="http://schemas.microsoft.com/office/drawing/2014/main" id="{F6C0F711-2DC7-497C-B658-3D7C18AE4F1B}"/>
              </a:ext>
            </a:extLst>
          </p:cNvPr>
          <p:cNvSpPr/>
          <p:nvPr userDrawn="1"/>
        </p:nvSpPr>
        <p:spPr>
          <a:xfrm>
            <a:off x="9816169" y="1482919"/>
            <a:ext cx="1417642" cy="871278"/>
          </a:xfrm>
          <a:custGeom>
            <a:avLst/>
            <a:gdLst/>
            <a:ahLst/>
            <a:cxnLst/>
            <a:rect l="l" t="t" r="r" b="b"/>
            <a:pathLst>
              <a:path w="949844" h="583771" extrusionOk="0">
                <a:moveTo>
                  <a:pt x="41350" y="583772"/>
                </a:moveTo>
                <a:cubicBezTo>
                  <a:pt x="-56090" y="291069"/>
                  <a:pt x="19824" y="111046"/>
                  <a:pt x="256996" y="35703"/>
                </a:cubicBezTo>
                <a:cubicBezTo>
                  <a:pt x="529030" y="-23637"/>
                  <a:pt x="790301" y="-46307"/>
                  <a:pt x="949845" y="275924"/>
                </a:cubicBezTo>
                <a:lnTo>
                  <a:pt x="727341" y="207630"/>
                </a:lnTo>
                <a:lnTo>
                  <a:pt x="726198" y="101807"/>
                </a:lnTo>
                <a:lnTo>
                  <a:pt x="689431" y="196009"/>
                </a:lnTo>
                <a:lnTo>
                  <a:pt x="520934" y="144288"/>
                </a:lnTo>
                <a:lnTo>
                  <a:pt x="532459" y="53706"/>
                </a:lnTo>
                <a:lnTo>
                  <a:pt x="491311" y="135144"/>
                </a:lnTo>
                <a:lnTo>
                  <a:pt x="276237" y="69136"/>
                </a:lnTo>
                <a:lnTo>
                  <a:pt x="198132" y="240396"/>
                </a:lnTo>
                <a:lnTo>
                  <a:pt x="137648" y="203915"/>
                </a:lnTo>
                <a:lnTo>
                  <a:pt x="188702" y="261065"/>
                </a:lnTo>
                <a:lnTo>
                  <a:pt x="142220" y="362887"/>
                </a:lnTo>
                <a:lnTo>
                  <a:pt x="52018" y="291926"/>
                </a:lnTo>
                <a:lnTo>
                  <a:pt x="116788" y="418608"/>
                </a:lnTo>
                <a:lnTo>
                  <a:pt x="41350" y="583772"/>
                </a:lnTo>
                <a:close/>
              </a:path>
            </a:pathLst>
          </a:custGeom>
          <a:solidFill>
            <a:srgbClr val="81B23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1" name="Google Shape;292;p8">
            <a:extLst>
              <a:ext uri="{FF2B5EF4-FFF2-40B4-BE49-F238E27FC236}">
                <a16:creationId xmlns:a16="http://schemas.microsoft.com/office/drawing/2014/main" id="{31FD747A-F5D2-4B2C-A7C1-8E507A8941BA}"/>
              </a:ext>
            </a:extLst>
          </p:cNvPr>
          <p:cNvSpPr/>
          <p:nvPr userDrawn="1"/>
        </p:nvSpPr>
        <p:spPr>
          <a:xfrm>
            <a:off x="11298731" y="755410"/>
            <a:ext cx="1109224" cy="5079258"/>
          </a:xfrm>
          <a:custGeom>
            <a:avLst/>
            <a:gdLst/>
            <a:ahLst/>
            <a:cxnLst/>
            <a:rect l="l" t="t" r="r" b="b"/>
            <a:pathLst>
              <a:path w="1109224" h="4806554" extrusionOk="0">
                <a:moveTo>
                  <a:pt x="1040873" y="0"/>
                </a:moveTo>
                <a:lnTo>
                  <a:pt x="1109224" y="32540"/>
                </a:lnTo>
                <a:cubicBezTo>
                  <a:pt x="376632" y="1475215"/>
                  <a:pt x="215539" y="2897328"/>
                  <a:pt x="360919" y="4502121"/>
                </a:cubicBezTo>
                <a:lnTo>
                  <a:pt x="395864" y="4806554"/>
                </a:lnTo>
                <a:lnTo>
                  <a:pt x="0" y="4806554"/>
                </a:lnTo>
                <a:lnTo>
                  <a:pt x="0" y="3884551"/>
                </a:lnTo>
                <a:cubicBezTo>
                  <a:pt x="0" y="2520830"/>
                  <a:pt x="358942" y="1181124"/>
                  <a:pt x="1040873" y="0"/>
                </a:cubicBezTo>
                <a:close/>
              </a:path>
            </a:pathLst>
          </a:custGeom>
          <a:solidFill>
            <a:srgbClr val="C55A1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2" name="Google Shape;293;p8">
            <a:extLst>
              <a:ext uri="{FF2B5EF4-FFF2-40B4-BE49-F238E27FC236}">
                <a16:creationId xmlns:a16="http://schemas.microsoft.com/office/drawing/2014/main" id="{8E07BAA9-863B-490F-97C3-3D10CEA00BCA}"/>
              </a:ext>
            </a:extLst>
          </p:cNvPr>
          <p:cNvSpPr/>
          <p:nvPr userDrawn="1"/>
        </p:nvSpPr>
        <p:spPr>
          <a:xfrm>
            <a:off x="12213281" y="731928"/>
            <a:ext cx="197034" cy="274084"/>
          </a:xfrm>
          <a:custGeom>
            <a:avLst/>
            <a:gdLst/>
            <a:ahLst/>
            <a:cxnLst/>
            <a:rect l="l" t="t" r="r" b="b"/>
            <a:pathLst>
              <a:path w="132016" h="183641" extrusionOk="0">
                <a:moveTo>
                  <a:pt x="0" y="155353"/>
                </a:moveTo>
                <a:cubicBezTo>
                  <a:pt x="27813" y="103156"/>
                  <a:pt x="56579" y="51340"/>
                  <a:pt x="86201" y="0"/>
                </a:cubicBezTo>
                <a:lnTo>
                  <a:pt x="132017" y="21812"/>
                </a:lnTo>
                <a:cubicBezTo>
                  <a:pt x="104585" y="75819"/>
                  <a:pt x="78391" y="129731"/>
                  <a:pt x="53340" y="183642"/>
                </a:cubicBezTo>
                <a:lnTo>
                  <a:pt x="53340" y="183642"/>
                </a:lnTo>
                <a:lnTo>
                  <a:pt x="46768" y="169640"/>
                </a:lnTo>
                <a:cubicBezTo>
                  <a:pt x="42672" y="160877"/>
                  <a:pt x="34862" y="154400"/>
                  <a:pt x="25527" y="151924"/>
                </a:cubicBezTo>
                <a:cubicBezTo>
                  <a:pt x="16859" y="149352"/>
                  <a:pt x="7620" y="150781"/>
                  <a:pt x="0" y="155353"/>
                </a:cubicBezTo>
                <a:close/>
              </a:path>
            </a:pathLst>
          </a:custGeom>
          <a:solidFill>
            <a:srgbClr val="833C0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3" name="Google Shape;295;p8">
            <a:extLst>
              <a:ext uri="{FF2B5EF4-FFF2-40B4-BE49-F238E27FC236}">
                <a16:creationId xmlns:a16="http://schemas.microsoft.com/office/drawing/2014/main" id="{99BFDCAD-3C0D-4C5D-B365-49B4F439938C}"/>
              </a:ext>
            </a:extLst>
          </p:cNvPr>
          <p:cNvSpPr/>
          <p:nvPr userDrawn="1"/>
        </p:nvSpPr>
        <p:spPr>
          <a:xfrm>
            <a:off x="10590531" y="195108"/>
            <a:ext cx="2963456" cy="1278011"/>
          </a:xfrm>
          <a:custGeom>
            <a:avLst/>
            <a:gdLst/>
            <a:ahLst/>
            <a:cxnLst/>
            <a:rect l="l" t="t" r="r" b="b"/>
            <a:pathLst>
              <a:path w="2963456" h="1278011" extrusionOk="0">
                <a:moveTo>
                  <a:pt x="820159" y="385"/>
                </a:moveTo>
                <a:cubicBezTo>
                  <a:pt x="1247201" y="-8763"/>
                  <a:pt x="1708170" y="144988"/>
                  <a:pt x="1843874" y="491780"/>
                </a:cubicBezTo>
                <a:cubicBezTo>
                  <a:pt x="2142015" y="305781"/>
                  <a:pt x="2579984" y="379882"/>
                  <a:pt x="2892915" y="632115"/>
                </a:cubicBezTo>
                <a:lnTo>
                  <a:pt x="2963456" y="696439"/>
                </a:lnTo>
                <a:lnTo>
                  <a:pt x="2963456" y="1210030"/>
                </a:lnTo>
                <a:lnTo>
                  <a:pt x="2909899" y="1278011"/>
                </a:lnTo>
                <a:lnTo>
                  <a:pt x="2506764" y="1024509"/>
                </a:lnTo>
                <a:lnTo>
                  <a:pt x="2596570" y="752673"/>
                </a:lnTo>
                <a:lnTo>
                  <a:pt x="2401896" y="958432"/>
                </a:lnTo>
                <a:lnTo>
                  <a:pt x="2092404" y="763899"/>
                </a:lnTo>
                <a:lnTo>
                  <a:pt x="2167432" y="590254"/>
                </a:lnTo>
                <a:lnTo>
                  <a:pt x="2015387" y="715444"/>
                </a:lnTo>
                <a:lnTo>
                  <a:pt x="1809770" y="586133"/>
                </a:lnTo>
                <a:lnTo>
                  <a:pt x="1378643" y="562402"/>
                </a:lnTo>
                <a:lnTo>
                  <a:pt x="1346813" y="338881"/>
                </a:lnTo>
                <a:lnTo>
                  <a:pt x="1316261" y="558992"/>
                </a:lnTo>
                <a:lnTo>
                  <a:pt x="894512" y="535688"/>
                </a:lnTo>
                <a:lnTo>
                  <a:pt x="901759" y="263285"/>
                </a:lnTo>
                <a:lnTo>
                  <a:pt x="827156" y="531994"/>
                </a:lnTo>
                <a:lnTo>
                  <a:pt x="454148" y="511390"/>
                </a:lnTo>
                <a:lnTo>
                  <a:pt x="440506" y="263285"/>
                </a:lnTo>
                <a:lnTo>
                  <a:pt x="398872" y="508405"/>
                </a:lnTo>
                <a:lnTo>
                  <a:pt x="0" y="486381"/>
                </a:lnTo>
                <a:cubicBezTo>
                  <a:pt x="0" y="181579"/>
                  <a:pt x="393116" y="9533"/>
                  <a:pt x="820159" y="385"/>
                </a:cubicBezTo>
                <a:close/>
              </a:path>
            </a:pathLst>
          </a:custGeom>
          <a:solidFill>
            <a:srgbClr val="60973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4" name="Google Shape;296;p8">
            <a:extLst>
              <a:ext uri="{FF2B5EF4-FFF2-40B4-BE49-F238E27FC236}">
                <a16:creationId xmlns:a16="http://schemas.microsoft.com/office/drawing/2014/main" id="{2E933CF7-A5BF-4A0B-BF93-DBD401326FF6}"/>
              </a:ext>
            </a:extLst>
          </p:cNvPr>
          <p:cNvSpPr/>
          <p:nvPr userDrawn="1"/>
        </p:nvSpPr>
        <p:spPr>
          <a:xfrm>
            <a:off x="11049735" y="648288"/>
            <a:ext cx="1697078" cy="1042952"/>
          </a:xfrm>
          <a:custGeom>
            <a:avLst/>
            <a:gdLst/>
            <a:ahLst/>
            <a:cxnLst/>
            <a:rect l="l" t="t" r="r" b="b"/>
            <a:pathLst>
              <a:path w="1137071" h="698795" extrusionOk="0">
                <a:moveTo>
                  <a:pt x="1087564" y="698796"/>
                </a:moveTo>
                <a:cubicBezTo>
                  <a:pt x="1204246" y="348371"/>
                  <a:pt x="1113282" y="132915"/>
                  <a:pt x="829437" y="42714"/>
                </a:cubicBezTo>
                <a:cubicBezTo>
                  <a:pt x="503777" y="-28248"/>
                  <a:pt x="190976" y="-55489"/>
                  <a:pt x="0" y="330273"/>
                </a:cubicBezTo>
                <a:lnTo>
                  <a:pt x="266414" y="248454"/>
                </a:lnTo>
                <a:lnTo>
                  <a:pt x="267843" y="121771"/>
                </a:lnTo>
                <a:lnTo>
                  <a:pt x="311848" y="234547"/>
                </a:lnTo>
                <a:lnTo>
                  <a:pt x="513493" y="172635"/>
                </a:lnTo>
                <a:lnTo>
                  <a:pt x="499776" y="64240"/>
                </a:lnTo>
                <a:lnTo>
                  <a:pt x="549021" y="161681"/>
                </a:lnTo>
                <a:lnTo>
                  <a:pt x="806577" y="82623"/>
                </a:lnTo>
                <a:lnTo>
                  <a:pt x="900113" y="287697"/>
                </a:lnTo>
                <a:lnTo>
                  <a:pt x="972502" y="243977"/>
                </a:lnTo>
                <a:lnTo>
                  <a:pt x="911352" y="312366"/>
                </a:lnTo>
                <a:lnTo>
                  <a:pt x="966978" y="434286"/>
                </a:lnTo>
                <a:lnTo>
                  <a:pt x="1074991" y="349419"/>
                </a:lnTo>
                <a:lnTo>
                  <a:pt x="997458" y="501057"/>
                </a:lnTo>
                <a:lnTo>
                  <a:pt x="1087564" y="698796"/>
                </a:lnTo>
                <a:close/>
              </a:path>
            </a:pathLst>
          </a:custGeom>
          <a:solidFill>
            <a:srgbClr val="81B23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nvGrpSpPr>
          <p:cNvPr id="35" name="Google Shape;149;p5">
            <a:extLst>
              <a:ext uri="{FF2B5EF4-FFF2-40B4-BE49-F238E27FC236}">
                <a16:creationId xmlns:a16="http://schemas.microsoft.com/office/drawing/2014/main" id="{7422CDC1-4A1A-4EF0-B9C8-CDD03517A785}"/>
              </a:ext>
            </a:extLst>
          </p:cNvPr>
          <p:cNvGrpSpPr/>
          <p:nvPr/>
        </p:nvGrpSpPr>
        <p:grpSpPr>
          <a:xfrm flipH="1">
            <a:off x="11799924" y="5740480"/>
            <a:ext cx="435283" cy="1050406"/>
            <a:chOff x="4028392" y="3097874"/>
            <a:chExt cx="1270158" cy="3065088"/>
          </a:xfrm>
        </p:grpSpPr>
        <p:sp>
          <p:nvSpPr>
            <p:cNvPr id="75" name="Google Shape;150;p5">
              <a:extLst>
                <a:ext uri="{FF2B5EF4-FFF2-40B4-BE49-F238E27FC236}">
                  <a16:creationId xmlns:a16="http://schemas.microsoft.com/office/drawing/2014/main" id="{E489BE1A-38FC-4EE1-A836-106830DD62C5}"/>
                </a:ext>
              </a:extLst>
            </p:cNvPr>
            <p:cNvSpPr/>
            <p:nvPr/>
          </p:nvSpPr>
          <p:spPr>
            <a:xfrm>
              <a:off x="4085258" y="3127445"/>
              <a:ext cx="1213292" cy="3035517"/>
            </a:xfrm>
            <a:custGeom>
              <a:avLst/>
              <a:gdLst/>
              <a:ahLst/>
              <a:cxnLst/>
              <a:rect l="l" t="t" r="r" b="b"/>
              <a:pathLst>
                <a:path w="1213292" h="3035517" extrusionOk="0">
                  <a:moveTo>
                    <a:pt x="1042421" y="128134"/>
                  </a:moveTo>
                  <a:cubicBezTo>
                    <a:pt x="788401" y="-178776"/>
                    <a:pt x="356662" y="138564"/>
                    <a:pt x="174450" y="321355"/>
                  </a:cubicBezTo>
                  <a:cubicBezTo>
                    <a:pt x="-61335" y="557849"/>
                    <a:pt x="-20006" y="929998"/>
                    <a:pt x="76290" y="1232258"/>
                  </a:cubicBezTo>
                  <a:cubicBezTo>
                    <a:pt x="132096" y="1407402"/>
                    <a:pt x="235407" y="1768516"/>
                    <a:pt x="266436" y="2045026"/>
                  </a:cubicBezTo>
                  <a:cubicBezTo>
                    <a:pt x="295391" y="2303013"/>
                    <a:pt x="389111" y="2824058"/>
                    <a:pt x="389111" y="2824058"/>
                  </a:cubicBezTo>
                  <a:cubicBezTo>
                    <a:pt x="456583" y="3124636"/>
                    <a:pt x="812521" y="3025792"/>
                    <a:pt x="965726" y="2995814"/>
                  </a:cubicBezTo>
                  <a:cubicBezTo>
                    <a:pt x="1237035" y="2942713"/>
                    <a:pt x="1211102" y="2630838"/>
                    <a:pt x="1211102" y="2630838"/>
                  </a:cubicBezTo>
                  <a:cubicBezTo>
                    <a:pt x="1223372" y="2443738"/>
                    <a:pt x="1180203" y="2227921"/>
                    <a:pt x="1125237" y="1949966"/>
                  </a:cubicBezTo>
                  <a:cubicBezTo>
                    <a:pt x="1069983" y="1670854"/>
                    <a:pt x="1075527" y="1405300"/>
                    <a:pt x="1135458" y="1113393"/>
                  </a:cubicBezTo>
                  <a:cubicBezTo>
                    <a:pt x="1195469" y="820960"/>
                    <a:pt x="1218327" y="340719"/>
                    <a:pt x="1042395" y="128107"/>
                  </a:cubicBezTo>
                  <a:lnTo>
                    <a:pt x="1042421" y="128134"/>
                  </a:lnTo>
                  <a:close/>
                </a:path>
              </a:pathLst>
            </a:custGeom>
            <a:solidFill>
              <a:srgbClr val="C93C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76" name="Google Shape;151;p5">
              <a:extLst>
                <a:ext uri="{FF2B5EF4-FFF2-40B4-BE49-F238E27FC236}">
                  <a16:creationId xmlns:a16="http://schemas.microsoft.com/office/drawing/2014/main" id="{AB5B1566-2AF4-4FDA-982C-C19830E84EDE}"/>
                </a:ext>
              </a:extLst>
            </p:cNvPr>
            <p:cNvSpPr/>
            <p:nvPr/>
          </p:nvSpPr>
          <p:spPr>
            <a:xfrm>
              <a:off x="4028392" y="3097874"/>
              <a:ext cx="1213292" cy="3035517"/>
            </a:xfrm>
            <a:custGeom>
              <a:avLst/>
              <a:gdLst/>
              <a:ahLst/>
              <a:cxnLst/>
              <a:rect l="l" t="t" r="r" b="b"/>
              <a:pathLst>
                <a:path w="1213292" h="3035517" extrusionOk="0">
                  <a:moveTo>
                    <a:pt x="1042421" y="128134"/>
                  </a:moveTo>
                  <a:cubicBezTo>
                    <a:pt x="788401" y="-178776"/>
                    <a:pt x="356662" y="138564"/>
                    <a:pt x="174450" y="321355"/>
                  </a:cubicBezTo>
                  <a:cubicBezTo>
                    <a:pt x="-61335" y="557849"/>
                    <a:pt x="-20006" y="929998"/>
                    <a:pt x="76290" y="1232258"/>
                  </a:cubicBezTo>
                  <a:cubicBezTo>
                    <a:pt x="132096" y="1407402"/>
                    <a:pt x="235407" y="1768516"/>
                    <a:pt x="266436" y="2045026"/>
                  </a:cubicBezTo>
                  <a:cubicBezTo>
                    <a:pt x="295391" y="2303013"/>
                    <a:pt x="389111" y="2824058"/>
                    <a:pt x="389111" y="2824058"/>
                  </a:cubicBezTo>
                  <a:cubicBezTo>
                    <a:pt x="456583" y="3124636"/>
                    <a:pt x="812521" y="3025792"/>
                    <a:pt x="965726" y="2995814"/>
                  </a:cubicBezTo>
                  <a:cubicBezTo>
                    <a:pt x="1237035" y="2942713"/>
                    <a:pt x="1211102" y="2630838"/>
                    <a:pt x="1211102" y="2630838"/>
                  </a:cubicBezTo>
                  <a:cubicBezTo>
                    <a:pt x="1223372" y="2443738"/>
                    <a:pt x="1180203" y="2227921"/>
                    <a:pt x="1125237" y="1949966"/>
                  </a:cubicBezTo>
                  <a:cubicBezTo>
                    <a:pt x="1069983" y="1670854"/>
                    <a:pt x="1075527" y="1405300"/>
                    <a:pt x="1135458" y="1113393"/>
                  </a:cubicBezTo>
                  <a:cubicBezTo>
                    <a:pt x="1195469" y="820960"/>
                    <a:pt x="1218327" y="340719"/>
                    <a:pt x="1042395" y="128107"/>
                  </a:cubicBezTo>
                  <a:lnTo>
                    <a:pt x="1042421" y="128134"/>
                  </a:lnTo>
                  <a:close/>
                </a:path>
              </a:pathLst>
            </a:custGeom>
            <a:solidFill>
              <a:srgbClr val="F5765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77" name="Google Shape;152;p5">
              <a:extLst>
                <a:ext uri="{FF2B5EF4-FFF2-40B4-BE49-F238E27FC236}">
                  <a16:creationId xmlns:a16="http://schemas.microsoft.com/office/drawing/2014/main" id="{FE88B982-AACC-4B54-873E-D19CE8A2704B}"/>
                </a:ext>
              </a:extLst>
            </p:cNvPr>
            <p:cNvSpPr/>
            <p:nvPr/>
          </p:nvSpPr>
          <p:spPr>
            <a:xfrm>
              <a:off x="4214624" y="4482522"/>
              <a:ext cx="335540" cy="814611"/>
            </a:xfrm>
            <a:custGeom>
              <a:avLst/>
              <a:gdLst/>
              <a:ahLst/>
              <a:cxnLst/>
              <a:rect l="l" t="t" r="r" b="b"/>
              <a:pathLst>
                <a:path w="335540" h="814611" extrusionOk="0">
                  <a:moveTo>
                    <a:pt x="-90" y="338912"/>
                  </a:moveTo>
                  <a:cubicBezTo>
                    <a:pt x="934" y="306568"/>
                    <a:pt x="1828" y="272543"/>
                    <a:pt x="3273" y="244325"/>
                  </a:cubicBezTo>
                  <a:cubicBezTo>
                    <a:pt x="4429" y="221913"/>
                    <a:pt x="5821" y="200762"/>
                    <a:pt x="7634" y="180610"/>
                  </a:cubicBezTo>
                  <a:cubicBezTo>
                    <a:pt x="9447" y="160457"/>
                    <a:pt x="11654" y="141329"/>
                    <a:pt x="14439" y="123121"/>
                  </a:cubicBezTo>
                  <a:cubicBezTo>
                    <a:pt x="17224" y="104940"/>
                    <a:pt x="20509" y="87677"/>
                    <a:pt x="24634" y="71151"/>
                  </a:cubicBezTo>
                  <a:cubicBezTo>
                    <a:pt x="26683" y="62875"/>
                    <a:pt x="28916" y="54756"/>
                    <a:pt x="31360" y="46847"/>
                  </a:cubicBezTo>
                  <a:cubicBezTo>
                    <a:pt x="33803" y="38939"/>
                    <a:pt x="36457" y="31188"/>
                    <a:pt x="39321" y="23621"/>
                  </a:cubicBezTo>
                  <a:cubicBezTo>
                    <a:pt x="42185" y="16027"/>
                    <a:pt x="45338" y="8592"/>
                    <a:pt x="48675" y="1288"/>
                  </a:cubicBezTo>
                  <a:cubicBezTo>
                    <a:pt x="48885" y="841"/>
                    <a:pt x="49121" y="421"/>
                    <a:pt x="49332" y="-26"/>
                  </a:cubicBezTo>
                  <a:cubicBezTo>
                    <a:pt x="47414" y="5413"/>
                    <a:pt x="45180" y="10904"/>
                    <a:pt x="43420" y="16316"/>
                  </a:cubicBezTo>
                  <a:cubicBezTo>
                    <a:pt x="-15645" y="199107"/>
                    <a:pt x="190661" y="479453"/>
                    <a:pt x="319457" y="663478"/>
                  </a:cubicBezTo>
                  <a:cubicBezTo>
                    <a:pt x="369011" y="752679"/>
                    <a:pt x="300251" y="905438"/>
                    <a:pt x="156872" y="743194"/>
                  </a:cubicBezTo>
                  <a:cubicBezTo>
                    <a:pt x="110551" y="644797"/>
                    <a:pt x="44287" y="497398"/>
                    <a:pt x="-90" y="338912"/>
                  </a:cubicBezTo>
                  <a:lnTo>
                    <a:pt x="-90" y="338912"/>
                  </a:ln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78" name="Google Shape;153;p5">
              <a:extLst>
                <a:ext uri="{FF2B5EF4-FFF2-40B4-BE49-F238E27FC236}">
                  <a16:creationId xmlns:a16="http://schemas.microsoft.com/office/drawing/2014/main" id="{43EA5AEE-5E18-4FA1-83C3-9CCF62811B0B}"/>
                </a:ext>
              </a:extLst>
            </p:cNvPr>
            <p:cNvSpPr/>
            <p:nvPr/>
          </p:nvSpPr>
          <p:spPr>
            <a:xfrm>
              <a:off x="4964780" y="4636490"/>
              <a:ext cx="243222" cy="685026"/>
            </a:xfrm>
            <a:custGeom>
              <a:avLst/>
              <a:gdLst/>
              <a:ahLst/>
              <a:cxnLst/>
              <a:rect l="l" t="t" r="r" b="b"/>
              <a:pathLst>
                <a:path w="243222" h="685026" extrusionOk="0">
                  <a:moveTo>
                    <a:pt x="191845" y="-26"/>
                  </a:moveTo>
                  <a:cubicBezTo>
                    <a:pt x="192317" y="1235"/>
                    <a:pt x="192869" y="2470"/>
                    <a:pt x="193316" y="3757"/>
                  </a:cubicBezTo>
                  <a:cubicBezTo>
                    <a:pt x="196127" y="11535"/>
                    <a:pt x="198755" y="19496"/>
                    <a:pt x="201198" y="27641"/>
                  </a:cubicBezTo>
                  <a:cubicBezTo>
                    <a:pt x="206085" y="43957"/>
                    <a:pt x="210263" y="61009"/>
                    <a:pt x="213915" y="79033"/>
                  </a:cubicBezTo>
                  <a:cubicBezTo>
                    <a:pt x="217567" y="97084"/>
                    <a:pt x="220667" y="116054"/>
                    <a:pt x="223426" y="136101"/>
                  </a:cubicBezTo>
                  <a:cubicBezTo>
                    <a:pt x="226211" y="156148"/>
                    <a:pt x="228655" y="177325"/>
                    <a:pt x="230888" y="199658"/>
                  </a:cubicBezTo>
                  <a:cubicBezTo>
                    <a:pt x="235250" y="243248"/>
                    <a:pt x="238876" y="291802"/>
                    <a:pt x="243132" y="345717"/>
                  </a:cubicBezTo>
                  <a:cubicBezTo>
                    <a:pt x="212706" y="449737"/>
                    <a:pt x="176448" y="539858"/>
                    <a:pt x="151986" y="601471"/>
                  </a:cubicBezTo>
                  <a:cubicBezTo>
                    <a:pt x="-81119" y="843772"/>
                    <a:pt x="23164" y="481844"/>
                    <a:pt x="23164" y="481844"/>
                  </a:cubicBezTo>
                  <a:cubicBezTo>
                    <a:pt x="175029" y="316001"/>
                    <a:pt x="243999" y="171545"/>
                    <a:pt x="191845" y="-26"/>
                  </a:cubicBezTo>
                  <a:lnTo>
                    <a:pt x="191845" y="-26"/>
                  </a:ln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79" name="Google Shape;154;p5">
              <a:extLst>
                <a:ext uri="{FF2B5EF4-FFF2-40B4-BE49-F238E27FC236}">
                  <a16:creationId xmlns:a16="http://schemas.microsoft.com/office/drawing/2014/main" id="{0447224E-829F-432D-A677-7E65811D2498}"/>
                </a:ext>
              </a:extLst>
            </p:cNvPr>
            <p:cNvSpPr/>
            <p:nvPr/>
          </p:nvSpPr>
          <p:spPr>
            <a:xfrm>
              <a:off x="4719916" y="3559135"/>
              <a:ext cx="82016" cy="207333"/>
            </a:xfrm>
            <a:custGeom>
              <a:avLst/>
              <a:gdLst/>
              <a:ahLst/>
              <a:cxnLst/>
              <a:rect l="l" t="t" r="r" b="b"/>
              <a:pathLst>
                <a:path w="82016" h="207333" extrusionOk="0">
                  <a:moveTo>
                    <a:pt x="17187" y="17371"/>
                  </a:moveTo>
                  <a:cubicBezTo>
                    <a:pt x="17187" y="17371"/>
                    <a:pt x="30771" y="-3307"/>
                    <a:pt x="54155" y="424"/>
                  </a:cubicBezTo>
                  <a:cubicBezTo>
                    <a:pt x="77539" y="4129"/>
                    <a:pt x="81927" y="38680"/>
                    <a:pt x="81927" y="38680"/>
                  </a:cubicBezTo>
                  <a:cubicBezTo>
                    <a:pt x="60828" y="108622"/>
                    <a:pt x="71023" y="195353"/>
                    <a:pt x="71023" y="195353"/>
                  </a:cubicBezTo>
                  <a:lnTo>
                    <a:pt x="3603" y="207308"/>
                  </a:lnTo>
                  <a:cubicBezTo>
                    <a:pt x="3577" y="207282"/>
                    <a:pt x="-10743" y="110014"/>
                    <a:pt x="17187" y="17371"/>
                  </a:cubicBezTo>
                  <a:lnTo>
                    <a:pt x="17187" y="17371"/>
                  </a:ln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80" name="Google Shape;155;p5">
              <a:extLst>
                <a:ext uri="{FF2B5EF4-FFF2-40B4-BE49-F238E27FC236}">
                  <a16:creationId xmlns:a16="http://schemas.microsoft.com/office/drawing/2014/main" id="{54EF7B1C-6C69-4C87-8328-C0395FEABA62}"/>
                </a:ext>
              </a:extLst>
            </p:cNvPr>
            <p:cNvSpPr/>
            <p:nvPr/>
          </p:nvSpPr>
          <p:spPr>
            <a:xfrm>
              <a:off x="4167470" y="3667678"/>
              <a:ext cx="1096176" cy="1314554"/>
            </a:xfrm>
            <a:custGeom>
              <a:avLst/>
              <a:gdLst/>
              <a:ahLst/>
              <a:cxnLst/>
              <a:rect l="l" t="t" r="r" b="b"/>
              <a:pathLst>
                <a:path w="1096176" h="1314554" extrusionOk="0">
                  <a:moveTo>
                    <a:pt x="581325" y="0"/>
                  </a:moveTo>
                  <a:cubicBezTo>
                    <a:pt x="872286" y="260247"/>
                    <a:pt x="999480" y="535838"/>
                    <a:pt x="1068949" y="769836"/>
                  </a:cubicBezTo>
                  <a:cubicBezTo>
                    <a:pt x="1122154" y="949053"/>
                    <a:pt x="1088760" y="1149447"/>
                    <a:pt x="1040468" y="1314529"/>
                  </a:cubicBezTo>
                  <a:cubicBezTo>
                    <a:pt x="1036238" y="1260614"/>
                    <a:pt x="1032586" y="1212059"/>
                    <a:pt x="1028224" y="1168470"/>
                  </a:cubicBezTo>
                  <a:cubicBezTo>
                    <a:pt x="1025991" y="1146137"/>
                    <a:pt x="1023521" y="1124960"/>
                    <a:pt x="1020762" y="1104912"/>
                  </a:cubicBezTo>
                  <a:cubicBezTo>
                    <a:pt x="1017977" y="1084865"/>
                    <a:pt x="1014903" y="1065895"/>
                    <a:pt x="1011251" y="1047845"/>
                  </a:cubicBezTo>
                  <a:cubicBezTo>
                    <a:pt x="1007599" y="1029794"/>
                    <a:pt x="1003421" y="1012769"/>
                    <a:pt x="998534" y="996452"/>
                  </a:cubicBezTo>
                  <a:cubicBezTo>
                    <a:pt x="996090" y="988307"/>
                    <a:pt x="993463" y="980346"/>
                    <a:pt x="990652" y="972569"/>
                  </a:cubicBezTo>
                  <a:cubicBezTo>
                    <a:pt x="990179" y="971281"/>
                    <a:pt x="989653" y="970073"/>
                    <a:pt x="989180" y="968785"/>
                  </a:cubicBezTo>
                  <a:cubicBezTo>
                    <a:pt x="983426" y="949815"/>
                    <a:pt x="976542" y="930609"/>
                    <a:pt x="967741" y="910903"/>
                  </a:cubicBezTo>
                  <a:cubicBezTo>
                    <a:pt x="816059" y="570940"/>
                    <a:pt x="670447" y="350762"/>
                    <a:pt x="581351" y="248476"/>
                  </a:cubicBezTo>
                  <a:cubicBezTo>
                    <a:pt x="389391" y="360299"/>
                    <a:pt x="173600" y="596952"/>
                    <a:pt x="96485" y="814818"/>
                  </a:cubicBezTo>
                  <a:cubicBezTo>
                    <a:pt x="96275" y="815265"/>
                    <a:pt x="96039" y="815685"/>
                    <a:pt x="95829" y="816132"/>
                  </a:cubicBezTo>
                  <a:cubicBezTo>
                    <a:pt x="92492" y="823436"/>
                    <a:pt x="89339" y="830872"/>
                    <a:pt x="86475" y="838465"/>
                  </a:cubicBezTo>
                  <a:cubicBezTo>
                    <a:pt x="83611" y="846058"/>
                    <a:pt x="80957" y="853783"/>
                    <a:pt x="78514" y="861691"/>
                  </a:cubicBezTo>
                  <a:cubicBezTo>
                    <a:pt x="76070" y="869600"/>
                    <a:pt x="73837" y="877719"/>
                    <a:pt x="71788" y="885995"/>
                  </a:cubicBezTo>
                  <a:cubicBezTo>
                    <a:pt x="67689" y="902522"/>
                    <a:pt x="64378" y="919784"/>
                    <a:pt x="61593" y="937966"/>
                  </a:cubicBezTo>
                  <a:cubicBezTo>
                    <a:pt x="58808" y="956147"/>
                    <a:pt x="56575" y="975275"/>
                    <a:pt x="54788" y="995454"/>
                  </a:cubicBezTo>
                  <a:cubicBezTo>
                    <a:pt x="52975" y="1015606"/>
                    <a:pt x="51583" y="1036757"/>
                    <a:pt x="50427" y="1059169"/>
                  </a:cubicBezTo>
                  <a:cubicBezTo>
                    <a:pt x="48982" y="1087388"/>
                    <a:pt x="48062" y="1121413"/>
                    <a:pt x="47064" y="1153756"/>
                  </a:cubicBezTo>
                  <a:cubicBezTo>
                    <a:pt x="9202" y="1018601"/>
                    <a:pt x="-12763" y="875407"/>
                    <a:pt x="7784" y="747320"/>
                  </a:cubicBezTo>
                  <a:cubicBezTo>
                    <a:pt x="63222" y="401471"/>
                    <a:pt x="342071" y="104256"/>
                    <a:pt x="581298" y="-26"/>
                  </a:cubicBezTo>
                  <a:lnTo>
                    <a:pt x="581325" y="0"/>
                  </a:lnTo>
                  <a:close/>
                </a:path>
              </a:pathLst>
            </a:custGeom>
            <a:solidFill>
              <a:srgbClr val="CB381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36" name="Google Shape;251;p7">
            <a:extLst>
              <a:ext uri="{FF2B5EF4-FFF2-40B4-BE49-F238E27FC236}">
                <a16:creationId xmlns:a16="http://schemas.microsoft.com/office/drawing/2014/main" id="{48DFC28F-E5D4-47CB-8608-CCD8023F3F76}"/>
              </a:ext>
            </a:extLst>
          </p:cNvPr>
          <p:cNvGrpSpPr/>
          <p:nvPr userDrawn="1"/>
        </p:nvGrpSpPr>
        <p:grpSpPr>
          <a:xfrm>
            <a:off x="8724035" y="4408908"/>
            <a:ext cx="2993503" cy="1873569"/>
            <a:chOff x="6689597" y="4026978"/>
            <a:chExt cx="1992915" cy="994886"/>
          </a:xfrm>
        </p:grpSpPr>
        <p:sp>
          <p:nvSpPr>
            <p:cNvPr id="71" name="Google Shape;252;p7">
              <a:extLst>
                <a:ext uri="{FF2B5EF4-FFF2-40B4-BE49-F238E27FC236}">
                  <a16:creationId xmlns:a16="http://schemas.microsoft.com/office/drawing/2014/main" id="{0708D739-00F8-404B-8FC2-DE9A2059C6D6}"/>
                </a:ext>
              </a:extLst>
            </p:cNvPr>
            <p:cNvSpPr/>
            <p:nvPr/>
          </p:nvSpPr>
          <p:spPr>
            <a:xfrm>
              <a:off x="6689597" y="4056887"/>
              <a:ext cx="1299209" cy="964977"/>
            </a:xfrm>
            <a:custGeom>
              <a:avLst/>
              <a:gdLst/>
              <a:ahLst/>
              <a:cxnLst/>
              <a:rect l="l" t="t" r="r" b="b"/>
              <a:pathLst>
                <a:path w="1299209" h="964977" extrusionOk="0">
                  <a:moveTo>
                    <a:pt x="1236154" y="0"/>
                  </a:moveTo>
                  <a:lnTo>
                    <a:pt x="0" y="964978"/>
                  </a:lnTo>
                  <a:lnTo>
                    <a:pt x="566833" y="587407"/>
                  </a:lnTo>
                  <a:lnTo>
                    <a:pt x="1217200" y="961834"/>
                  </a:lnTo>
                  <a:lnTo>
                    <a:pt x="608647" y="555022"/>
                  </a:lnTo>
                  <a:lnTo>
                    <a:pt x="1299210" y="44196"/>
                  </a:lnTo>
                  <a:close/>
                </a:path>
              </a:pathLst>
            </a:custGeom>
            <a:solidFill>
              <a:srgbClr val="833C0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72" name="Google Shape;253;p7">
              <a:extLst>
                <a:ext uri="{FF2B5EF4-FFF2-40B4-BE49-F238E27FC236}">
                  <a16:creationId xmlns:a16="http://schemas.microsoft.com/office/drawing/2014/main" id="{E1020974-1F1B-402A-A81A-CA8015110448}"/>
                </a:ext>
              </a:extLst>
            </p:cNvPr>
            <p:cNvSpPr/>
            <p:nvPr/>
          </p:nvSpPr>
          <p:spPr>
            <a:xfrm>
              <a:off x="7133748" y="4026978"/>
              <a:ext cx="1470374" cy="709517"/>
            </a:xfrm>
            <a:custGeom>
              <a:avLst/>
              <a:gdLst/>
              <a:ahLst/>
              <a:cxnLst/>
              <a:rect l="l" t="t" r="r" b="b"/>
              <a:pathLst>
                <a:path w="1470374" h="709517" extrusionOk="0">
                  <a:moveTo>
                    <a:pt x="1470374" y="0"/>
                  </a:moveTo>
                  <a:cubicBezTo>
                    <a:pt x="1390269" y="387858"/>
                    <a:pt x="1038415" y="709517"/>
                    <a:pt x="731615" y="709517"/>
                  </a:cubicBezTo>
                  <a:lnTo>
                    <a:pt x="0" y="709517"/>
                  </a:lnTo>
                  <a:cubicBezTo>
                    <a:pt x="365760" y="709517"/>
                    <a:pt x="668464" y="322707"/>
                    <a:pt x="778383" y="6287"/>
                  </a:cubicBezTo>
                  <a:lnTo>
                    <a:pt x="1470374" y="0"/>
                  </a:lnTo>
                  <a:close/>
                </a:path>
              </a:pathLst>
            </a:custGeom>
            <a:solidFill>
              <a:srgbClr val="FFF2C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73" name="Google Shape;254;p7">
              <a:extLst>
                <a:ext uri="{FF2B5EF4-FFF2-40B4-BE49-F238E27FC236}">
                  <a16:creationId xmlns:a16="http://schemas.microsoft.com/office/drawing/2014/main" id="{B1888C1A-E3AD-4D62-BD78-7B6369EE1FF4}"/>
                </a:ext>
              </a:extLst>
            </p:cNvPr>
            <p:cNvSpPr/>
            <p:nvPr/>
          </p:nvSpPr>
          <p:spPr>
            <a:xfrm>
              <a:off x="6779608" y="4595430"/>
              <a:ext cx="1105185" cy="141065"/>
            </a:xfrm>
            <a:custGeom>
              <a:avLst/>
              <a:gdLst/>
              <a:ahLst/>
              <a:cxnLst/>
              <a:rect l="l" t="t" r="r" b="b"/>
              <a:pathLst>
                <a:path w="1105185" h="141065" extrusionOk="0">
                  <a:moveTo>
                    <a:pt x="0" y="0"/>
                  </a:moveTo>
                  <a:cubicBezTo>
                    <a:pt x="117920" y="88392"/>
                    <a:pt x="249460" y="141065"/>
                    <a:pt x="373571" y="141065"/>
                  </a:cubicBezTo>
                  <a:lnTo>
                    <a:pt x="1105186" y="141065"/>
                  </a:lnTo>
                  <a:cubicBezTo>
                    <a:pt x="966978" y="141065"/>
                    <a:pt x="837724" y="85820"/>
                    <a:pt x="724472" y="0"/>
                  </a:cubicBezTo>
                  <a:lnTo>
                    <a:pt x="0" y="0"/>
                  </a:lnTo>
                  <a:close/>
                </a:path>
              </a:pathLst>
            </a:custGeom>
            <a:solidFill>
              <a:srgbClr val="F5E4B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74" name="Google Shape;255;p7">
              <a:extLst>
                <a:ext uri="{FF2B5EF4-FFF2-40B4-BE49-F238E27FC236}">
                  <a16:creationId xmlns:a16="http://schemas.microsoft.com/office/drawing/2014/main" id="{6DF137FB-F58C-438F-8023-C32A76CE45D4}"/>
                </a:ext>
              </a:extLst>
            </p:cNvPr>
            <p:cNvSpPr/>
            <p:nvPr/>
          </p:nvSpPr>
          <p:spPr>
            <a:xfrm>
              <a:off x="7383398" y="4056887"/>
              <a:ext cx="1299114" cy="964977"/>
            </a:xfrm>
            <a:custGeom>
              <a:avLst/>
              <a:gdLst/>
              <a:ahLst/>
              <a:cxnLst/>
              <a:rect l="l" t="t" r="r" b="b"/>
              <a:pathLst>
                <a:path w="1299114" h="964977" extrusionOk="0">
                  <a:moveTo>
                    <a:pt x="1236059" y="0"/>
                  </a:moveTo>
                  <a:lnTo>
                    <a:pt x="0" y="964978"/>
                  </a:lnTo>
                  <a:lnTo>
                    <a:pt x="566833" y="587407"/>
                  </a:lnTo>
                  <a:lnTo>
                    <a:pt x="1217200" y="961834"/>
                  </a:lnTo>
                  <a:lnTo>
                    <a:pt x="608552" y="555022"/>
                  </a:lnTo>
                  <a:lnTo>
                    <a:pt x="1299115" y="44196"/>
                  </a:lnTo>
                  <a:close/>
                </a:path>
              </a:pathLst>
            </a:custGeom>
            <a:solidFill>
              <a:srgbClr val="833C0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37" name="Google Shape;187;p5">
            <a:extLst>
              <a:ext uri="{FF2B5EF4-FFF2-40B4-BE49-F238E27FC236}">
                <a16:creationId xmlns:a16="http://schemas.microsoft.com/office/drawing/2014/main" id="{CE326856-B150-4045-98C4-C8D058FA0C0B}"/>
              </a:ext>
            </a:extLst>
          </p:cNvPr>
          <p:cNvGrpSpPr/>
          <p:nvPr/>
        </p:nvGrpSpPr>
        <p:grpSpPr>
          <a:xfrm>
            <a:off x="10461224" y="5703249"/>
            <a:ext cx="778382" cy="1138235"/>
            <a:chOff x="4610438" y="3689854"/>
            <a:chExt cx="2773002" cy="4054987"/>
          </a:xfrm>
        </p:grpSpPr>
        <p:sp>
          <p:nvSpPr>
            <p:cNvPr id="48" name="Google Shape;188;p5">
              <a:extLst>
                <a:ext uri="{FF2B5EF4-FFF2-40B4-BE49-F238E27FC236}">
                  <a16:creationId xmlns:a16="http://schemas.microsoft.com/office/drawing/2014/main" id="{ED555FA7-975E-4793-97A0-5C0B85A37B35}"/>
                </a:ext>
              </a:extLst>
            </p:cNvPr>
            <p:cNvSpPr/>
            <p:nvPr/>
          </p:nvSpPr>
          <p:spPr>
            <a:xfrm>
              <a:off x="4967785" y="5036024"/>
              <a:ext cx="1706100" cy="1282800"/>
            </a:xfrm>
            <a:prstGeom prst="ellipse">
              <a:avLst/>
            </a:prstGeom>
            <a:solidFill>
              <a:srgbClr val="FFE68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nvGrpSpPr>
            <p:cNvPr id="49" name="Google Shape;189;p5">
              <a:extLst>
                <a:ext uri="{FF2B5EF4-FFF2-40B4-BE49-F238E27FC236}">
                  <a16:creationId xmlns:a16="http://schemas.microsoft.com/office/drawing/2014/main" id="{3161E187-2429-416E-A10D-08B0208DEDD5}"/>
                </a:ext>
              </a:extLst>
            </p:cNvPr>
            <p:cNvGrpSpPr/>
            <p:nvPr/>
          </p:nvGrpSpPr>
          <p:grpSpPr>
            <a:xfrm>
              <a:off x="4610438" y="3689854"/>
              <a:ext cx="2773002" cy="4054987"/>
              <a:chOff x="4768606" y="1356086"/>
              <a:chExt cx="2773002" cy="4054987"/>
            </a:xfrm>
          </p:grpSpPr>
          <p:sp>
            <p:nvSpPr>
              <p:cNvPr id="50" name="Google Shape;190;p5">
                <a:extLst>
                  <a:ext uri="{FF2B5EF4-FFF2-40B4-BE49-F238E27FC236}">
                    <a16:creationId xmlns:a16="http://schemas.microsoft.com/office/drawing/2014/main" id="{BFC3C8B2-35AD-4D6D-AD86-12F53E2821BA}"/>
                  </a:ext>
                </a:extLst>
              </p:cNvPr>
              <p:cNvSpPr/>
              <p:nvPr/>
            </p:nvSpPr>
            <p:spPr>
              <a:xfrm>
                <a:off x="5859665" y="2715567"/>
                <a:ext cx="697953" cy="280492"/>
              </a:xfrm>
              <a:custGeom>
                <a:avLst/>
                <a:gdLst/>
                <a:ahLst/>
                <a:cxnLst/>
                <a:rect l="l" t="t" r="r" b="b"/>
                <a:pathLst>
                  <a:path w="697953" h="280492" extrusionOk="0">
                    <a:moveTo>
                      <a:pt x="123728" y="162813"/>
                    </a:moveTo>
                    <a:cubicBezTo>
                      <a:pt x="123728" y="162813"/>
                      <a:pt x="306370" y="182387"/>
                      <a:pt x="410735" y="195427"/>
                    </a:cubicBezTo>
                    <a:cubicBezTo>
                      <a:pt x="515100" y="208476"/>
                      <a:pt x="671653" y="280228"/>
                      <a:pt x="671653" y="280228"/>
                    </a:cubicBezTo>
                    <a:lnTo>
                      <a:pt x="697742" y="188902"/>
                    </a:lnTo>
                    <a:lnTo>
                      <a:pt x="215044" y="-265"/>
                    </a:lnTo>
                    <a:lnTo>
                      <a:pt x="71540" y="58448"/>
                    </a:lnTo>
                    <a:lnTo>
                      <a:pt x="-212" y="117150"/>
                    </a:lnTo>
                    <a:lnTo>
                      <a:pt x="123728" y="162813"/>
                    </a:lnTo>
                    <a:close/>
                  </a:path>
                </a:pathLst>
              </a:custGeom>
              <a:solidFill>
                <a:srgbClr val="FFEEAA"/>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51" name="Google Shape;191;p5">
                <a:extLst>
                  <a:ext uri="{FF2B5EF4-FFF2-40B4-BE49-F238E27FC236}">
                    <a16:creationId xmlns:a16="http://schemas.microsoft.com/office/drawing/2014/main" id="{1874D93A-1361-49E2-80EB-92D7AFB8C911}"/>
                  </a:ext>
                </a:extLst>
              </p:cNvPr>
              <p:cNvSpPr/>
              <p:nvPr/>
            </p:nvSpPr>
            <p:spPr>
              <a:xfrm>
                <a:off x="5598775" y="2647811"/>
                <a:ext cx="1128474" cy="400061"/>
              </a:xfrm>
              <a:custGeom>
                <a:avLst/>
                <a:gdLst/>
                <a:ahLst/>
                <a:cxnLst/>
                <a:rect l="l" t="t" r="r" b="b"/>
                <a:pathLst>
                  <a:path w="1128474" h="400061" extrusionOk="0">
                    <a:moveTo>
                      <a:pt x="71531" y="28354"/>
                    </a:moveTo>
                    <a:cubicBezTo>
                      <a:pt x="71531" y="28354"/>
                      <a:pt x="293311" y="15305"/>
                      <a:pt x="345498" y="2265"/>
                    </a:cubicBezTo>
                    <a:cubicBezTo>
                      <a:pt x="397686" y="-10784"/>
                      <a:pt x="632506" y="28354"/>
                      <a:pt x="717307" y="80541"/>
                    </a:cubicBezTo>
                    <a:cubicBezTo>
                      <a:pt x="802108" y="132719"/>
                      <a:pt x="912998" y="106631"/>
                      <a:pt x="997799" y="178382"/>
                    </a:cubicBezTo>
                    <a:cubicBezTo>
                      <a:pt x="1082600" y="250134"/>
                      <a:pt x="1128263" y="354499"/>
                      <a:pt x="1128263" y="354499"/>
                    </a:cubicBezTo>
                    <a:cubicBezTo>
                      <a:pt x="1128263" y="354499"/>
                      <a:pt x="1023897" y="419727"/>
                      <a:pt x="984759" y="393638"/>
                    </a:cubicBezTo>
                    <a:cubicBezTo>
                      <a:pt x="945621" y="367539"/>
                      <a:pt x="906483" y="354499"/>
                      <a:pt x="847780" y="302312"/>
                    </a:cubicBezTo>
                    <a:cubicBezTo>
                      <a:pt x="789078" y="250125"/>
                      <a:pt x="632525" y="171848"/>
                      <a:pt x="495536" y="171848"/>
                    </a:cubicBezTo>
                    <a:cubicBezTo>
                      <a:pt x="358557" y="171848"/>
                      <a:pt x="312894" y="204462"/>
                      <a:pt x="273756" y="204462"/>
                    </a:cubicBezTo>
                    <a:cubicBezTo>
                      <a:pt x="234618" y="204462"/>
                      <a:pt x="188955" y="224036"/>
                      <a:pt x="188955" y="224036"/>
                    </a:cubicBezTo>
                    <a:lnTo>
                      <a:pt x="-212" y="191413"/>
                    </a:lnTo>
                    <a:lnTo>
                      <a:pt x="71540" y="28335"/>
                    </a:lnTo>
                    <a:close/>
                  </a:path>
                </a:pathLst>
              </a:custGeom>
              <a:solidFill>
                <a:srgbClr val="FFE68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52" name="Google Shape;192;p5">
                <a:extLst>
                  <a:ext uri="{FF2B5EF4-FFF2-40B4-BE49-F238E27FC236}">
                    <a16:creationId xmlns:a16="http://schemas.microsoft.com/office/drawing/2014/main" id="{29FA44CF-C3BF-479C-A97F-9B5929D5601E}"/>
                  </a:ext>
                </a:extLst>
              </p:cNvPr>
              <p:cNvSpPr/>
              <p:nvPr/>
            </p:nvSpPr>
            <p:spPr>
              <a:xfrm>
                <a:off x="4920328" y="2650264"/>
                <a:ext cx="2230869" cy="973807"/>
              </a:xfrm>
              <a:custGeom>
                <a:avLst/>
                <a:gdLst/>
                <a:ahLst/>
                <a:cxnLst/>
                <a:rect l="l" t="t" r="r" b="b"/>
                <a:pathLst>
                  <a:path w="2230869" h="973807" extrusionOk="0">
                    <a:moveTo>
                      <a:pt x="-212" y="508532"/>
                    </a:moveTo>
                    <a:cubicBezTo>
                      <a:pt x="-212" y="508532"/>
                      <a:pt x="78065" y="351979"/>
                      <a:pt x="188955" y="306316"/>
                    </a:cubicBezTo>
                    <a:cubicBezTo>
                      <a:pt x="299845" y="260654"/>
                      <a:pt x="554239" y="136714"/>
                      <a:pt x="554239" y="136714"/>
                    </a:cubicBezTo>
                    <a:cubicBezTo>
                      <a:pt x="554239" y="136714"/>
                      <a:pt x="671653" y="51913"/>
                      <a:pt x="697742" y="38873"/>
                    </a:cubicBezTo>
                    <a:cubicBezTo>
                      <a:pt x="723831" y="25824"/>
                      <a:pt x="756445" y="-265"/>
                      <a:pt x="756445" y="-265"/>
                    </a:cubicBezTo>
                    <a:cubicBezTo>
                      <a:pt x="756445" y="-265"/>
                      <a:pt x="762970" y="221516"/>
                      <a:pt x="802108" y="234565"/>
                    </a:cubicBezTo>
                    <a:cubicBezTo>
                      <a:pt x="841246" y="247614"/>
                      <a:pt x="873860" y="188902"/>
                      <a:pt x="965185" y="241089"/>
                    </a:cubicBezTo>
                    <a:cubicBezTo>
                      <a:pt x="1056511" y="293267"/>
                      <a:pt x="1121738" y="280228"/>
                      <a:pt x="1147827" y="280228"/>
                    </a:cubicBezTo>
                    <a:cubicBezTo>
                      <a:pt x="1173926" y="280228"/>
                      <a:pt x="1239153" y="273703"/>
                      <a:pt x="1278291" y="299792"/>
                    </a:cubicBezTo>
                    <a:cubicBezTo>
                      <a:pt x="1317429" y="325891"/>
                      <a:pt x="1382656" y="325891"/>
                      <a:pt x="1480507" y="351979"/>
                    </a:cubicBezTo>
                    <a:cubicBezTo>
                      <a:pt x="1578347" y="378068"/>
                      <a:pt x="1695762" y="397642"/>
                      <a:pt x="1721861" y="391118"/>
                    </a:cubicBezTo>
                    <a:cubicBezTo>
                      <a:pt x="1747959" y="384593"/>
                      <a:pt x="1832751" y="338930"/>
                      <a:pt x="1878414" y="384593"/>
                    </a:cubicBezTo>
                    <a:cubicBezTo>
                      <a:pt x="1924077" y="430256"/>
                      <a:pt x="2139332" y="567235"/>
                      <a:pt x="2139332" y="567235"/>
                    </a:cubicBezTo>
                    <a:lnTo>
                      <a:pt x="2230658" y="671600"/>
                    </a:lnTo>
                    <a:cubicBezTo>
                      <a:pt x="2230658" y="671600"/>
                      <a:pt x="2080629" y="958607"/>
                      <a:pt x="1956690" y="971657"/>
                    </a:cubicBezTo>
                    <a:cubicBezTo>
                      <a:pt x="1832751" y="984706"/>
                      <a:pt x="1428329" y="925994"/>
                      <a:pt x="1343528" y="919469"/>
                    </a:cubicBezTo>
                    <a:cubicBezTo>
                      <a:pt x="1258727" y="912954"/>
                      <a:pt x="919532" y="841202"/>
                      <a:pt x="808642" y="841202"/>
                    </a:cubicBezTo>
                    <a:cubicBezTo>
                      <a:pt x="697752" y="841202"/>
                      <a:pt x="417260" y="815104"/>
                      <a:pt x="365082" y="802064"/>
                    </a:cubicBezTo>
                    <a:cubicBezTo>
                      <a:pt x="312894" y="789015"/>
                      <a:pt x="188964" y="730312"/>
                      <a:pt x="162866" y="665085"/>
                    </a:cubicBezTo>
                    <a:cubicBezTo>
                      <a:pt x="136767" y="599849"/>
                      <a:pt x="97629" y="534621"/>
                      <a:pt x="97629" y="534621"/>
                    </a:cubicBezTo>
                    <a:lnTo>
                      <a:pt x="-212" y="508523"/>
                    </a:lnTo>
                    <a:close/>
                  </a:path>
                </a:pathLst>
              </a:custGeom>
              <a:solidFill>
                <a:srgbClr val="FFEEAA"/>
              </a:solidFill>
              <a:ln w="9525" cap="flat" cmpd="sng">
                <a:solidFill>
                  <a:srgbClr val="FFE68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53" name="Google Shape;193;p5">
                <a:extLst>
                  <a:ext uri="{FF2B5EF4-FFF2-40B4-BE49-F238E27FC236}">
                    <a16:creationId xmlns:a16="http://schemas.microsoft.com/office/drawing/2014/main" id="{E3A1326E-5D02-4429-9A70-DE848E757558}"/>
                  </a:ext>
                </a:extLst>
              </p:cNvPr>
              <p:cNvSpPr/>
              <p:nvPr/>
            </p:nvSpPr>
            <p:spPr>
              <a:xfrm>
                <a:off x="4917060" y="3126476"/>
                <a:ext cx="2260217" cy="569572"/>
              </a:xfrm>
              <a:custGeom>
                <a:avLst/>
                <a:gdLst/>
                <a:ahLst/>
                <a:cxnLst/>
                <a:rect l="l" t="t" r="r" b="b"/>
                <a:pathLst>
                  <a:path w="2260217" h="569572" extrusionOk="0">
                    <a:moveTo>
                      <a:pt x="935840" y="338930"/>
                    </a:moveTo>
                    <a:cubicBezTo>
                      <a:pt x="935840" y="338930"/>
                      <a:pt x="720585" y="299792"/>
                      <a:pt x="661872" y="306316"/>
                    </a:cubicBezTo>
                    <a:cubicBezTo>
                      <a:pt x="603170" y="312841"/>
                      <a:pt x="361816" y="280228"/>
                      <a:pt x="316153" y="254129"/>
                    </a:cubicBezTo>
                    <a:cubicBezTo>
                      <a:pt x="270490" y="228040"/>
                      <a:pt x="192214" y="208476"/>
                      <a:pt x="185689" y="162813"/>
                    </a:cubicBezTo>
                    <a:cubicBezTo>
                      <a:pt x="179164" y="117150"/>
                      <a:pt x="140026" y="25834"/>
                      <a:pt x="140026" y="25834"/>
                    </a:cubicBezTo>
                    <a:lnTo>
                      <a:pt x="153075" y="-265"/>
                    </a:lnTo>
                    <a:cubicBezTo>
                      <a:pt x="153075" y="-265"/>
                      <a:pt x="42185" y="25834"/>
                      <a:pt x="16096" y="25834"/>
                    </a:cubicBezTo>
                    <a:cubicBezTo>
                      <a:pt x="-9993" y="25834"/>
                      <a:pt x="3047" y="91061"/>
                      <a:pt x="3047" y="91061"/>
                    </a:cubicBezTo>
                    <a:cubicBezTo>
                      <a:pt x="3047" y="91061"/>
                      <a:pt x="237877" y="410692"/>
                      <a:pt x="498795" y="443305"/>
                    </a:cubicBezTo>
                    <a:cubicBezTo>
                      <a:pt x="759713" y="475919"/>
                      <a:pt x="1222847" y="515057"/>
                      <a:pt x="1431578" y="521582"/>
                    </a:cubicBezTo>
                    <a:cubicBezTo>
                      <a:pt x="1640309" y="528106"/>
                      <a:pt x="1927326" y="599858"/>
                      <a:pt x="2005602" y="554195"/>
                    </a:cubicBezTo>
                    <a:cubicBezTo>
                      <a:pt x="2083879" y="508532"/>
                      <a:pt x="2175204" y="462869"/>
                      <a:pt x="2194769" y="417216"/>
                    </a:cubicBezTo>
                    <a:cubicBezTo>
                      <a:pt x="2214343" y="371553"/>
                      <a:pt x="2240432" y="299801"/>
                      <a:pt x="2240432" y="299801"/>
                    </a:cubicBezTo>
                    <a:lnTo>
                      <a:pt x="2260006" y="175862"/>
                    </a:lnTo>
                    <a:lnTo>
                      <a:pt x="2214343" y="143249"/>
                    </a:lnTo>
                    <a:cubicBezTo>
                      <a:pt x="2214343" y="143249"/>
                      <a:pt x="2136066" y="306326"/>
                      <a:pt x="2096928" y="358504"/>
                    </a:cubicBezTo>
                    <a:cubicBezTo>
                      <a:pt x="2057790" y="410692"/>
                      <a:pt x="1881672" y="469394"/>
                      <a:pt x="1783822" y="456345"/>
                    </a:cubicBezTo>
                    <a:cubicBezTo>
                      <a:pt x="1685981" y="443296"/>
                      <a:pt x="1333737" y="417207"/>
                      <a:pt x="1229372" y="384593"/>
                    </a:cubicBezTo>
                    <a:cubicBezTo>
                      <a:pt x="1125006" y="351979"/>
                      <a:pt x="955404" y="358504"/>
                      <a:pt x="935840" y="338930"/>
                    </a:cubicBezTo>
                    <a:close/>
                  </a:path>
                </a:pathLst>
              </a:custGeom>
              <a:solidFill>
                <a:srgbClr val="D0DC7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54" name="Google Shape;194;p5">
                <a:extLst>
                  <a:ext uri="{FF2B5EF4-FFF2-40B4-BE49-F238E27FC236}">
                    <a16:creationId xmlns:a16="http://schemas.microsoft.com/office/drawing/2014/main" id="{D6B91FB0-EAA6-477E-86BC-45F2E94E0DE5}"/>
                  </a:ext>
                </a:extLst>
              </p:cNvPr>
              <p:cNvSpPr/>
              <p:nvPr/>
            </p:nvSpPr>
            <p:spPr>
              <a:xfrm>
                <a:off x="4768606" y="3145974"/>
                <a:ext cx="2466770" cy="2265099"/>
              </a:xfrm>
              <a:custGeom>
                <a:avLst/>
                <a:gdLst/>
                <a:ahLst/>
                <a:cxnLst/>
                <a:rect l="l" t="t" r="r" b="b"/>
                <a:pathLst>
                  <a:path w="2466770" h="2265099" extrusionOk="0">
                    <a:moveTo>
                      <a:pt x="138461" y="-226"/>
                    </a:moveTo>
                    <a:cubicBezTo>
                      <a:pt x="138461" y="-226"/>
                      <a:pt x="-18092" y="97614"/>
                      <a:pt x="1482" y="749915"/>
                    </a:cubicBezTo>
                    <a:cubicBezTo>
                      <a:pt x="21056" y="1402215"/>
                      <a:pt x="275450" y="1897963"/>
                      <a:pt x="536368" y="2106656"/>
                    </a:cubicBezTo>
                    <a:cubicBezTo>
                      <a:pt x="797286" y="2315387"/>
                      <a:pt x="1358261" y="2321912"/>
                      <a:pt x="1632219" y="2100132"/>
                    </a:cubicBezTo>
                    <a:cubicBezTo>
                      <a:pt x="1906187" y="1878351"/>
                      <a:pt x="2264946" y="1434791"/>
                      <a:pt x="2369311" y="1141249"/>
                    </a:cubicBezTo>
                    <a:cubicBezTo>
                      <a:pt x="2473677" y="847718"/>
                      <a:pt x="2473677" y="508523"/>
                      <a:pt x="2460637" y="378059"/>
                    </a:cubicBezTo>
                    <a:cubicBezTo>
                      <a:pt x="2447588" y="247595"/>
                      <a:pt x="2421499" y="156279"/>
                      <a:pt x="2421499" y="156279"/>
                    </a:cubicBezTo>
                    <a:cubicBezTo>
                      <a:pt x="2421499" y="156279"/>
                      <a:pt x="2323658" y="254120"/>
                      <a:pt x="2317133" y="319356"/>
                    </a:cubicBezTo>
                    <a:cubicBezTo>
                      <a:pt x="2310609" y="384584"/>
                      <a:pt x="2212768" y="462860"/>
                      <a:pt x="2062740" y="482434"/>
                    </a:cubicBezTo>
                    <a:cubicBezTo>
                      <a:pt x="1912711" y="502008"/>
                      <a:pt x="1482191" y="410682"/>
                      <a:pt x="1351736" y="397633"/>
                    </a:cubicBezTo>
                    <a:cubicBezTo>
                      <a:pt x="1221273" y="384593"/>
                      <a:pt x="1038631" y="351979"/>
                      <a:pt x="960354" y="338930"/>
                    </a:cubicBezTo>
                    <a:cubicBezTo>
                      <a:pt x="882078" y="325881"/>
                      <a:pt x="855989" y="358494"/>
                      <a:pt x="738574" y="332406"/>
                    </a:cubicBezTo>
                    <a:cubicBezTo>
                      <a:pt x="621159" y="306316"/>
                      <a:pt x="405904" y="286743"/>
                      <a:pt x="347192" y="208466"/>
                    </a:cubicBezTo>
                    <a:cubicBezTo>
                      <a:pt x="288480" y="130190"/>
                      <a:pt x="262391" y="25824"/>
                      <a:pt x="262391" y="25824"/>
                    </a:cubicBezTo>
                    <a:lnTo>
                      <a:pt x="138451" y="-265"/>
                    </a:lnTo>
                    <a:close/>
                  </a:path>
                </a:pathLst>
              </a:custGeom>
              <a:solidFill>
                <a:srgbClr val="ABC837"/>
              </a:solidFill>
              <a:ln w="9525" cap="flat" cmpd="sng">
                <a:solidFill>
                  <a:srgbClr val="A9C637"/>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55" name="Google Shape;195;p5">
                <a:extLst>
                  <a:ext uri="{FF2B5EF4-FFF2-40B4-BE49-F238E27FC236}">
                    <a16:creationId xmlns:a16="http://schemas.microsoft.com/office/drawing/2014/main" id="{A6B93185-4C33-4F8C-B358-5E50ED987C4A}"/>
                  </a:ext>
                </a:extLst>
              </p:cNvPr>
              <p:cNvSpPr/>
              <p:nvPr/>
            </p:nvSpPr>
            <p:spPr>
              <a:xfrm>
                <a:off x="4787597" y="3163404"/>
                <a:ext cx="2428825" cy="2230265"/>
              </a:xfrm>
              <a:custGeom>
                <a:avLst/>
                <a:gdLst/>
                <a:ahLst/>
                <a:cxnLst/>
                <a:rect l="l" t="t" r="r" b="b"/>
                <a:pathLst>
                  <a:path w="2428825" h="2230265" extrusionOk="0">
                    <a:moveTo>
                      <a:pt x="136329" y="-226"/>
                    </a:moveTo>
                    <a:cubicBezTo>
                      <a:pt x="136329" y="-226"/>
                      <a:pt x="-17814" y="96110"/>
                      <a:pt x="1455" y="738371"/>
                    </a:cubicBezTo>
                    <a:cubicBezTo>
                      <a:pt x="20724" y="1380632"/>
                      <a:pt x="271203" y="1868798"/>
                      <a:pt x="528112" y="2074252"/>
                    </a:cubicBezTo>
                    <a:cubicBezTo>
                      <a:pt x="785020" y="2279773"/>
                      <a:pt x="1337365" y="2286202"/>
                      <a:pt x="1607104" y="2067832"/>
                    </a:cubicBezTo>
                    <a:cubicBezTo>
                      <a:pt x="1876852" y="1849462"/>
                      <a:pt x="2230096" y="1412722"/>
                      <a:pt x="2332861" y="1123705"/>
                    </a:cubicBezTo>
                    <a:cubicBezTo>
                      <a:pt x="2435626" y="834687"/>
                      <a:pt x="2435626" y="500712"/>
                      <a:pt x="2422777" y="372258"/>
                    </a:cubicBezTo>
                    <a:cubicBezTo>
                      <a:pt x="2409928" y="243804"/>
                      <a:pt x="2384239" y="153888"/>
                      <a:pt x="2384239" y="153888"/>
                    </a:cubicBezTo>
                    <a:cubicBezTo>
                      <a:pt x="2384239" y="153888"/>
                      <a:pt x="2287903" y="250224"/>
                      <a:pt x="2281474" y="314451"/>
                    </a:cubicBezTo>
                    <a:cubicBezTo>
                      <a:pt x="2275054" y="378678"/>
                      <a:pt x="2178708" y="455745"/>
                      <a:pt x="2030995" y="475014"/>
                    </a:cubicBezTo>
                    <a:cubicBezTo>
                      <a:pt x="1883271" y="494283"/>
                      <a:pt x="1459380" y="404358"/>
                      <a:pt x="1330926" y="391518"/>
                    </a:cubicBezTo>
                    <a:cubicBezTo>
                      <a:pt x="1202472" y="378668"/>
                      <a:pt x="1022640" y="346560"/>
                      <a:pt x="945573" y="333711"/>
                    </a:cubicBezTo>
                    <a:cubicBezTo>
                      <a:pt x="868507" y="320871"/>
                      <a:pt x="842808" y="352980"/>
                      <a:pt x="727203" y="327291"/>
                    </a:cubicBezTo>
                    <a:cubicBezTo>
                      <a:pt x="611598" y="301602"/>
                      <a:pt x="399648" y="282333"/>
                      <a:pt x="341850" y="205256"/>
                    </a:cubicBezTo>
                    <a:cubicBezTo>
                      <a:pt x="284052" y="128190"/>
                      <a:pt x="258364" y="25424"/>
                      <a:pt x="258364" y="25424"/>
                    </a:cubicBezTo>
                    <a:lnTo>
                      <a:pt x="136320" y="-265"/>
                    </a:lnTo>
                    <a:close/>
                  </a:path>
                </a:pathLst>
              </a:cu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56" name="Google Shape;196;p5">
                <a:extLst>
                  <a:ext uri="{FF2B5EF4-FFF2-40B4-BE49-F238E27FC236}">
                    <a16:creationId xmlns:a16="http://schemas.microsoft.com/office/drawing/2014/main" id="{9212F188-15B6-4AF4-BDA8-52D905D9300F}"/>
                  </a:ext>
                </a:extLst>
              </p:cNvPr>
              <p:cNvSpPr/>
              <p:nvPr/>
            </p:nvSpPr>
            <p:spPr>
              <a:xfrm rot="-3929096">
                <a:off x="5337741" y="4321859"/>
                <a:ext cx="1495002" cy="419810"/>
              </a:xfrm>
              <a:custGeom>
                <a:avLst/>
                <a:gdLst/>
                <a:ahLst/>
                <a:cxnLst/>
                <a:rect l="l" t="t" r="r" b="b"/>
                <a:pathLst>
                  <a:path w="1494759" h="419742" extrusionOk="0">
                    <a:moveTo>
                      <a:pt x="-173" y="-190"/>
                    </a:moveTo>
                    <a:cubicBezTo>
                      <a:pt x="630728" y="221431"/>
                      <a:pt x="655371" y="227589"/>
                      <a:pt x="872211" y="233738"/>
                    </a:cubicBezTo>
                    <a:cubicBezTo>
                      <a:pt x="1089080" y="239895"/>
                      <a:pt x="1325670" y="166021"/>
                      <a:pt x="1350313" y="141400"/>
                    </a:cubicBezTo>
                    <a:cubicBezTo>
                      <a:pt x="1374957" y="116778"/>
                      <a:pt x="1646050" y="122927"/>
                      <a:pt x="1374957" y="246053"/>
                    </a:cubicBezTo>
                    <a:cubicBezTo>
                      <a:pt x="1103871" y="369179"/>
                      <a:pt x="936282" y="461517"/>
                      <a:pt x="679979" y="399958"/>
                    </a:cubicBezTo>
                    <a:cubicBezTo>
                      <a:pt x="423676" y="338400"/>
                      <a:pt x="300451" y="289148"/>
                      <a:pt x="201877" y="209116"/>
                    </a:cubicBezTo>
                    <a:cubicBezTo>
                      <a:pt x="103295" y="129084"/>
                      <a:pt x="4721" y="5967"/>
                      <a:pt x="-209" y="-190"/>
                    </a:cubicBezTo>
                    <a:close/>
                  </a:path>
                </a:pathLst>
              </a:custGeom>
              <a:solidFill>
                <a:srgbClr val="89A02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57" name="Google Shape;197;p5">
                <a:extLst>
                  <a:ext uri="{FF2B5EF4-FFF2-40B4-BE49-F238E27FC236}">
                    <a16:creationId xmlns:a16="http://schemas.microsoft.com/office/drawing/2014/main" id="{4E511001-B8A6-42BE-85E2-B866DE53FA4A}"/>
                  </a:ext>
                </a:extLst>
              </p:cNvPr>
              <p:cNvSpPr/>
              <p:nvPr/>
            </p:nvSpPr>
            <p:spPr>
              <a:xfrm>
                <a:off x="4796716" y="3444265"/>
                <a:ext cx="567026" cy="1561518"/>
              </a:xfrm>
              <a:custGeom>
                <a:avLst/>
                <a:gdLst/>
                <a:ahLst/>
                <a:cxnLst/>
                <a:rect l="l" t="t" r="r" b="b"/>
                <a:pathLst>
                  <a:path w="567026" h="1561518" extrusionOk="0">
                    <a:moveTo>
                      <a:pt x="38754" y="1615"/>
                    </a:moveTo>
                    <a:cubicBezTo>
                      <a:pt x="38754" y="1615"/>
                      <a:pt x="-104358" y="569114"/>
                      <a:pt x="158009" y="973546"/>
                    </a:cubicBezTo>
                    <a:cubicBezTo>
                      <a:pt x="420377" y="1377968"/>
                      <a:pt x="527720" y="1541045"/>
                      <a:pt x="563490" y="1560610"/>
                    </a:cubicBezTo>
                    <a:cubicBezTo>
                      <a:pt x="599277" y="1580174"/>
                      <a:pt x="336892" y="1149663"/>
                      <a:pt x="253424" y="875695"/>
                    </a:cubicBezTo>
                    <a:cubicBezTo>
                      <a:pt x="169938" y="601728"/>
                      <a:pt x="146098" y="353859"/>
                      <a:pt x="146098" y="236444"/>
                    </a:cubicBezTo>
                    <a:cubicBezTo>
                      <a:pt x="146098" y="119030"/>
                      <a:pt x="50683" y="-17950"/>
                      <a:pt x="38754" y="1615"/>
                    </a:cubicBezTo>
                    <a:close/>
                  </a:path>
                </a:pathLst>
              </a:custGeom>
              <a:solidFill>
                <a:srgbClr val="6680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58" name="Google Shape;198;p5">
                <a:extLst>
                  <a:ext uri="{FF2B5EF4-FFF2-40B4-BE49-F238E27FC236}">
                    <a16:creationId xmlns:a16="http://schemas.microsoft.com/office/drawing/2014/main" id="{7D9B6AEA-857F-4272-8653-F05EB02D9D85}"/>
                  </a:ext>
                </a:extLst>
              </p:cNvPr>
              <p:cNvSpPr/>
              <p:nvPr/>
            </p:nvSpPr>
            <p:spPr>
              <a:xfrm flipH="1">
                <a:off x="6610133" y="3463834"/>
                <a:ext cx="567026" cy="1561518"/>
              </a:xfrm>
              <a:custGeom>
                <a:avLst/>
                <a:gdLst/>
                <a:ahLst/>
                <a:cxnLst/>
                <a:rect l="l" t="t" r="r" b="b"/>
                <a:pathLst>
                  <a:path w="567026" h="1561518" extrusionOk="0">
                    <a:moveTo>
                      <a:pt x="38945" y="1617"/>
                    </a:moveTo>
                    <a:cubicBezTo>
                      <a:pt x="38945" y="1617"/>
                      <a:pt x="-104168" y="569116"/>
                      <a:pt x="158200" y="973548"/>
                    </a:cubicBezTo>
                    <a:cubicBezTo>
                      <a:pt x="420567" y="1377970"/>
                      <a:pt x="527911" y="1541048"/>
                      <a:pt x="563680" y="1560612"/>
                    </a:cubicBezTo>
                    <a:cubicBezTo>
                      <a:pt x="599467" y="1580176"/>
                      <a:pt x="337082" y="1149665"/>
                      <a:pt x="253614" y="875697"/>
                    </a:cubicBezTo>
                    <a:cubicBezTo>
                      <a:pt x="170128" y="601730"/>
                      <a:pt x="146288" y="353861"/>
                      <a:pt x="146288" y="236446"/>
                    </a:cubicBezTo>
                    <a:cubicBezTo>
                      <a:pt x="146288" y="119032"/>
                      <a:pt x="50874" y="-17947"/>
                      <a:pt x="38945" y="1617"/>
                    </a:cubicBezTo>
                    <a:close/>
                  </a:path>
                </a:pathLst>
              </a:custGeom>
              <a:solidFill>
                <a:srgbClr val="6680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59" name="Google Shape;199;p5">
                <a:extLst>
                  <a:ext uri="{FF2B5EF4-FFF2-40B4-BE49-F238E27FC236}">
                    <a16:creationId xmlns:a16="http://schemas.microsoft.com/office/drawing/2014/main" id="{84E64108-58E7-4F76-9440-2685F327A4B1}"/>
                  </a:ext>
                </a:extLst>
              </p:cNvPr>
              <p:cNvSpPr/>
              <p:nvPr/>
            </p:nvSpPr>
            <p:spPr>
              <a:xfrm>
                <a:off x="5024722" y="2858893"/>
                <a:ext cx="587073" cy="280584"/>
              </a:xfrm>
              <a:custGeom>
                <a:avLst/>
                <a:gdLst/>
                <a:ahLst/>
                <a:cxnLst/>
                <a:rect l="l" t="t" r="r" b="b"/>
                <a:pathLst>
                  <a:path w="587073" h="280584" extrusionOk="0">
                    <a:moveTo>
                      <a:pt x="51985" y="260756"/>
                    </a:moveTo>
                    <a:cubicBezTo>
                      <a:pt x="51985" y="260756"/>
                      <a:pt x="397705" y="175955"/>
                      <a:pt x="489021" y="84638"/>
                    </a:cubicBezTo>
                    <a:cubicBezTo>
                      <a:pt x="580347" y="-6687"/>
                      <a:pt x="586862" y="-163"/>
                      <a:pt x="586862" y="-163"/>
                    </a:cubicBezTo>
                    <a:cubicBezTo>
                      <a:pt x="586862" y="-163"/>
                      <a:pt x="384646" y="143341"/>
                      <a:pt x="234618" y="182479"/>
                    </a:cubicBezTo>
                    <a:cubicBezTo>
                      <a:pt x="84589" y="221618"/>
                      <a:pt x="-212" y="280320"/>
                      <a:pt x="-212" y="280320"/>
                    </a:cubicBezTo>
                    <a:lnTo>
                      <a:pt x="51976" y="260756"/>
                    </a:lnTo>
                    <a:close/>
                  </a:path>
                </a:pathLst>
              </a:custGeom>
              <a:solidFill>
                <a:srgbClr val="FFE68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60" name="Google Shape;200;p5">
                <a:extLst>
                  <a:ext uri="{FF2B5EF4-FFF2-40B4-BE49-F238E27FC236}">
                    <a16:creationId xmlns:a16="http://schemas.microsoft.com/office/drawing/2014/main" id="{1AE7F3AB-367C-40AD-9958-17A72DDA5535}"/>
                  </a:ext>
                </a:extLst>
              </p:cNvPr>
              <p:cNvSpPr/>
              <p:nvPr/>
            </p:nvSpPr>
            <p:spPr>
              <a:xfrm>
                <a:off x="5853188" y="2859052"/>
                <a:ext cx="477117" cy="319135"/>
              </a:xfrm>
              <a:custGeom>
                <a:avLst/>
                <a:gdLst/>
                <a:ahLst/>
                <a:cxnLst/>
                <a:rect l="l" t="t" r="r" b="b"/>
                <a:pathLst>
                  <a:path w="477117" h="319135" extrusionOk="0">
                    <a:moveTo>
                      <a:pt x="475962" y="117150"/>
                    </a:moveTo>
                    <a:cubicBezTo>
                      <a:pt x="443348" y="117150"/>
                      <a:pt x="286796" y="149764"/>
                      <a:pt x="254182" y="228040"/>
                    </a:cubicBezTo>
                    <a:cubicBezTo>
                      <a:pt x="221568" y="306317"/>
                      <a:pt x="182430" y="338930"/>
                      <a:pt x="169381" y="306317"/>
                    </a:cubicBezTo>
                    <a:cubicBezTo>
                      <a:pt x="156341" y="273703"/>
                      <a:pt x="234618" y="241090"/>
                      <a:pt x="195479" y="162813"/>
                    </a:cubicBezTo>
                    <a:cubicBezTo>
                      <a:pt x="156332" y="84537"/>
                      <a:pt x="195479" y="117150"/>
                      <a:pt x="117203" y="91061"/>
                    </a:cubicBezTo>
                    <a:cubicBezTo>
                      <a:pt x="38926" y="64972"/>
                      <a:pt x="-212" y="-265"/>
                      <a:pt x="-212" y="-265"/>
                    </a:cubicBezTo>
                    <a:cubicBezTo>
                      <a:pt x="-212" y="-265"/>
                      <a:pt x="51966" y="51923"/>
                      <a:pt x="208519" y="64972"/>
                    </a:cubicBezTo>
                    <a:cubicBezTo>
                      <a:pt x="365072" y="78012"/>
                      <a:pt x="489011" y="123675"/>
                      <a:pt x="475962" y="117150"/>
                    </a:cubicBezTo>
                    <a:close/>
                  </a:path>
                </a:pathLst>
              </a:custGeom>
              <a:solidFill>
                <a:srgbClr val="FFE68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61" name="Google Shape;201;p5">
                <a:extLst>
                  <a:ext uri="{FF2B5EF4-FFF2-40B4-BE49-F238E27FC236}">
                    <a16:creationId xmlns:a16="http://schemas.microsoft.com/office/drawing/2014/main" id="{1E403777-5672-4048-A7A5-47FF7D534EE6}"/>
                  </a:ext>
                </a:extLst>
              </p:cNvPr>
              <p:cNvSpPr/>
              <p:nvPr/>
            </p:nvSpPr>
            <p:spPr>
              <a:xfrm>
                <a:off x="6520528" y="3094577"/>
                <a:ext cx="224228" cy="239849"/>
              </a:xfrm>
              <a:custGeom>
                <a:avLst/>
                <a:gdLst/>
                <a:ahLst/>
                <a:cxnLst/>
                <a:rect l="l" t="t" r="r" b="b"/>
                <a:pathLst>
                  <a:path w="224228" h="239849" extrusionOk="0">
                    <a:moveTo>
                      <a:pt x="-212" y="-265"/>
                    </a:moveTo>
                    <a:cubicBezTo>
                      <a:pt x="-212" y="-265"/>
                      <a:pt x="-212" y="30682"/>
                      <a:pt x="55843" y="84841"/>
                    </a:cubicBezTo>
                    <a:cubicBezTo>
                      <a:pt x="111907" y="139000"/>
                      <a:pt x="224017" y="239585"/>
                      <a:pt x="224017" y="239585"/>
                    </a:cubicBezTo>
                    <a:cubicBezTo>
                      <a:pt x="224017" y="239585"/>
                      <a:pt x="55843" y="38426"/>
                      <a:pt x="-212" y="-265"/>
                    </a:cubicBezTo>
                    <a:close/>
                  </a:path>
                </a:pathLst>
              </a:custGeom>
              <a:solidFill>
                <a:srgbClr val="FFE68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62" name="Google Shape;202;p5">
                <a:extLst>
                  <a:ext uri="{FF2B5EF4-FFF2-40B4-BE49-F238E27FC236}">
                    <a16:creationId xmlns:a16="http://schemas.microsoft.com/office/drawing/2014/main" id="{E077740C-F3C1-45A6-B4FE-49023C035B49}"/>
                  </a:ext>
                </a:extLst>
              </p:cNvPr>
              <p:cNvSpPr/>
              <p:nvPr/>
            </p:nvSpPr>
            <p:spPr>
              <a:xfrm>
                <a:off x="6316312" y="3217830"/>
                <a:ext cx="9525" cy="234829"/>
              </a:xfrm>
              <a:custGeom>
                <a:avLst/>
                <a:gdLst/>
                <a:ahLst/>
                <a:cxnLst/>
                <a:rect l="l" t="t" r="r" b="b"/>
                <a:pathLst>
                  <a:path w="9525" h="234829" extrusionOk="0">
                    <a:moveTo>
                      <a:pt x="-212" y="-265"/>
                    </a:moveTo>
                    <a:lnTo>
                      <a:pt x="-212" y="234565"/>
                    </a:lnTo>
                  </a:path>
                </a:pathLst>
              </a:custGeom>
              <a:noFill/>
              <a:ln w="9525" cap="flat" cmpd="sng">
                <a:solidFill>
                  <a:srgbClr val="FFE68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63" name="Google Shape;203;p5">
                <a:extLst>
                  <a:ext uri="{FF2B5EF4-FFF2-40B4-BE49-F238E27FC236}">
                    <a16:creationId xmlns:a16="http://schemas.microsoft.com/office/drawing/2014/main" id="{761C9EF3-059F-4FF3-A6DA-CAACA3CA3957}"/>
                  </a:ext>
                </a:extLst>
              </p:cNvPr>
              <p:cNvSpPr/>
              <p:nvPr/>
            </p:nvSpPr>
            <p:spPr>
              <a:xfrm>
                <a:off x="5556584" y="3623843"/>
                <a:ext cx="738298" cy="271897"/>
              </a:xfrm>
              <a:custGeom>
                <a:avLst/>
                <a:gdLst/>
                <a:ahLst/>
                <a:cxnLst/>
                <a:rect l="l" t="t" r="r" b="b"/>
                <a:pathLst>
                  <a:path w="738298" h="271897" extrusionOk="0">
                    <a:moveTo>
                      <a:pt x="-208" y="-271"/>
                    </a:moveTo>
                    <a:cubicBezTo>
                      <a:pt x="311409" y="143289"/>
                      <a:pt x="323581" y="147278"/>
                      <a:pt x="430684" y="151261"/>
                    </a:cubicBezTo>
                    <a:cubicBezTo>
                      <a:pt x="537801" y="155250"/>
                      <a:pt x="654658" y="107396"/>
                      <a:pt x="666830" y="91447"/>
                    </a:cubicBezTo>
                    <a:cubicBezTo>
                      <a:pt x="679002" y="75497"/>
                      <a:pt x="812902" y="79481"/>
                      <a:pt x="679002" y="159238"/>
                    </a:cubicBezTo>
                    <a:cubicBezTo>
                      <a:pt x="545106" y="238996"/>
                      <a:pt x="462330" y="298810"/>
                      <a:pt x="335736" y="258934"/>
                    </a:cubicBezTo>
                    <a:cubicBezTo>
                      <a:pt x="209141" y="219058"/>
                      <a:pt x="148278" y="187154"/>
                      <a:pt x="99589" y="135312"/>
                    </a:cubicBezTo>
                    <a:cubicBezTo>
                      <a:pt x="50898" y="83469"/>
                      <a:pt x="2210" y="3717"/>
                      <a:pt x="-226" y="-271"/>
                    </a:cubicBezTo>
                    <a:close/>
                  </a:path>
                </a:pathLst>
              </a:custGeom>
              <a:solidFill>
                <a:srgbClr val="FFFFFF">
                  <a:alpha val="4022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64" name="Google Shape;204;p5">
                <a:extLst>
                  <a:ext uri="{FF2B5EF4-FFF2-40B4-BE49-F238E27FC236}">
                    <a16:creationId xmlns:a16="http://schemas.microsoft.com/office/drawing/2014/main" id="{61F5BDDB-8602-4A2E-B5B7-A5D6E91624F8}"/>
                  </a:ext>
                </a:extLst>
              </p:cNvPr>
              <p:cNvSpPr/>
              <p:nvPr/>
            </p:nvSpPr>
            <p:spPr>
              <a:xfrm>
                <a:off x="5486723" y="2961608"/>
                <a:ext cx="267519" cy="423226"/>
              </a:xfrm>
              <a:custGeom>
                <a:avLst/>
                <a:gdLst/>
                <a:ahLst/>
                <a:cxnLst/>
                <a:rect l="l" t="t" r="r" b="b"/>
                <a:pathLst>
                  <a:path w="267519" h="423226" extrusionOk="0">
                    <a:moveTo>
                      <a:pt x="267307" y="-265"/>
                    </a:moveTo>
                    <a:cubicBezTo>
                      <a:pt x="230407" y="36636"/>
                      <a:pt x="-212" y="396404"/>
                      <a:pt x="-212" y="396404"/>
                    </a:cubicBezTo>
                    <a:cubicBezTo>
                      <a:pt x="-212" y="396404"/>
                      <a:pt x="-212" y="507104"/>
                      <a:pt x="128938" y="276485"/>
                    </a:cubicBezTo>
                    <a:cubicBezTo>
                      <a:pt x="258087" y="45865"/>
                      <a:pt x="267307" y="8965"/>
                      <a:pt x="267307" y="-265"/>
                    </a:cubicBezTo>
                    <a:close/>
                  </a:path>
                </a:pathLst>
              </a:custGeom>
              <a:solidFill>
                <a:srgbClr val="FFE68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nvGrpSpPr>
              <p:cNvPr id="65" name="Google Shape;205;p5">
                <a:extLst>
                  <a:ext uri="{FF2B5EF4-FFF2-40B4-BE49-F238E27FC236}">
                    <a16:creationId xmlns:a16="http://schemas.microsoft.com/office/drawing/2014/main" id="{D61164DA-03E3-4A66-A41B-E08853882621}"/>
                  </a:ext>
                </a:extLst>
              </p:cNvPr>
              <p:cNvGrpSpPr/>
              <p:nvPr/>
            </p:nvGrpSpPr>
            <p:grpSpPr>
              <a:xfrm>
                <a:off x="6306235" y="1356086"/>
                <a:ext cx="1235373" cy="1660293"/>
                <a:chOff x="6306235" y="1356086"/>
                <a:chExt cx="1235373" cy="1660293"/>
              </a:xfrm>
            </p:grpSpPr>
            <p:sp>
              <p:nvSpPr>
                <p:cNvPr id="66" name="Google Shape;206;p5">
                  <a:extLst>
                    <a:ext uri="{FF2B5EF4-FFF2-40B4-BE49-F238E27FC236}">
                      <a16:creationId xmlns:a16="http://schemas.microsoft.com/office/drawing/2014/main" id="{CF72DDE8-8F07-4F7E-BC67-1EA9E2378B3A}"/>
                    </a:ext>
                  </a:extLst>
                </p:cNvPr>
                <p:cNvSpPr/>
                <p:nvPr/>
              </p:nvSpPr>
              <p:spPr>
                <a:xfrm>
                  <a:off x="6371938" y="1404273"/>
                  <a:ext cx="1143381" cy="1612106"/>
                </a:xfrm>
                <a:custGeom>
                  <a:avLst/>
                  <a:gdLst/>
                  <a:ahLst/>
                  <a:cxnLst/>
                  <a:rect l="l" t="t" r="r" b="b"/>
                  <a:pathLst>
                    <a:path w="1143381" h="1612106" extrusionOk="0">
                      <a:moveTo>
                        <a:pt x="25604" y="1611840"/>
                      </a:moveTo>
                      <a:lnTo>
                        <a:pt x="1142696" y="17260"/>
                      </a:lnTo>
                      <a:lnTo>
                        <a:pt x="1120788" y="-266"/>
                      </a:lnTo>
                      <a:lnTo>
                        <a:pt x="-685" y="1607459"/>
                      </a:lnTo>
                      <a:lnTo>
                        <a:pt x="25604" y="1611840"/>
                      </a:lnTo>
                      <a:close/>
                    </a:path>
                  </a:pathLst>
                </a:custGeom>
                <a:solidFill>
                  <a:srgbClr val="FFE680">
                    <a:alpha val="4392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nvGrpSpPr>
                <p:cNvPr id="67" name="Google Shape;207;p5">
                  <a:extLst>
                    <a:ext uri="{FF2B5EF4-FFF2-40B4-BE49-F238E27FC236}">
                      <a16:creationId xmlns:a16="http://schemas.microsoft.com/office/drawing/2014/main" id="{B6D2468F-F2DE-4676-BE2D-E7A0A38A7D24}"/>
                    </a:ext>
                  </a:extLst>
                </p:cNvPr>
                <p:cNvGrpSpPr/>
                <p:nvPr/>
              </p:nvGrpSpPr>
              <p:grpSpPr>
                <a:xfrm>
                  <a:off x="6306235" y="1356086"/>
                  <a:ext cx="1235373" cy="1647158"/>
                  <a:chOff x="6306235" y="1356086"/>
                  <a:chExt cx="1235373" cy="1647158"/>
                </a:xfrm>
              </p:grpSpPr>
              <p:sp>
                <p:nvSpPr>
                  <p:cNvPr id="68" name="Google Shape;208;p5">
                    <a:extLst>
                      <a:ext uri="{FF2B5EF4-FFF2-40B4-BE49-F238E27FC236}">
                        <a16:creationId xmlns:a16="http://schemas.microsoft.com/office/drawing/2014/main" id="{1270CC42-C38C-409A-BF88-4D87997E05DC}"/>
                      </a:ext>
                    </a:extLst>
                  </p:cNvPr>
                  <p:cNvSpPr/>
                  <p:nvPr/>
                </p:nvSpPr>
                <p:spPr>
                  <a:xfrm>
                    <a:off x="6306235" y="1356086"/>
                    <a:ext cx="1235373" cy="1647158"/>
                  </a:xfrm>
                  <a:custGeom>
                    <a:avLst/>
                    <a:gdLst/>
                    <a:ahLst/>
                    <a:cxnLst/>
                    <a:rect l="l" t="t" r="r" b="b"/>
                    <a:pathLst>
                      <a:path w="1235373" h="1647158" extrusionOk="0">
                        <a:moveTo>
                          <a:pt x="113215" y="1646883"/>
                        </a:moveTo>
                        <a:lnTo>
                          <a:pt x="1234688" y="74210"/>
                        </a:lnTo>
                        <a:lnTo>
                          <a:pt x="1120789" y="-266"/>
                        </a:lnTo>
                        <a:lnTo>
                          <a:pt x="-685" y="1607459"/>
                        </a:lnTo>
                        <a:lnTo>
                          <a:pt x="113215" y="1646892"/>
                        </a:lnTo>
                        <a:close/>
                      </a:path>
                    </a:pathLst>
                  </a:custGeom>
                  <a:solidFill>
                    <a:srgbClr val="C8AB37">
                      <a:alpha val="4392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69" name="Google Shape;209;p5">
                    <a:extLst>
                      <a:ext uri="{FF2B5EF4-FFF2-40B4-BE49-F238E27FC236}">
                        <a16:creationId xmlns:a16="http://schemas.microsoft.com/office/drawing/2014/main" id="{63A47B16-5718-49C5-808F-E159EFB1A157}"/>
                      </a:ext>
                    </a:extLst>
                  </p:cNvPr>
                  <p:cNvSpPr/>
                  <p:nvPr/>
                </p:nvSpPr>
                <p:spPr>
                  <a:xfrm>
                    <a:off x="6310692" y="1386747"/>
                    <a:ext cx="1143380" cy="1612106"/>
                  </a:xfrm>
                  <a:custGeom>
                    <a:avLst/>
                    <a:gdLst/>
                    <a:ahLst/>
                    <a:cxnLst/>
                    <a:rect l="l" t="t" r="r" b="b"/>
                    <a:pathLst>
                      <a:path w="1143380" h="1612106" extrusionOk="0">
                        <a:moveTo>
                          <a:pt x="25604" y="1611840"/>
                        </a:moveTo>
                        <a:lnTo>
                          <a:pt x="1142695" y="17260"/>
                        </a:lnTo>
                        <a:lnTo>
                          <a:pt x="1120788" y="-266"/>
                        </a:lnTo>
                        <a:lnTo>
                          <a:pt x="-685" y="1607459"/>
                        </a:lnTo>
                        <a:lnTo>
                          <a:pt x="25604" y="1611840"/>
                        </a:lnTo>
                        <a:close/>
                      </a:path>
                    </a:pathLst>
                  </a:custGeom>
                  <a:solidFill>
                    <a:srgbClr val="AC9D93">
                      <a:alpha val="4392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70" name="Google Shape;210;p5">
                    <a:extLst>
                      <a:ext uri="{FF2B5EF4-FFF2-40B4-BE49-F238E27FC236}">
                        <a16:creationId xmlns:a16="http://schemas.microsoft.com/office/drawing/2014/main" id="{106D3D48-2879-4FE7-909B-2E346F4CD4C3}"/>
                      </a:ext>
                    </a:extLst>
                  </p:cNvPr>
                  <p:cNvSpPr/>
                  <p:nvPr/>
                </p:nvSpPr>
                <p:spPr>
                  <a:xfrm>
                    <a:off x="6380702" y="1395510"/>
                    <a:ext cx="1099565" cy="1546383"/>
                  </a:xfrm>
                  <a:custGeom>
                    <a:avLst/>
                    <a:gdLst/>
                    <a:ahLst/>
                    <a:cxnLst/>
                    <a:rect l="l" t="t" r="r" b="b"/>
                    <a:pathLst>
                      <a:path w="1099565" h="1546383" extrusionOk="0">
                        <a:moveTo>
                          <a:pt x="-685" y="1546118"/>
                        </a:moveTo>
                        <a:lnTo>
                          <a:pt x="1076973" y="-266"/>
                        </a:lnTo>
                        <a:lnTo>
                          <a:pt x="1098880" y="8496"/>
                        </a:lnTo>
                        <a:lnTo>
                          <a:pt x="-685" y="1546118"/>
                        </a:lnTo>
                        <a:close/>
                      </a:path>
                    </a:pathLst>
                  </a:custGeom>
                  <a:solidFill>
                    <a:srgbClr val="FFFFF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grpSp>
      </p:grpSp>
      <p:grpSp>
        <p:nvGrpSpPr>
          <p:cNvPr id="38" name="Google Shape;142;p5">
            <a:extLst>
              <a:ext uri="{FF2B5EF4-FFF2-40B4-BE49-F238E27FC236}">
                <a16:creationId xmlns:a16="http://schemas.microsoft.com/office/drawing/2014/main" id="{290960DD-7E97-478B-BEB9-F5E2814D15B5}"/>
              </a:ext>
            </a:extLst>
          </p:cNvPr>
          <p:cNvGrpSpPr/>
          <p:nvPr/>
        </p:nvGrpSpPr>
        <p:grpSpPr>
          <a:xfrm>
            <a:off x="11340399" y="5733982"/>
            <a:ext cx="435283" cy="1050406"/>
            <a:chOff x="4028392" y="3097874"/>
            <a:chExt cx="1270158" cy="3065088"/>
          </a:xfrm>
        </p:grpSpPr>
        <p:sp>
          <p:nvSpPr>
            <p:cNvPr id="42" name="Google Shape;143;p5">
              <a:extLst>
                <a:ext uri="{FF2B5EF4-FFF2-40B4-BE49-F238E27FC236}">
                  <a16:creationId xmlns:a16="http://schemas.microsoft.com/office/drawing/2014/main" id="{644F6681-FC45-493F-895D-453B2FCC1291}"/>
                </a:ext>
              </a:extLst>
            </p:cNvPr>
            <p:cNvSpPr/>
            <p:nvPr/>
          </p:nvSpPr>
          <p:spPr>
            <a:xfrm>
              <a:off x="4085258" y="3127445"/>
              <a:ext cx="1213292" cy="3035517"/>
            </a:xfrm>
            <a:custGeom>
              <a:avLst/>
              <a:gdLst/>
              <a:ahLst/>
              <a:cxnLst/>
              <a:rect l="l" t="t" r="r" b="b"/>
              <a:pathLst>
                <a:path w="1213292" h="3035517" extrusionOk="0">
                  <a:moveTo>
                    <a:pt x="1042421" y="128134"/>
                  </a:moveTo>
                  <a:cubicBezTo>
                    <a:pt x="788401" y="-178776"/>
                    <a:pt x="356662" y="138564"/>
                    <a:pt x="174450" y="321355"/>
                  </a:cubicBezTo>
                  <a:cubicBezTo>
                    <a:pt x="-61335" y="557849"/>
                    <a:pt x="-20006" y="929998"/>
                    <a:pt x="76290" y="1232258"/>
                  </a:cubicBezTo>
                  <a:cubicBezTo>
                    <a:pt x="132096" y="1407402"/>
                    <a:pt x="235407" y="1768516"/>
                    <a:pt x="266436" y="2045026"/>
                  </a:cubicBezTo>
                  <a:cubicBezTo>
                    <a:pt x="295391" y="2303013"/>
                    <a:pt x="389111" y="2824058"/>
                    <a:pt x="389111" y="2824058"/>
                  </a:cubicBezTo>
                  <a:cubicBezTo>
                    <a:pt x="456583" y="3124636"/>
                    <a:pt x="812521" y="3025792"/>
                    <a:pt x="965726" y="2995814"/>
                  </a:cubicBezTo>
                  <a:cubicBezTo>
                    <a:pt x="1237035" y="2942713"/>
                    <a:pt x="1211102" y="2630838"/>
                    <a:pt x="1211102" y="2630838"/>
                  </a:cubicBezTo>
                  <a:cubicBezTo>
                    <a:pt x="1223372" y="2443738"/>
                    <a:pt x="1180203" y="2227921"/>
                    <a:pt x="1125237" y="1949966"/>
                  </a:cubicBezTo>
                  <a:cubicBezTo>
                    <a:pt x="1069983" y="1670854"/>
                    <a:pt x="1075527" y="1405300"/>
                    <a:pt x="1135458" y="1113393"/>
                  </a:cubicBezTo>
                  <a:cubicBezTo>
                    <a:pt x="1195469" y="820960"/>
                    <a:pt x="1218327" y="340719"/>
                    <a:pt x="1042395" y="128107"/>
                  </a:cubicBezTo>
                  <a:lnTo>
                    <a:pt x="1042421" y="128134"/>
                  </a:lnTo>
                  <a:close/>
                </a:path>
              </a:pathLst>
            </a:custGeom>
            <a:solidFill>
              <a:srgbClr val="C93C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3" name="Google Shape;144;p5">
              <a:extLst>
                <a:ext uri="{FF2B5EF4-FFF2-40B4-BE49-F238E27FC236}">
                  <a16:creationId xmlns:a16="http://schemas.microsoft.com/office/drawing/2014/main" id="{65724720-5E33-4B2B-802E-0FB974BF9267}"/>
                </a:ext>
              </a:extLst>
            </p:cNvPr>
            <p:cNvSpPr/>
            <p:nvPr/>
          </p:nvSpPr>
          <p:spPr>
            <a:xfrm>
              <a:off x="4028392" y="3097874"/>
              <a:ext cx="1213292" cy="3035517"/>
            </a:xfrm>
            <a:custGeom>
              <a:avLst/>
              <a:gdLst/>
              <a:ahLst/>
              <a:cxnLst/>
              <a:rect l="l" t="t" r="r" b="b"/>
              <a:pathLst>
                <a:path w="1213292" h="3035517" extrusionOk="0">
                  <a:moveTo>
                    <a:pt x="1042421" y="128134"/>
                  </a:moveTo>
                  <a:cubicBezTo>
                    <a:pt x="788401" y="-178776"/>
                    <a:pt x="356662" y="138564"/>
                    <a:pt x="174450" y="321355"/>
                  </a:cubicBezTo>
                  <a:cubicBezTo>
                    <a:pt x="-61335" y="557849"/>
                    <a:pt x="-20006" y="929998"/>
                    <a:pt x="76290" y="1232258"/>
                  </a:cubicBezTo>
                  <a:cubicBezTo>
                    <a:pt x="132096" y="1407402"/>
                    <a:pt x="235407" y="1768516"/>
                    <a:pt x="266436" y="2045026"/>
                  </a:cubicBezTo>
                  <a:cubicBezTo>
                    <a:pt x="295391" y="2303013"/>
                    <a:pt x="389111" y="2824058"/>
                    <a:pt x="389111" y="2824058"/>
                  </a:cubicBezTo>
                  <a:cubicBezTo>
                    <a:pt x="456583" y="3124636"/>
                    <a:pt x="812521" y="3025792"/>
                    <a:pt x="965726" y="2995814"/>
                  </a:cubicBezTo>
                  <a:cubicBezTo>
                    <a:pt x="1237035" y="2942713"/>
                    <a:pt x="1211102" y="2630838"/>
                    <a:pt x="1211102" y="2630838"/>
                  </a:cubicBezTo>
                  <a:cubicBezTo>
                    <a:pt x="1223372" y="2443738"/>
                    <a:pt x="1180203" y="2227921"/>
                    <a:pt x="1125237" y="1949966"/>
                  </a:cubicBezTo>
                  <a:cubicBezTo>
                    <a:pt x="1069983" y="1670854"/>
                    <a:pt x="1075527" y="1405300"/>
                    <a:pt x="1135458" y="1113393"/>
                  </a:cubicBezTo>
                  <a:cubicBezTo>
                    <a:pt x="1195469" y="820960"/>
                    <a:pt x="1218327" y="340719"/>
                    <a:pt x="1042395" y="128107"/>
                  </a:cubicBezTo>
                  <a:lnTo>
                    <a:pt x="1042421" y="128134"/>
                  </a:lnTo>
                  <a:close/>
                </a:path>
              </a:pathLst>
            </a:custGeom>
            <a:solidFill>
              <a:srgbClr val="F5765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4" name="Google Shape;145;p5">
              <a:extLst>
                <a:ext uri="{FF2B5EF4-FFF2-40B4-BE49-F238E27FC236}">
                  <a16:creationId xmlns:a16="http://schemas.microsoft.com/office/drawing/2014/main" id="{5F33027D-248F-4B4C-9152-C0B5C85C9B3D}"/>
                </a:ext>
              </a:extLst>
            </p:cNvPr>
            <p:cNvSpPr/>
            <p:nvPr/>
          </p:nvSpPr>
          <p:spPr>
            <a:xfrm>
              <a:off x="4214624" y="4482522"/>
              <a:ext cx="335540" cy="814611"/>
            </a:xfrm>
            <a:custGeom>
              <a:avLst/>
              <a:gdLst/>
              <a:ahLst/>
              <a:cxnLst/>
              <a:rect l="l" t="t" r="r" b="b"/>
              <a:pathLst>
                <a:path w="335540" h="814611" extrusionOk="0">
                  <a:moveTo>
                    <a:pt x="-90" y="338912"/>
                  </a:moveTo>
                  <a:cubicBezTo>
                    <a:pt x="934" y="306568"/>
                    <a:pt x="1828" y="272543"/>
                    <a:pt x="3273" y="244325"/>
                  </a:cubicBezTo>
                  <a:cubicBezTo>
                    <a:pt x="4429" y="221913"/>
                    <a:pt x="5821" y="200762"/>
                    <a:pt x="7634" y="180610"/>
                  </a:cubicBezTo>
                  <a:cubicBezTo>
                    <a:pt x="9447" y="160457"/>
                    <a:pt x="11654" y="141329"/>
                    <a:pt x="14439" y="123121"/>
                  </a:cubicBezTo>
                  <a:cubicBezTo>
                    <a:pt x="17224" y="104940"/>
                    <a:pt x="20509" y="87677"/>
                    <a:pt x="24634" y="71151"/>
                  </a:cubicBezTo>
                  <a:cubicBezTo>
                    <a:pt x="26683" y="62875"/>
                    <a:pt x="28916" y="54756"/>
                    <a:pt x="31360" y="46847"/>
                  </a:cubicBezTo>
                  <a:cubicBezTo>
                    <a:pt x="33803" y="38939"/>
                    <a:pt x="36457" y="31188"/>
                    <a:pt x="39321" y="23621"/>
                  </a:cubicBezTo>
                  <a:cubicBezTo>
                    <a:pt x="42185" y="16027"/>
                    <a:pt x="45338" y="8592"/>
                    <a:pt x="48675" y="1288"/>
                  </a:cubicBezTo>
                  <a:cubicBezTo>
                    <a:pt x="48885" y="841"/>
                    <a:pt x="49121" y="421"/>
                    <a:pt x="49332" y="-26"/>
                  </a:cubicBezTo>
                  <a:cubicBezTo>
                    <a:pt x="47414" y="5413"/>
                    <a:pt x="45180" y="10904"/>
                    <a:pt x="43420" y="16316"/>
                  </a:cubicBezTo>
                  <a:cubicBezTo>
                    <a:pt x="-15645" y="199107"/>
                    <a:pt x="190661" y="479453"/>
                    <a:pt x="319457" y="663478"/>
                  </a:cubicBezTo>
                  <a:cubicBezTo>
                    <a:pt x="369011" y="752679"/>
                    <a:pt x="300251" y="905438"/>
                    <a:pt x="156872" y="743194"/>
                  </a:cubicBezTo>
                  <a:cubicBezTo>
                    <a:pt x="110551" y="644797"/>
                    <a:pt x="44287" y="497398"/>
                    <a:pt x="-90" y="338912"/>
                  </a:cubicBezTo>
                  <a:lnTo>
                    <a:pt x="-90" y="338912"/>
                  </a:ln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5" name="Google Shape;146;p5">
              <a:extLst>
                <a:ext uri="{FF2B5EF4-FFF2-40B4-BE49-F238E27FC236}">
                  <a16:creationId xmlns:a16="http://schemas.microsoft.com/office/drawing/2014/main" id="{CD8E6CA8-6B7E-415A-B00A-4DC75B94F4C9}"/>
                </a:ext>
              </a:extLst>
            </p:cNvPr>
            <p:cNvSpPr/>
            <p:nvPr/>
          </p:nvSpPr>
          <p:spPr>
            <a:xfrm>
              <a:off x="4964780" y="4636490"/>
              <a:ext cx="243222" cy="685026"/>
            </a:xfrm>
            <a:custGeom>
              <a:avLst/>
              <a:gdLst/>
              <a:ahLst/>
              <a:cxnLst/>
              <a:rect l="l" t="t" r="r" b="b"/>
              <a:pathLst>
                <a:path w="243222" h="685026" extrusionOk="0">
                  <a:moveTo>
                    <a:pt x="191845" y="-26"/>
                  </a:moveTo>
                  <a:cubicBezTo>
                    <a:pt x="192317" y="1235"/>
                    <a:pt x="192869" y="2470"/>
                    <a:pt x="193316" y="3757"/>
                  </a:cubicBezTo>
                  <a:cubicBezTo>
                    <a:pt x="196127" y="11535"/>
                    <a:pt x="198755" y="19496"/>
                    <a:pt x="201198" y="27641"/>
                  </a:cubicBezTo>
                  <a:cubicBezTo>
                    <a:pt x="206085" y="43957"/>
                    <a:pt x="210263" y="61009"/>
                    <a:pt x="213915" y="79033"/>
                  </a:cubicBezTo>
                  <a:cubicBezTo>
                    <a:pt x="217567" y="97084"/>
                    <a:pt x="220667" y="116054"/>
                    <a:pt x="223426" y="136101"/>
                  </a:cubicBezTo>
                  <a:cubicBezTo>
                    <a:pt x="226211" y="156148"/>
                    <a:pt x="228655" y="177325"/>
                    <a:pt x="230888" y="199658"/>
                  </a:cubicBezTo>
                  <a:cubicBezTo>
                    <a:pt x="235250" y="243248"/>
                    <a:pt x="238876" y="291802"/>
                    <a:pt x="243132" y="345717"/>
                  </a:cubicBezTo>
                  <a:cubicBezTo>
                    <a:pt x="212706" y="449737"/>
                    <a:pt x="176448" y="539858"/>
                    <a:pt x="151986" y="601471"/>
                  </a:cubicBezTo>
                  <a:cubicBezTo>
                    <a:pt x="-81119" y="843772"/>
                    <a:pt x="23164" y="481844"/>
                    <a:pt x="23164" y="481844"/>
                  </a:cubicBezTo>
                  <a:cubicBezTo>
                    <a:pt x="175029" y="316001"/>
                    <a:pt x="243999" y="171545"/>
                    <a:pt x="191845" y="-26"/>
                  </a:cubicBezTo>
                  <a:lnTo>
                    <a:pt x="191845" y="-26"/>
                  </a:ln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6" name="Google Shape;147;p5">
              <a:extLst>
                <a:ext uri="{FF2B5EF4-FFF2-40B4-BE49-F238E27FC236}">
                  <a16:creationId xmlns:a16="http://schemas.microsoft.com/office/drawing/2014/main" id="{C90EC12D-12A6-4D58-A786-4D5B71139361}"/>
                </a:ext>
              </a:extLst>
            </p:cNvPr>
            <p:cNvSpPr/>
            <p:nvPr/>
          </p:nvSpPr>
          <p:spPr>
            <a:xfrm>
              <a:off x="4719916" y="3559135"/>
              <a:ext cx="82016" cy="207333"/>
            </a:xfrm>
            <a:custGeom>
              <a:avLst/>
              <a:gdLst/>
              <a:ahLst/>
              <a:cxnLst/>
              <a:rect l="l" t="t" r="r" b="b"/>
              <a:pathLst>
                <a:path w="82016" h="207333" extrusionOk="0">
                  <a:moveTo>
                    <a:pt x="17187" y="17371"/>
                  </a:moveTo>
                  <a:cubicBezTo>
                    <a:pt x="17187" y="17371"/>
                    <a:pt x="30771" y="-3307"/>
                    <a:pt x="54155" y="424"/>
                  </a:cubicBezTo>
                  <a:cubicBezTo>
                    <a:pt x="77539" y="4129"/>
                    <a:pt x="81927" y="38680"/>
                    <a:pt x="81927" y="38680"/>
                  </a:cubicBezTo>
                  <a:cubicBezTo>
                    <a:pt x="60828" y="108622"/>
                    <a:pt x="71023" y="195353"/>
                    <a:pt x="71023" y="195353"/>
                  </a:cubicBezTo>
                  <a:lnTo>
                    <a:pt x="3603" y="207308"/>
                  </a:lnTo>
                  <a:cubicBezTo>
                    <a:pt x="3577" y="207282"/>
                    <a:pt x="-10743" y="110014"/>
                    <a:pt x="17187" y="17371"/>
                  </a:cubicBezTo>
                  <a:lnTo>
                    <a:pt x="17187" y="17371"/>
                  </a:ln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7" name="Google Shape;148;p5">
              <a:extLst>
                <a:ext uri="{FF2B5EF4-FFF2-40B4-BE49-F238E27FC236}">
                  <a16:creationId xmlns:a16="http://schemas.microsoft.com/office/drawing/2014/main" id="{BDAFEA18-795C-4E5B-B96E-D05787B6FCC6}"/>
                </a:ext>
              </a:extLst>
            </p:cNvPr>
            <p:cNvSpPr/>
            <p:nvPr/>
          </p:nvSpPr>
          <p:spPr>
            <a:xfrm>
              <a:off x="4167470" y="3667678"/>
              <a:ext cx="1096176" cy="1314554"/>
            </a:xfrm>
            <a:custGeom>
              <a:avLst/>
              <a:gdLst/>
              <a:ahLst/>
              <a:cxnLst/>
              <a:rect l="l" t="t" r="r" b="b"/>
              <a:pathLst>
                <a:path w="1096176" h="1314554" extrusionOk="0">
                  <a:moveTo>
                    <a:pt x="581325" y="0"/>
                  </a:moveTo>
                  <a:cubicBezTo>
                    <a:pt x="872286" y="260247"/>
                    <a:pt x="999480" y="535838"/>
                    <a:pt x="1068949" y="769836"/>
                  </a:cubicBezTo>
                  <a:cubicBezTo>
                    <a:pt x="1122154" y="949053"/>
                    <a:pt x="1088760" y="1149447"/>
                    <a:pt x="1040468" y="1314529"/>
                  </a:cubicBezTo>
                  <a:cubicBezTo>
                    <a:pt x="1036238" y="1260614"/>
                    <a:pt x="1032586" y="1212059"/>
                    <a:pt x="1028224" y="1168470"/>
                  </a:cubicBezTo>
                  <a:cubicBezTo>
                    <a:pt x="1025991" y="1146137"/>
                    <a:pt x="1023521" y="1124960"/>
                    <a:pt x="1020762" y="1104912"/>
                  </a:cubicBezTo>
                  <a:cubicBezTo>
                    <a:pt x="1017977" y="1084865"/>
                    <a:pt x="1014903" y="1065895"/>
                    <a:pt x="1011251" y="1047845"/>
                  </a:cubicBezTo>
                  <a:cubicBezTo>
                    <a:pt x="1007599" y="1029794"/>
                    <a:pt x="1003421" y="1012769"/>
                    <a:pt x="998534" y="996452"/>
                  </a:cubicBezTo>
                  <a:cubicBezTo>
                    <a:pt x="996090" y="988307"/>
                    <a:pt x="993463" y="980346"/>
                    <a:pt x="990652" y="972569"/>
                  </a:cubicBezTo>
                  <a:cubicBezTo>
                    <a:pt x="990179" y="971281"/>
                    <a:pt x="989653" y="970073"/>
                    <a:pt x="989180" y="968785"/>
                  </a:cubicBezTo>
                  <a:cubicBezTo>
                    <a:pt x="983426" y="949815"/>
                    <a:pt x="976542" y="930609"/>
                    <a:pt x="967741" y="910903"/>
                  </a:cubicBezTo>
                  <a:cubicBezTo>
                    <a:pt x="816059" y="570940"/>
                    <a:pt x="670447" y="350762"/>
                    <a:pt x="581351" y="248476"/>
                  </a:cubicBezTo>
                  <a:cubicBezTo>
                    <a:pt x="389391" y="360299"/>
                    <a:pt x="173600" y="596952"/>
                    <a:pt x="96485" y="814818"/>
                  </a:cubicBezTo>
                  <a:cubicBezTo>
                    <a:pt x="96275" y="815265"/>
                    <a:pt x="96039" y="815685"/>
                    <a:pt x="95829" y="816132"/>
                  </a:cubicBezTo>
                  <a:cubicBezTo>
                    <a:pt x="92492" y="823436"/>
                    <a:pt x="89339" y="830872"/>
                    <a:pt x="86475" y="838465"/>
                  </a:cubicBezTo>
                  <a:cubicBezTo>
                    <a:pt x="83611" y="846058"/>
                    <a:pt x="80957" y="853783"/>
                    <a:pt x="78514" y="861691"/>
                  </a:cubicBezTo>
                  <a:cubicBezTo>
                    <a:pt x="76070" y="869600"/>
                    <a:pt x="73837" y="877719"/>
                    <a:pt x="71788" y="885995"/>
                  </a:cubicBezTo>
                  <a:cubicBezTo>
                    <a:pt x="67689" y="902522"/>
                    <a:pt x="64378" y="919784"/>
                    <a:pt x="61593" y="937966"/>
                  </a:cubicBezTo>
                  <a:cubicBezTo>
                    <a:pt x="58808" y="956147"/>
                    <a:pt x="56575" y="975275"/>
                    <a:pt x="54788" y="995454"/>
                  </a:cubicBezTo>
                  <a:cubicBezTo>
                    <a:pt x="52975" y="1015606"/>
                    <a:pt x="51583" y="1036757"/>
                    <a:pt x="50427" y="1059169"/>
                  </a:cubicBezTo>
                  <a:cubicBezTo>
                    <a:pt x="48982" y="1087388"/>
                    <a:pt x="48062" y="1121413"/>
                    <a:pt x="47064" y="1153756"/>
                  </a:cubicBezTo>
                  <a:cubicBezTo>
                    <a:pt x="9202" y="1018601"/>
                    <a:pt x="-12763" y="875407"/>
                    <a:pt x="7784" y="747320"/>
                  </a:cubicBezTo>
                  <a:cubicBezTo>
                    <a:pt x="63222" y="401471"/>
                    <a:pt x="342071" y="104256"/>
                    <a:pt x="581298" y="-26"/>
                  </a:cubicBezTo>
                  <a:lnTo>
                    <a:pt x="581325" y="0"/>
                  </a:lnTo>
                  <a:close/>
                </a:path>
              </a:pathLst>
            </a:custGeom>
            <a:solidFill>
              <a:srgbClr val="CB381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39" name="Google Shape;222;p6">
            <a:extLst>
              <a:ext uri="{FF2B5EF4-FFF2-40B4-BE49-F238E27FC236}">
                <a16:creationId xmlns:a16="http://schemas.microsoft.com/office/drawing/2014/main" id="{B87917B5-5A90-4EF6-8F6D-038D5A87AE11}"/>
              </a:ext>
            </a:extLst>
          </p:cNvPr>
          <p:cNvSpPr/>
          <p:nvPr userDrawn="1"/>
        </p:nvSpPr>
        <p:spPr>
          <a:xfrm>
            <a:off x="3127055" y="181958"/>
            <a:ext cx="2119028" cy="397447"/>
          </a:xfrm>
          <a:custGeom>
            <a:avLst/>
            <a:gdLst/>
            <a:ahLst/>
            <a:cxnLst/>
            <a:rect l="l" t="t" r="r" b="b"/>
            <a:pathLst>
              <a:path w="2119028" h="397447" extrusionOk="0">
                <a:moveTo>
                  <a:pt x="2119029" y="397448"/>
                </a:moveTo>
                <a:lnTo>
                  <a:pt x="0" y="397448"/>
                </a:lnTo>
                <a:lnTo>
                  <a:pt x="230433" y="351589"/>
                </a:lnTo>
                <a:lnTo>
                  <a:pt x="290713" y="278237"/>
                </a:lnTo>
                <a:cubicBezTo>
                  <a:pt x="363443" y="189633"/>
                  <a:pt x="462422" y="134333"/>
                  <a:pt x="548432" y="134333"/>
                </a:cubicBezTo>
                <a:cubicBezTo>
                  <a:pt x="634547" y="134333"/>
                  <a:pt x="693789" y="189529"/>
                  <a:pt x="703023" y="278237"/>
                </a:cubicBezTo>
                <a:lnTo>
                  <a:pt x="761124" y="211006"/>
                </a:lnTo>
                <a:cubicBezTo>
                  <a:pt x="843088" y="115969"/>
                  <a:pt x="951301" y="57660"/>
                  <a:pt x="1045508" y="57660"/>
                </a:cubicBezTo>
                <a:cubicBezTo>
                  <a:pt x="1139715" y="57660"/>
                  <a:pt x="1206012" y="115969"/>
                  <a:pt x="1219811" y="211006"/>
                </a:cubicBezTo>
                <a:lnTo>
                  <a:pt x="1282581" y="146783"/>
                </a:lnTo>
                <a:cubicBezTo>
                  <a:pt x="1399198" y="27572"/>
                  <a:pt x="1547252" y="-25964"/>
                  <a:pt x="1655050" y="12113"/>
                </a:cubicBezTo>
                <a:cubicBezTo>
                  <a:pt x="1762745" y="50190"/>
                  <a:pt x="1807877" y="172099"/>
                  <a:pt x="1768347" y="318596"/>
                </a:cubicBezTo>
                <a:lnTo>
                  <a:pt x="2119029" y="397448"/>
                </a:lnTo>
                <a:close/>
              </a:path>
            </a:pathLst>
          </a:custGeom>
          <a:solidFill>
            <a:srgbClr val="FFFFF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0" name="Google Shape;223;p6">
            <a:extLst>
              <a:ext uri="{FF2B5EF4-FFF2-40B4-BE49-F238E27FC236}">
                <a16:creationId xmlns:a16="http://schemas.microsoft.com/office/drawing/2014/main" id="{77A35F63-CFB1-4DD5-A637-A25BD43586C4}"/>
              </a:ext>
            </a:extLst>
          </p:cNvPr>
          <p:cNvSpPr/>
          <p:nvPr userDrawn="1"/>
        </p:nvSpPr>
        <p:spPr>
          <a:xfrm>
            <a:off x="908795" y="2500792"/>
            <a:ext cx="2119028" cy="397551"/>
          </a:xfrm>
          <a:custGeom>
            <a:avLst/>
            <a:gdLst/>
            <a:ahLst/>
            <a:cxnLst/>
            <a:rect l="l" t="t" r="r" b="b"/>
            <a:pathLst>
              <a:path w="2119028" h="397551" extrusionOk="0">
                <a:moveTo>
                  <a:pt x="0" y="397551"/>
                </a:moveTo>
                <a:lnTo>
                  <a:pt x="2119029" y="397551"/>
                </a:lnTo>
                <a:lnTo>
                  <a:pt x="1926154" y="351693"/>
                </a:lnTo>
                <a:lnTo>
                  <a:pt x="1926050" y="278341"/>
                </a:lnTo>
                <a:cubicBezTo>
                  <a:pt x="1925946" y="189633"/>
                  <a:pt x="1872203" y="134437"/>
                  <a:pt x="1786193" y="134437"/>
                </a:cubicBezTo>
                <a:cubicBezTo>
                  <a:pt x="1700182" y="134437"/>
                  <a:pt x="1595600" y="189633"/>
                  <a:pt x="1513740" y="278341"/>
                </a:cubicBezTo>
                <a:lnTo>
                  <a:pt x="1510835" y="211006"/>
                </a:lnTo>
                <a:cubicBezTo>
                  <a:pt x="1506685" y="115969"/>
                  <a:pt x="1446301" y="57660"/>
                  <a:pt x="1352095" y="57660"/>
                </a:cubicBezTo>
                <a:cubicBezTo>
                  <a:pt x="1257888" y="57660"/>
                  <a:pt x="1143865" y="115969"/>
                  <a:pt x="1052148" y="211006"/>
                </a:cubicBezTo>
                <a:lnTo>
                  <a:pt x="1041980" y="146783"/>
                </a:lnTo>
                <a:cubicBezTo>
                  <a:pt x="1023098" y="27572"/>
                  <a:pt x="918827" y="-25964"/>
                  <a:pt x="779903" y="12113"/>
                </a:cubicBezTo>
                <a:cubicBezTo>
                  <a:pt x="640979" y="50190"/>
                  <a:pt x="496038" y="172099"/>
                  <a:pt x="415526" y="318596"/>
                </a:cubicBezTo>
                <a:lnTo>
                  <a:pt x="0" y="397551"/>
                </a:lnTo>
                <a:close/>
              </a:path>
            </a:pathLst>
          </a:custGeom>
          <a:solidFill>
            <a:srgbClr val="FFFFF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1" name="Google Shape;224;p6">
            <a:extLst>
              <a:ext uri="{FF2B5EF4-FFF2-40B4-BE49-F238E27FC236}">
                <a16:creationId xmlns:a16="http://schemas.microsoft.com/office/drawing/2014/main" id="{0A124FEE-D72E-46FD-A18B-2733A0F3378B}"/>
              </a:ext>
            </a:extLst>
          </p:cNvPr>
          <p:cNvSpPr/>
          <p:nvPr userDrawn="1"/>
        </p:nvSpPr>
        <p:spPr>
          <a:xfrm>
            <a:off x="7192734" y="346418"/>
            <a:ext cx="1080264" cy="223607"/>
          </a:xfrm>
          <a:custGeom>
            <a:avLst/>
            <a:gdLst/>
            <a:ahLst/>
            <a:cxnLst/>
            <a:rect l="l" t="t" r="r" b="b"/>
            <a:pathLst>
              <a:path w="1080264" h="223607" extrusionOk="0">
                <a:moveTo>
                  <a:pt x="1080265" y="223607"/>
                </a:moveTo>
                <a:lnTo>
                  <a:pt x="0" y="223607"/>
                </a:lnTo>
                <a:lnTo>
                  <a:pt x="138924" y="203065"/>
                </a:lnTo>
                <a:lnTo>
                  <a:pt x="154383" y="161979"/>
                </a:lnTo>
                <a:cubicBezTo>
                  <a:pt x="175444" y="106264"/>
                  <a:pt x="222755" y="61236"/>
                  <a:pt x="276084" y="46607"/>
                </a:cubicBezTo>
                <a:cubicBezTo>
                  <a:pt x="329309" y="31978"/>
                  <a:pt x="378798" y="50238"/>
                  <a:pt x="402972" y="93502"/>
                </a:cubicBezTo>
                <a:lnTo>
                  <a:pt x="432957" y="60613"/>
                </a:lnTo>
                <a:cubicBezTo>
                  <a:pt x="478192" y="11020"/>
                  <a:pt x="541585" y="-10872"/>
                  <a:pt x="593357" y="5210"/>
                </a:cubicBezTo>
                <a:cubicBezTo>
                  <a:pt x="645130" y="21395"/>
                  <a:pt x="675114" y="72337"/>
                  <a:pt x="669200" y="134277"/>
                </a:cubicBezTo>
                <a:lnTo>
                  <a:pt x="699806" y="109065"/>
                </a:lnTo>
                <a:cubicBezTo>
                  <a:pt x="744627" y="72130"/>
                  <a:pt x="799201" y="58331"/>
                  <a:pt x="844644" y="72441"/>
                </a:cubicBezTo>
                <a:cubicBezTo>
                  <a:pt x="889984" y="86551"/>
                  <a:pt x="919864" y="126807"/>
                  <a:pt x="923807" y="178890"/>
                </a:cubicBezTo>
                <a:lnTo>
                  <a:pt x="1080265" y="223607"/>
                </a:lnTo>
                <a:close/>
              </a:path>
            </a:pathLst>
          </a:custGeom>
          <a:solidFill>
            <a:srgbClr val="FFFFF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nvGrpSpPr>
          <p:cNvPr id="136" name="Group 135">
            <a:extLst>
              <a:ext uri="{FF2B5EF4-FFF2-40B4-BE49-F238E27FC236}">
                <a16:creationId xmlns:a16="http://schemas.microsoft.com/office/drawing/2014/main" id="{04626132-7375-425A-853C-8625B140384D}"/>
              </a:ext>
            </a:extLst>
          </p:cNvPr>
          <p:cNvGrpSpPr/>
          <p:nvPr/>
        </p:nvGrpSpPr>
        <p:grpSpPr>
          <a:xfrm>
            <a:off x="1918056" y="1004308"/>
            <a:ext cx="9235218" cy="1446550"/>
            <a:chOff x="2130634" y="459532"/>
            <a:chExt cx="8738017" cy="1675457"/>
          </a:xfrm>
          <a:solidFill>
            <a:schemeClr val="accent4">
              <a:lumMod val="50000"/>
              <a:alpha val="29000"/>
            </a:schemeClr>
          </a:solidFill>
        </p:grpSpPr>
        <p:sp>
          <p:nvSpPr>
            <p:cNvPr id="137" name="Rounded Rectangle 13">
              <a:extLst>
                <a:ext uri="{FF2B5EF4-FFF2-40B4-BE49-F238E27FC236}">
                  <a16:creationId xmlns:a16="http://schemas.microsoft.com/office/drawing/2014/main" id="{5B139C47-B781-401E-B292-6C5E60294746}"/>
                </a:ext>
              </a:extLst>
            </p:cNvPr>
            <p:cNvSpPr/>
            <p:nvPr/>
          </p:nvSpPr>
          <p:spPr>
            <a:xfrm>
              <a:off x="2130634" y="515580"/>
              <a:ext cx="8738017" cy="1504950"/>
            </a:xfrm>
            <a:custGeom>
              <a:avLst/>
              <a:gdLst>
                <a:gd name="connsiteX0" fmla="*/ 0 w 7923294"/>
                <a:gd name="connsiteY0" fmla="*/ 250830 h 1504950"/>
                <a:gd name="connsiteX1" fmla="*/ 250830 w 7923294"/>
                <a:gd name="connsiteY1" fmla="*/ 0 h 1504950"/>
                <a:gd name="connsiteX2" fmla="*/ 747509 w 7923294"/>
                <a:gd name="connsiteY2" fmla="*/ 0 h 1504950"/>
                <a:gd name="connsiteX3" fmla="*/ 1318404 w 7923294"/>
                <a:gd name="connsiteY3" fmla="*/ 0 h 1504950"/>
                <a:gd name="connsiteX4" fmla="*/ 1963515 w 7923294"/>
                <a:gd name="connsiteY4" fmla="*/ 0 h 1504950"/>
                <a:gd name="connsiteX5" fmla="*/ 2682842 w 7923294"/>
                <a:gd name="connsiteY5" fmla="*/ 0 h 1504950"/>
                <a:gd name="connsiteX6" fmla="*/ 3327954 w 7923294"/>
                <a:gd name="connsiteY6" fmla="*/ 0 h 1504950"/>
                <a:gd name="connsiteX7" fmla="*/ 3676200 w 7923294"/>
                <a:gd name="connsiteY7" fmla="*/ 0 h 1504950"/>
                <a:gd name="connsiteX8" fmla="*/ 4321311 w 7923294"/>
                <a:gd name="connsiteY8" fmla="*/ 0 h 1504950"/>
                <a:gd name="connsiteX9" fmla="*/ 4669557 w 7923294"/>
                <a:gd name="connsiteY9" fmla="*/ 0 h 1504950"/>
                <a:gd name="connsiteX10" fmla="*/ 5314668 w 7923294"/>
                <a:gd name="connsiteY10" fmla="*/ 0 h 1504950"/>
                <a:gd name="connsiteX11" fmla="*/ 5662914 w 7923294"/>
                <a:gd name="connsiteY11" fmla="*/ 0 h 1504950"/>
                <a:gd name="connsiteX12" fmla="*/ 6159592 w 7923294"/>
                <a:gd name="connsiteY12" fmla="*/ 0 h 1504950"/>
                <a:gd name="connsiteX13" fmla="*/ 6804704 w 7923294"/>
                <a:gd name="connsiteY13" fmla="*/ 0 h 1504950"/>
                <a:gd name="connsiteX14" fmla="*/ 7672464 w 7923294"/>
                <a:gd name="connsiteY14" fmla="*/ 0 h 1504950"/>
                <a:gd name="connsiteX15" fmla="*/ 7923294 w 7923294"/>
                <a:gd name="connsiteY15" fmla="*/ 250830 h 1504950"/>
                <a:gd name="connsiteX16" fmla="*/ 7923294 w 7923294"/>
                <a:gd name="connsiteY16" fmla="*/ 722376 h 1504950"/>
                <a:gd name="connsiteX17" fmla="*/ 7923294 w 7923294"/>
                <a:gd name="connsiteY17" fmla="*/ 1254120 h 1504950"/>
                <a:gd name="connsiteX18" fmla="*/ 7672464 w 7923294"/>
                <a:gd name="connsiteY18" fmla="*/ 1504950 h 1504950"/>
                <a:gd name="connsiteX19" fmla="*/ 6953136 w 7923294"/>
                <a:gd name="connsiteY19" fmla="*/ 1504950 h 1504950"/>
                <a:gd name="connsiteX20" fmla="*/ 6382241 w 7923294"/>
                <a:gd name="connsiteY20" fmla="*/ 1504950 h 1504950"/>
                <a:gd name="connsiteX21" fmla="*/ 6033996 w 7923294"/>
                <a:gd name="connsiteY21" fmla="*/ 1504950 h 1504950"/>
                <a:gd name="connsiteX22" fmla="*/ 5463101 w 7923294"/>
                <a:gd name="connsiteY22" fmla="*/ 1504950 h 1504950"/>
                <a:gd name="connsiteX23" fmla="*/ 4817989 w 7923294"/>
                <a:gd name="connsiteY23" fmla="*/ 1504950 h 1504950"/>
                <a:gd name="connsiteX24" fmla="*/ 4098662 w 7923294"/>
                <a:gd name="connsiteY24" fmla="*/ 1504950 h 1504950"/>
                <a:gd name="connsiteX25" fmla="*/ 3453551 w 7923294"/>
                <a:gd name="connsiteY25" fmla="*/ 1504950 h 1504950"/>
                <a:gd name="connsiteX26" fmla="*/ 3031088 w 7923294"/>
                <a:gd name="connsiteY26" fmla="*/ 1504950 h 1504950"/>
                <a:gd name="connsiteX27" fmla="*/ 2460193 w 7923294"/>
                <a:gd name="connsiteY27" fmla="*/ 1504950 h 1504950"/>
                <a:gd name="connsiteX28" fmla="*/ 1889298 w 7923294"/>
                <a:gd name="connsiteY28" fmla="*/ 1504950 h 1504950"/>
                <a:gd name="connsiteX29" fmla="*/ 1169971 w 7923294"/>
                <a:gd name="connsiteY29" fmla="*/ 1504950 h 1504950"/>
                <a:gd name="connsiteX30" fmla="*/ 250830 w 7923294"/>
                <a:gd name="connsiteY30" fmla="*/ 1504950 h 1504950"/>
                <a:gd name="connsiteX31" fmla="*/ 0 w 7923294"/>
                <a:gd name="connsiteY31" fmla="*/ 1254120 h 1504950"/>
                <a:gd name="connsiteX32" fmla="*/ 0 w 7923294"/>
                <a:gd name="connsiteY32" fmla="*/ 742442 h 1504950"/>
                <a:gd name="connsiteX33" fmla="*/ 0 w 7923294"/>
                <a:gd name="connsiteY33" fmla="*/ 250830 h 150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923294" h="1504950" fill="none" extrusionOk="0">
                  <a:moveTo>
                    <a:pt x="0" y="250830"/>
                  </a:moveTo>
                  <a:cubicBezTo>
                    <a:pt x="1459" y="118141"/>
                    <a:pt x="98708" y="14243"/>
                    <a:pt x="250830" y="0"/>
                  </a:cubicBezTo>
                  <a:cubicBezTo>
                    <a:pt x="466796" y="-50447"/>
                    <a:pt x="627916" y="6272"/>
                    <a:pt x="747509" y="0"/>
                  </a:cubicBezTo>
                  <a:cubicBezTo>
                    <a:pt x="867102" y="-6272"/>
                    <a:pt x="1100899" y="58215"/>
                    <a:pt x="1318404" y="0"/>
                  </a:cubicBezTo>
                  <a:cubicBezTo>
                    <a:pt x="1535910" y="-58215"/>
                    <a:pt x="1780733" y="28488"/>
                    <a:pt x="1963515" y="0"/>
                  </a:cubicBezTo>
                  <a:cubicBezTo>
                    <a:pt x="2146297" y="-28488"/>
                    <a:pt x="2529256" y="51052"/>
                    <a:pt x="2682842" y="0"/>
                  </a:cubicBezTo>
                  <a:cubicBezTo>
                    <a:pt x="2836428" y="-51052"/>
                    <a:pt x="3137508" y="74538"/>
                    <a:pt x="3327954" y="0"/>
                  </a:cubicBezTo>
                  <a:cubicBezTo>
                    <a:pt x="3518400" y="-74538"/>
                    <a:pt x="3605351" y="30093"/>
                    <a:pt x="3676200" y="0"/>
                  </a:cubicBezTo>
                  <a:cubicBezTo>
                    <a:pt x="3747049" y="-30093"/>
                    <a:pt x="4182520" y="56443"/>
                    <a:pt x="4321311" y="0"/>
                  </a:cubicBezTo>
                  <a:cubicBezTo>
                    <a:pt x="4460102" y="-56443"/>
                    <a:pt x="4555893" y="22640"/>
                    <a:pt x="4669557" y="0"/>
                  </a:cubicBezTo>
                  <a:cubicBezTo>
                    <a:pt x="4783221" y="-22640"/>
                    <a:pt x="5183388" y="29349"/>
                    <a:pt x="5314668" y="0"/>
                  </a:cubicBezTo>
                  <a:cubicBezTo>
                    <a:pt x="5445948" y="-29349"/>
                    <a:pt x="5494984" y="39893"/>
                    <a:pt x="5662914" y="0"/>
                  </a:cubicBezTo>
                  <a:cubicBezTo>
                    <a:pt x="5830844" y="-39893"/>
                    <a:pt x="5962244" y="17686"/>
                    <a:pt x="6159592" y="0"/>
                  </a:cubicBezTo>
                  <a:cubicBezTo>
                    <a:pt x="6356940" y="-17686"/>
                    <a:pt x="6592433" y="29680"/>
                    <a:pt x="6804704" y="0"/>
                  </a:cubicBezTo>
                  <a:cubicBezTo>
                    <a:pt x="7016975" y="-29680"/>
                    <a:pt x="7239444" y="62529"/>
                    <a:pt x="7672464" y="0"/>
                  </a:cubicBezTo>
                  <a:cubicBezTo>
                    <a:pt x="7823033" y="-18033"/>
                    <a:pt x="7916910" y="115923"/>
                    <a:pt x="7923294" y="250830"/>
                  </a:cubicBezTo>
                  <a:cubicBezTo>
                    <a:pt x="7973161" y="437423"/>
                    <a:pt x="7869342" y="576444"/>
                    <a:pt x="7923294" y="722376"/>
                  </a:cubicBezTo>
                  <a:cubicBezTo>
                    <a:pt x="7977246" y="868308"/>
                    <a:pt x="7867846" y="1115476"/>
                    <a:pt x="7923294" y="1254120"/>
                  </a:cubicBezTo>
                  <a:cubicBezTo>
                    <a:pt x="7929240" y="1414065"/>
                    <a:pt x="7780833" y="1477308"/>
                    <a:pt x="7672464" y="1504950"/>
                  </a:cubicBezTo>
                  <a:cubicBezTo>
                    <a:pt x="7437663" y="1542977"/>
                    <a:pt x="7198066" y="1499830"/>
                    <a:pt x="6953136" y="1504950"/>
                  </a:cubicBezTo>
                  <a:cubicBezTo>
                    <a:pt x="6708206" y="1510070"/>
                    <a:pt x="6658133" y="1491694"/>
                    <a:pt x="6382241" y="1504950"/>
                  </a:cubicBezTo>
                  <a:cubicBezTo>
                    <a:pt x="6106350" y="1518206"/>
                    <a:pt x="6166031" y="1486721"/>
                    <a:pt x="6033996" y="1504950"/>
                  </a:cubicBezTo>
                  <a:cubicBezTo>
                    <a:pt x="5901961" y="1523179"/>
                    <a:pt x="5662557" y="1457915"/>
                    <a:pt x="5463101" y="1504950"/>
                  </a:cubicBezTo>
                  <a:cubicBezTo>
                    <a:pt x="5263645" y="1551985"/>
                    <a:pt x="4954249" y="1451452"/>
                    <a:pt x="4817989" y="1504950"/>
                  </a:cubicBezTo>
                  <a:cubicBezTo>
                    <a:pt x="4681729" y="1558448"/>
                    <a:pt x="4254648" y="1451572"/>
                    <a:pt x="4098662" y="1504950"/>
                  </a:cubicBezTo>
                  <a:cubicBezTo>
                    <a:pt x="3942676" y="1558328"/>
                    <a:pt x="3724520" y="1486913"/>
                    <a:pt x="3453551" y="1504950"/>
                  </a:cubicBezTo>
                  <a:cubicBezTo>
                    <a:pt x="3182582" y="1522987"/>
                    <a:pt x="3171322" y="1481821"/>
                    <a:pt x="3031088" y="1504950"/>
                  </a:cubicBezTo>
                  <a:cubicBezTo>
                    <a:pt x="2890854" y="1528079"/>
                    <a:pt x="2611663" y="1472837"/>
                    <a:pt x="2460193" y="1504950"/>
                  </a:cubicBezTo>
                  <a:cubicBezTo>
                    <a:pt x="2308723" y="1537063"/>
                    <a:pt x="2093086" y="1494540"/>
                    <a:pt x="1889298" y="1504950"/>
                  </a:cubicBezTo>
                  <a:cubicBezTo>
                    <a:pt x="1685511" y="1515360"/>
                    <a:pt x="1337413" y="1439524"/>
                    <a:pt x="1169971" y="1504950"/>
                  </a:cubicBezTo>
                  <a:cubicBezTo>
                    <a:pt x="1002529" y="1570376"/>
                    <a:pt x="550199" y="1431577"/>
                    <a:pt x="250830" y="1504950"/>
                  </a:cubicBezTo>
                  <a:cubicBezTo>
                    <a:pt x="123102" y="1518156"/>
                    <a:pt x="16393" y="1422807"/>
                    <a:pt x="0" y="1254120"/>
                  </a:cubicBezTo>
                  <a:cubicBezTo>
                    <a:pt x="-3902" y="1109321"/>
                    <a:pt x="51117" y="850294"/>
                    <a:pt x="0" y="742442"/>
                  </a:cubicBezTo>
                  <a:cubicBezTo>
                    <a:pt x="-51117" y="634590"/>
                    <a:pt x="18430" y="423860"/>
                    <a:pt x="0" y="250830"/>
                  </a:cubicBezTo>
                  <a:close/>
                </a:path>
                <a:path w="7923294" h="1504950" stroke="0" extrusionOk="0">
                  <a:moveTo>
                    <a:pt x="0" y="250830"/>
                  </a:moveTo>
                  <a:cubicBezTo>
                    <a:pt x="-5857" y="112877"/>
                    <a:pt x="116100" y="-39353"/>
                    <a:pt x="250830" y="0"/>
                  </a:cubicBezTo>
                  <a:cubicBezTo>
                    <a:pt x="502711" y="-74949"/>
                    <a:pt x="645104" y="68629"/>
                    <a:pt x="895941" y="0"/>
                  </a:cubicBezTo>
                  <a:cubicBezTo>
                    <a:pt x="1146778" y="-68629"/>
                    <a:pt x="1192658" y="24183"/>
                    <a:pt x="1466836" y="0"/>
                  </a:cubicBezTo>
                  <a:cubicBezTo>
                    <a:pt x="1741015" y="-24183"/>
                    <a:pt x="1810727" y="28850"/>
                    <a:pt x="2037731" y="0"/>
                  </a:cubicBezTo>
                  <a:cubicBezTo>
                    <a:pt x="2264735" y="-28850"/>
                    <a:pt x="2330634" y="25236"/>
                    <a:pt x="2534410" y="0"/>
                  </a:cubicBezTo>
                  <a:cubicBezTo>
                    <a:pt x="2738186" y="-25236"/>
                    <a:pt x="2957746" y="62313"/>
                    <a:pt x="3179521" y="0"/>
                  </a:cubicBezTo>
                  <a:cubicBezTo>
                    <a:pt x="3401296" y="-62313"/>
                    <a:pt x="3510393" y="52566"/>
                    <a:pt x="3676200" y="0"/>
                  </a:cubicBezTo>
                  <a:cubicBezTo>
                    <a:pt x="3842007" y="-52566"/>
                    <a:pt x="4008629" y="30821"/>
                    <a:pt x="4098662" y="0"/>
                  </a:cubicBezTo>
                  <a:cubicBezTo>
                    <a:pt x="4188695" y="-30821"/>
                    <a:pt x="4385508" y="8089"/>
                    <a:pt x="4521124" y="0"/>
                  </a:cubicBezTo>
                  <a:cubicBezTo>
                    <a:pt x="4656740" y="-8089"/>
                    <a:pt x="4783060" y="21621"/>
                    <a:pt x="4869370" y="0"/>
                  </a:cubicBezTo>
                  <a:cubicBezTo>
                    <a:pt x="4955680" y="-21621"/>
                    <a:pt x="5299957" y="23970"/>
                    <a:pt x="5440265" y="0"/>
                  </a:cubicBezTo>
                  <a:cubicBezTo>
                    <a:pt x="5580573" y="-23970"/>
                    <a:pt x="5896640" y="61490"/>
                    <a:pt x="6085376" y="0"/>
                  </a:cubicBezTo>
                  <a:cubicBezTo>
                    <a:pt x="6274112" y="-61490"/>
                    <a:pt x="6521207" y="17333"/>
                    <a:pt x="6656271" y="0"/>
                  </a:cubicBezTo>
                  <a:cubicBezTo>
                    <a:pt x="6791335" y="-17333"/>
                    <a:pt x="7316598" y="85146"/>
                    <a:pt x="7672464" y="0"/>
                  </a:cubicBezTo>
                  <a:cubicBezTo>
                    <a:pt x="7840595" y="7316"/>
                    <a:pt x="7913855" y="82325"/>
                    <a:pt x="7923294" y="250830"/>
                  </a:cubicBezTo>
                  <a:cubicBezTo>
                    <a:pt x="7956956" y="379709"/>
                    <a:pt x="7868297" y="639649"/>
                    <a:pt x="7923294" y="742442"/>
                  </a:cubicBezTo>
                  <a:cubicBezTo>
                    <a:pt x="7978291" y="845235"/>
                    <a:pt x="7898760" y="1089105"/>
                    <a:pt x="7923294" y="1254120"/>
                  </a:cubicBezTo>
                  <a:cubicBezTo>
                    <a:pt x="7912179" y="1412111"/>
                    <a:pt x="7803077" y="1532897"/>
                    <a:pt x="7672464" y="1504950"/>
                  </a:cubicBezTo>
                  <a:cubicBezTo>
                    <a:pt x="7534759" y="1510124"/>
                    <a:pt x="7447809" y="1498868"/>
                    <a:pt x="7324218" y="1504950"/>
                  </a:cubicBezTo>
                  <a:cubicBezTo>
                    <a:pt x="7200627" y="1511032"/>
                    <a:pt x="6822935" y="1436398"/>
                    <a:pt x="6679107" y="1504950"/>
                  </a:cubicBezTo>
                  <a:cubicBezTo>
                    <a:pt x="6535279" y="1573502"/>
                    <a:pt x="6197774" y="1430825"/>
                    <a:pt x="5959779" y="1504950"/>
                  </a:cubicBezTo>
                  <a:cubicBezTo>
                    <a:pt x="5721784" y="1579075"/>
                    <a:pt x="5557987" y="1497080"/>
                    <a:pt x="5314668" y="1504950"/>
                  </a:cubicBezTo>
                  <a:cubicBezTo>
                    <a:pt x="5071349" y="1512820"/>
                    <a:pt x="5028017" y="1496831"/>
                    <a:pt x="4892206" y="1504950"/>
                  </a:cubicBezTo>
                  <a:cubicBezTo>
                    <a:pt x="4756395" y="1513069"/>
                    <a:pt x="4559742" y="1439588"/>
                    <a:pt x="4321311" y="1504950"/>
                  </a:cubicBezTo>
                  <a:cubicBezTo>
                    <a:pt x="4082881" y="1570312"/>
                    <a:pt x="4033615" y="1498248"/>
                    <a:pt x="3750416" y="1504950"/>
                  </a:cubicBezTo>
                  <a:cubicBezTo>
                    <a:pt x="3467218" y="1511652"/>
                    <a:pt x="3324400" y="1448057"/>
                    <a:pt x="3179521" y="1504950"/>
                  </a:cubicBezTo>
                  <a:cubicBezTo>
                    <a:pt x="3034642" y="1561843"/>
                    <a:pt x="2717155" y="1484649"/>
                    <a:pt x="2460193" y="1504950"/>
                  </a:cubicBezTo>
                  <a:cubicBezTo>
                    <a:pt x="2203231" y="1525251"/>
                    <a:pt x="2164864" y="1467232"/>
                    <a:pt x="2037731" y="1504950"/>
                  </a:cubicBezTo>
                  <a:cubicBezTo>
                    <a:pt x="1910598" y="1542668"/>
                    <a:pt x="1689045" y="1492775"/>
                    <a:pt x="1541053" y="1504950"/>
                  </a:cubicBezTo>
                  <a:cubicBezTo>
                    <a:pt x="1393061" y="1517125"/>
                    <a:pt x="1180039" y="1427153"/>
                    <a:pt x="821725" y="1504950"/>
                  </a:cubicBezTo>
                  <a:cubicBezTo>
                    <a:pt x="463411" y="1582747"/>
                    <a:pt x="520107" y="1475539"/>
                    <a:pt x="250830" y="1504950"/>
                  </a:cubicBezTo>
                  <a:cubicBezTo>
                    <a:pt x="117021" y="1492877"/>
                    <a:pt x="-1057" y="1385394"/>
                    <a:pt x="0" y="1254120"/>
                  </a:cubicBezTo>
                  <a:cubicBezTo>
                    <a:pt x="-45272" y="1078300"/>
                    <a:pt x="49137" y="907202"/>
                    <a:pt x="0" y="732409"/>
                  </a:cubicBezTo>
                  <a:cubicBezTo>
                    <a:pt x="-49137" y="557616"/>
                    <a:pt x="4891" y="394874"/>
                    <a:pt x="0" y="250830"/>
                  </a:cubicBezTo>
                  <a:close/>
                </a:path>
              </a:pathLst>
            </a:custGeom>
            <a:solidFill>
              <a:schemeClr val="tx2">
                <a:lumMod val="20000"/>
                <a:lumOff val="80000"/>
              </a:schemeClr>
            </a:solidFill>
            <a:ln w="38100">
              <a:solidFill>
                <a:schemeClr val="accent5">
                  <a:lumMod val="60000"/>
                  <a:lumOff val="40000"/>
                </a:schemeClr>
              </a:solidFill>
              <a:prstDash val="sysDash"/>
              <a:extLst>
                <a:ext uri="{C807C97D-BFC1-408E-A445-0C87EB9F89A2}">
                  <ask:lineSketchStyleProps xmlns:ask="http://schemas.microsoft.com/office/drawing/2018/sketchyshapes" sd="1743215044">
                    <a:prstGeom prst="roundRect">
                      <a:avLst/>
                    </a:prstGeom>
                    <ask:type>
                      <ask:lineSketchScribble/>
                    </ask:type>
                  </ask:lineSketchStyleProps>
                </a:ext>
              </a:extLst>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ysClr val="windowText" lastClr="000000"/>
                </a:solidFill>
                <a:effectLst/>
                <a:uLnTx/>
                <a:uFillTx/>
                <a:latin typeface="#9Slide03 Arima Madurai Black" panose="00000A00000000000000" pitchFamily="2" charset="0"/>
                <a:ea typeface="+mn-ea"/>
                <a:cs typeface="#9Slide03 Arima Madurai Black" panose="00000A00000000000000" pitchFamily="2" charset="0"/>
                <a:sym typeface="Arial"/>
              </a:endParaRPr>
            </a:p>
          </p:txBody>
        </p:sp>
        <p:sp>
          <p:nvSpPr>
            <p:cNvPr id="138" name="TextBox 137">
              <a:extLst>
                <a:ext uri="{FF2B5EF4-FFF2-40B4-BE49-F238E27FC236}">
                  <a16:creationId xmlns:a16="http://schemas.microsoft.com/office/drawing/2014/main" id="{D72E6EEF-65D3-415D-90D4-D26F27E71C8E}"/>
                </a:ext>
              </a:extLst>
            </p:cNvPr>
            <p:cNvSpPr txBox="1"/>
            <p:nvPr/>
          </p:nvSpPr>
          <p:spPr>
            <a:xfrm>
              <a:off x="2139700" y="459532"/>
              <a:ext cx="8381019" cy="167545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4400" b="1" i="0" u="none" strike="noStrike" kern="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sym typeface="Arial"/>
                </a:rPr>
                <a:t>Di sản</a:t>
              </a:r>
              <a:r>
                <a:rPr kumimoji="0" lang="en-US" sz="4400" b="1" i="0" u="none" strike="noStrike" kern="0" cap="none" spc="0" normalizeH="0" noProof="0">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sym typeface="Arial"/>
                </a:rPr>
                <a:t> nào thuộc vùng Duyên hải miền Trung?</a:t>
              </a:r>
              <a:endParaRPr kumimoji="0" lang="en-US" sz="44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sym typeface="Arial"/>
              </a:endParaRPr>
            </a:p>
          </p:txBody>
        </p:sp>
      </p:grpSp>
      <p:grpSp>
        <p:nvGrpSpPr>
          <p:cNvPr id="2" name="Group 1">
            <a:extLst>
              <a:ext uri="{FF2B5EF4-FFF2-40B4-BE49-F238E27FC236}">
                <a16:creationId xmlns:a16="http://schemas.microsoft.com/office/drawing/2014/main" id="{7B795FD0-1A9C-446F-AB9B-A7AB4365D43D}"/>
              </a:ext>
            </a:extLst>
          </p:cNvPr>
          <p:cNvGrpSpPr/>
          <p:nvPr/>
        </p:nvGrpSpPr>
        <p:grpSpPr>
          <a:xfrm>
            <a:off x="2474005" y="2621596"/>
            <a:ext cx="7329533" cy="1056860"/>
            <a:chOff x="2534913" y="2611433"/>
            <a:chExt cx="6992398" cy="1056860"/>
          </a:xfrm>
        </p:grpSpPr>
        <p:sp>
          <p:nvSpPr>
            <p:cNvPr id="143" name="Rounded Rectangle 16">
              <a:extLst>
                <a:ext uri="{FF2B5EF4-FFF2-40B4-BE49-F238E27FC236}">
                  <a16:creationId xmlns:a16="http://schemas.microsoft.com/office/drawing/2014/main" id="{F1EB9B43-39E4-465A-8D8A-FB708107A99F}"/>
                </a:ext>
              </a:extLst>
            </p:cNvPr>
            <p:cNvSpPr/>
            <p:nvPr/>
          </p:nvSpPr>
          <p:spPr>
            <a:xfrm>
              <a:off x="3035472" y="2611433"/>
              <a:ext cx="6491839" cy="1056860"/>
            </a:xfrm>
            <a:prstGeom prst="roundRect">
              <a:avLst/>
            </a:prstGeom>
            <a:gradFill flip="none" rotWithShape="1">
              <a:gsLst>
                <a:gs pos="0">
                  <a:srgbClr val="00FFFF">
                    <a:tint val="66000"/>
                    <a:satMod val="160000"/>
                    <a:alpha val="67000"/>
                  </a:srgbClr>
                </a:gs>
                <a:gs pos="60000">
                  <a:srgbClr val="00FFFF">
                    <a:tint val="44500"/>
                    <a:satMod val="160000"/>
                  </a:srgbClr>
                </a:gs>
                <a:gs pos="100000">
                  <a:srgbClr val="00FFFF">
                    <a:tint val="23500"/>
                    <a:satMod val="160000"/>
                  </a:srgbClr>
                </a:gs>
              </a:gsLst>
              <a:lin ang="10800000" scaled="1"/>
              <a:tileRect/>
            </a:gradFill>
            <a:ln w="57150"/>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800" b="1" i="0" u="none" strike="noStrike" kern="0" cap="none" spc="0" normalizeH="0" baseline="0" noProof="0">
                  <a:ln>
                    <a:noFill/>
                  </a:ln>
                  <a:solidFill>
                    <a:srgbClr val="FFFBF8">
                      <a:lumMod val="10000"/>
                    </a:srgbClr>
                  </a:solidFill>
                  <a:effectLst/>
                  <a:uLnTx/>
                  <a:uFillTx/>
                  <a:latin typeface="Cambria" panose="02040503050406030204" pitchFamily="18" charset="0"/>
                  <a:ea typeface="Cambria" panose="02040503050406030204" pitchFamily="18" charset="0"/>
                  <a:cs typeface="#9Slide03 Arima Madurai Black" panose="00000A00000000000000" pitchFamily="2" charset="0"/>
                  <a:sym typeface="Arial"/>
                </a:rPr>
                <a:t>Phố</a:t>
              </a:r>
              <a:r>
                <a:rPr kumimoji="0" lang="en-US" sz="4800" b="1" i="0" u="none" strike="noStrike" kern="0" cap="none" spc="0" normalizeH="0" noProof="0">
                  <a:ln>
                    <a:noFill/>
                  </a:ln>
                  <a:solidFill>
                    <a:srgbClr val="FFFBF8">
                      <a:lumMod val="10000"/>
                    </a:srgbClr>
                  </a:solidFill>
                  <a:effectLst/>
                  <a:uLnTx/>
                  <a:uFillTx/>
                  <a:latin typeface="Cambria" panose="02040503050406030204" pitchFamily="18" charset="0"/>
                  <a:ea typeface="Cambria" panose="02040503050406030204" pitchFamily="18" charset="0"/>
                  <a:cs typeface="#9Slide03 Arima Madurai Black" panose="00000A00000000000000" pitchFamily="2" charset="0"/>
                  <a:sym typeface="Arial"/>
                </a:rPr>
                <a:t> cổ </a:t>
              </a:r>
              <a:r>
                <a:rPr kumimoji="0" lang="en-US" sz="4800" b="1" i="0" u="none" strike="noStrike" kern="0" cap="none" spc="0" normalizeH="0" baseline="0" noProof="0">
                  <a:ln>
                    <a:noFill/>
                  </a:ln>
                  <a:solidFill>
                    <a:srgbClr val="FFFBF8">
                      <a:lumMod val="10000"/>
                    </a:srgbClr>
                  </a:solidFill>
                  <a:effectLst/>
                  <a:uLnTx/>
                  <a:uFillTx/>
                  <a:latin typeface="Cambria" panose="02040503050406030204" pitchFamily="18" charset="0"/>
                  <a:ea typeface="Cambria" panose="02040503050406030204" pitchFamily="18" charset="0"/>
                  <a:cs typeface="#9Slide03 Arima Madurai Black" panose="00000A00000000000000" pitchFamily="2" charset="0"/>
                  <a:sym typeface="Arial"/>
                </a:rPr>
                <a:t>Hà</a:t>
              </a:r>
              <a:r>
                <a:rPr kumimoji="0" lang="en-US" sz="4800" b="1" i="0" u="none" strike="noStrike" kern="0" cap="none" spc="0" normalizeH="0" noProof="0">
                  <a:ln>
                    <a:noFill/>
                  </a:ln>
                  <a:solidFill>
                    <a:srgbClr val="FFFBF8">
                      <a:lumMod val="10000"/>
                    </a:srgbClr>
                  </a:solidFill>
                  <a:effectLst/>
                  <a:uLnTx/>
                  <a:uFillTx/>
                  <a:latin typeface="Cambria" panose="02040503050406030204" pitchFamily="18" charset="0"/>
                  <a:ea typeface="Cambria" panose="02040503050406030204" pitchFamily="18" charset="0"/>
                  <a:cs typeface="#9Slide03 Arima Madurai Black" panose="00000A00000000000000" pitchFamily="2" charset="0"/>
                  <a:sym typeface="Arial"/>
                </a:rPr>
                <a:t> Nội</a:t>
              </a:r>
              <a:endParaRPr kumimoji="0" lang="en-US" sz="4800" b="1" i="0" u="none" strike="noStrike" kern="0" cap="none" spc="0" normalizeH="0" baseline="0" noProof="0" dirty="0">
                <a:ln>
                  <a:noFill/>
                </a:ln>
                <a:solidFill>
                  <a:srgbClr val="FFFBF8">
                    <a:lumMod val="10000"/>
                  </a:srgbClr>
                </a:solidFill>
                <a:effectLst/>
                <a:uLnTx/>
                <a:uFillTx/>
                <a:latin typeface="Cambria" panose="02040503050406030204" pitchFamily="18" charset="0"/>
                <a:ea typeface="Cambria" panose="02040503050406030204" pitchFamily="18" charset="0"/>
                <a:cs typeface="#9Slide03 Arima Madurai Black" panose="00000A00000000000000" pitchFamily="2" charset="0"/>
                <a:sym typeface="Arial"/>
              </a:endParaRPr>
            </a:p>
          </p:txBody>
        </p:sp>
        <p:grpSp>
          <p:nvGrpSpPr>
            <p:cNvPr id="184" name="Google Shape;766;p25">
              <a:extLst>
                <a:ext uri="{FF2B5EF4-FFF2-40B4-BE49-F238E27FC236}">
                  <a16:creationId xmlns:a16="http://schemas.microsoft.com/office/drawing/2014/main" id="{97280F94-25E9-400D-B2F0-D9DE7369EE14}"/>
                </a:ext>
              </a:extLst>
            </p:cNvPr>
            <p:cNvGrpSpPr/>
            <p:nvPr/>
          </p:nvGrpSpPr>
          <p:grpSpPr>
            <a:xfrm>
              <a:off x="2534913" y="2749522"/>
              <a:ext cx="809298" cy="903888"/>
              <a:chOff x="3688124" y="2981594"/>
              <a:chExt cx="3319086" cy="3319078"/>
            </a:xfrm>
          </p:grpSpPr>
          <p:sp>
            <p:nvSpPr>
              <p:cNvPr id="185" name="Google Shape;767;p25">
                <a:extLst>
                  <a:ext uri="{FF2B5EF4-FFF2-40B4-BE49-F238E27FC236}">
                    <a16:creationId xmlns:a16="http://schemas.microsoft.com/office/drawing/2014/main" id="{3BF624FB-D36E-4D38-9D20-B3E1C2B788FE}"/>
                  </a:ext>
                </a:extLst>
              </p:cNvPr>
              <p:cNvSpPr/>
              <p:nvPr/>
            </p:nvSpPr>
            <p:spPr>
              <a:xfrm>
                <a:off x="3688124" y="2981594"/>
                <a:ext cx="3319086" cy="3319078"/>
              </a:xfrm>
              <a:custGeom>
                <a:avLst/>
                <a:gdLst/>
                <a:ahLst/>
                <a:cxnLst/>
                <a:rect l="l" t="t" r="r" b="b"/>
                <a:pathLst>
                  <a:path w="3319081" h="3319081" extrusionOk="0">
                    <a:moveTo>
                      <a:pt x="1659541" y="0"/>
                    </a:moveTo>
                    <a:cubicBezTo>
                      <a:pt x="2576036" y="0"/>
                      <a:pt x="3319082" y="742950"/>
                      <a:pt x="3319082" y="1659541"/>
                    </a:cubicBezTo>
                    <a:cubicBezTo>
                      <a:pt x="3319082" y="2576132"/>
                      <a:pt x="2576132" y="3319082"/>
                      <a:pt x="1659541" y="3319082"/>
                    </a:cubicBezTo>
                    <a:cubicBezTo>
                      <a:pt x="742950" y="3319082"/>
                      <a:pt x="0" y="2576036"/>
                      <a:pt x="0" y="1659541"/>
                    </a:cubicBezTo>
                    <a:cubicBezTo>
                      <a:pt x="0" y="743045"/>
                      <a:pt x="742950" y="0"/>
                      <a:pt x="1659541" y="0"/>
                    </a:cubicBezTo>
                    <a:lnTo>
                      <a:pt x="1659541" y="0"/>
                    </a:lnTo>
                    <a:close/>
                    <a:moveTo>
                      <a:pt x="1659541" y="689038"/>
                    </a:moveTo>
                    <a:cubicBezTo>
                      <a:pt x="1123569" y="689038"/>
                      <a:pt x="689039" y="1123569"/>
                      <a:pt x="689039" y="1659541"/>
                    </a:cubicBezTo>
                    <a:cubicBezTo>
                      <a:pt x="689039" y="2195513"/>
                      <a:pt x="1123569" y="2630043"/>
                      <a:pt x="1659541" y="2630043"/>
                    </a:cubicBezTo>
                    <a:cubicBezTo>
                      <a:pt x="2195513" y="2630043"/>
                      <a:pt x="2630043" y="2195513"/>
                      <a:pt x="2630043" y="1659541"/>
                    </a:cubicBezTo>
                    <a:cubicBezTo>
                      <a:pt x="2630043" y="1123569"/>
                      <a:pt x="2195513" y="689038"/>
                      <a:pt x="1659541" y="689038"/>
                    </a:cubicBezTo>
                    <a:close/>
                  </a:path>
                </a:pathLst>
              </a:custGeom>
              <a:solidFill>
                <a:srgbClr val="D6531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sp>
            <p:nvSpPr>
              <p:cNvPr id="186" name="Google Shape;768;p25">
                <a:extLst>
                  <a:ext uri="{FF2B5EF4-FFF2-40B4-BE49-F238E27FC236}">
                    <a16:creationId xmlns:a16="http://schemas.microsoft.com/office/drawing/2014/main" id="{2AA904A7-EFE5-45B8-91A2-328624A668DD}"/>
                  </a:ext>
                </a:extLst>
              </p:cNvPr>
              <p:cNvSpPr/>
              <p:nvPr/>
            </p:nvSpPr>
            <p:spPr>
              <a:xfrm>
                <a:off x="4075598" y="3472226"/>
                <a:ext cx="2544128" cy="2544129"/>
              </a:xfrm>
              <a:custGeom>
                <a:avLst/>
                <a:gdLst/>
                <a:ahLst/>
                <a:cxnLst/>
                <a:rect l="l" t="t" r="r" b="b"/>
                <a:pathLst>
                  <a:path w="2544127" h="2544127" extrusionOk="0">
                    <a:moveTo>
                      <a:pt x="1272064" y="0"/>
                    </a:moveTo>
                    <a:cubicBezTo>
                      <a:pt x="1974628" y="0"/>
                      <a:pt x="2544128" y="569500"/>
                      <a:pt x="2544128" y="1272064"/>
                    </a:cubicBezTo>
                    <a:cubicBezTo>
                      <a:pt x="2544128" y="1974628"/>
                      <a:pt x="1974628" y="2544128"/>
                      <a:pt x="1272064" y="2544128"/>
                    </a:cubicBezTo>
                    <a:cubicBezTo>
                      <a:pt x="569500" y="2544128"/>
                      <a:pt x="0" y="1974628"/>
                      <a:pt x="0" y="1272064"/>
                    </a:cubicBezTo>
                    <a:cubicBezTo>
                      <a:pt x="0" y="569500"/>
                      <a:pt x="569500" y="0"/>
                      <a:pt x="1272064" y="0"/>
                    </a:cubicBezTo>
                    <a:lnTo>
                      <a:pt x="1272064" y="0"/>
                    </a:lnTo>
                    <a:close/>
                    <a:moveTo>
                      <a:pt x="1272064" y="198406"/>
                    </a:moveTo>
                    <a:cubicBezTo>
                      <a:pt x="736092" y="198406"/>
                      <a:pt x="301562" y="632936"/>
                      <a:pt x="301562" y="1168908"/>
                    </a:cubicBezTo>
                    <a:cubicBezTo>
                      <a:pt x="301562" y="1704880"/>
                      <a:pt x="736092" y="2139410"/>
                      <a:pt x="1272064" y="2139410"/>
                    </a:cubicBezTo>
                    <a:cubicBezTo>
                      <a:pt x="1808036" y="2139410"/>
                      <a:pt x="2242566" y="1704880"/>
                      <a:pt x="2242566" y="1168908"/>
                    </a:cubicBezTo>
                    <a:cubicBezTo>
                      <a:pt x="2242566" y="632936"/>
                      <a:pt x="1808036" y="198406"/>
                      <a:pt x="1272064" y="198406"/>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grpSp>
            <p:nvGrpSpPr>
              <p:cNvPr id="187" name="Google Shape;769;p25">
                <a:extLst>
                  <a:ext uri="{FF2B5EF4-FFF2-40B4-BE49-F238E27FC236}">
                    <a16:creationId xmlns:a16="http://schemas.microsoft.com/office/drawing/2014/main" id="{4C5A3424-2C14-4335-8C67-D5AC186F5DB1}"/>
                  </a:ext>
                </a:extLst>
              </p:cNvPr>
              <p:cNvGrpSpPr/>
              <p:nvPr/>
            </p:nvGrpSpPr>
            <p:grpSpPr>
              <a:xfrm>
                <a:off x="3772727" y="3222908"/>
                <a:ext cx="1113024" cy="1160787"/>
                <a:chOff x="6515927" y="3100079"/>
                <a:chExt cx="1113024" cy="1160787"/>
              </a:xfrm>
            </p:grpSpPr>
            <p:sp>
              <p:nvSpPr>
                <p:cNvPr id="195" name="Google Shape;770;p25">
                  <a:extLst>
                    <a:ext uri="{FF2B5EF4-FFF2-40B4-BE49-F238E27FC236}">
                      <a16:creationId xmlns:a16="http://schemas.microsoft.com/office/drawing/2014/main" id="{12B62038-21E6-4BAF-AF4A-8FBAFFE7D664}"/>
                    </a:ext>
                  </a:extLst>
                </p:cNvPr>
                <p:cNvSpPr/>
                <p:nvPr/>
              </p:nvSpPr>
              <p:spPr>
                <a:xfrm>
                  <a:off x="6515927" y="3100079"/>
                  <a:ext cx="1112982" cy="1160787"/>
                </a:xfrm>
                <a:custGeom>
                  <a:avLst/>
                  <a:gdLst/>
                  <a:ahLst/>
                  <a:cxnLst/>
                  <a:rect l="l" t="t" r="r" b="b"/>
                  <a:pathLst>
                    <a:path w="1112982" h="1160787" extrusionOk="0">
                      <a:moveTo>
                        <a:pt x="2449" y="871396"/>
                      </a:moveTo>
                      <a:cubicBezTo>
                        <a:pt x="129036" y="511066"/>
                        <a:pt x="375067" y="206933"/>
                        <a:pt x="693011" y="6622"/>
                      </a:cubicBezTo>
                      <a:cubicBezTo>
                        <a:pt x="817598" y="-64721"/>
                        <a:pt x="1221363" y="461250"/>
                        <a:pt x="1085346" y="583742"/>
                      </a:cubicBezTo>
                      <a:cubicBezTo>
                        <a:pt x="884845" y="703090"/>
                        <a:pt x="730349" y="891780"/>
                        <a:pt x="655292" y="1116856"/>
                      </a:cubicBezTo>
                      <a:cubicBezTo>
                        <a:pt x="619859" y="1256492"/>
                        <a:pt x="-45271" y="1032750"/>
                        <a:pt x="2449" y="871396"/>
                      </a:cubicBezTo>
                      <a:close/>
                    </a:path>
                  </a:pathLst>
                </a:custGeom>
                <a:solidFill>
                  <a:srgbClr val="EDD4C7"/>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sp>
              <p:nvSpPr>
                <p:cNvPr id="196" name="Google Shape;771;p25">
                  <a:extLst>
                    <a:ext uri="{FF2B5EF4-FFF2-40B4-BE49-F238E27FC236}">
                      <a16:creationId xmlns:a16="http://schemas.microsoft.com/office/drawing/2014/main" id="{6B0344D3-C721-465A-9786-85D61F4D91FA}"/>
                    </a:ext>
                  </a:extLst>
                </p:cNvPr>
                <p:cNvSpPr/>
                <p:nvPr/>
              </p:nvSpPr>
              <p:spPr>
                <a:xfrm>
                  <a:off x="6880707" y="3454744"/>
                  <a:ext cx="748244" cy="806077"/>
                </a:xfrm>
                <a:custGeom>
                  <a:avLst/>
                  <a:gdLst/>
                  <a:ahLst/>
                  <a:cxnLst/>
                  <a:rect l="l" t="t" r="r" b="b"/>
                  <a:pathLst>
                    <a:path w="748244" h="806077" extrusionOk="0">
                      <a:moveTo>
                        <a:pt x="0" y="773906"/>
                      </a:moveTo>
                      <a:cubicBezTo>
                        <a:pt x="112681" y="426434"/>
                        <a:pt x="370904" y="144494"/>
                        <a:pt x="702659" y="0"/>
                      </a:cubicBezTo>
                      <a:cubicBezTo>
                        <a:pt x="747522" y="91154"/>
                        <a:pt x="765238" y="176117"/>
                        <a:pt x="728281" y="220980"/>
                      </a:cubicBezTo>
                      <a:cubicBezTo>
                        <a:pt x="516636" y="342329"/>
                        <a:pt x="354997" y="541115"/>
                        <a:pt x="282130" y="778669"/>
                      </a:cubicBezTo>
                      <a:cubicBezTo>
                        <a:pt x="247745" y="820579"/>
                        <a:pt x="127540" y="810768"/>
                        <a:pt x="0" y="773906"/>
                      </a:cubicBezTo>
                      <a:close/>
                    </a:path>
                  </a:pathLst>
                </a:custGeom>
                <a:solidFill>
                  <a:srgbClr val="FFEBE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grpSp>
          <p:grpSp>
            <p:nvGrpSpPr>
              <p:cNvPr id="188" name="Google Shape;772;p25">
                <a:extLst>
                  <a:ext uri="{FF2B5EF4-FFF2-40B4-BE49-F238E27FC236}">
                    <a16:creationId xmlns:a16="http://schemas.microsoft.com/office/drawing/2014/main" id="{988DC9A5-3C55-4D31-B028-65589AB7512E}"/>
                  </a:ext>
                </a:extLst>
              </p:cNvPr>
              <p:cNvGrpSpPr/>
              <p:nvPr/>
            </p:nvGrpSpPr>
            <p:grpSpPr>
              <a:xfrm>
                <a:off x="5805957" y="3222908"/>
                <a:ext cx="1113021" cy="1160787"/>
                <a:chOff x="8549157" y="3100079"/>
                <a:chExt cx="1113021" cy="1160787"/>
              </a:xfrm>
            </p:grpSpPr>
            <p:sp>
              <p:nvSpPr>
                <p:cNvPr id="193" name="Google Shape;773;p25">
                  <a:extLst>
                    <a:ext uri="{FF2B5EF4-FFF2-40B4-BE49-F238E27FC236}">
                      <a16:creationId xmlns:a16="http://schemas.microsoft.com/office/drawing/2014/main" id="{701A75D7-0D5A-4E99-8F15-52F848D3F05F}"/>
                    </a:ext>
                  </a:extLst>
                </p:cNvPr>
                <p:cNvSpPr/>
                <p:nvPr/>
              </p:nvSpPr>
              <p:spPr>
                <a:xfrm>
                  <a:off x="8549157" y="3100079"/>
                  <a:ext cx="1113021" cy="1160787"/>
                </a:xfrm>
                <a:custGeom>
                  <a:avLst/>
                  <a:gdLst/>
                  <a:ahLst/>
                  <a:cxnLst/>
                  <a:rect l="l" t="t" r="r" b="b"/>
                  <a:pathLst>
                    <a:path w="1113021" h="1160787" extrusionOk="0">
                      <a:moveTo>
                        <a:pt x="1110564" y="871396"/>
                      </a:moveTo>
                      <a:cubicBezTo>
                        <a:pt x="983976" y="511066"/>
                        <a:pt x="737946" y="206933"/>
                        <a:pt x="420001" y="6622"/>
                      </a:cubicBezTo>
                      <a:cubicBezTo>
                        <a:pt x="295414" y="-64721"/>
                        <a:pt x="-108446" y="461250"/>
                        <a:pt x="27667" y="583742"/>
                      </a:cubicBezTo>
                      <a:cubicBezTo>
                        <a:pt x="228168" y="703090"/>
                        <a:pt x="382663" y="891780"/>
                        <a:pt x="457720" y="1116856"/>
                      </a:cubicBezTo>
                      <a:cubicBezTo>
                        <a:pt x="493153" y="1256492"/>
                        <a:pt x="1158379" y="1032750"/>
                        <a:pt x="1110564" y="871396"/>
                      </a:cubicBezTo>
                      <a:close/>
                    </a:path>
                  </a:pathLst>
                </a:custGeom>
                <a:solidFill>
                  <a:srgbClr val="EDD4C7"/>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sp>
              <p:nvSpPr>
                <p:cNvPr id="194" name="Google Shape;774;p25">
                  <a:extLst>
                    <a:ext uri="{FF2B5EF4-FFF2-40B4-BE49-F238E27FC236}">
                      <a16:creationId xmlns:a16="http://schemas.microsoft.com/office/drawing/2014/main" id="{94B00D2F-0CA6-4AAF-B799-3E9C8E324C1E}"/>
                    </a:ext>
                  </a:extLst>
                </p:cNvPr>
                <p:cNvSpPr/>
                <p:nvPr/>
              </p:nvSpPr>
              <p:spPr>
                <a:xfrm>
                  <a:off x="8549240" y="3454744"/>
                  <a:ext cx="748245" cy="806077"/>
                </a:xfrm>
                <a:custGeom>
                  <a:avLst/>
                  <a:gdLst/>
                  <a:ahLst/>
                  <a:cxnLst/>
                  <a:rect l="l" t="t" r="r" b="b"/>
                  <a:pathLst>
                    <a:path w="748245" h="806077" extrusionOk="0">
                      <a:moveTo>
                        <a:pt x="748245" y="773906"/>
                      </a:moveTo>
                      <a:cubicBezTo>
                        <a:pt x="635564" y="426434"/>
                        <a:pt x="377342" y="144494"/>
                        <a:pt x="45586" y="0"/>
                      </a:cubicBezTo>
                      <a:cubicBezTo>
                        <a:pt x="723" y="91154"/>
                        <a:pt x="-16994" y="176117"/>
                        <a:pt x="19963" y="220980"/>
                      </a:cubicBezTo>
                      <a:cubicBezTo>
                        <a:pt x="231609" y="342329"/>
                        <a:pt x="393248" y="541115"/>
                        <a:pt x="466114" y="778669"/>
                      </a:cubicBezTo>
                      <a:cubicBezTo>
                        <a:pt x="500500" y="820579"/>
                        <a:pt x="620610" y="810768"/>
                        <a:pt x="748245" y="773906"/>
                      </a:cubicBezTo>
                      <a:close/>
                    </a:path>
                  </a:pathLst>
                </a:custGeom>
                <a:solidFill>
                  <a:srgbClr val="FFEBE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grpSp>
          <p:sp>
            <p:nvSpPr>
              <p:cNvPr id="189" name="Google Shape;775;p25">
                <a:extLst>
                  <a:ext uri="{FF2B5EF4-FFF2-40B4-BE49-F238E27FC236}">
                    <a16:creationId xmlns:a16="http://schemas.microsoft.com/office/drawing/2014/main" id="{A6412B5D-2C7A-4E49-99EA-E5A671D6CB03}"/>
                  </a:ext>
                </a:extLst>
              </p:cNvPr>
              <p:cNvSpPr/>
              <p:nvPr/>
            </p:nvSpPr>
            <p:spPr>
              <a:xfrm>
                <a:off x="3772727" y="4905386"/>
                <a:ext cx="1112982" cy="1160737"/>
              </a:xfrm>
              <a:custGeom>
                <a:avLst/>
                <a:gdLst/>
                <a:ahLst/>
                <a:cxnLst/>
                <a:rect l="l" t="t" r="r" b="b"/>
                <a:pathLst>
                  <a:path w="1112982" h="1160737" extrusionOk="0">
                    <a:moveTo>
                      <a:pt x="2449" y="289341"/>
                    </a:moveTo>
                    <a:cubicBezTo>
                      <a:pt x="129036" y="649672"/>
                      <a:pt x="375067" y="953806"/>
                      <a:pt x="693011" y="1154116"/>
                    </a:cubicBezTo>
                    <a:cubicBezTo>
                      <a:pt x="817598" y="1225458"/>
                      <a:pt x="1221363" y="699488"/>
                      <a:pt x="1085346" y="576997"/>
                    </a:cubicBezTo>
                    <a:cubicBezTo>
                      <a:pt x="884845" y="457648"/>
                      <a:pt x="730349" y="268958"/>
                      <a:pt x="655292" y="43882"/>
                    </a:cubicBezTo>
                    <a:cubicBezTo>
                      <a:pt x="619859" y="-95659"/>
                      <a:pt x="-45271" y="128083"/>
                      <a:pt x="2449" y="289341"/>
                    </a:cubicBezTo>
                    <a:close/>
                  </a:path>
                </a:pathLst>
              </a:custGeom>
              <a:solidFill>
                <a:srgbClr val="EDD4C7"/>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sp>
            <p:nvSpPr>
              <p:cNvPr id="190" name="Google Shape;776;p25">
                <a:extLst>
                  <a:ext uri="{FF2B5EF4-FFF2-40B4-BE49-F238E27FC236}">
                    <a16:creationId xmlns:a16="http://schemas.microsoft.com/office/drawing/2014/main" id="{F566D92F-D02E-4DF6-AAD0-02810B60CE63}"/>
                  </a:ext>
                </a:extLst>
              </p:cNvPr>
              <p:cNvSpPr/>
              <p:nvPr/>
            </p:nvSpPr>
            <p:spPr>
              <a:xfrm>
                <a:off x="4092454" y="4905561"/>
                <a:ext cx="793337" cy="958869"/>
              </a:xfrm>
              <a:custGeom>
                <a:avLst/>
                <a:gdLst/>
                <a:ahLst/>
                <a:cxnLst/>
                <a:rect l="l" t="t" r="r" b="b"/>
                <a:pathLst>
                  <a:path w="793337" h="958869" extrusionOk="0">
                    <a:moveTo>
                      <a:pt x="651891" y="958870"/>
                    </a:moveTo>
                    <a:cubicBezTo>
                      <a:pt x="759619" y="816947"/>
                      <a:pt x="837152" y="641306"/>
                      <a:pt x="765715" y="576917"/>
                    </a:cubicBezTo>
                    <a:cubicBezTo>
                      <a:pt x="654653" y="510814"/>
                      <a:pt x="557689" y="423374"/>
                      <a:pt x="480536" y="320314"/>
                    </a:cubicBezTo>
                    <a:cubicBezTo>
                      <a:pt x="415766" y="234589"/>
                      <a:pt x="364903" y="137720"/>
                      <a:pt x="331184" y="33230"/>
                    </a:cubicBezTo>
                    <a:cubicBezTo>
                      <a:pt x="300038" y="-20776"/>
                      <a:pt x="148876" y="-3536"/>
                      <a:pt x="0" y="46184"/>
                    </a:cubicBezTo>
                    <a:cubicBezTo>
                      <a:pt x="64865" y="441281"/>
                      <a:pt x="311753" y="775323"/>
                      <a:pt x="651891" y="958870"/>
                    </a:cubicBezTo>
                    <a:close/>
                  </a:path>
                </a:pathLst>
              </a:custGeom>
              <a:solidFill>
                <a:srgbClr val="FFEBE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sp>
            <p:nvSpPr>
              <p:cNvPr id="191" name="Google Shape;777;p25">
                <a:extLst>
                  <a:ext uri="{FF2B5EF4-FFF2-40B4-BE49-F238E27FC236}">
                    <a16:creationId xmlns:a16="http://schemas.microsoft.com/office/drawing/2014/main" id="{64B14CA4-DE36-4A5E-BB4C-37058FAFD02A}"/>
                  </a:ext>
                </a:extLst>
              </p:cNvPr>
              <p:cNvSpPr/>
              <p:nvPr/>
            </p:nvSpPr>
            <p:spPr>
              <a:xfrm>
                <a:off x="5805957" y="4905386"/>
                <a:ext cx="1113021" cy="1160737"/>
              </a:xfrm>
              <a:custGeom>
                <a:avLst/>
                <a:gdLst/>
                <a:ahLst/>
                <a:cxnLst/>
                <a:rect l="l" t="t" r="r" b="b"/>
                <a:pathLst>
                  <a:path w="1113021" h="1160737" extrusionOk="0">
                    <a:moveTo>
                      <a:pt x="1110564" y="289341"/>
                    </a:moveTo>
                    <a:cubicBezTo>
                      <a:pt x="983976" y="649672"/>
                      <a:pt x="737946" y="953806"/>
                      <a:pt x="420001" y="1154116"/>
                    </a:cubicBezTo>
                    <a:cubicBezTo>
                      <a:pt x="295414" y="1225458"/>
                      <a:pt x="-108446" y="699488"/>
                      <a:pt x="27667" y="576997"/>
                    </a:cubicBezTo>
                    <a:cubicBezTo>
                      <a:pt x="228168" y="457648"/>
                      <a:pt x="382663" y="268958"/>
                      <a:pt x="457720" y="43882"/>
                    </a:cubicBezTo>
                    <a:cubicBezTo>
                      <a:pt x="493153" y="-95659"/>
                      <a:pt x="1158379" y="128083"/>
                      <a:pt x="1110564" y="289341"/>
                    </a:cubicBezTo>
                    <a:close/>
                  </a:path>
                </a:pathLst>
              </a:custGeom>
              <a:solidFill>
                <a:srgbClr val="EDD4C7"/>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sp>
            <p:nvSpPr>
              <p:cNvPr id="192" name="Google Shape;778;p25">
                <a:extLst>
                  <a:ext uri="{FF2B5EF4-FFF2-40B4-BE49-F238E27FC236}">
                    <a16:creationId xmlns:a16="http://schemas.microsoft.com/office/drawing/2014/main" id="{E194410E-E70A-4D0E-8C51-8A6151E354B6}"/>
                  </a:ext>
                </a:extLst>
              </p:cNvPr>
              <p:cNvSpPr/>
              <p:nvPr/>
            </p:nvSpPr>
            <p:spPr>
              <a:xfrm>
                <a:off x="5806014" y="4905425"/>
                <a:ext cx="796658" cy="960243"/>
              </a:xfrm>
              <a:custGeom>
                <a:avLst/>
                <a:gdLst/>
                <a:ahLst/>
                <a:cxnLst/>
                <a:rect l="l" t="t" r="r" b="b"/>
                <a:pathLst>
                  <a:path w="796658" h="960243" extrusionOk="0">
                    <a:moveTo>
                      <a:pt x="796658" y="47273"/>
                    </a:moveTo>
                    <a:cubicBezTo>
                      <a:pt x="731412" y="443036"/>
                      <a:pt x="483572" y="777173"/>
                      <a:pt x="142481" y="960244"/>
                    </a:cubicBezTo>
                    <a:cubicBezTo>
                      <a:pt x="34182" y="818036"/>
                      <a:pt x="-44018" y="641537"/>
                      <a:pt x="27610" y="576958"/>
                    </a:cubicBezTo>
                    <a:cubicBezTo>
                      <a:pt x="50660" y="563242"/>
                      <a:pt x="73044" y="548573"/>
                      <a:pt x="94856" y="533143"/>
                    </a:cubicBezTo>
                    <a:cubicBezTo>
                      <a:pt x="270116" y="411318"/>
                      <a:pt x="403371" y="233201"/>
                      <a:pt x="468332" y="24984"/>
                    </a:cubicBezTo>
                    <a:cubicBezTo>
                      <a:pt x="510146" y="-19117"/>
                      <a:pt x="654831" y="-543"/>
                      <a:pt x="796658" y="47273"/>
                    </a:cubicBezTo>
                    <a:close/>
                  </a:path>
                </a:pathLst>
              </a:custGeom>
              <a:solidFill>
                <a:srgbClr val="FFEBE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grpSp>
      </p:grpSp>
      <p:grpSp>
        <p:nvGrpSpPr>
          <p:cNvPr id="5" name="Group 4">
            <a:extLst>
              <a:ext uri="{FF2B5EF4-FFF2-40B4-BE49-F238E27FC236}">
                <a16:creationId xmlns:a16="http://schemas.microsoft.com/office/drawing/2014/main" id="{6BC2A907-FCC6-4C0C-A80A-1462FC277B4B}"/>
              </a:ext>
            </a:extLst>
          </p:cNvPr>
          <p:cNvGrpSpPr/>
          <p:nvPr/>
        </p:nvGrpSpPr>
        <p:grpSpPr>
          <a:xfrm>
            <a:off x="2478246" y="3927464"/>
            <a:ext cx="7287743" cy="914576"/>
            <a:chOff x="2478247" y="3927464"/>
            <a:chExt cx="6973288" cy="914576"/>
          </a:xfrm>
        </p:grpSpPr>
        <p:sp>
          <p:nvSpPr>
            <p:cNvPr id="147" name="Rounded Rectangle 18">
              <a:extLst>
                <a:ext uri="{FF2B5EF4-FFF2-40B4-BE49-F238E27FC236}">
                  <a16:creationId xmlns:a16="http://schemas.microsoft.com/office/drawing/2014/main" id="{3FD77AC1-2778-4BC8-B194-779866A525F1}"/>
                </a:ext>
              </a:extLst>
            </p:cNvPr>
            <p:cNvSpPr/>
            <p:nvPr/>
          </p:nvSpPr>
          <p:spPr>
            <a:xfrm>
              <a:off x="2948209" y="3945686"/>
              <a:ext cx="6503326" cy="896354"/>
            </a:xfrm>
            <a:prstGeom prst="roundRect">
              <a:avLst/>
            </a:prstGeom>
            <a:gradFill flip="none" rotWithShape="1">
              <a:gsLst>
                <a:gs pos="0">
                  <a:srgbClr val="00FFFF">
                    <a:tint val="66000"/>
                    <a:satMod val="160000"/>
                    <a:alpha val="67000"/>
                  </a:srgbClr>
                </a:gs>
                <a:gs pos="60000">
                  <a:srgbClr val="00FFFF">
                    <a:tint val="44500"/>
                    <a:satMod val="160000"/>
                  </a:srgbClr>
                </a:gs>
                <a:gs pos="100000">
                  <a:srgbClr val="00FFFF">
                    <a:tint val="23500"/>
                    <a:satMod val="160000"/>
                  </a:srgbClr>
                </a:gs>
              </a:gsLst>
              <a:lin ang="10800000" scaled="1"/>
              <a:tileRect/>
            </a:gradFill>
            <a:ln w="57150"/>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400" b="1" i="0" u="none" strike="noStrike" kern="0" cap="none" spc="0" normalizeH="0" baseline="0" noProof="0">
                  <a:ln>
                    <a:noFill/>
                  </a:ln>
                  <a:solidFill>
                    <a:srgbClr val="FFFBF8">
                      <a:lumMod val="10000"/>
                    </a:srgbClr>
                  </a:solidFill>
                  <a:effectLst/>
                  <a:uLnTx/>
                  <a:uFillTx/>
                  <a:latin typeface="Cambria" panose="02040503050406030204" pitchFamily="18" charset="0"/>
                  <a:ea typeface="Cambria" panose="02040503050406030204" pitchFamily="18" charset="0"/>
                  <a:cs typeface="#9Slide03 Arima Madurai Black" panose="00000A00000000000000" pitchFamily="2" charset="0"/>
                  <a:sym typeface="Arial"/>
                </a:rPr>
                <a:t>Phố cổ</a:t>
              </a:r>
              <a:r>
                <a:rPr kumimoji="0" lang="en-US" sz="4400" b="1" i="0" u="none" strike="noStrike" kern="0" cap="none" spc="0" normalizeH="0" noProof="0">
                  <a:ln>
                    <a:noFill/>
                  </a:ln>
                  <a:solidFill>
                    <a:srgbClr val="FFFBF8">
                      <a:lumMod val="10000"/>
                    </a:srgbClr>
                  </a:solidFill>
                  <a:effectLst/>
                  <a:uLnTx/>
                  <a:uFillTx/>
                  <a:latin typeface="Cambria" panose="02040503050406030204" pitchFamily="18" charset="0"/>
                  <a:ea typeface="Cambria" panose="02040503050406030204" pitchFamily="18" charset="0"/>
                  <a:cs typeface="#9Slide03 Arima Madurai Black" panose="00000A00000000000000" pitchFamily="2" charset="0"/>
                  <a:sym typeface="Arial"/>
                </a:rPr>
                <a:t> Hội An</a:t>
              </a:r>
              <a:endParaRPr kumimoji="0" lang="en-US" sz="4400" b="1" i="0" u="none" strike="noStrike" kern="0" cap="none" spc="0" normalizeH="0" baseline="0" noProof="0" dirty="0">
                <a:ln>
                  <a:noFill/>
                </a:ln>
                <a:solidFill>
                  <a:srgbClr val="FFFBF8">
                    <a:lumMod val="10000"/>
                  </a:srgbClr>
                </a:solidFill>
                <a:effectLst/>
                <a:uLnTx/>
                <a:uFillTx/>
                <a:latin typeface="Cambria" panose="02040503050406030204" pitchFamily="18" charset="0"/>
                <a:ea typeface="Cambria" panose="02040503050406030204" pitchFamily="18" charset="0"/>
                <a:cs typeface="#9Slide03 Arima Madurai Black" panose="00000A00000000000000" pitchFamily="2" charset="0"/>
                <a:sym typeface="Arial"/>
              </a:endParaRPr>
            </a:p>
          </p:txBody>
        </p:sp>
        <p:grpSp>
          <p:nvGrpSpPr>
            <p:cNvPr id="197" name="Google Shape;766;p25">
              <a:extLst>
                <a:ext uri="{FF2B5EF4-FFF2-40B4-BE49-F238E27FC236}">
                  <a16:creationId xmlns:a16="http://schemas.microsoft.com/office/drawing/2014/main" id="{4AF6FC7E-50DD-43A4-9BFF-9CC6D5D54675}"/>
                </a:ext>
              </a:extLst>
            </p:cNvPr>
            <p:cNvGrpSpPr/>
            <p:nvPr/>
          </p:nvGrpSpPr>
          <p:grpSpPr>
            <a:xfrm>
              <a:off x="2478247" y="3927464"/>
              <a:ext cx="809298" cy="903888"/>
              <a:chOff x="3688121" y="2981594"/>
              <a:chExt cx="3319085" cy="3319078"/>
            </a:xfrm>
          </p:grpSpPr>
          <p:sp>
            <p:nvSpPr>
              <p:cNvPr id="198" name="Google Shape;767;p25">
                <a:extLst>
                  <a:ext uri="{FF2B5EF4-FFF2-40B4-BE49-F238E27FC236}">
                    <a16:creationId xmlns:a16="http://schemas.microsoft.com/office/drawing/2014/main" id="{4F6BB31C-9A18-4403-8730-D6CF918A85B0}"/>
                  </a:ext>
                </a:extLst>
              </p:cNvPr>
              <p:cNvSpPr/>
              <p:nvPr/>
            </p:nvSpPr>
            <p:spPr>
              <a:xfrm>
                <a:off x="3688121" y="2981594"/>
                <a:ext cx="3319085" cy="3319078"/>
              </a:xfrm>
              <a:custGeom>
                <a:avLst/>
                <a:gdLst/>
                <a:ahLst/>
                <a:cxnLst/>
                <a:rect l="l" t="t" r="r" b="b"/>
                <a:pathLst>
                  <a:path w="3319081" h="3319081" extrusionOk="0">
                    <a:moveTo>
                      <a:pt x="1659541" y="0"/>
                    </a:moveTo>
                    <a:cubicBezTo>
                      <a:pt x="2576036" y="0"/>
                      <a:pt x="3319082" y="742950"/>
                      <a:pt x="3319082" y="1659541"/>
                    </a:cubicBezTo>
                    <a:cubicBezTo>
                      <a:pt x="3319082" y="2576132"/>
                      <a:pt x="2576132" y="3319082"/>
                      <a:pt x="1659541" y="3319082"/>
                    </a:cubicBezTo>
                    <a:cubicBezTo>
                      <a:pt x="742950" y="3319082"/>
                      <a:pt x="0" y="2576036"/>
                      <a:pt x="0" y="1659541"/>
                    </a:cubicBezTo>
                    <a:cubicBezTo>
                      <a:pt x="0" y="743045"/>
                      <a:pt x="742950" y="0"/>
                      <a:pt x="1659541" y="0"/>
                    </a:cubicBezTo>
                    <a:lnTo>
                      <a:pt x="1659541" y="0"/>
                    </a:lnTo>
                    <a:close/>
                    <a:moveTo>
                      <a:pt x="1659541" y="689038"/>
                    </a:moveTo>
                    <a:cubicBezTo>
                      <a:pt x="1123569" y="689038"/>
                      <a:pt x="689039" y="1123569"/>
                      <a:pt x="689039" y="1659541"/>
                    </a:cubicBezTo>
                    <a:cubicBezTo>
                      <a:pt x="689039" y="2195513"/>
                      <a:pt x="1123569" y="2630043"/>
                      <a:pt x="1659541" y="2630043"/>
                    </a:cubicBezTo>
                    <a:cubicBezTo>
                      <a:pt x="2195513" y="2630043"/>
                      <a:pt x="2630043" y="2195513"/>
                      <a:pt x="2630043" y="1659541"/>
                    </a:cubicBezTo>
                    <a:cubicBezTo>
                      <a:pt x="2630043" y="1123569"/>
                      <a:pt x="2195513" y="689038"/>
                      <a:pt x="1659541" y="689038"/>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sp>
            <p:nvSpPr>
              <p:cNvPr id="199" name="Google Shape;768;p25">
                <a:extLst>
                  <a:ext uri="{FF2B5EF4-FFF2-40B4-BE49-F238E27FC236}">
                    <a16:creationId xmlns:a16="http://schemas.microsoft.com/office/drawing/2014/main" id="{56445E16-9670-47C7-BE2C-04979BA64470}"/>
                  </a:ext>
                </a:extLst>
              </p:cNvPr>
              <p:cNvSpPr/>
              <p:nvPr/>
            </p:nvSpPr>
            <p:spPr>
              <a:xfrm>
                <a:off x="4075598" y="3472226"/>
                <a:ext cx="2544128" cy="2544129"/>
              </a:xfrm>
              <a:custGeom>
                <a:avLst/>
                <a:gdLst/>
                <a:ahLst/>
                <a:cxnLst/>
                <a:rect l="l" t="t" r="r" b="b"/>
                <a:pathLst>
                  <a:path w="2544127" h="2544127" extrusionOk="0">
                    <a:moveTo>
                      <a:pt x="1272064" y="0"/>
                    </a:moveTo>
                    <a:cubicBezTo>
                      <a:pt x="1974628" y="0"/>
                      <a:pt x="2544128" y="569500"/>
                      <a:pt x="2544128" y="1272064"/>
                    </a:cubicBezTo>
                    <a:cubicBezTo>
                      <a:pt x="2544128" y="1974628"/>
                      <a:pt x="1974628" y="2544128"/>
                      <a:pt x="1272064" y="2544128"/>
                    </a:cubicBezTo>
                    <a:cubicBezTo>
                      <a:pt x="569500" y="2544128"/>
                      <a:pt x="0" y="1974628"/>
                      <a:pt x="0" y="1272064"/>
                    </a:cubicBezTo>
                    <a:cubicBezTo>
                      <a:pt x="0" y="569500"/>
                      <a:pt x="569500" y="0"/>
                      <a:pt x="1272064" y="0"/>
                    </a:cubicBezTo>
                    <a:lnTo>
                      <a:pt x="1272064" y="0"/>
                    </a:lnTo>
                    <a:close/>
                    <a:moveTo>
                      <a:pt x="1272064" y="198406"/>
                    </a:moveTo>
                    <a:cubicBezTo>
                      <a:pt x="736092" y="198406"/>
                      <a:pt x="301562" y="632936"/>
                      <a:pt x="301562" y="1168908"/>
                    </a:cubicBezTo>
                    <a:cubicBezTo>
                      <a:pt x="301562" y="1704880"/>
                      <a:pt x="736092" y="2139410"/>
                      <a:pt x="1272064" y="2139410"/>
                    </a:cubicBezTo>
                    <a:cubicBezTo>
                      <a:pt x="1808036" y="2139410"/>
                      <a:pt x="2242566" y="1704880"/>
                      <a:pt x="2242566" y="1168908"/>
                    </a:cubicBezTo>
                    <a:cubicBezTo>
                      <a:pt x="2242566" y="632936"/>
                      <a:pt x="1808036" y="198406"/>
                      <a:pt x="1272064" y="198406"/>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grpSp>
            <p:nvGrpSpPr>
              <p:cNvPr id="200" name="Google Shape;769;p25">
                <a:extLst>
                  <a:ext uri="{FF2B5EF4-FFF2-40B4-BE49-F238E27FC236}">
                    <a16:creationId xmlns:a16="http://schemas.microsoft.com/office/drawing/2014/main" id="{60DE6B3A-6CA6-49BC-940B-5F1267D7F9DD}"/>
                  </a:ext>
                </a:extLst>
              </p:cNvPr>
              <p:cNvGrpSpPr/>
              <p:nvPr/>
            </p:nvGrpSpPr>
            <p:grpSpPr>
              <a:xfrm>
                <a:off x="3772727" y="3222908"/>
                <a:ext cx="1113024" cy="1160787"/>
                <a:chOff x="6515927" y="3100079"/>
                <a:chExt cx="1113024" cy="1160787"/>
              </a:xfrm>
            </p:grpSpPr>
            <p:sp>
              <p:nvSpPr>
                <p:cNvPr id="208" name="Google Shape;770;p25">
                  <a:extLst>
                    <a:ext uri="{FF2B5EF4-FFF2-40B4-BE49-F238E27FC236}">
                      <a16:creationId xmlns:a16="http://schemas.microsoft.com/office/drawing/2014/main" id="{217FFFC1-13FE-4D0E-BA99-A798F0A84E4C}"/>
                    </a:ext>
                  </a:extLst>
                </p:cNvPr>
                <p:cNvSpPr/>
                <p:nvPr/>
              </p:nvSpPr>
              <p:spPr>
                <a:xfrm>
                  <a:off x="6515927" y="3100079"/>
                  <a:ext cx="1112982" cy="1160787"/>
                </a:xfrm>
                <a:custGeom>
                  <a:avLst/>
                  <a:gdLst/>
                  <a:ahLst/>
                  <a:cxnLst/>
                  <a:rect l="l" t="t" r="r" b="b"/>
                  <a:pathLst>
                    <a:path w="1112982" h="1160787" extrusionOk="0">
                      <a:moveTo>
                        <a:pt x="2449" y="871396"/>
                      </a:moveTo>
                      <a:cubicBezTo>
                        <a:pt x="129036" y="511066"/>
                        <a:pt x="375067" y="206933"/>
                        <a:pt x="693011" y="6622"/>
                      </a:cubicBezTo>
                      <a:cubicBezTo>
                        <a:pt x="817598" y="-64721"/>
                        <a:pt x="1221363" y="461250"/>
                        <a:pt x="1085346" y="583742"/>
                      </a:cubicBezTo>
                      <a:cubicBezTo>
                        <a:pt x="884845" y="703090"/>
                        <a:pt x="730349" y="891780"/>
                        <a:pt x="655292" y="1116856"/>
                      </a:cubicBezTo>
                      <a:cubicBezTo>
                        <a:pt x="619859" y="1256492"/>
                        <a:pt x="-45271" y="1032750"/>
                        <a:pt x="2449" y="871396"/>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sp>
              <p:nvSpPr>
                <p:cNvPr id="209" name="Google Shape;771;p25">
                  <a:extLst>
                    <a:ext uri="{FF2B5EF4-FFF2-40B4-BE49-F238E27FC236}">
                      <a16:creationId xmlns:a16="http://schemas.microsoft.com/office/drawing/2014/main" id="{3A83AD69-F0FB-4397-8E31-88804C232894}"/>
                    </a:ext>
                  </a:extLst>
                </p:cNvPr>
                <p:cNvSpPr/>
                <p:nvPr/>
              </p:nvSpPr>
              <p:spPr>
                <a:xfrm>
                  <a:off x="6880707" y="3454744"/>
                  <a:ext cx="748244" cy="806077"/>
                </a:xfrm>
                <a:custGeom>
                  <a:avLst/>
                  <a:gdLst/>
                  <a:ahLst/>
                  <a:cxnLst/>
                  <a:rect l="l" t="t" r="r" b="b"/>
                  <a:pathLst>
                    <a:path w="748244" h="806077" extrusionOk="0">
                      <a:moveTo>
                        <a:pt x="0" y="773906"/>
                      </a:moveTo>
                      <a:cubicBezTo>
                        <a:pt x="112681" y="426434"/>
                        <a:pt x="370904" y="144494"/>
                        <a:pt x="702659" y="0"/>
                      </a:cubicBezTo>
                      <a:cubicBezTo>
                        <a:pt x="747522" y="91154"/>
                        <a:pt x="765238" y="176117"/>
                        <a:pt x="728281" y="220980"/>
                      </a:cubicBezTo>
                      <a:cubicBezTo>
                        <a:pt x="516636" y="342329"/>
                        <a:pt x="354997" y="541115"/>
                        <a:pt x="282130" y="778669"/>
                      </a:cubicBezTo>
                      <a:cubicBezTo>
                        <a:pt x="247745" y="820579"/>
                        <a:pt x="127540" y="810768"/>
                        <a:pt x="0" y="773906"/>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grpSp>
          <p:grpSp>
            <p:nvGrpSpPr>
              <p:cNvPr id="201" name="Google Shape;772;p25">
                <a:extLst>
                  <a:ext uri="{FF2B5EF4-FFF2-40B4-BE49-F238E27FC236}">
                    <a16:creationId xmlns:a16="http://schemas.microsoft.com/office/drawing/2014/main" id="{197EF249-52C0-40AE-A825-7D63ABEC8B40}"/>
                  </a:ext>
                </a:extLst>
              </p:cNvPr>
              <p:cNvGrpSpPr/>
              <p:nvPr/>
            </p:nvGrpSpPr>
            <p:grpSpPr>
              <a:xfrm>
                <a:off x="5805957" y="3222908"/>
                <a:ext cx="1113021" cy="1160787"/>
                <a:chOff x="8549157" y="3100079"/>
                <a:chExt cx="1113021" cy="1160787"/>
              </a:xfrm>
            </p:grpSpPr>
            <p:sp>
              <p:nvSpPr>
                <p:cNvPr id="206" name="Google Shape;773;p25">
                  <a:extLst>
                    <a:ext uri="{FF2B5EF4-FFF2-40B4-BE49-F238E27FC236}">
                      <a16:creationId xmlns:a16="http://schemas.microsoft.com/office/drawing/2014/main" id="{49656609-0EB8-4645-8832-F161EAFC8610}"/>
                    </a:ext>
                  </a:extLst>
                </p:cNvPr>
                <p:cNvSpPr/>
                <p:nvPr/>
              </p:nvSpPr>
              <p:spPr>
                <a:xfrm>
                  <a:off x="8549157" y="3100079"/>
                  <a:ext cx="1113021" cy="1160787"/>
                </a:xfrm>
                <a:custGeom>
                  <a:avLst/>
                  <a:gdLst/>
                  <a:ahLst/>
                  <a:cxnLst/>
                  <a:rect l="l" t="t" r="r" b="b"/>
                  <a:pathLst>
                    <a:path w="1113021" h="1160787" extrusionOk="0">
                      <a:moveTo>
                        <a:pt x="1110564" y="871396"/>
                      </a:moveTo>
                      <a:cubicBezTo>
                        <a:pt x="983976" y="511066"/>
                        <a:pt x="737946" y="206933"/>
                        <a:pt x="420001" y="6622"/>
                      </a:cubicBezTo>
                      <a:cubicBezTo>
                        <a:pt x="295414" y="-64721"/>
                        <a:pt x="-108446" y="461250"/>
                        <a:pt x="27667" y="583742"/>
                      </a:cubicBezTo>
                      <a:cubicBezTo>
                        <a:pt x="228168" y="703090"/>
                        <a:pt x="382663" y="891780"/>
                        <a:pt x="457720" y="1116856"/>
                      </a:cubicBezTo>
                      <a:cubicBezTo>
                        <a:pt x="493153" y="1256492"/>
                        <a:pt x="1158379" y="1032750"/>
                        <a:pt x="1110564" y="871396"/>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sp>
              <p:nvSpPr>
                <p:cNvPr id="207" name="Google Shape;774;p25">
                  <a:extLst>
                    <a:ext uri="{FF2B5EF4-FFF2-40B4-BE49-F238E27FC236}">
                      <a16:creationId xmlns:a16="http://schemas.microsoft.com/office/drawing/2014/main" id="{7FACF12D-7E3A-47BA-8625-3B869BB1BA01}"/>
                    </a:ext>
                  </a:extLst>
                </p:cNvPr>
                <p:cNvSpPr/>
                <p:nvPr/>
              </p:nvSpPr>
              <p:spPr>
                <a:xfrm>
                  <a:off x="8549240" y="3454744"/>
                  <a:ext cx="748245" cy="806077"/>
                </a:xfrm>
                <a:custGeom>
                  <a:avLst/>
                  <a:gdLst/>
                  <a:ahLst/>
                  <a:cxnLst/>
                  <a:rect l="l" t="t" r="r" b="b"/>
                  <a:pathLst>
                    <a:path w="748245" h="806077" extrusionOk="0">
                      <a:moveTo>
                        <a:pt x="748245" y="773906"/>
                      </a:moveTo>
                      <a:cubicBezTo>
                        <a:pt x="635564" y="426434"/>
                        <a:pt x="377342" y="144494"/>
                        <a:pt x="45586" y="0"/>
                      </a:cubicBezTo>
                      <a:cubicBezTo>
                        <a:pt x="723" y="91154"/>
                        <a:pt x="-16994" y="176117"/>
                        <a:pt x="19963" y="220980"/>
                      </a:cubicBezTo>
                      <a:cubicBezTo>
                        <a:pt x="231609" y="342329"/>
                        <a:pt x="393248" y="541115"/>
                        <a:pt x="466114" y="778669"/>
                      </a:cubicBezTo>
                      <a:cubicBezTo>
                        <a:pt x="500500" y="820579"/>
                        <a:pt x="620610" y="810768"/>
                        <a:pt x="748245" y="773906"/>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grpSp>
          <p:sp>
            <p:nvSpPr>
              <p:cNvPr id="202" name="Google Shape;775;p25">
                <a:extLst>
                  <a:ext uri="{FF2B5EF4-FFF2-40B4-BE49-F238E27FC236}">
                    <a16:creationId xmlns:a16="http://schemas.microsoft.com/office/drawing/2014/main" id="{9046E1DB-081B-48A0-B9B5-489389509264}"/>
                  </a:ext>
                </a:extLst>
              </p:cNvPr>
              <p:cNvSpPr/>
              <p:nvPr/>
            </p:nvSpPr>
            <p:spPr>
              <a:xfrm>
                <a:off x="3772727" y="4905386"/>
                <a:ext cx="1112982" cy="1160737"/>
              </a:xfrm>
              <a:custGeom>
                <a:avLst/>
                <a:gdLst/>
                <a:ahLst/>
                <a:cxnLst/>
                <a:rect l="l" t="t" r="r" b="b"/>
                <a:pathLst>
                  <a:path w="1112982" h="1160737" extrusionOk="0">
                    <a:moveTo>
                      <a:pt x="2449" y="289341"/>
                    </a:moveTo>
                    <a:cubicBezTo>
                      <a:pt x="129036" y="649672"/>
                      <a:pt x="375067" y="953806"/>
                      <a:pt x="693011" y="1154116"/>
                    </a:cubicBezTo>
                    <a:cubicBezTo>
                      <a:pt x="817598" y="1225458"/>
                      <a:pt x="1221363" y="699488"/>
                      <a:pt x="1085346" y="576997"/>
                    </a:cubicBezTo>
                    <a:cubicBezTo>
                      <a:pt x="884845" y="457648"/>
                      <a:pt x="730349" y="268958"/>
                      <a:pt x="655292" y="43882"/>
                    </a:cubicBezTo>
                    <a:cubicBezTo>
                      <a:pt x="619859" y="-95659"/>
                      <a:pt x="-45271" y="128083"/>
                      <a:pt x="2449" y="289341"/>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sp>
            <p:nvSpPr>
              <p:cNvPr id="203" name="Google Shape;776;p25">
                <a:extLst>
                  <a:ext uri="{FF2B5EF4-FFF2-40B4-BE49-F238E27FC236}">
                    <a16:creationId xmlns:a16="http://schemas.microsoft.com/office/drawing/2014/main" id="{A66B809A-8225-4F24-9591-EE5E4EA8CB8F}"/>
                  </a:ext>
                </a:extLst>
              </p:cNvPr>
              <p:cNvSpPr/>
              <p:nvPr/>
            </p:nvSpPr>
            <p:spPr>
              <a:xfrm>
                <a:off x="4092454" y="4905561"/>
                <a:ext cx="793337" cy="958869"/>
              </a:xfrm>
              <a:custGeom>
                <a:avLst/>
                <a:gdLst/>
                <a:ahLst/>
                <a:cxnLst/>
                <a:rect l="l" t="t" r="r" b="b"/>
                <a:pathLst>
                  <a:path w="793337" h="958869" extrusionOk="0">
                    <a:moveTo>
                      <a:pt x="651891" y="958870"/>
                    </a:moveTo>
                    <a:cubicBezTo>
                      <a:pt x="759619" y="816947"/>
                      <a:pt x="837152" y="641306"/>
                      <a:pt x="765715" y="576917"/>
                    </a:cubicBezTo>
                    <a:cubicBezTo>
                      <a:pt x="654653" y="510814"/>
                      <a:pt x="557689" y="423374"/>
                      <a:pt x="480536" y="320314"/>
                    </a:cubicBezTo>
                    <a:cubicBezTo>
                      <a:pt x="415766" y="234589"/>
                      <a:pt x="364903" y="137720"/>
                      <a:pt x="331184" y="33230"/>
                    </a:cubicBezTo>
                    <a:cubicBezTo>
                      <a:pt x="300038" y="-20776"/>
                      <a:pt x="148876" y="-3536"/>
                      <a:pt x="0" y="46184"/>
                    </a:cubicBezTo>
                    <a:cubicBezTo>
                      <a:pt x="64865" y="441281"/>
                      <a:pt x="311753" y="775323"/>
                      <a:pt x="651891" y="958870"/>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sp>
            <p:nvSpPr>
              <p:cNvPr id="204" name="Google Shape;777;p25">
                <a:extLst>
                  <a:ext uri="{FF2B5EF4-FFF2-40B4-BE49-F238E27FC236}">
                    <a16:creationId xmlns:a16="http://schemas.microsoft.com/office/drawing/2014/main" id="{A539FFD4-1A71-485C-9AF6-4FCAE12B5074}"/>
                  </a:ext>
                </a:extLst>
              </p:cNvPr>
              <p:cNvSpPr/>
              <p:nvPr/>
            </p:nvSpPr>
            <p:spPr>
              <a:xfrm>
                <a:off x="5805957" y="4905386"/>
                <a:ext cx="1113021" cy="1160737"/>
              </a:xfrm>
              <a:custGeom>
                <a:avLst/>
                <a:gdLst/>
                <a:ahLst/>
                <a:cxnLst/>
                <a:rect l="l" t="t" r="r" b="b"/>
                <a:pathLst>
                  <a:path w="1113021" h="1160737" extrusionOk="0">
                    <a:moveTo>
                      <a:pt x="1110564" y="289341"/>
                    </a:moveTo>
                    <a:cubicBezTo>
                      <a:pt x="983976" y="649672"/>
                      <a:pt x="737946" y="953806"/>
                      <a:pt x="420001" y="1154116"/>
                    </a:cubicBezTo>
                    <a:cubicBezTo>
                      <a:pt x="295414" y="1225458"/>
                      <a:pt x="-108446" y="699488"/>
                      <a:pt x="27667" y="576997"/>
                    </a:cubicBezTo>
                    <a:cubicBezTo>
                      <a:pt x="228168" y="457648"/>
                      <a:pt x="382663" y="268958"/>
                      <a:pt x="457720" y="43882"/>
                    </a:cubicBezTo>
                    <a:cubicBezTo>
                      <a:pt x="493153" y="-95659"/>
                      <a:pt x="1158379" y="128083"/>
                      <a:pt x="1110564" y="289341"/>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sp>
            <p:nvSpPr>
              <p:cNvPr id="205" name="Google Shape;778;p25">
                <a:extLst>
                  <a:ext uri="{FF2B5EF4-FFF2-40B4-BE49-F238E27FC236}">
                    <a16:creationId xmlns:a16="http://schemas.microsoft.com/office/drawing/2014/main" id="{640A4AF2-6DF9-47B4-ADD0-592932553B51}"/>
                  </a:ext>
                </a:extLst>
              </p:cNvPr>
              <p:cNvSpPr/>
              <p:nvPr/>
            </p:nvSpPr>
            <p:spPr>
              <a:xfrm>
                <a:off x="5806014" y="4905425"/>
                <a:ext cx="796658" cy="960243"/>
              </a:xfrm>
              <a:custGeom>
                <a:avLst/>
                <a:gdLst/>
                <a:ahLst/>
                <a:cxnLst/>
                <a:rect l="l" t="t" r="r" b="b"/>
                <a:pathLst>
                  <a:path w="796658" h="960243" extrusionOk="0">
                    <a:moveTo>
                      <a:pt x="796658" y="47273"/>
                    </a:moveTo>
                    <a:cubicBezTo>
                      <a:pt x="731412" y="443036"/>
                      <a:pt x="483572" y="777173"/>
                      <a:pt x="142481" y="960244"/>
                    </a:cubicBezTo>
                    <a:cubicBezTo>
                      <a:pt x="34182" y="818036"/>
                      <a:pt x="-44018" y="641537"/>
                      <a:pt x="27610" y="576958"/>
                    </a:cubicBezTo>
                    <a:cubicBezTo>
                      <a:pt x="50660" y="563242"/>
                      <a:pt x="73044" y="548573"/>
                      <a:pt x="94856" y="533143"/>
                    </a:cubicBezTo>
                    <a:cubicBezTo>
                      <a:pt x="270116" y="411318"/>
                      <a:pt x="403371" y="233201"/>
                      <a:pt x="468332" y="24984"/>
                    </a:cubicBezTo>
                    <a:cubicBezTo>
                      <a:pt x="510146" y="-19117"/>
                      <a:pt x="654831" y="-543"/>
                      <a:pt x="796658" y="47273"/>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grpSp>
      </p:grpSp>
      <p:grpSp>
        <p:nvGrpSpPr>
          <p:cNvPr id="6" name="Group 5">
            <a:extLst>
              <a:ext uri="{FF2B5EF4-FFF2-40B4-BE49-F238E27FC236}">
                <a16:creationId xmlns:a16="http://schemas.microsoft.com/office/drawing/2014/main" id="{1610AF47-4B6B-4AB2-BBFC-F9277D2E8594}"/>
              </a:ext>
            </a:extLst>
          </p:cNvPr>
          <p:cNvGrpSpPr/>
          <p:nvPr/>
        </p:nvGrpSpPr>
        <p:grpSpPr>
          <a:xfrm>
            <a:off x="2500562" y="4991161"/>
            <a:ext cx="7262120" cy="1074143"/>
            <a:chOff x="2500562" y="4991161"/>
            <a:chExt cx="6937953" cy="1074143"/>
          </a:xfrm>
        </p:grpSpPr>
        <p:sp>
          <p:nvSpPr>
            <p:cNvPr id="151" name="Rounded Rectangle 21">
              <a:extLst>
                <a:ext uri="{FF2B5EF4-FFF2-40B4-BE49-F238E27FC236}">
                  <a16:creationId xmlns:a16="http://schemas.microsoft.com/office/drawing/2014/main" id="{D3E8BF2D-073E-4919-9602-501B70304FEE}"/>
                </a:ext>
              </a:extLst>
            </p:cNvPr>
            <p:cNvSpPr/>
            <p:nvPr/>
          </p:nvSpPr>
          <p:spPr>
            <a:xfrm>
              <a:off x="2978248" y="4991161"/>
              <a:ext cx="6460267" cy="1074143"/>
            </a:xfrm>
            <a:prstGeom prst="roundRect">
              <a:avLst/>
            </a:prstGeom>
            <a:gradFill flip="none" rotWithShape="1">
              <a:gsLst>
                <a:gs pos="0">
                  <a:srgbClr val="00FFFF">
                    <a:tint val="66000"/>
                    <a:satMod val="160000"/>
                    <a:alpha val="67000"/>
                  </a:srgbClr>
                </a:gs>
                <a:gs pos="60000">
                  <a:srgbClr val="00FFFF">
                    <a:tint val="44500"/>
                    <a:satMod val="160000"/>
                  </a:srgbClr>
                </a:gs>
                <a:gs pos="100000">
                  <a:srgbClr val="00FFFF">
                    <a:tint val="23500"/>
                    <a:satMod val="160000"/>
                  </a:srgbClr>
                </a:gs>
              </a:gsLst>
              <a:lin ang="10800000" scaled="1"/>
              <a:tileRect/>
            </a:gradFill>
            <a:ln w="57150"/>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800" b="1" i="0" u="none" strike="noStrike" kern="0" cap="none" spc="0" normalizeH="0" baseline="0" noProof="0">
                  <a:ln>
                    <a:noFill/>
                  </a:ln>
                  <a:solidFill>
                    <a:srgbClr val="FFFBF8">
                      <a:lumMod val="10000"/>
                    </a:srgbClr>
                  </a:solidFill>
                  <a:effectLst/>
                  <a:uLnTx/>
                  <a:uFillTx/>
                  <a:latin typeface="Cambria" panose="02040503050406030204" pitchFamily="18" charset="0"/>
                  <a:ea typeface="Cambria" panose="02040503050406030204" pitchFamily="18" charset="0"/>
                  <a:cs typeface="#9Slide03 Arima Madurai Black" panose="00000A00000000000000" pitchFamily="2" charset="0"/>
                  <a:sym typeface="Arial"/>
                </a:rPr>
                <a:t>Phố cổ</a:t>
              </a:r>
              <a:r>
                <a:rPr kumimoji="0" lang="en-US" sz="4800" b="1" i="0" u="none" strike="noStrike" kern="0" cap="none" spc="0" normalizeH="0" noProof="0">
                  <a:ln>
                    <a:noFill/>
                  </a:ln>
                  <a:solidFill>
                    <a:srgbClr val="FFFBF8">
                      <a:lumMod val="10000"/>
                    </a:srgbClr>
                  </a:solidFill>
                  <a:effectLst/>
                  <a:uLnTx/>
                  <a:uFillTx/>
                  <a:latin typeface="Cambria" panose="02040503050406030204" pitchFamily="18" charset="0"/>
                  <a:ea typeface="Cambria" panose="02040503050406030204" pitchFamily="18" charset="0"/>
                  <a:cs typeface="#9Slide03 Arima Madurai Black" panose="00000A00000000000000" pitchFamily="2" charset="0"/>
                  <a:sym typeface="Arial"/>
                </a:rPr>
                <a:t> Tam Châu</a:t>
              </a:r>
              <a:endParaRPr kumimoji="0" lang="en-US" sz="4800" b="1" i="0" u="none" strike="noStrike" kern="0" cap="none" spc="0" normalizeH="0" baseline="0" noProof="0" dirty="0">
                <a:ln>
                  <a:noFill/>
                </a:ln>
                <a:solidFill>
                  <a:srgbClr val="FFFBF8">
                    <a:lumMod val="10000"/>
                  </a:srgbClr>
                </a:solidFill>
                <a:effectLst/>
                <a:uLnTx/>
                <a:uFillTx/>
                <a:latin typeface="Cambria" panose="02040503050406030204" pitchFamily="18" charset="0"/>
                <a:ea typeface="Cambria" panose="02040503050406030204" pitchFamily="18" charset="0"/>
                <a:cs typeface="#9Slide03 Arima Madurai Black" panose="00000A00000000000000" pitchFamily="2" charset="0"/>
                <a:sym typeface="Arial"/>
              </a:endParaRPr>
            </a:p>
          </p:txBody>
        </p:sp>
        <p:grpSp>
          <p:nvGrpSpPr>
            <p:cNvPr id="210" name="Google Shape;766;p25">
              <a:extLst>
                <a:ext uri="{FF2B5EF4-FFF2-40B4-BE49-F238E27FC236}">
                  <a16:creationId xmlns:a16="http://schemas.microsoft.com/office/drawing/2014/main" id="{4F40CD26-F5CD-40DC-9147-D2C42D110870}"/>
                </a:ext>
              </a:extLst>
            </p:cNvPr>
            <p:cNvGrpSpPr/>
            <p:nvPr/>
          </p:nvGrpSpPr>
          <p:grpSpPr>
            <a:xfrm>
              <a:off x="2500562" y="5157035"/>
              <a:ext cx="809298" cy="903888"/>
              <a:chOff x="3688121" y="2981594"/>
              <a:chExt cx="3319085" cy="3319078"/>
            </a:xfrm>
          </p:grpSpPr>
          <p:sp>
            <p:nvSpPr>
              <p:cNvPr id="211" name="Google Shape;767;p25">
                <a:extLst>
                  <a:ext uri="{FF2B5EF4-FFF2-40B4-BE49-F238E27FC236}">
                    <a16:creationId xmlns:a16="http://schemas.microsoft.com/office/drawing/2014/main" id="{A3F40ACD-7E61-4341-91B0-940C94500720}"/>
                  </a:ext>
                </a:extLst>
              </p:cNvPr>
              <p:cNvSpPr/>
              <p:nvPr/>
            </p:nvSpPr>
            <p:spPr>
              <a:xfrm>
                <a:off x="3688121" y="2981594"/>
                <a:ext cx="3319085" cy="3319078"/>
              </a:xfrm>
              <a:custGeom>
                <a:avLst/>
                <a:gdLst/>
                <a:ahLst/>
                <a:cxnLst/>
                <a:rect l="l" t="t" r="r" b="b"/>
                <a:pathLst>
                  <a:path w="3319081" h="3319081" extrusionOk="0">
                    <a:moveTo>
                      <a:pt x="1659541" y="0"/>
                    </a:moveTo>
                    <a:cubicBezTo>
                      <a:pt x="2576036" y="0"/>
                      <a:pt x="3319082" y="742950"/>
                      <a:pt x="3319082" y="1659541"/>
                    </a:cubicBezTo>
                    <a:cubicBezTo>
                      <a:pt x="3319082" y="2576132"/>
                      <a:pt x="2576132" y="3319082"/>
                      <a:pt x="1659541" y="3319082"/>
                    </a:cubicBezTo>
                    <a:cubicBezTo>
                      <a:pt x="742950" y="3319082"/>
                      <a:pt x="0" y="2576036"/>
                      <a:pt x="0" y="1659541"/>
                    </a:cubicBezTo>
                    <a:cubicBezTo>
                      <a:pt x="0" y="743045"/>
                      <a:pt x="742950" y="0"/>
                      <a:pt x="1659541" y="0"/>
                    </a:cubicBezTo>
                    <a:lnTo>
                      <a:pt x="1659541" y="0"/>
                    </a:lnTo>
                    <a:close/>
                    <a:moveTo>
                      <a:pt x="1659541" y="689038"/>
                    </a:moveTo>
                    <a:cubicBezTo>
                      <a:pt x="1123569" y="689038"/>
                      <a:pt x="689039" y="1123569"/>
                      <a:pt x="689039" y="1659541"/>
                    </a:cubicBezTo>
                    <a:cubicBezTo>
                      <a:pt x="689039" y="2195513"/>
                      <a:pt x="1123569" y="2630043"/>
                      <a:pt x="1659541" y="2630043"/>
                    </a:cubicBezTo>
                    <a:cubicBezTo>
                      <a:pt x="2195513" y="2630043"/>
                      <a:pt x="2630043" y="2195513"/>
                      <a:pt x="2630043" y="1659541"/>
                    </a:cubicBezTo>
                    <a:cubicBezTo>
                      <a:pt x="2630043" y="1123569"/>
                      <a:pt x="2195513" y="689038"/>
                      <a:pt x="1659541" y="689038"/>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sp>
            <p:nvSpPr>
              <p:cNvPr id="212" name="Google Shape;768;p25">
                <a:extLst>
                  <a:ext uri="{FF2B5EF4-FFF2-40B4-BE49-F238E27FC236}">
                    <a16:creationId xmlns:a16="http://schemas.microsoft.com/office/drawing/2014/main" id="{56157E3C-203E-46FA-BD8D-F3DB2644F55C}"/>
                  </a:ext>
                </a:extLst>
              </p:cNvPr>
              <p:cNvSpPr/>
              <p:nvPr/>
            </p:nvSpPr>
            <p:spPr>
              <a:xfrm>
                <a:off x="4075598" y="3472226"/>
                <a:ext cx="2544128" cy="2544129"/>
              </a:xfrm>
              <a:custGeom>
                <a:avLst/>
                <a:gdLst/>
                <a:ahLst/>
                <a:cxnLst/>
                <a:rect l="l" t="t" r="r" b="b"/>
                <a:pathLst>
                  <a:path w="2544127" h="2544127" extrusionOk="0">
                    <a:moveTo>
                      <a:pt x="1272064" y="0"/>
                    </a:moveTo>
                    <a:cubicBezTo>
                      <a:pt x="1974628" y="0"/>
                      <a:pt x="2544128" y="569500"/>
                      <a:pt x="2544128" y="1272064"/>
                    </a:cubicBezTo>
                    <a:cubicBezTo>
                      <a:pt x="2544128" y="1974628"/>
                      <a:pt x="1974628" y="2544128"/>
                      <a:pt x="1272064" y="2544128"/>
                    </a:cubicBezTo>
                    <a:cubicBezTo>
                      <a:pt x="569500" y="2544128"/>
                      <a:pt x="0" y="1974628"/>
                      <a:pt x="0" y="1272064"/>
                    </a:cubicBezTo>
                    <a:cubicBezTo>
                      <a:pt x="0" y="569500"/>
                      <a:pt x="569500" y="0"/>
                      <a:pt x="1272064" y="0"/>
                    </a:cubicBezTo>
                    <a:lnTo>
                      <a:pt x="1272064" y="0"/>
                    </a:lnTo>
                    <a:close/>
                    <a:moveTo>
                      <a:pt x="1272064" y="198406"/>
                    </a:moveTo>
                    <a:cubicBezTo>
                      <a:pt x="736092" y="198406"/>
                      <a:pt x="301562" y="632936"/>
                      <a:pt x="301562" y="1168908"/>
                    </a:cubicBezTo>
                    <a:cubicBezTo>
                      <a:pt x="301562" y="1704880"/>
                      <a:pt x="736092" y="2139410"/>
                      <a:pt x="1272064" y="2139410"/>
                    </a:cubicBezTo>
                    <a:cubicBezTo>
                      <a:pt x="1808036" y="2139410"/>
                      <a:pt x="2242566" y="1704880"/>
                      <a:pt x="2242566" y="1168908"/>
                    </a:cubicBezTo>
                    <a:cubicBezTo>
                      <a:pt x="2242566" y="632936"/>
                      <a:pt x="1808036" y="198406"/>
                      <a:pt x="1272064" y="198406"/>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grpSp>
            <p:nvGrpSpPr>
              <p:cNvPr id="213" name="Google Shape;769;p25">
                <a:extLst>
                  <a:ext uri="{FF2B5EF4-FFF2-40B4-BE49-F238E27FC236}">
                    <a16:creationId xmlns:a16="http://schemas.microsoft.com/office/drawing/2014/main" id="{8CEE6670-FFBC-4DAE-B550-E70D12F130BF}"/>
                  </a:ext>
                </a:extLst>
              </p:cNvPr>
              <p:cNvGrpSpPr/>
              <p:nvPr/>
            </p:nvGrpSpPr>
            <p:grpSpPr>
              <a:xfrm>
                <a:off x="3772727" y="3222908"/>
                <a:ext cx="1113024" cy="1160787"/>
                <a:chOff x="6515927" y="3100079"/>
                <a:chExt cx="1113024" cy="1160787"/>
              </a:xfrm>
            </p:grpSpPr>
            <p:sp>
              <p:nvSpPr>
                <p:cNvPr id="221" name="Google Shape;770;p25">
                  <a:extLst>
                    <a:ext uri="{FF2B5EF4-FFF2-40B4-BE49-F238E27FC236}">
                      <a16:creationId xmlns:a16="http://schemas.microsoft.com/office/drawing/2014/main" id="{F29CE317-6945-4803-A561-07F51DCA38E6}"/>
                    </a:ext>
                  </a:extLst>
                </p:cNvPr>
                <p:cNvSpPr/>
                <p:nvPr/>
              </p:nvSpPr>
              <p:spPr>
                <a:xfrm>
                  <a:off x="6515927" y="3100079"/>
                  <a:ext cx="1112982" cy="1160787"/>
                </a:xfrm>
                <a:custGeom>
                  <a:avLst/>
                  <a:gdLst/>
                  <a:ahLst/>
                  <a:cxnLst/>
                  <a:rect l="l" t="t" r="r" b="b"/>
                  <a:pathLst>
                    <a:path w="1112982" h="1160787" extrusionOk="0">
                      <a:moveTo>
                        <a:pt x="2449" y="871396"/>
                      </a:moveTo>
                      <a:cubicBezTo>
                        <a:pt x="129036" y="511066"/>
                        <a:pt x="375067" y="206933"/>
                        <a:pt x="693011" y="6622"/>
                      </a:cubicBezTo>
                      <a:cubicBezTo>
                        <a:pt x="817598" y="-64721"/>
                        <a:pt x="1221363" y="461250"/>
                        <a:pt x="1085346" y="583742"/>
                      </a:cubicBezTo>
                      <a:cubicBezTo>
                        <a:pt x="884845" y="703090"/>
                        <a:pt x="730349" y="891780"/>
                        <a:pt x="655292" y="1116856"/>
                      </a:cubicBezTo>
                      <a:cubicBezTo>
                        <a:pt x="619859" y="1256492"/>
                        <a:pt x="-45271" y="1032750"/>
                        <a:pt x="2449" y="871396"/>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sp>
              <p:nvSpPr>
                <p:cNvPr id="222" name="Google Shape;771;p25">
                  <a:extLst>
                    <a:ext uri="{FF2B5EF4-FFF2-40B4-BE49-F238E27FC236}">
                      <a16:creationId xmlns:a16="http://schemas.microsoft.com/office/drawing/2014/main" id="{8C8F4851-9AF0-4441-B80D-51652512998B}"/>
                    </a:ext>
                  </a:extLst>
                </p:cNvPr>
                <p:cNvSpPr/>
                <p:nvPr/>
              </p:nvSpPr>
              <p:spPr>
                <a:xfrm>
                  <a:off x="6880707" y="3454744"/>
                  <a:ext cx="748244" cy="806077"/>
                </a:xfrm>
                <a:custGeom>
                  <a:avLst/>
                  <a:gdLst/>
                  <a:ahLst/>
                  <a:cxnLst/>
                  <a:rect l="l" t="t" r="r" b="b"/>
                  <a:pathLst>
                    <a:path w="748244" h="806077" extrusionOk="0">
                      <a:moveTo>
                        <a:pt x="0" y="773906"/>
                      </a:moveTo>
                      <a:cubicBezTo>
                        <a:pt x="112681" y="426434"/>
                        <a:pt x="370904" y="144494"/>
                        <a:pt x="702659" y="0"/>
                      </a:cubicBezTo>
                      <a:cubicBezTo>
                        <a:pt x="747522" y="91154"/>
                        <a:pt x="765238" y="176117"/>
                        <a:pt x="728281" y="220980"/>
                      </a:cubicBezTo>
                      <a:cubicBezTo>
                        <a:pt x="516636" y="342329"/>
                        <a:pt x="354997" y="541115"/>
                        <a:pt x="282130" y="778669"/>
                      </a:cubicBezTo>
                      <a:cubicBezTo>
                        <a:pt x="247745" y="820579"/>
                        <a:pt x="127540" y="810768"/>
                        <a:pt x="0" y="773906"/>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grpSp>
          <p:grpSp>
            <p:nvGrpSpPr>
              <p:cNvPr id="214" name="Google Shape;772;p25">
                <a:extLst>
                  <a:ext uri="{FF2B5EF4-FFF2-40B4-BE49-F238E27FC236}">
                    <a16:creationId xmlns:a16="http://schemas.microsoft.com/office/drawing/2014/main" id="{636F09C4-3A87-4FD6-8046-F9A472208732}"/>
                  </a:ext>
                </a:extLst>
              </p:cNvPr>
              <p:cNvGrpSpPr/>
              <p:nvPr/>
            </p:nvGrpSpPr>
            <p:grpSpPr>
              <a:xfrm>
                <a:off x="5805957" y="3222908"/>
                <a:ext cx="1113021" cy="1160787"/>
                <a:chOff x="8549157" y="3100079"/>
                <a:chExt cx="1113021" cy="1160787"/>
              </a:xfrm>
            </p:grpSpPr>
            <p:sp>
              <p:nvSpPr>
                <p:cNvPr id="219" name="Google Shape;773;p25">
                  <a:extLst>
                    <a:ext uri="{FF2B5EF4-FFF2-40B4-BE49-F238E27FC236}">
                      <a16:creationId xmlns:a16="http://schemas.microsoft.com/office/drawing/2014/main" id="{D568404B-90AD-42A7-8DBB-26126DA430E4}"/>
                    </a:ext>
                  </a:extLst>
                </p:cNvPr>
                <p:cNvSpPr/>
                <p:nvPr/>
              </p:nvSpPr>
              <p:spPr>
                <a:xfrm>
                  <a:off x="8549157" y="3100079"/>
                  <a:ext cx="1113021" cy="1160787"/>
                </a:xfrm>
                <a:custGeom>
                  <a:avLst/>
                  <a:gdLst/>
                  <a:ahLst/>
                  <a:cxnLst/>
                  <a:rect l="l" t="t" r="r" b="b"/>
                  <a:pathLst>
                    <a:path w="1113021" h="1160787" extrusionOk="0">
                      <a:moveTo>
                        <a:pt x="1110564" y="871396"/>
                      </a:moveTo>
                      <a:cubicBezTo>
                        <a:pt x="983976" y="511066"/>
                        <a:pt x="737946" y="206933"/>
                        <a:pt x="420001" y="6622"/>
                      </a:cubicBezTo>
                      <a:cubicBezTo>
                        <a:pt x="295414" y="-64721"/>
                        <a:pt x="-108446" y="461250"/>
                        <a:pt x="27667" y="583742"/>
                      </a:cubicBezTo>
                      <a:cubicBezTo>
                        <a:pt x="228168" y="703090"/>
                        <a:pt x="382663" y="891780"/>
                        <a:pt x="457720" y="1116856"/>
                      </a:cubicBezTo>
                      <a:cubicBezTo>
                        <a:pt x="493153" y="1256492"/>
                        <a:pt x="1158379" y="1032750"/>
                        <a:pt x="1110564" y="871396"/>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sp>
              <p:nvSpPr>
                <p:cNvPr id="220" name="Google Shape;774;p25">
                  <a:extLst>
                    <a:ext uri="{FF2B5EF4-FFF2-40B4-BE49-F238E27FC236}">
                      <a16:creationId xmlns:a16="http://schemas.microsoft.com/office/drawing/2014/main" id="{EF2DEB06-C05B-48DB-8A68-12EDF5C50BD2}"/>
                    </a:ext>
                  </a:extLst>
                </p:cNvPr>
                <p:cNvSpPr/>
                <p:nvPr/>
              </p:nvSpPr>
              <p:spPr>
                <a:xfrm>
                  <a:off x="8549240" y="3454744"/>
                  <a:ext cx="748245" cy="806077"/>
                </a:xfrm>
                <a:custGeom>
                  <a:avLst/>
                  <a:gdLst/>
                  <a:ahLst/>
                  <a:cxnLst/>
                  <a:rect l="l" t="t" r="r" b="b"/>
                  <a:pathLst>
                    <a:path w="748245" h="806077" extrusionOk="0">
                      <a:moveTo>
                        <a:pt x="748245" y="773906"/>
                      </a:moveTo>
                      <a:cubicBezTo>
                        <a:pt x="635564" y="426434"/>
                        <a:pt x="377342" y="144494"/>
                        <a:pt x="45586" y="0"/>
                      </a:cubicBezTo>
                      <a:cubicBezTo>
                        <a:pt x="723" y="91154"/>
                        <a:pt x="-16994" y="176117"/>
                        <a:pt x="19963" y="220980"/>
                      </a:cubicBezTo>
                      <a:cubicBezTo>
                        <a:pt x="231609" y="342329"/>
                        <a:pt x="393248" y="541115"/>
                        <a:pt x="466114" y="778669"/>
                      </a:cubicBezTo>
                      <a:cubicBezTo>
                        <a:pt x="500500" y="820579"/>
                        <a:pt x="620610" y="810768"/>
                        <a:pt x="748245" y="773906"/>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grpSp>
          <p:sp>
            <p:nvSpPr>
              <p:cNvPr id="215" name="Google Shape;775;p25">
                <a:extLst>
                  <a:ext uri="{FF2B5EF4-FFF2-40B4-BE49-F238E27FC236}">
                    <a16:creationId xmlns:a16="http://schemas.microsoft.com/office/drawing/2014/main" id="{2D484B08-18D9-4127-A976-5B01C8EF230E}"/>
                  </a:ext>
                </a:extLst>
              </p:cNvPr>
              <p:cNvSpPr/>
              <p:nvPr/>
            </p:nvSpPr>
            <p:spPr>
              <a:xfrm>
                <a:off x="3772727" y="4905386"/>
                <a:ext cx="1112982" cy="1160737"/>
              </a:xfrm>
              <a:custGeom>
                <a:avLst/>
                <a:gdLst/>
                <a:ahLst/>
                <a:cxnLst/>
                <a:rect l="l" t="t" r="r" b="b"/>
                <a:pathLst>
                  <a:path w="1112982" h="1160737" extrusionOk="0">
                    <a:moveTo>
                      <a:pt x="2449" y="289341"/>
                    </a:moveTo>
                    <a:cubicBezTo>
                      <a:pt x="129036" y="649672"/>
                      <a:pt x="375067" y="953806"/>
                      <a:pt x="693011" y="1154116"/>
                    </a:cubicBezTo>
                    <a:cubicBezTo>
                      <a:pt x="817598" y="1225458"/>
                      <a:pt x="1221363" y="699488"/>
                      <a:pt x="1085346" y="576997"/>
                    </a:cubicBezTo>
                    <a:cubicBezTo>
                      <a:pt x="884845" y="457648"/>
                      <a:pt x="730349" y="268958"/>
                      <a:pt x="655292" y="43882"/>
                    </a:cubicBezTo>
                    <a:cubicBezTo>
                      <a:pt x="619859" y="-95659"/>
                      <a:pt x="-45271" y="128083"/>
                      <a:pt x="2449" y="289341"/>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sp>
            <p:nvSpPr>
              <p:cNvPr id="216" name="Google Shape;776;p25">
                <a:extLst>
                  <a:ext uri="{FF2B5EF4-FFF2-40B4-BE49-F238E27FC236}">
                    <a16:creationId xmlns:a16="http://schemas.microsoft.com/office/drawing/2014/main" id="{0A0BB110-D665-4480-B4A5-C3E9B22E86E2}"/>
                  </a:ext>
                </a:extLst>
              </p:cNvPr>
              <p:cNvSpPr/>
              <p:nvPr/>
            </p:nvSpPr>
            <p:spPr>
              <a:xfrm>
                <a:off x="4092454" y="4905561"/>
                <a:ext cx="793337" cy="958869"/>
              </a:xfrm>
              <a:custGeom>
                <a:avLst/>
                <a:gdLst/>
                <a:ahLst/>
                <a:cxnLst/>
                <a:rect l="l" t="t" r="r" b="b"/>
                <a:pathLst>
                  <a:path w="793337" h="958869" extrusionOk="0">
                    <a:moveTo>
                      <a:pt x="651891" y="958870"/>
                    </a:moveTo>
                    <a:cubicBezTo>
                      <a:pt x="759619" y="816947"/>
                      <a:pt x="837152" y="641306"/>
                      <a:pt x="765715" y="576917"/>
                    </a:cubicBezTo>
                    <a:cubicBezTo>
                      <a:pt x="654653" y="510814"/>
                      <a:pt x="557689" y="423374"/>
                      <a:pt x="480536" y="320314"/>
                    </a:cubicBezTo>
                    <a:cubicBezTo>
                      <a:pt x="415766" y="234589"/>
                      <a:pt x="364903" y="137720"/>
                      <a:pt x="331184" y="33230"/>
                    </a:cubicBezTo>
                    <a:cubicBezTo>
                      <a:pt x="300038" y="-20776"/>
                      <a:pt x="148876" y="-3536"/>
                      <a:pt x="0" y="46184"/>
                    </a:cubicBezTo>
                    <a:cubicBezTo>
                      <a:pt x="64865" y="441281"/>
                      <a:pt x="311753" y="775323"/>
                      <a:pt x="651891" y="958870"/>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sp>
            <p:nvSpPr>
              <p:cNvPr id="217" name="Google Shape;777;p25">
                <a:extLst>
                  <a:ext uri="{FF2B5EF4-FFF2-40B4-BE49-F238E27FC236}">
                    <a16:creationId xmlns:a16="http://schemas.microsoft.com/office/drawing/2014/main" id="{28DBD94C-5AE0-4371-8C73-C6D9157D0C10}"/>
                  </a:ext>
                </a:extLst>
              </p:cNvPr>
              <p:cNvSpPr/>
              <p:nvPr/>
            </p:nvSpPr>
            <p:spPr>
              <a:xfrm>
                <a:off x="5805957" y="4905386"/>
                <a:ext cx="1113021" cy="1160737"/>
              </a:xfrm>
              <a:custGeom>
                <a:avLst/>
                <a:gdLst/>
                <a:ahLst/>
                <a:cxnLst/>
                <a:rect l="l" t="t" r="r" b="b"/>
                <a:pathLst>
                  <a:path w="1113021" h="1160737" extrusionOk="0">
                    <a:moveTo>
                      <a:pt x="1110564" y="289341"/>
                    </a:moveTo>
                    <a:cubicBezTo>
                      <a:pt x="983976" y="649672"/>
                      <a:pt x="737946" y="953806"/>
                      <a:pt x="420001" y="1154116"/>
                    </a:cubicBezTo>
                    <a:cubicBezTo>
                      <a:pt x="295414" y="1225458"/>
                      <a:pt x="-108446" y="699488"/>
                      <a:pt x="27667" y="576997"/>
                    </a:cubicBezTo>
                    <a:cubicBezTo>
                      <a:pt x="228168" y="457648"/>
                      <a:pt x="382663" y="268958"/>
                      <a:pt x="457720" y="43882"/>
                    </a:cubicBezTo>
                    <a:cubicBezTo>
                      <a:pt x="493153" y="-95659"/>
                      <a:pt x="1158379" y="128083"/>
                      <a:pt x="1110564" y="289341"/>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sp>
            <p:nvSpPr>
              <p:cNvPr id="218" name="Google Shape;778;p25">
                <a:extLst>
                  <a:ext uri="{FF2B5EF4-FFF2-40B4-BE49-F238E27FC236}">
                    <a16:creationId xmlns:a16="http://schemas.microsoft.com/office/drawing/2014/main" id="{BAE90B4F-9D87-43EF-AD19-0E26AF558521}"/>
                  </a:ext>
                </a:extLst>
              </p:cNvPr>
              <p:cNvSpPr/>
              <p:nvPr/>
            </p:nvSpPr>
            <p:spPr>
              <a:xfrm>
                <a:off x="5806014" y="4905425"/>
                <a:ext cx="796658" cy="960243"/>
              </a:xfrm>
              <a:custGeom>
                <a:avLst/>
                <a:gdLst/>
                <a:ahLst/>
                <a:cxnLst/>
                <a:rect l="l" t="t" r="r" b="b"/>
                <a:pathLst>
                  <a:path w="796658" h="960243" extrusionOk="0">
                    <a:moveTo>
                      <a:pt x="796658" y="47273"/>
                    </a:moveTo>
                    <a:cubicBezTo>
                      <a:pt x="731412" y="443036"/>
                      <a:pt x="483572" y="777173"/>
                      <a:pt x="142481" y="960244"/>
                    </a:cubicBezTo>
                    <a:cubicBezTo>
                      <a:pt x="34182" y="818036"/>
                      <a:pt x="-44018" y="641537"/>
                      <a:pt x="27610" y="576958"/>
                    </a:cubicBezTo>
                    <a:cubicBezTo>
                      <a:pt x="50660" y="563242"/>
                      <a:pt x="73044" y="548573"/>
                      <a:pt x="94856" y="533143"/>
                    </a:cubicBezTo>
                    <a:cubicBezTo>
                      <a:pt x="270116" y="411318"/>
                      <a:pt x="403371" y="233201"/>
                      <a:pt x="468332" y="24984"/>
                    </a:cubicBezTo>
                    <a:cubicBezTo>
                      <a:pt x="510146" y="-19117"/>
                      <a:pt x="654831" y="-543"/>
                      <a:pt x="796658" y="47273"/>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grpSp>
      </p:grpSp>
      <p:pic>
        <p:nvPicPr>
          <p:cNvPr id="236" name="Picture 235">
            <a:extLst>
              <a:ext uri="{FF2B5EF4-FFF2-40B4-BE49-F238E27FC236}">
                <a16:creationId xmlns:a16="http://schemas.microsoft.com/office/drawing/2014/main" id="{6D991518-308F-49DD-9757-7695438C6FB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030364" y="3906958"/>
            <a:ext cx="1154344" cy="861550"/>
          </a:xfrm>
          <a:prstGeom prst="rect">
            <a:avLst/>
          </a:prstGeom>
        </p:spPr>
      </p:pic>
      <p:pic>
        <p:nvPicPr>
          <p:cNvPr id="237" name="Picture 236">
            <a:extLst>
              <a:ext uri="{FF2B5EF4-FFF2-40B4-BE49-F238E27FC236}">
                <a16:creationId xmlns:a16="http://schemas.microsoft.com/office/drawing/2014/main" id="{410EC613-E137-4070-A5B2-A2F7A1DCF9C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324657" y="2741301"/>
            <a:ext cx="728696" cy="723838"/>
          </a:xfrm>
          <a:prstGeom prst="rect">
            <a:avLst/>
          </a:prstGeom>
        </p:spPr>
      </p:pic>
      <p:pic>
        <p:nvPicPr>
          <p:cNvPr id="239" name="Picture 238">
            <a:extLst>
              <a:ext uri="{FF2B5EF4-FFF2-40B4-BE49-F238E27FC236}">
                <a16:creationId xmlns:a16="http://schemas.microsoft.com/office/drawing/2014/main" id="{7D85C07F-E9EB-4A55-8333-B9B2DF45A27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97167" y="5299554"/>
            <a:ext cx="728696" cy="723838"/>
          </a:xfrm>
          <a:prstGeom prst="rect">
            <a:avLst/>
          </a:prstGeom>
        </p:spPr>
      </p:pic>
      <p:pic>
        <p:nvPicPr>
          <p:cNvPr id="181" name="Am-thanh-tra-loi-sai-www_nhacchuongvui_com">
            <a:hlinkClick r:id="" action="ppaction://media"/>
            <a:extLst>
              <a:ext uri="{FF2B5EF4-FFF2-40B4-BE49-F238E27FC236}">
                <a16:creationId xmlns:a16="http://schemas.microsoft.com/office/drawing/2014/main" id="{CA883DAF-D6AD-47BB-9BAA-8732B15707D5}"/>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2343343" y="4668555"/>
            <a:ext cx="487363" cy="487363"/>
          </a:xfrm>
          <a:prstGeom prst="rect">
            <a:avLst/>
          </a:prstGeom>
        </p:spPr>
      </p:pic>
      <p:pic>
        <p:nvPicPr>
          <p:cNvPr id="182" name="Am-thanh-tra-loi-sai-www_nhacchuongvui_com">
            <a:hlinkClick r:id="" action="ppaction://media"/>
            <a:extLst>
              <a:ext uri="{FF2B5EF4-FFF2-40B4-BE49-F238E27FC236}">
                <a16:creationId xmlns:a16="http://schemas.microsoft.com/office/drawing/2014/main" id="{287C38DC-1335-4E25-BF1E-0BD9BD37764A}"/>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2343343" y="4668555"/>
            <a:ext cx="487363" cy="487363"/>
          </a:xfrm>
          <a:prstGeom prst="rect">
            <a:avLst/>
          </a:prstGeom>
        </p:spPr>
      </p:pic>
      <p:pic>
        <p:nvPicPr>
          <p:cNvPr id="183" name="Am-thanh-tra-loi-sai-www_nhacchuongvui_com">
            <a:hlinkClick r:id="" action="ppaction://media"/>
            <a:extLst>
              <a:ext uri="{FF2B5EF4-FFF2-40B4-BE49-F238E27FC236}">
                <a16:creationId xmlns:a16="http://schemas.microsoft.com/office/drawing/2014/main" id="{38D3C70E-B7AD-4F47-B9AE-652894117911}"/>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2343343" y="4668555"/>
            <a:ext cx="487363" cy="487363"/>
          </a:xfrm>
          <a:prstGeom prst="rect">
            <a:avLst/>
          </a:prstGeom>
        </p:spPr>
      </p:pic>
      <p:pic>
        <p:nvPicPr>
          <p:cNvPr id="223" name="Am-thanh-tra-loi-sai-www_nhacchuongvui_com">
            <a:hlinkClick r:id="" action="ppaction://media"/>
            <a:extLst>
              <a:ext uri="{FF2B5EF4-FFF2-40B4-BE49-F238E27FC236}">
                <a16:creationId xmlns:a16="http://schemas.microsoft.com/office/drawing/2014/main" id="{EDB33C5B-7C2E-446A-B0A8-0DDA801162C7}"/>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2343343" y="5299688"/>
            <a:ext cx="487363" cy="487363"/>
          </a:xfrm>
          <a:prstGeom prst="rect">
            <a:avLst/>
          </a:prstGeom>
        </p:spPr>
      </p:pic>
      <p:pic>
        <p:nvPicPr>
          <p:cNvPr id="224" name="Am-thanh-tra-loi-dung-www_nhacchuongvui_com">
            <a:hlinkClick r:id="" action="ppaction://media"/>
            <a:extLst>
              <a:ext uri="{FF2B5EF4-FFF2-40B4-BE49-F238E27FC236}">
                <a16:creationId xmlns:a16="http://schemas.microsoft.com/office/drawing/2014/main" id="{2D550BA0-E4EA-4BDF-975E-C4A8A4DB8857}"/>
              </a:ext>
            </a:extLst>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12343342" y="5983423"/>
            <a:ext cx="487363" cy="487363"/>
          </a:xfrm>
          <a:prstGeom prst="rect">
            <a:avLst/>
          </a:prstGeom>
        </p:spPr>
      </p:pic>
      <p:pic>
        <p:nvPicPr>
          <p:cNvPr id="225" name="图片 4">
            <a:extLst>
              <a:ext uri="{FF2B5EF4-FFF2-40B4-BE49-F238E27FC236}">
                <a16:creationId xmlns:a16="http://schemas.microsoft.com/office/drawing/2014/main" id="{50DA5E61-DB60-468B-B2CD-66253CBD345F}"/>
              </a:ext>
            </a:extLst>
          </p:cNvPr>
          <p:cNvPicPr>
            <a:picLocks noChangeAspect="1"/>
          </p:cNvPicPr>
          <p:nvPr/>
        </p:nvPicPr>
        <p:blipFill>
          <a:blip r:embed="rId9"/>
          <a:stretch>
            <a:fillRect/>
          </a:stretch>
        </p:blipFill>
        <p:spPr>
          <a:xfrm flipH="1">
            <a:off x="-197433" y="3862081"/>
            <a:ext cx="2670199" cy="3053775"/>
          </a:xfrm>
          <a:prstGeom prst="rect">
            <a:avLst/>
          </a:prstGeom>
        </p:spPr>
      </p:pic>
    </p:spTree>
    <p:extLst>
      <p:ext uri="{BB962C8B-B14F-4D97-AF65-F5344CB8AC3E}">
        <p14:creationId xmlns:p14="http://schemas.microsoft.com/office/powerpoint/2010/main" val="562742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25"/>
                                        </p:tgtEl>
                                        <p:attrNameLst>
                                          <p:attrName>style.visibility</p:attrName>
                                        </p:attrNameLst>
                                      </p:cBhvr>
                                      <p:to>
                                        <p:strVal val="visible"/>
                                      </p:to>
                                    </p:set>
                                    <p:animEffect transition="in" filter="dissolve">
                                      <p:cBhvr>
                                        <p:cTn id="7" dur="500"/>
                                        <p:tgtEl>
                                          <p:spTgt spid="225"/>
                                        </p:tgtEl>
                                      </p:cBhvr>
                                    </p:animEffect>
                                  </p:childTnLst>
                                </p:cTn>
                              </p:par>
                              <p:par>
                                <p:cTn id="8" presetID="2" presetClass="entr" presetSubtype="9" fill="hold" nodeType="withEffect">
                                  <p:stCondLst>
                                    <p:cond delay="0"/>
                                  </p:stCondLst>
                                  <p:childTnLst>
                                    <p:set>
                                      <p:cBhvr>
                                        <p:cTn id="9" dur="1" fill="hold">
                                          <p:stCondLst>
                                            <p:cond delay="0"/>
                                          </p:stCondLst>
                                        </p:cTn>
                                        <p:tgtEl>
                                          <p:spTgt spid="136"/>
                                        </p:tgtEl>
                                        <p:attrNameLst>
                                          <p:attrName>style.visibility</p:attrName>
                                        </p:attrNameLst>
                                      </p:cBhvr>
                                      <p:to>
                                        <p:strVal val="visible"/>
                                      </p:to>
                                    </p:set>
                                    <p:anim calcmode="lin" valueType="num">
                                      <p:cBhvr additive="base">
                                        <p:cTn id="10" dur="500" fill="hold"/>
                                        <p:tgtEl>
                                          <p:spTgt spid="136"/>
                                        </p:tgtEl>
                                        <p:attrNameLst>
                                          <p:attrName>ppt_x</p:attrName>
                                        </p:attrNameLst>
                                      </p:cBhvr>
                                      <p:tavLst>
                                        <p:tav tm="0">
                                          <p:val>
                                            <p:strVal val="0-#ppt_w/2"/>
                                          </p:val>
                                        </p:tav>
                                        <p:tav tm="100000">
                                          <p:val>
                                            <p:strVal val="#ppt_x"/>
                                          </p:val>
                                        </p:tav>
                                      </p:tavLst>
                                    </p:anim>
                                    <p:anim calcmode="lin" valueType="num">
                                      <p:cBhvr additive="base">
                                        <p:cTn id="11" dur="500" fill="hold"/>
                                        <p:tgtEl>
                                          <p:spTgt spid="136"/>
                                        </p:tgtEl>
                                        <p:attrNameLst>
                                          <p:attrName>ppt_y</p:attrName>
                                        </p:attrNameLst>
                                      </p:cBhvr>
                                      <p:tavLst>
                                        <p:tav tm="0">
                                          <p:val>
                                            <p:strVal val="0-#ppt_h/2"/>
                                          </p:val>
                                        </p:tav>
                                        <p:tav tm="100000">
                                          <p:val>
                                            <p:strVal val="#ppt_y"/>
                                          </p:val>
                                        </p:tav>
                                      </p:tavLst>
                                    </p:anim>
                                  </p:childTnLst>
                                </p:cTn>
                              </p:par>
                              <p:par>
                                <p:cTn id="12" presetID="42" presetClass="entr" presetSubtype="0" fill="hold"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9" restart="whenNotActive" fill="hold" evtFilter="cancelBubble" nodeType="interactiveSeq">
                <p:stCondLst>
                  <p:cond evt="onClick" delay="0">
                    <p:tgtEl>
                      <p:spTgt spid="2"/>
                    </p:tgtEl>
                  </p:cond>
                </p:stCondLst>
                <p:endSync evt="end" delay="0">
                  <p:rtn val="all"/>
                </p:endSync>
                <p:childTnLst>
                  <p:par>
                    <p:cTn id="30" fill="hold">
                      <p:stCondLst>
                        <p:cond delay="0"/>
                      </p:stCondLst>
                      <p:childTnLst>
                        <p:par>
                          <p:cTn id="31" fill="hold">
                            <p:stCondLst>
                              <p:cond delay="0"/>
                            </p:stCondLst>
                            <p:childTnLst>
                              <p:par>
                                <p:cTn id="32" presetID="1" presetClass="mediacall" presetSubtype="0" fill="hold" nodeType="withEffect">
                                  <p:stCondLst>
                                    <p:cond delay="0"/>
                                  </p:stCondLst>
                                  <p:childTnLst>
                                    <p:cmd type="call" cmd="playFrom(0.0)">
                                      <p:cBhvr>
                                        <p:cTn id="33" dur="8150" fill="hold"/>
                                        <p:tgtEl>
                                          <p:spTgt spid="183"/>
                                        </p:tgtEl>
                                      </p:cBhvr>
                                    </p:cmd>
                                  </p:childTnLst>
                                </p:cTn>
                              </p:par>
                              <p:par>
                                <p:cTn id="34" presetID="10" presetClass="entr" presetSubtype="0" fill="hold" nodeType="withEffect">
                                  <p:stCondLst>
                                    <p:cond delay="0"/>
                                  </p:stCondLst>
                                  <p:childTnLst>
                                    <p:set>
                                      <p:cBhvr>
                                        <p:cTn id="35" dur="1" fill="hold">
                                          <p:stCondLst>
                                            <p:cond delay="0"/>
                                          </p:stCondLst>
                                        </p:cTn>
                                        <p:tgtEl>
                                          <p:spTgt spid="237"/>
                                        </p:tgtEl>
                                        <p:attrNameLst>
                                          <p:attrName>style.visibility</p:attrName>
                                        </p:attrNameLst>
                                      </p:cBhvr>
                                      <p:to>
                                        <p:strVal val="visible"/>
                                      </p:to>
                                    </p:set>
                                    <p:animEffect transition="in" filter="fade">
                                      <p:cBhvr>
                                        <p:cTn id="36" dur="500"/>
                                        <p:tgtEl>
                                          <p:spTgt spid="237"/>
                                        </p:tgtEl>
                                      </p:cBhvr>
                                    </p:animEffect>
                                  </p:childTnLst>
                                </p:cTn>
                              </p:par>
                            </p:childTnLst>
                          </p:cTn>
                        </p:par>
                      </p:childTnLst>
                    </p:cTn>
                  </p:par>
                </p:childTnLst>
              </p:cTn>
              <p:nextCondLst>
                <p:cond evt="onClick" delay="0">
                  <p:tgtEl>
                    <p:spTgt spid="2"/>
                  </p:tgtEl>
                </p:cond>
              </p:nextCondLst>
            </p:seq>
            <p:seq concurrent="1" nextAc="seek">
              <p:cTn id="37" restart="whenNotActive" fill="hold" evtFilter="cancelBubble" nodeType="interactiveSeq">
                <p:stCondLst>
                  <p:cond evt="onClick" delay="0">
                    <p:tgtEl>
                      <p:spTgt spid="5"/>
                    </p:tgtEl>
                  </p:cond>
                </p:stCondLst>
                <p:endSync evt="end" delay="0">
                  <p:rtn val="all"/>
                </p:endSync>
                <p:childTnLst>
                  <p:par>
                    <p:cTn id="38" fill="hold">
                      <p:stCondLst>
                        <p:cond delay="0"/>
                      </p:stCondLst>
                      <p:childTnLst>
                        <p:par>
                          <p:cTn id="39" fill="hold">
                            <p:stCondLst>
                              <p:cond delay="0"/>
                            </p:stCondLst>
                            <p:childTnLst>
                              <p:par>
                                <p:cTn id="40" presetID="1" presetClass="mediacall" presetSubtype="0" fill="hold" nodeType="withEffect">
                                  <p:stCondLst>
                                    <p:cond delay="0"/>
                                  </p:stCondLst>
                                  <p:childTnLst>
                                    <p:cmd type="call" cmd="playFrom(0.0)">
                                      <p:cBhvr>
                                        <p:cTn id="41" dur="8085" fill="hold"/>
                                        <p:tgtEl>
                                          <p:spTgt spid="224"/>
                                        </p:tgtEl>
                                      </p:cBhvr>
                                    </p:cmd>
                                  </p:childTnLst>
                                </p:cTn>
                              </p:par>
                              <p:par>
                                <p:cTn id="42" presetID="10" presetClass="entr" presetSubtype="0" fill="hold" nodeType="withEffect">
                                  <p:stCondLst>
                                    <p:cond delay="0"/>
                                  </p:stCondLst>
                                  <p:childTnLst>
                                    <p:set>
                                      <p:cBhvr>
                                        <p:cTn id="43" dur="1" fill="hold">
                                          <p:stCondLst>
                                            <p:cond delay="0"/>
                                          </p:stCondLst>
                                        </p:cTn>
                                        <p:tgtEl>
                                          <p:spTgt spid="236"/>
                                        </p:tgtEl>
                                        <p:attrNameLst>
                                          <p:attrName>style.visibility</p:attrName>
                                        </p:attrNameLst>
                                      </p:cBhvr>
                                      <p:to>
                                        <p:strVal val="visible"/>
                                      </p:to>
                                    </p:set>
                                    <p:animEffect transition="in" filter="fade">
                                      <p:cBhvr>
                                        <p:cTn id="44" dur="500"/>
                                        <p:tgtEl>
                                          <p:spTgt spid="236"/>
                                        </p:tgtEl>
                                      </p:cBhvr>
                                    </p:animEffect>
                                  </p:childTnLst>
                                </p:cTn>
                              </p:par>
                            </p:childTnLst>
                          </p:cTn>
                        </p:par>
                      </p:childTnLst>
                    </p:cTn>
                  </p:par>
                </p:childTnLst>
              </p:cTn>
              <p:nextCondLst>
                <p:cond evt="onClick" delay="0">
                  <p:tgtEl>
                    <p:spTgt spid="5"/>
                  </p:tgtEl>
                </p:cond>
              </p:nextCondLst>
            </p:seq>
            <p:seq concurrent="1" nextAc="seek">
              <p:cTn id="45" restart="whenNotActive" fill="hold" evtFilter="cancelBubble" nodeType="interactiveSeq">
                <p:stCondLst>
                  <p:cond evt="onClick" delay="0">
                    <p:tgtEl>
                      <p:spTgt spid="6"/>
                    </p:tgtEl>
                  </p:cond>
                </p:stCondLst>
                <p:endSync evt="end" delay="0">
                  <p:rtn val="all"/>
                </p:endSync>
                <p:childTnLst>
                  <p:par>
                    <p:cTn id="46" fill="hold">
                      <p:stCondLst>
                        <p:cond delay="0"/>
                      </p:stCondLst>
                      <p:childTnLst>
                        <p:par>
                          <p:cTn id="47" fill="hold">
                            <p:stCondLst>
                              <p:cond delay="0"/>
                            </p:stCondLst>
                            <p:childTnLst>
                              <p:par>
                                <p:cTn id="48" presetID="1" presetClass="mediacall" presetSubtype="0" fill="hold" nodeType="withEffect">
                                  <p:stCondLst>
                                    <p:cond delay="0"/>
                                  </p:stCondLst>
                                  <p:childTnLst>
                                    <p:cmd type="call" cmd="playFrom(0.0)">
                                      <p:cBhvr>
                                        <p:cTn id="49" dur="8150" fill="hold"/>
                                        <p:tgtEl>
                                          <p:spTgt spid="223"/>
                                        </p:tgtEl>
                                      </p:cBhvr>
                                    </p:cmd>
                                  </p:childTnLst>
                                </p:cTn>
                              </p:par>
                              <p:par>
                                <p:cTn id="50" presetID="10" presetClass="entr" presetSubtype="0" fill="hold" nodeType="withEffect">
                                  <p:stCondLst>
                                    <p:cond delay="0"/>
                                  </p:stCondLst>
                                  <p:childTnLst>
                                    <p:set>
                                      <p:cBhvr>
                                        <p:cTn id="51" dur="1" fill="hold">
                                          <p:stCondLst>
                                            <p:cond delay="0"/>
                                          </p:stCondLst>
                                        </p:cTn>
                                        <p:tgtEl>
                                          <p:spTgt spid="239"/>
                                        </p:tgtEl>
                                        <p:attrNameLst>
                                          <p:attrName>style.visibility</p:attrName>
                                        </p:attrNameLst>
                                      </p:cBhvr>
                                      <p:to>
                                        <p:strVal val="visible"/>
                                      </p:to>
                                    </p:set>
                                    <p:animEffect transition="in" filter="fade">
                                      <p:cBhvr>
                                        <p:cTn id="52" dur="500"/>
                                        <p:tgtEl>
                                          <p:spTgt spid="239"/>
                                        </p:tgtEl>
                                      </p:cBhvr>
                                    </p:animEffect>
                                  </p:childTnLst>
                                </p:cTn>
                              </p:par>
                            </p:childTnLst>
                          </p:cTn>
                        </p:par>
                      </p:childTnLst>
                    </p:cTn>
                  </p:par>
                </p:childTnLst>
              </p:cTn>
              <p:nextCondLst>
                <p:cond evt="onClick" delay="0">
                  <p:tgtEl>
                    <p:spTgt spid="6"/>
                  </p:tgtEl>
                </p:cond>
              </p:nextCondLst>
            </p:seq>
            <p:audio>
              <p:cMediaNode vol="80000">
                <p:cTn id="53" fill="hold" display="0">
                  <p:stCondLst>
                    <p:cond delay="indefinite"/>
                  </p:stCondLst>
                  <p:endCondLst>
                    <p:cond evt="onStopAudio" delay="0">
                      <p:tgtEl>
                        <p:sldTgt/>
                      </p:tgtEl>
                    </p:cond>
                  </p:endCondLst>
                </p:cTn>
                <p:tgtEl>
                  <p:spTgt spid="181"/>
                </p:tgtEl>
              </p:cMediaNode>
            </p:audio>
            <p:audio>
              <p:cMediaNode vol="80000">
                <p:cTn id="54" fill="hold" display="0">
                  <p:stCondLst>
                    <p:cond delay="indefinite"/>
                  </p:stCondLst>
                  <p:endCondLst>
                    <p:cond evt="onStopAudio" delay="0">
                      <p:tgtEl>
                        <p:sldTgt/>
                      </p:tgtEl>
                    </p:cond>
                  </p:endCondLst>
                </p:cTn>
                <p:tgtEl>
                  <p:spTgt spid="182"/>
                </p:tgtEl>
              </p:cMediaNode>
            </p:audio>
            <p:audio>
              <p:cMediaNode vol="80000">
                <p:cTn id="55" fill="hold" display="0">
                  <p:stCondLst>
                    <p:cond delay="indefinite"/>
                  </p:stCondLst>
                  <p:endCondLst>
                    <p:cond evt="onStopAudio" delay="0">
                      <p:tgtEl>
                        <p:sldTgt/>
                      </p:tgtEl>
                    </p:cond>
                  </p:endCondLst>
                </p:cTn>
                <p:tgtEl>
                  <p:spTgt spid="183"/>
                </p:tgtEl>
              </p:cMediaNode>
            </p:audio>
            <p:audio>
              <p:cMediaNode vol="80000">
                <p:cTn id="56" fill="hold" display="0">
                  <p:stCondLst>
                    <p:cond delay="indefinite"/>
                  </p:stCondLst>
                  <p:endCondLst>
                    <p:cond evt="onStopAudio" delay="0">
                      <p:tgtEl>
                        <p:sldTgt/>
                      </p:tgtEl>
                    </p:cond>
                  </p:endCondLst>
                </p:cTn>
                <p:tgtEl>
                  <p:spTgt spid="223"/>
                </p:tgtEl>
              </p:cMediaNode>
            </p:audio>
            <p:audio>
              <p:cMediaNode vol="80000">
                <p:cTn id="57" fill="hold" display="0">
                  <p:stCondLst>
                    <p:cond delay="indefinite"/>
                  </p:stCondLst>
                  <p:endCondLst>
                    <p:cond evt="onStopAudio" delay="0">
                      <p:tgtEl>
                        <p:sldTgt/>
                      </p:tgtEl>
                    </p:cond>
                  </p:endCondLst>
                </p:cTn>
                <p:tgtEl>
                  <p:spTgt spid="22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31;p5">
            <a:extLst>
              <a:ext uri="{FF2B5EF4-FFF2-40B4-BE49-F238E27FC236}">
                <a16:creationId xmlns:a16="http://schemas.microsoft.com/office/drawing/2014/main" id="{BE1AB2F1-7175-4934-A18A-2843C677CD6C}"/>
              </a:ext>
            </a:extLst>
          </p:cNvPr>
          <p:cNvSpPr/>
          <p:nvPr/>
        </p:nvSpPr>
        <p:spPr>
          <a:xfrm>
            <a:off x="159991" y="1534084"/>
            <a:ext cx="12197820" cy="3450373"/>
          </a:xfrm>
          <a:custGeom>
            <a:avLst/>
            <a:gdLst/>
            <a:ahLst/>
            <a:cxnLst/>
            <a:rect l="l" t="t" r="r" b="b"/>
            <a:pathLst>
              <a:path w="6852708" h="3450373" extrusionOk="0">
                <a:moveTo>
                  <a:pt x="0" y="902434"/>
                </a:moveTo>
                <a:lnTo>
                  <a:pt x="0" y="3097305"/>
                </a:lnTo>
                <a:cubicBezTo>
                  <a:pt x="94725" y="3135901"/>
                  <a:pt x="201175" y="3157066"/>
                  <a:pt x="316236" y="3157066"/>
                </a:cubicBezTo>
                <a:cubicBezTo>
                  <a:pt x="659551" y="3157066"/>
                  <a:pt x="992179" y="2969068"/>
                  <a:pt x="1199579" y="2690391"/>
                </a:cubicBezTo>
                <a:cubicBezTo>
                  <a:pt x="1313707" y="2800160"/>
                  <a:pt x="1473069" y="2866146"/>
                  <a:pt x="1659408" y="2866146"/>
                </a:cubicBezTo>
                <a:cubicBezTo>
                  <a:pt x="1765754" y="2866146"/>
                  <a:pt x="1870854" y="2844670"/>
                  <a:pt x="1969937" y="2805866"/>
                </a:cubicBezTo>
                <a:cubicBezTo>
                  <a:pt x="2109380" y="2981622"/>
                  <a:pt x="2328711" y="3090976"/>
                  <a:pt x="2592967" y="3090976"/>
                </a:cubicBezTo>
                <a:cubicBezTo>
                  <a:pt x="2741748" y="3090976"/>
                  <a:pt x="2888557" y="3056323"/>
                  <a:pt x="3024472" y="2994591"/>
                </a:cubicBezTo>
                <a:cubicBezTo>
                  <a:pt x="3045637" y="3006730"/>
                  <a:pt x="3067529" y="3018039"/>
                  <a:pt x="3090043" y="3028518"/>
                </a:cubicBezTo>
                <a:cubicBezTo>
                  <a:pt x="3237163" y="3284681"/>
                  <a:pt x="3514180" y="3450373"/>
                  <a:pt x="3859259" y="3450373"/>
                </a:cubicBezTo>
                <a:cubicBezTo>
                  <a:pt x="4212534" y="3450373"/>
                  <a:pt x="4555953" y="3276589"/>
                  <a:pt x="4794479" y="3009946"/>
                </a:cubicBezTo>
                <a:cubicBezTo>
                  <a:pt x="4897816" y="3061926"/>
                  <a:pt x="5018064" y="3090976"/>
                  <a:pt x="5150141" y="3090976"/>
                </a:cubicBezTo>
                <a:cubicBezTo>
                  <a:pt x="5399975" y="3090976"/>
                  <a:pt x="5643999" y="2987225"/>
                  <a:pt x="5834177" y="2820392"/>
                </a:cubicBezTo>
                <a:cubicBezTo>
                  <a:pt x="5947163" y="2893952"/>
                  <a:pt x="6086190" y="2936179"/>
                  <a:pt x="6242648" y="2936179"/>
                </a:cubicBezTo>
                <a:cubicBezTo>
                  <a:pt x="6462498" y="2936179"/>
                  <a:pt x="6677472" y="2852866"/>
                  <a:pt x="6852709" y="2716121"/>
                </a:cubicBezTo>
                <a:lnTo>
                  <a:pt x="6852709" y="301296"/>
                </a:lnTo>
                <a:cubicBezTo>
                  <a:pt x="6694383" y="360019"/>
                  <a:pt x="6557846" y="485144"/>
                  <a:pt x="6486465" y="639942"/>
                </a:cubicBezTo>
                <a:cubicBezTo>
                  <a:pt x="6421412" y="613589"/>
                  <a:pt x="6348475" y="599167"/>
                  <a:pt x="6269520" y="599167"/>
                </a:cubicBezTo>
                <a:cubicBezTo>
                  <a:pt x="6038879" y="599167"/>
                  <a:pt x="5815294" y="722321"/>
                  <a:pt x="5671805" y="906480"/>
                </a:cubicBezTo>
                <a:cubicBezTo>
                  <a:pt x="5578221" y="839768"/>
                  <a:pt x="5460047" y="801068"/>
                  <a:pt x="5326103" y="801068"/>
                </a:cubicBezTo>
                <a:cubicBezTo>
                  <a:pt x="5097019" y="801068"/>
                  <a:pt x="4874368" y="914054"/>
                  <a:pt x="4720089" y="1087320"/>
                </a:cubicBezTo>
                <a:cubicBezTo>
                  <a:pt x="4717080" y="1087112"/>
                  <a:pt x="4713967" y="1087009"/>
                  <a:pt x="4710959" y="1086905"/>
                </a:cubicBezTo>
                <a:cubicBezTo>
                  <a:pt x="4726418" y="1051007"/>
                  <a:pt x="4737934" y="1013449"/>
                  <a:pt x="4744678" y="974749"/>
                </a:cubicBezTo>
                <a:cubicBezTo>
                  <a:pt x="4788980" y="724085"/>
                  <a:pt x="4621628" y="520834"/>
                  <a:pt x="4370964" y="520834"/>
                </a:cubicBezTo>
                <a:cubicBezTo>
                  <a:pt x="4365257" y="520834"/>
                  <a:pt x="4359655" y="520938"/>
                  <a:pt x="4353948" y="521146"/>
                </a:cubicBezTo>
                <a:cubicBezTo>
                  <a:pt x="4353015" y="224830"/>
                  <a:pt x="4133683" y="0"/>
                  <a:pt x="3822012" y="0"/>
                </a:cubicBezTo>
                <a:cubicBezTo>
                  <a:pt x="3510445" y="0"/>
                  <a:pt x="3211744" y="224727"/>
                  <a:pt x="3106020" y="520834"/>
                </a:cubicBezTo>
                <a:cubicBezTo>
                  <a:pt x="2891877" y="522702"/>
                  <a:pt x="2687278" y="676151"/>
                  <a:pt x="2612265" y="878986"/>
                </a:cubicBezTo>
                <a:cubicBezTo>
                  <a:pt x="2541091" y="829496"/>
                  <a:pt x="2451969" y="800965"/>
                  <a:pt x="2351122" y="800965"/>
                </a:cubicBezTo>
                <a:cubicBezTo>
                  <a:pt x="2114982" y="800965"/>
                  <a:pt x="1887766" y="957422"/>
                  <a:pt x="1784844" y="1172293"/>
                </a:cubicBezTo>
                <a:cubicBezTo>
                  <a:pt x="1723215" y="1107344"/>
                  <a:pt x="1638969" y="1063042"/>
                  <a:pt x="1539886" y="1048828"/>
                </a:cubicBezTo>
                <a:cubicBezTo>
                  <a:pt x="1540197" y="1047168"/>
                  <a:pt x="1540508" y="1045508"/>
                  <a:pt x="1540819" y="1043848"/>
                </a:cubicBezTo>
                <a:cubicBezTo>
                  <a:pt x="1591865" y="755003"/>
                  <a:pt x="1399094" y="520731"/>
                  <a:pt x="1110145" y="520731"/>
                </a:cubicBezTo>
                <a:cubicBezTo>
                  <a:pt x="884900" y="520731"/>
                  <a:pt x="667747" y="663078"/>
                  <a:pt x="558808" y="862801"/>
                </a:cubicBezTo>
                <a:cubicBezTo>
                  <a:pt x="492925" y="823375"/>
                  <a:pt x="413451" y="800965"/>
                  <a:pt x="324743" y="800965"/>
                </a:cubicBezTo>
                <a:cubicBezTo>
                  <a:pt x="209890" y="801068"/>
                  <a:pt x="97008" y="838730"/>
                  <a:pt x="0" y="902434"/>
                </a:cubicBezTo>
                <a:close/>
              </a:path>
            </a:pathLst>
          </a:custGeom>
          <a:solidFill>
            <a:srgbClr val="6CC8E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8" name="Google Shape;132;p5">
            <a:extLst>
              <a:ext uri="{FF2B5EF4-FFF2-40B4-BE49-F238E27FC236}">
                <a16:creationId xmlns:a16="http://schemas.microsoft.com/office/drawing/2014/main" id="{B6D4E024-905E-41EA-B520-AF4113AA69CC}"/>
              </a:ext>
            </a:extLst>
          </p:cNvPr>
          <p:cNvSpPr/>
          <p:nvPr/>
        </p:nvSpPr>
        <p:spPr>
          <a:xfrm>
            <a:off x="160197" y="2743831"/>
            <a:ext cx="12197635" cy="2240522"/>
          </a:xfrm>
          <a:custGeom>
            <a:avLst/>
            <a:gdLst/>
            <a:ahLst/>
            <a:cxnLst/>
            <a:rect l="l" t="t" r="r" b="b"/>
            <a:pathLst>
              <a:path w="6852604" h="2240522" extrusionOk="0">
                <a:moveTo>
                  <a:pt x="6852605" y="349644"/>
                </a:moveTo>
                <a:lnTo>
                  <a:pt x="6852605" y="1716264"/>
                </a:lnTo>
                <a:lnTo>
                  <a:pt x="6852605" y="1887455"/>
                </a:lnTo>
                <a:cubicBezTo>
                  <a:pt x="6757880" y="1926050"/>
                  <a:pt x="6651430" y="1947216"/>
                  <a:pt x="6536370" y="1947216"/>
                </a:cubicBezTo>
                <a:cubicBezTo>
                  <a:pt x="6193054" y="1947216"/>
                  <a:pt x="5860426" y="1759217"/>
                  <a:pt x="5653026" y="1480540"/>
                </a:cubicBezTo>
                <a:cubicBezTo>
                  <a:pt x="5538899" y="1590309"/>
                  <a:pt x="5379536" y="1656295"/>
                  <a:pt x="5193197" y="1656295"/>
                </a:cubicBezTo>
                <a:cubicBezTo>
                  <a:pt x="5086852" y="1656295"/>
                  <a:pt x="4981751" y="1634819"/>
                  <a:pt x="4882668" y="1596016"/>
                </a:cubicBezTo>
                <a:cubicBezTo>
                  <a:pt x="4743225" y="1771771"/>
                  <a:pt x="4523894" y="1881126"/>
                  <a:pt x="4259638" y="1881126"/>
                </a:cubicBezTo>
                <a:cubicBezTo>
                  <a:pt x="4110857" y="1881126"/>
                  <a:pt x="3964049" y="1846472"/>
                  <a:pt x="3828134" y="1784740"/>
                </a:cubicBezTo>
                <a:cubicBezTo>
                  <a:pt x="3806968" y="1796879"/>
                  <a:pt x="3785077" y="1808188"/>
                  <a:pt x="3762563" y="1818667"/>
                </a:cubicBezTo>
                <a:cubicBezTo>
                  <a:pt x="3615442" y="2074830"/>
                  <a:pt x="3338321" y="2240522"/>
                  <a:pt x="2993346" y="2240522"/>
                </a:cubicBezTo>
                <a:cubicBezTo>
                  <a:pt x="2640071" y="2240522"/>
                  <a:pt x="2296652" y="2066738"/>
                  <a:pt x="2058126" y="1800095"/>
                </a:cubicBezTo>
                <a:cubicBezTo>
                  <a:pt x="1954789" y="1852075"/>
                  <a:pt x="1834541" y="1881126"/>
                  <a:pt x="1702465" y="1881126"/>
                </a:cubicBezTo>
                <a:cubicBezTo>
                  <a:pt x="1452527" y="1881126"/>
                  <a:pt x="1208606" y="1777374"/>
                  <a:pt x="1018429" y="1610541"/>
                </a:cubicBezTo>
                <a:cubicBezTo>
                  <a:pt x="905547" y="1684101"/>
                  <a:pt x="766415" y="1726328"/>
                  <a:pt x="610061" y="1726328"/>
                </a:cubicBezTo>
                <a:cubicBezTo>
                  <a:pt x="390211" y="1726328"/>
                  <a:pt x="175237" y="1643015"/>
                  <a:pt x="0" y="1506270"/>
                </a:cubicBezTo>
                <a:lnTo>
                  <a:pt x="0" y="740996"/>
                </a:lnTo>
                <a:cubicBezTo>
                  <a:pt x="176793" y="600205"/>
                  <a:pt x="395191" y="514195"/>
                  <a:pt x="618673" y="514195"/>
                </a:cubicBezTo>
                <a:cubicBezTo>
                  <a:pt x="775027" y="514195"/>
                  <a:pt x="914158" y="556421"/>
                  <a:pt x="1027040" y="629982"/>
                </a:cubicBezTo>
                <a:cubicBezTo>
                  <a:pt x="1217217" y="463149"/>
                  <a:pt x="1461138" y="359397"/>
                  <a:pt x="1711076" y="359397"/>
                </a:cubicBezTo>
                <a:cubicBezTo>
                  <a:pt x="1843152" y="359397"/>
                  <a:pt x="1963401" y="388447"/>
                  <a:pt x="2066738" y="440427"/>
                </a:cubicBezTo>
                <a:cubicBezTo>
                  <a:pt x="2305263" y="173784"/>
                  <a:pt x="2648682" y="0"/>
                  <a:pt x="3001957" y="0"/>
                </a:cubicBezTo>
                <a:cubicBezTo>
                  <a:pt x="3347036" y="0"/>
                  <a:pt x="3624054" y="165692"/>
                  <a:pt x="3771174" y="421959"/>
                </a:cubicBezTo>
                <a:cubicBezTo>
                  <a:pt x="3793688" y="432334"/>
                  <a:pt x="3815580" y="443643"/>
                  <a:pt x="3836745" y="455886"/>
                </a:cubicBezTo>
                <a:cubicBezTo>
                  <a:pt x="3972660" y="394257"/>
                  <a:pt x="4119469" y="359501"/>
                  <a:pt x="4268249" y="359501"/>
                </a:cubicBezTo>
                <a:cubicBezTo>
                  <a:pt x="4532505" y="359501"/>
                  <a:pt x="4751837" y="468751"/>
                  <a:pt x="4891279" y="644611"/>
                </a:cubicBezTo>
                <a:cubicBezTo>
                  <a:pt x="4990363" y="605807"/>
                  <a:pt x="5095463" y="584331"/>
                  <a:pt x="5201809" y="584331"/>
                </a:cubicBezTo>
                <a:cubicBezTo>
                  <a:pt x="5388147" y="584331"/>
                  <a:pt x="5547510" y="650317"/>
                  <a:pt x="5661637" y="760086"/>
                </a:cubicBezTo>
                <a:cubicBezTo>
                  <a:pt x="5869037" y="481409"/>
                  <a:pt x="6201666" y="293410"/>
                  <a:pt x="6544981" y="293410"/>
                </a:cubicBezTo>
                <a:cubicBezTo>
                  <a:pt x="6656514" y="293410"/>
                  <a:pt x="6759955" y="313227"/>
                  <a:pt x="6852605" y="349644"/>
                </a:cubicBezTo>
                <a:close/>
              </a:path>
            </a:pathLst>
          </a:custGeom>
          <a:solidFill>
            <a:srgbClr val="92D3E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9" name="Google Shape;133;p5">
            <a:extLst>
              <a:ext uri="{FF2B5EF4-FFF2-40B4-BE49-F238E27FC236}">
                <a16:creationId xmlns:a16="http://schemas.microsoft.com/office/drawing/2014/main" id="{B969B5FE-ABD5-4158-AB88-B65FB9E24257}"/>
              </a:ext>
            </a:extLst>
          </p:cNvPr>
          <p:cNvSpPr/>
          <p:nvPr/>
        </p:nvSpPr>
        <p:spPr>
          <a:xfrm>
            <a:off x="159991" y="3466531"/>
            <a:ext cx="12194349" cy="3387370"/>
          </a:xfrm>
          <a:custGeom>
            <a:avLst/>
            <a:gdLst/>
            <a:ahLst/>
            <a:cxnLst/>
            <a:rect l="l" t="t" r="r" b="b"/>
            <a:pathLst>
              <a:path w="6860393" h="3430248" extrusionOk="0">
                <a:moveTo>
                  <a:pt x="0" y="0"/>
                </a:moveTo>
                <a:lnTo>
                  <a:pt x="6860394" y="0"/>
                </a:lnTo>
                <a:lnTo>
                  <a:pt x="6860394" y="3430249"/>
                </a:lnTo>
                <a:lnTo>
                  <a:pt x="0" y="3430249"/>
                </a:lnTo>
                <a:close/>
              </a:path>
            </a:pathLst>
          </a:custGeom>
          <a:solidFill>
            <a:srgbClr val="3B9AC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0" name="Google Shape;134;p5">
            <a:extLst>
              <a:ext uri="{FF2B5EF4-FFF2-40B4-BE49-F238E27FC236}">
                <a16:creationId xmlns:a16="http://schemas.microsoft.com/office/drawing/2014/main" id="{49CA1922-396C-45A6-AF5D-0DBE9F2C7F23}"/>
              </a:ext>
            </a:extLst>
          </p:cNvPr>
          <p:cNvSpPr/>
          <p:nvPr/>
        </p:nvSpPr>
        <p:spPr>
          <a:xfrm>
            <a:off x="159991" y="4749421"/>
            <a:ext cx="12194349" cy="737910"/>
          </a:xfrm>
          <a:custGeom>
            <a:avLst/>
            <a:gdLst/>
            <a:ahLst/>
            <a:cxnLst/>
            <a:rect l="l" t="t" r="r" b="b"/>
            <a:pathLst>
              <a:path w="6860393" h="576492" extrusionOk="0">
                <a:moveTo>
                  <a:pt x="0" y="133463"/>
                </a:moveTo>
                <a:lnTo>
                  <a:pt x="0" y="430990"/>
                </a:lnTo>
                <a:cubicBezTo>
                  <a:pt x="7909" y="430782"/>
                  <a:pt x="15194" y="430366"/>
                  <a:pt x="21750" y="429845"/>
                </a:cubicBezTo>
                <a:cubicBezTo>
                  <a:pt x="401698" y="400290"/>
                  <a:pt x="350393" y="460441"/>
                  <a:pt x="684343" y="526628"/>
                </a:cubicBezTo>
                <a:cubicBezTo>
                  <a:pt x="860632" y="559721"/>
                  <a:pt x="980517" y="562322"/>
                  <a:pt x="1159408" y="542758"/>
                </a:cubicBezTo>
                <a:cubicBezTo>
                  <a:pt x="1451835" y="510809"/>
                  <a:pt x="1721889" y="561281"/>
                  <a:pt x="2023370" y="563155"/>
                </a:cubicBezTo>
                <a:cubicBezTo>
                  <a:pt x="2213812" y="564404"/>
                  <a:pt x="2405712" y="568150"/>
                  <a:pt x="2596050" y="567213"/>
                </a:cubicBezTo>
                <a:cubicBezTo>
                  <a:pt x="2714478" y="567006"/>
                  <a:pt x="2830616" y="569086"/>
                  <a:pt x="2948940" y="572105"/>
                </a:cubicBezTo>
                <a:cubicBezTo>
                  <a:pt x="3435452" y="583656"/>
                  <a:pt x="3921132" y="568462"/>
                  <a:pt x="4407228" y="570960"/>
                </a:cubicBezTo>
                <a:cubicBezTo>
                  <a:pt x="4926937" y="575435"/>
                  <a:pt x="5460591" y="540156"/>
                  <a:pt x="5981758" y="519863"/>
                </a:cubicBezTo>
                <a:cubicBezTo>
                  <a:pt x="6309464" y="507271"/>
                  <a:pt x="6548818" y="455030"/>
                  <a:pt x="6860394" y="427556"/>
                </a:cubicBezTo>
                <a:lnTo>
                  <a:pt x="6860394" y="144598"/>
                </a:lnTo>
                <a:cubicBezTo>
                  <a:pt x="6755911" y="124305"/>
                  <a:pt x="6647161" y="115668"/>
                  <a:pt x="6527276" y="127323"/>
                </a:cubicBezTo>
                <a:cubicBezTo>
                  <a:pt x="6264924" y="152611"/>
                  <a:pt x="6037954" y="173425"/>
                  <a:pt x="5776955" y="125658"/>
                </a:cubicBezTo>
                <a:cubicBezTo>
                  <a:pt x="5665083" y="104637"/>
                  <a:pt x="5559143" y="81014"/>
                  <a:pt x="5448624" y="57390"/>
                </a:cubicBezTo>
                <a:cubicBezTo>
                  <a:pt x="5046198" y="-16601"/>
                  <a:pt x="4941090" y="143245"/>
                  <a:pt x="4544388" y="75810"/>
                </a:cubicBezTo>
                <a:cubicBezTo>
                  <a:pt x="4393075" y="50418"/>
                  <a:pt x="4253001" y="43237"/>
                  <a:pt x="4097733" y="49065"/>
                </a:cubicBezTo>
                <a:cubicBezTo>
                  <a:pt x="3871596" y="57494"/>
                  <a:pt x="3758684" y="62177"/>
                  <a:pt x="3530153" y="50002"/>
                </a:cubicBezTo>
                <a:cubicBezTo>
                  <a:pt x="3364479" y="41156"/>
                  <a:pt x="3213478" y="12850"/>
                  <a:pt x="3062997" y="7126"/>
                </a:cubicBezTo>
                <a:cubicBezTo>
                  <a:pt x="2602086" y="-10149"/>
                  <a:pt x="2660155" y="-1303"/>
                  <a:pt x="2240662" y="93606"/>
                </a:cubicBezTo>
                <a:cubicBezTo>
                  <a:pt x="1735001" y="198817"/>
                  <a:pt x="1726884" y="-79353"/>
                  <a:pt x="1209360" y="123056"/>
                </a:cubicBezTo>
                <a:cubicBezTo>
                  <a:pt x="836801" y="275722"/>
                  <a:pt x="878740" y="164371"/>
                  <a:pt x="539898" y="65820"/>
                </a:cubicBezTo>
                <a:cubicBezTo>
                  <a:pt x="308766" y="5773"/>
                  <a:pt x="159430" y="69670"/>
                  <a:pt x="0" y="133463"/>
                </a:cubicBezTo>
                <a:close/>
              </a:path>
            </a:pathLst>
          </a:custGeom>
          <a:solidFill>
            <a:srgbClr val="5EB3E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 name="Google Shape;135;p5">
            <a:extLst>
              <a:ext uri="{FF2B5EF4-FFF2-40B4-BE49-F238E27FC236}">
                <a16:creationId xmlns:a16="http://schemas.microsoft.com/office/drawing/2014/main" id="{BA0ED8AB-F2C5-406A-88E7-3A3899170237}"/>
              </a:ext>
            </a:extLst>
          </p:cNvPr>
          <p:cNvSpPr/>
          <p:nvPr/>
        </p:nvSpPr>
        <p:spPr>
          <a:xfrm>
            <a:off x="159991" y="3799975"/>
            <a:ext cx="12194533" cy="578327"/>
          </a:xfrm>
          <a:custGeom>
            <a:avLst/>
            <a:gdLst/>
            <a:ahLst/>
            <a:cxnLst/>
            <a:rect l="l" t="t" r="r" b="b"/>
            <a:pathLst>
              <a:path w="6860497" h="579776" extrusionOk="0">
                <a:moveTo>
                  <a:pt x="0" y="18533"/>
                </a:moveTo>
                <a:lnTo>
                  <a:pt x="0" y="460609"/>
                </a:lnTo>
                <a:cubicBezTo>
                  <a:pt x="422511" y="521488"/>
                  <a:pt x="735960" y="461337"/>
                  <a:pt x="1159200" y="525130"/>
                </a:cubicBezTo>
                <a:cubicBezTo>
                  <a:pt x="1721369" y="609945"/>
                  <a:pt x="1705342" y="589235"/>
                  <a:pt x="2256896" y="509624"/>
                </a:cubicBezTo>
                <a:cubicBezTo>
                  <a:pt x="2521330" y="469246"/>
                  <a:pt x="2684715" y="448953"/>
                  <a:pt x="2961012" y="448329"/>
                </a:cubicBezTo>
                <a:cubicBezTo>
                  <a:pt x="3362710" y="434176"/>
                  <a:pt x="3591032" y="321992"/>
                  <a:pt x="4008860" y="372464"/>
                </a:cubicBezTo>
                <a:cubicBezTo>
                  <a:pt x="4379754" y="417317"/>
                  <a:pt x="4701008" y="406390"/>
                  <a:pt x="5066075" y="446976"/>
                </a:cubicBezTo>
                <a:cubicBezTo>
                  <a:pt x="5402834" y="486001"/>
                  <a:pt x="5286072" y="548025"/>
                  <a:pt x="5658735" y="494847"/>
                </a:cubicBezTo>
                <a:cubicBezTo>
                  <a:pt x="6193638" y="418566"/>
                  <a:pt x="6524674" y="390676"/>
                  <a:pt x="6860498" y="392965"/>
                </a:cubicBezTo>
                <a:lnTo>
                  <a:pt x="6860498" y="243942"/>
                </a:lnTo>
                <a:cubicBezTo>
                  <a:pt x="6736138" y="238322"/>
                  <a:pt x="6611362" y="235512"/>
                  <a:pt x="6483152" y="235512"/>
                </a:cubicBezTo>
                <a:cubicBezTo>
                  <a:pt x="6098729" y="235720"/>
                  <a:pt x="5685584" y="278908"/>
                  <a:pt x="5312297" y="252579"/>
                </a:cubicBezTo>
                <a:cubicBezTo>
                  <a:pt x="5266299" y="249457"/>
                  <a:pt x="5220406" y="246335"/>
                  <a:pt x="5174408" y="243525"/>
                </a:cubicBezTo>
                <a:cubicBezTo>
                  <a:pt x="4593611" y="207935"/>
                  <a:pt x="4460406" y="390988"/>
                  <a:pt x="3887622" y="155485"/>
                </a:cubicBezTo>
                <a:cubicBezTo>
                  <a:pt x="3718618" y="85968"/>
                  <a:pt x="3776375" y="94918"/>
                  <a:pt x="3922485" y="141020"/>
                </a:cubicBezTo>
                <a:cubicBezTo>
                  <a:pt x="4275791" y="252371"/>
                  <a:pt x="4410038" y="218341"/>
                  <a:pt x="4762304" y="161313"/>
                </a:cubicBezTo>
                <a:cubicBezTo>
                  <a:pt x="4983237" y="125514"/>
                  <a:pt x="5012480" y="132902"/>
                  <a:pt x="5232165" y="126867"/>
                </a:cubicBezTo>
                <a:cubicBezTo>
                  <a:pt x="5054939" y="92212"/>
                  <a:pt x="4960759" y="107822"/>
                  <a:pt x="4788112" y="134880"/>
                </a:cubicBezTo>
                <a:cubicBezTo>
                  <a:pt x="4488712" y="181814"/>
                  <a:pt x="4513480" y="154132"/>
                  <a:pt x="4240617" y="142373"/>
                </a:cubicBezTo>
                <a:cubicBezTo>
                  <a:pt x="3940072" y="129364"/>
                  <a:pt x="4013751" y="108031"/>
                  <a:pt x="3750254" y="43926"/>
                </a:cubicBezTo>
                <a:cubicBezTo>
                  <a:pt x="3498309" y="-17266"/>
                  <a:pt x="3122732" y="59015"/>
                  <a:pt x="2891079" y="135192"/>
                </a:cubicBezTo>
                <a:cubicBezTo>
                  <a:pt x="2660883" y="215219"/>
                  <a:pt x="2647875" y="244254"/>
                  <a:pt x="2375636" y="290876"/>
                </a:cubicBezTo>
                <a:cubicBezTo>
                  <a:pt x="2220785" y="314499"/>
                  <a:pt x="2070408" y="332502"/>
                  <a:pt x="1912435" y="344470"/>
                </a:cubicBezTo>
                <a:cubicBezTo>
                  <a:pt x="1499498" y="375794"/>
                  <a:pt x="1222785" y="300034"/>
                  <a:pt x="818173" y="266733"/>
                </a:cubicBezTo>
                <a:cubicBezTo>
                  <a:pt x="812241" y="266212"/>
                  <a:pt x="328747" y="244983"/>
                  <a:pt x="457582" y="199609"/>
                </a:cubicBezTo>
                <a:cubicBezTo>
                  <a:pt x="687361" y="118541"/>
                  <a:pt x="1197184" y="138418"/>
                  <a:pt x="1468902" y="137898"/>
                </a:cubicBezTo>
                <a:cubicBezTo>
                  <a:pt x="1779750" y="137377"/>
                  <a:pt x="2893785" y="54124"/>
                  <a:pt x="1841149" y="18533"/>
                </a:cubicBezTo>
                <a:cubicBezTo>
                  <a:pt x="1473690" y="6045"/>
                  <a:pt x="1052844" y="-5610"/>
                  <a:pt x="688402" y="2923"/>
                </a:cubicBezTo>
                <a:cubicBezTo>
                  <a:pt x="452586" y="8647"/>
                  <a:pt x="225721" y="14474"/>
                  <a:pt x="0" y="18533"/>
                </a:cubicBezTo>
                <a:close/>
              </a:path>
            </a:pathLst>
          </a:custGeom>
          <a:solidFill>
            <a:srgbClr val="5EB3E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 name="Google Shape;136;p5">
            <a:extLst>
              <a:ext uri="{FF2B5EF4-FFF2-40B4-BE49-F238E27FC236}">
                <a16:creationId xmlns:a16="http://schemas.microsoft.com/office/drawing/2014/main" id="{1A1451DC-D46E-463D-9956-E8C03B88F2EA}"/>
              </a:ext>
            </a:extLst>
          </p:cNvPr>
          <p:cNvSpPr/>
          <p:nvPr/>
        </p:nvSpPr>
        <p:spPr>
          <a:xfrm>
            <a:off x="159991" y="3430248"/>
            <a:ext cx="12194349" cy="199960"/>
          </a:xfrm>
          <a:custGeom>
            <a:avLst/>
            <a:gdLst/>
            <a:ahLst/>
            <a:cxnLst/>
            <a:rect l="l" t="t" r="r" b="b"/>
            <a:pathLst>
              <a:path w="6860393" h="104691" extrusionOk="0">
                <a:moveTo>
                  <a:pt x="0" y="0"/>
                </a:moveTo>
                <a:lnTo>
                  <a:pt x="6860394" y="0"/>
                </a:lnTo>
                <a:lnTo>
                  <a:pt x="6860394" y="104691"/>
                </a:lnTo>
                <a:lnTo>
                  <a:pt x="0" y="104691"/>
                </a:lnTo>
                <a:close/>
              </a:path>
            </a:pathLst>
          </a:custGeom>
          <a:solidFill>
            <a:srgbClr val="2181B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3" name="Google Shape;137;p5">
            <a:extLst>
              <a:ext uri="{FF2B5EF4-FFF2-40B4-BE49-F238E27FC236}">
                <a16:creationId xmlns:a16="http://schemas.microsoft.com/office/drawing/2014/main" id="{A6F5C1BC-B6C3-4CB0-8F8F-3CF3A5F07F07}"/>
              </a:ext>
            </a:extLst>
          </p:cNvPr>
          <p:cNvSpPr/>
          <p:nvPr/>
        </p:nvSpPr>
        <p:spPr>
          <a:xfrm>
            <a:off x="159991" y="5669997"/>
            <a:ext cx="12186015" cy="1186838"/>
          </a:xfrm>
          <a:custGeom>
            <a:avLst/>
            <a:gdLst/>
            <a:ahLst/>
            <a:cxnLst/>
            <a:rect l="l" t="t" r="r" b="b"/>
            <a:pathLst>
              <a:path w="6281451" h="2792561" extrusionOk="0">
                <a:moveTo>
                  <a:pt x="6281452" y="400263"/>
                </a:moveTo>
                <a:lnTo>
                  <a:pt x="6281452" y="2792562"/>
                </a:lnTo>
                <a:lnTo>
                  <a:pt x="0" y="2792562"/>
                </a:lnTo>
                <a:lnTo>
                  <a:pt x="0" y="483988"/>
                </a:lnTo>
                <a:lnTo>
                  <a:pt x="791242" y="282439"/>
                </a:lnTo>
                <a:cubicBezTo>
                  <a:pt x="1210532" y="175663"/>
                  <a:pt x="1598390" y="164519"/>
                  <a:pt x="2011966" y="249196"/>
                </a:cubicBezTo>
                <a:cubicBezTo>
                  <a:pt x="2483930" y="345875"/>
                  <a:pt x="2906268" y="335398"/>
                  <a:pt x="3370612" y="215573"/>
                </a:cubicBezTo>
                <a:lnTo>
                  <a:pt x="3811905" y="101654"/>
                </a:lnTo>
                <a:cubicBezTo>
                  <a:pt x="4394168" y="-48650"/>
                  <a:pt x="4932521" y="-32648"/>
                  <a:pt x="5508403" y="152137"/>
                </a:cubicBezTo>
                <a:lnTo>
                  <a:pt x="6281452" y="400263"/>
                </a:lnTo>
                <a:close/>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4" name="Google Shape;139;p5">
            <a:extLst>
              <a:ext uri="{FF2B5EF4-FFF2-40B4-BE49-F238E27FC236}">
                <a16:creationId xmlns:a16="http://schemas.microsoft.com/office/drawing/2014/main" id="{B1F78BA8-9B4A-4EBD-8111-211DCB93DF17}"/>
              </a:ext>
            </a:extLst>
          </p:cNvPr>
          <p:cNvSpPr/>
          <p:nvPr/>
        </p:nvSpPr>
        <p:spPr>
          <a:xfrm>
            <a:off x="894916" y="566241"/>
            <a:ext cx="11066865" cy="5543415"/>
          </a:xfrm>
          <a:prstGeom prst="frame">
            <a:avLst>
              <a:gd name="adj1" fmla="val 3598"/>
            </a:avLst>
          </a:prstGeom>
          <a:solidFill>
            <a:srgbClr val="FCD19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40;p5">
            <a:extLst>
              <a:ext uri="{FF2B5EF4-FFF2-40B4-BE49-F238E27FC236}">
                <a16:creationId xmlns:a16="http://schemas.microsoft.com/office/drawing/2014/main" id="{2970374B-FB5B-4EA5-A8D6-4D7C92B3A4FB}"/>
              </a:ext>
            </a:extLst>
          </p:cNvPr>
          <p:cNvSpPr/>
          <p:nvPr/>
        </p:nvSpPr>
        <p:spPr>
          <a:xfrm>
            <a:off x="159991" y="5965350"/>
            <a:ext cx="12186015" cy="891678"/>
          </a:xfrm>
          <a:custGeom>
            <a:avLst/>
            <a:gdLst/>
            <a:ahLst/>
            <a:cxnLst/>
            <a:rect l="l" t="t" r="r" b="b"/>
            <a:pathLst>
              <a:path w="6281451" h="2098067" extrusionOk="0">
                <a:moveTo>
                  <a:pt x="6281452" y="93627"/>
                </a:moveTo>
                <a:lnTo>
                  <a:pt x="6281452" y="2098068"/>
                </a:lnTo>
                <a:lnTo>
                  <a:pt x="0" y="2098068"/>
                </a:lnTo>
                <a:lnTo>
                  <a:pt x="0" y="39715"/>
                </a:lnTo>
                <a:cubicBezTo>
                  <a:pt x="471392" y="-34294"/>
                  <a:pt x="931259" y="-4957"/>
                  <a:pt x="1397889" y="128488"/>
                </a:cubicBezTo>
                <a:cubicBezTo>
                  <a:pt x="2046161" y="314035"/>
                  <a:pt x="2642521" y="319369"/>
                  <a:pt x="3284601" y="145443"/>
                </a:cubicBezTo>
                <a:cubicBezTo>
                  <a:pt x="3778758" y="11521"/>
                  <a:pt x="4280535" y="-2480"/>
                  <a:pt x="4786694" y="103342"/>
                </a:cubicBezTo>
                <a:cubicBezTo>
                  <a:pt x="5309045" y="212499"/>
                  <a:pt x="5783961" y="210213"/>
                  <a:pt x="6281452" y="93627"/>
                </a:cubicBezTo>
                <a:close/>
              </a:path>
            </a:pathLst>
          </a:custGeom>
          <a:solidFill>
            <a:srgbClr val="F9BC6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6" name="Google Shape;141;p5">
            <a:extLst>
              <a:ext uri="{FF2B5EF4-FFF2-40B4-BE49-F238E27FC236}">
                <a16:creationId xmlns:a16="http://schemas.microsoft.com/office/drawing/2014/main" id="{3F3EDF16-33D5-4DF6-9E19-71696BDE9F24}"/>
              </a:ext>
            </a:extLst>
          </p:cNvPr>
          <p:cNvSpPr/>
          <p:nvPr/>
        </p:nvSpPr>
        <p:spPr>
          <a:xfrm>
            <a:off x="159991" y="6175997"/>
            <a:ext cx="12186015" cy="679478"/>
          </a:xfrm>
          <a:custGeom>
            <a:avLst/>
            <a:gdLst/>
            <a:ahLst/>
            <a:cxnLst/>
            <a:rect l="l" t="t" r="r" b="b"/>
            <a:pathLst>
              <a:path w="6281451" h="1598771" extrusionOk="0">
                <a:moveTo>
                  <a:pt x="6281452" y="0"/>
                </a:moveTo>
                <a:lnTo>
                  <a:pt x="6281452" y="1598771"/>
                </a:lnTo>
                <a:lnTo>
                  <a:pt x="0" y="1598771"/>
                </a:lnTo>
                <a:lnTo>
                  <a:pt x="0" y="257461"/>
                </a:lnTo>
                <a:lnTo>
                  <a:pt x="25527" y="265462"/>
                </a:lnTo>
                <a:cubicBezTo>
                  <a:pt x="673418" y="469773"/>
                  <a:pt x="1302544" y="512064"/>
                  <a:pt x="1951292" y="391763"/>
                </a:cubicBezTo>
                <a:cubicBezTo>
                  <a:pt x="2512695" y="287655"/>
                  <a:pt x="3004376" y="287369"/>
                  <a:pt x="3554635" y="390716"/>
                </a:cubicBezTo>
                <a:cubicBezTo>
                  <a:pt x="4254913" y="522256"/>
                  <a:pt x="4928330" y="466344"/>
                  <a:pt x="5642991" y="220027"/>
                </a:cubicBezTo>
                <a:lnTo>
                  <a:pt x="6281452" y="0"/>
                </a:lnTo>
                <a:close/>
              </a:path>
            </a:pathLst>
          </a:custGeom>
          <a:solidFill>
            <a:srgbClr val="E9AA5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7" name="Google Shape;156;p5">
            <a:extLst>
              <a:ext uri="{FF2B5EF4-FFF2-40B4-BE49-F238E27FC236}">
                <a16:creationId xmlns:a16="http://schemas.microsoft.com/office/drawing/2014/main" id="{5122535A-A2F5-4A96-A959-3587B4798FB2}"/>
              </a:ext>
            </a:extLst>
          </p:cNvPr>
          <p:cNvSpPr/>
          <p:nvPr/>
        </p:nvSpPr>
        <p:spPr>
          <a:xfrm>
            <a:off x="159991" y="6463713"/>
            <a:ext cx="12186015" cy="393600"/>
          </a:xfrm>
          <a:custGeom>
            <a:avLst/>
            <a:gdLst/>
            <a:ahLst/>
            <a:cxnLst/>
            <a:rect l="l" t="t" r="r" b="b"/>
            <a:pathLst>
              <a:path w="6281451" h="926118" extrusionOk="0">
                <a:moveTo>
                  <a:pt x="0" y="225079"/>
                </a:moveTo>
                <a:lnTo>
                  <a:pt x="0" y="926119"/>
                </a:lnTo>
                <a:lnTo>
                  <a:pt x="6281452" y="926119"/>
                </a:lnTo>
                <a:lnTo>
                  <a:pt x="6281452" y="272133"/>
                </a:lnTo>
                <a:lnTo>
                  <a:pt x="5490210" y="158785"/>
                </a:lnTo>
                <a:cubicBezTo>
                  <a:pt x="5070920" y="98778"/>
                  <a:pt x="4683062" y="92491"/>
                  <a:pt x="4269486" y="140116"/>
                </a:cubicBezTo>
                <a:cubicBezTo>
                  <a:pt x="3797522" y="194504"/>
                  <a:pt x="3375184" y="188598"/>
                  <a:pt x="2910840" y="121162"/>
                </a:cubicBezTo>
                <a:lnTo>
                  <a:pt x="2469547" y="57153"/>
                </a:lnTo>
                <a:cubicBezTo>
                  <a:pt x="1887284" y="-27333"/>
                  <a:pt x="1348931" y="-18380"/>
                  <a:pt x="773049" y="85538"/>
                </a:cubicBezTo>
                <a:lnTo>
                  <a:pt x="0" y="225079"/>
                </a:lnTo>
                <a:close/>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nvGrpSpPr>
          <p:cNvPr id="18" name="Google Shape;157;p5">
            <a:extLst>
              <a:ext uri="{FF2B5EF4-FFF2-40B4-BE49-F238E27FC236}">
                <a16:creationId xmlns:a16="http://schemas.microsoft.com/office/drawing/2014/main" id="{223C0965-3039-41CF-9C66-7C30FDC36ECE}"/>
              </a:ext>
            </a:extLst>
          </p:cNvPr>
          <p:cNvGrpSpPr/>
          <p:nvPr/>
        </p:nvGrpSpPr>
        <p:grpSpPr>
          <a:xfrm>
            <a:off x="407656" y="5694211"/>
            <a:ext cx="1734707" cy="1138399"/>
            <a:chOff x="975725" y="5557227"/>
            <a:chExt cx="2040352" cy="1338977"/>
          </a:xfrm>
        </p:grpSpPr>
        <p:sp>
          <p:nvSpPr>
            <p:cNvPr id="19" name="Google Shape;158;p5">
              <a:extLst>
                <a:ext uri="{FF2B5EF4-FFF2-40B4-BE49-F238E27FC236}">
                  <a16:creationId xmlns:a16="http://schemas.microsoft.com/office/drawing/2014/main" id="{FDAAB0BC-B49C-4F9C-8E5E-57575BDAC805}"/>
                </a:ext>
              </a:extLst>
            </p:cNvPr>
            <p:cNvSpPr/>
            <p:nvPr/>
          </p:nvSpPr>
          <p:spPr>
            <a:xfrm>
              <a:off x="975725" y="6182246"/>
              <a:ext cx="1228662" cy="290564"/>
            </a:xfrm>
            <a:custGeom>
              <a:avLst/>
              <a:gdLst/>
              <a:ahLst/>
              <a:cxnLst/>
              <a:rect l="l" t="t" r="r" b="b"/>
              <a:pathLst>
                <a:path w="2109291" h="498823" extrusionOk="0">
                  <a:moveTo>
                    <a:pt x="1054646" y="498823"/>
                  </a:moveTo>
                  <a:cubicBezTo>
                    <a:pt x="1635507" y="498823"/>
                    <a:pt x="2109292" y="386772"/>
                    <a:pt x="2109292" y="249412"/>
                  </a:cubicBezTo>
                  <a:cubicBezTo>
                    <a:pt x="2109292" y="112051"/>
                    <a:pt x="1635507" y="0"/>
                    <a:pt x="1054646" y="0"/>
                  </a:cubicBezTo>
                  <a:cubicBezTo>
                    <a:pt x="473785" y="0"/>
                    <a:pt x="0" y="112051"/>
                    <a:pt x="0" y="249412"/>
                  </a:cubicBezTo>
                  <a:cubicBezTo>
                    <a:pt x="0" y="386772"/>
                    <a:pt x="473785" y="498823"/>
                    <a:pt x="1054646" y="498823"/>
                  </a:cubicBezTo>
                  <a:close/>
                </a:path>
              </a:pathLst>
            </a:custGeom>
            <a:solidFill>
              <a:srgbClr val="E9AA5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nvGrpSpPr>
            <p:cNvPr id="20" name="Google Shape;159;p5">
              <a:extLst>
                <a:ext uri="{FF2B5EF4-FFF2-40B4-BE49-F238E27FC236}">
                  <a16:creationId xmlns:a16="http://schemas.microsoft.com/office/drawing/2014/main" id="{AD4427A7-9840-4995-AF40-7CFB40D482C9}"/>
                </a:ext>
              </a:extLst>
            </p:cNvPr>
            <p:cNvGrpSpPr/>
            <p:nvPr/>
          </p:nvGrpSpPr>
          <p:grpSpPr>
            <a:xfrm flipH="1">
              <a:off x="1071688" y="5557227"/>
              <a:ext cx="835252" cy="890789"/>
              <a:chOff x="-4259888" y="2290454"/>
              <a:chExt cx="4283344" cy="4568148"/>
            </a:xfrm>
          </p:grpSpPr>
          <p:sp>
            <p:nvSpPr>
              <p:cNvPr id="36" name="Google Shape;160;p5">
                <a:extLst>
                  <a:ext uri="{FF2B5EF4-FFF2-40B4-BE49-F238E27FC236}">
                    <a16:creationId xmlns:a16="http://schemas.microsoft.com/office/drawing/2014/main" id="{6B5EFD92-BB17-495E-AC73-8140798ACF41}"/>
                  </a:ext>
                </a:extLst>
              </p:cNvPr>
              <p:cNvSpPr/>
              <p:nvPr/>
            </p:nvSpPr>
            <p:spPr>
              <a:xfrm>
                <a:off x="-4117892" y="2882105"/>
                <a:ext cx="3976497" cy="3976497"/>
              </a:xfrm>
              <a:custGeom>
                <a:avLst/>
                <a:gdLst/>
                <a:ahLst/>
                <a:cxnLst/>
                <a:rect l="l" t="t" r="r" b="b"/>
                <a:pathLst>
                  <a:path w="1600200" h="1600200" extrusionOk="0">
                    <a:moveTo>
                      <a:pt x="0" y="0"/>
                    </a:moveTo>
                    <a:lnTo>
                      <a:pt x="253270" y="1511522"/>
                    </a:lnTo>
                    <a:lnTo>
                      <a:pt x="258604" y="1511808"/>
                    </a:lnTo>
                    <a:cubicBezTo>
                      <a:pt x="277273" y="1561148"/>
                      <a:pt x="511778" y="1600200"/>
                      <a:pt x="798576" y="1600200"/>
                    </a:cubicBezTo>
                    <a:cubicBezTo>
                      <a:pt x="1085374" y="1600200"/>
                      <a:pt x="1320070" y="1561148"/>
                      <a:pt x="1338834" y="1511808"/>
                    </a:cubicBezTo>
                    <a:lnTo>
                      <a:pt x="1347216" y="1511522"/>
                    </a:lnTo>
                    <a:lnTo>
                      <a:pt x="1600200" y="0"/>
                    </a:lnTo>
                    <a:lnTo>
                      <a:pt x="800100" y="58674"/>
                    </a:lnTo>
                    <a:lnTo>
                      <a:pt x="0" y="0"/>
                    </a:lnTo>
                    <a:lnTo>
                      <a:pt x="0" y="0"/>
                    </a:lnTo>
                    <a:close/>
                  </a:path>
                </a:pathLst>
              </a:custGeom>
              <a:solidFill>
                <a:srgbClr val="F5765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7" name="Google Shape;161;p5">
                <a:extLst>
                  <a:ext uri="{FF2B5EF4-FFF2-40B4-BE49-F238E27FC236}">
                    <a16:creationId xmlns:a16="http://schemas.microsoft.com/office/drawing/2014/main" id="{6F944491-0619-4D0B-94AA-F91EB8D70057}"/>
                  </a:ext>
                </a:extLst>
              </p:cNvPr>
              <p:cNvSpPr/>
              <p:nvPr/>
            </p:nvSpPr>
            <p:spPr>
              <a:xfrm>
                <a:off x="-4259888" y="2479783"/>
                <a:ext cx="4260533" cy="710089"/>
              </a:xfrm>
              <a:custGeom>
                <a:avLst/>
                <a:gdLst/>
                <a:ahLst/>
                <a:cxnLst/>
                <a:rect l="l" t="t" r="r" b="b"/>
                <a:pathLst>
                  <a:path w="1714500" h="285750" extrusionOk="0">
                    <a:moveTo>
                      <a:pt x="857250" y="0"/>
                    </a:moveTo>
                    <a:cubicBezTo>
                      <a:pt x="509683" y="0"/>
                      <a:pt x="210788" y="34385"/>
                      <a:pt x="76200" y="83915"/>
                    </a:cubicBezTo>
                    <a:lnTo>
                      <a:pt x="76200" y="66675"/>
                    </a:lnTo>
                    <a:lnTo>
                      <a:pt x="0" y="66675"/>
                    </a:lnTo>
                    <a:lnTo>
                      <a:pt x="0" y="142875"/>
                    </a:lnTo>
                    <a:cubicBezTo>
                      <a:pt x="0" y="221742"/>
                      <a:pt x="383762" y="285750"/>
                      <a:pt x="857250" y="285750"/>
                    </a:cubicBezTo>
                    <a:cubicBezTo>
                      <a:pt x="1330738" y="285750"/>
                      <a:pt x="1714500" y="221742"/>
                      <a:pt x="1714500" y="142875"/>
                    </a:cubicBezTo>
                    <a:lnTo>
                      <a:pt x="1714500" y="66675"/>
                    </a:lnTo>
                    <a:lnTo>
                      <a:pt x="1638300" y="66675"/>
                    </a:lnTo>
                    <a:lnTo>
                      <a:pt x="1638300" y="83915"/>
                    </a:lnTo>
                    <a:cubicBezTo>
                      <a:pt x="1503712" y="34385"/>
                      <a:pt x="1204722" y="0"/>
                      <a:pt x="857250" y="0"/>
                    </a:cubicBezTo>
                    <a:close/>
                  </a:path>
                </a:pathLst>
              </a:custGeom>
              <a:solidFill>
                <a:srgbClr val="F3542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8" name="Google Shape;162;p5">
                <a:extLst>
                  <a:ext uri="{FF2B5EF4-FFF2-40B4-BE49-F238E27FC236}">
                    <a16:creationId xmlns:a16="http://schemas.microsoft.com/office/drawing/2014/main" id="{D83001DE-34F8-4D42-9F99-7BC6E5C854D8}"/>
                  </a:ext>
                </a:extLst>
              </p:cNvPr>
              <p:cNvSpPr/>
              <p:nvPr/>
            </p:nvSpPr>
            <p:spPr>
              <a:xfrm>
                <a:off x="-4259888" y="2290454"/>
                <a:ext cx="4260533" cy="710089"/>
              </a:xfrm>
              <a:custGeom>
                <a:avLst/>
                <a:gdLst/>
                <a:ahLst/>
                <a:cxnLst/>
                <a:rect l="l" t="t" r="r" b="b"/>
                <a:pathLst>
                  <a:path w="1714500" h="285750" extrusionOk="0">
                    <a:moveTo>
                      <a:pt x="857250" y="0"/>
                    </a:moveTo>
                    <a:cubicBezTo>
                      <a:pt x="383762" y="0"/>
                      <a:pt x="0" y="64008"/>
                      <a:pt x="0" y="142875"/>
                    </a:cubicBezTo>
                    <a:cubicBezTo>
                      <a:pt x="0" y="221742"/>
                      <a:pt x="383762" y="285750"/>
                      <a:pt x="857250" y="285750"/>
                    </a:cubicBezTo>
                    <a:cubicBezTo>
                      <a:pt x="1330738" y="285750"/>
                      <a:pt x="1714500" y="221742"/>
                      <a:pt x="1714500" y="142875"/>
                    </a:cubicBezTo>
                    <a:cubicBezTo>
                      <a:pt x="1714500" y="64008"/>
                      <a:pt x="1330738" y="0"/>
                      <a:pt x="857250" y="0"/>
                    </a:cubicBezTo>
                    <a:close/>
                    <a:moveTo>
                      <a:pt x="857250" y="28575"/>
                    </a:moveTo>
                    <a:cubicBezTo>
                      <a:pt x="1267587" y="28575"/>
                      <a:pt x="1600200" y="79724"/>
                      <a:pt x="1600200" y="142875"/>
                    </a:cubicBezTo>
                    <a:cubicBezTo>
                      <a:pt x="1600200" y="206026"/>
                      <a:pt x="1267587" y="257175"/>
                      <a:pt x="857250" y="257175"/>
                    </a:cubicBezTo>
                    <a:cubicBezTo>
                      <a:pt x="446913" y="257175"/>
                      <a:pt x="114300" y="206026"/>
                      <a:pt x="114300" y="142875"/>
                    </a:cubicBezTo>
                    <a:cubicBezTo>
                      <a:pt x="114300" y="79724"/>
                      <a:pt x="446913" y="28575"/>
                      <a:pt x="857250" y="28575"/>
                    </a:cubicBezTo>
                    <a:close/>
                  </a:path>
                </a:pathLst>
              </a:custGeom>
              <a:solidFill>
                <a:srgbClr val="F5765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9" name="Google Shape;163;p5">
                <a:extLst>
                  <a:ext uri="{FF2B5EF4-FFF2-40B4-BE49-F238E27FC236}">
                    <a16:creationId xmlns:a16="http://schemas.microsoft.com/office/drawing/2014/main" id="{5D2EB3EA-49E0-4C52-8296-B2AE7E8E24EC}"/>
                  </a:ext>
                </a:extLst>
              </p:cNvPr>
              <p:cNvSpPr/>
              <p:nvPr/>
            </p:nvSpPr>
            <p:spPr>
              <a:xfrm>
                <a:off x="-3722035" y="3185505"/>
                <a:ext cx="3330996" cy="2212255"/>
              </a:xfrm>
              <a:custGeom>
                <a:avLst/>
                <a:gdLst/>
                <a:ahLst/>
                <a:cxnLst/>
                <a:rect l="l" t="t" r="r" b="b"/>
                <a:pathLst>
                  <a:path w="3330996" h="2212255" extrusionOk="0">
                    <a:moveTo>
                      <a:pt x="177084" y="63532"/>
                    </a:moveTo>
                    <a:cubicBezTo>
                      <a:pt x="166021" y="63995"/>
                      <a:pt x="154096" y="66887"/>
                      <a:pt x="141286" y="72892"/>
                    </a:cubicBezTo>
                    <a:cubicBezTo>
                      <a:pt x="38813" y="120934"/>
                      <a:pt x="122592" y="252518"/>
                      <a:pt x="122592" y="252518"/>
                    </a:cubicBezTo>
                    <a:lnTo>
                      <a:pt x="289673" y="176076"/>
                    </a:lnTo>
                    <a:cubicBezTo>
                      <a:pt x="289673" y="176076"/>
                      <a:pt x="254523" y="60293"/>
                      <a:pt x="177084" y="63532"/>
                    </a:cubicBezTo>
                    <a:close/>
                    <a:moveTo>
                      <a:pt x="189329" y="0"/>
                    </a:moveTo>
                    <a:cubicBezTo>
                      <a:pt x="293934" y="0"/>
                      <a:pt x="378657" y="84726"/>
                      <a:pt x="378657" y="189329"/>
                    </a:cubicBezTo>
                    <a:lnTo>
                      <a:pt x="373085" y="216947"/>
                    </a:lnTo>
                    <a:lnTo>
                      <a:pt x="397885" y="248723"/>
                    </a:lnTo>
                    <a:cubicBezTo>
                      <a:pt x="566135" y="462596"/>
                      <a:pt x="1277966" y="1340089"/>
                      <a:pt x="1899199" y="1692121"/>
                    </a:cubicBezTo>
                    <a:cubicBezTo>
                      <a:pt x="2609180" y="2094443"/>
                      <a:pt x="3330996" y="1952447"/>
                      <a:pt x="3330996" y="1952447"/>
                    </a:cubicBezTo>
                    <a:cubicBezTo>
                      <a:pt x="3330996" y="1952447"/>
                      <a:pt x="2798272" y="2520904"/>
                      <a:pt x="1721705" y="1976113"/>
                    </a:cubicBezTo>
                    <a:cubicBezTo>
                      <a:pt x="712421" y="1465372"/>
                      <a:pt x="253928" y="497855"/>
                      <a:pt x="200560" y="378910"/>
                    </a:cubicBezTo>
                    <a:lnTo>
                      <a:pt x="199977" y="377585"/>
                    </a:lnTo>
                    <a:lnTo>
                      <a:pt x="189329" y="378657"/>
                    </a:lnTo>
                    <a:cubicBezTo>
                      <a:pt x="84726" y="378657"/>
                      <a:pt x="0" y="293931"/>
                      <a:pt x="0" y="189329"/>
                    </a:cubicBezTo>
                    <a:cubicBezTo>
                      <a:pt x="0" y="84726"/>
                      <a:pt x="84726" y="0"/>
                      <a:pt x="189329" y="0"/>
                    </a:cubicBezTo>
                    <a:close/>
                  </a:path>
                </a:pathLst>
              </a:custGeom>
              <a:solidFill>
                <a:srgbClr val="EEEEE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0" name="Google Shape;164;p5">
                <a:extLst>
                  <a:ext uri="{FF2B5EF4-FFF2-40B4-BE49-F238E27FC236}">
                    <a16:creationId xmlns:a16="http://schemas.microsoft.com/office/drawing/2014/main" id="{2D5C4B91-F14B-4D0B-883E-6C8E835DEEB6}"/>
                  </a:ext>
                </a:extLst>
              </p:cNvPr>
              <p:cNvSpPr/>
              <p:nvPr/>
            </p:nvSpPr>
            <p:spPr>
              <a:xfrm>
                <a:off x="-695859" y="3147167"/>
                <a:ext cx="719316" cy="2032509"/>
              </a:xfrm>
              <a:custGeom>
                <a:avLst/>
                <a:gdLst/>
                <a:ahLst/>
                <a:cxnLst/>
                <a:rect l="l" t="t" r="r" b="b"/>
                <a:pathLst>
                  <a:path w="289463" h="817911" extrusionOk="0">
                    <a:moveTo>
                      <a:pt x="174784" y="190024"/>
                    </a:moveTo>
                    <a:cubicBezTo>
                      <a:pt x="174784" y="190024"/>
                      <a:pt x="227457" y="296418"/>
                      <a:pt x="184595" y="505968"/>
                    </a:cubicBezTo>
                    <a:cubicBezTo>
                      <a:pt x="142018" y="714089"/>
                      <a:pt x="0" y="817912"/>
                      <a:pt x="0" y="817912"/>
                    </a:cubicBezTo>
                    <a:lnTo>
                      <a:pt x="116110" y="807815"/>
                    </a:lnTo>
                    <a:cubicBezTo>
                      <a:pt x="116110" y="807815"/>
                      <a:pt x="294132" y="634556"/>
                      <a:pt x="289370" y="410718"/>
                    </a:cubicBezTo>
                    <a:cubicBezTo>
                      <a:pt x="284607" y="186880"/>
                      <a:pt x="208407" y="0"/>
                      <a:pt x="208407" y="0"/>
                    </a:cubicBezTo>
                  </a:path>
                </a:pathLst>
              </a:custGeom>
              <a:solidFill>
                <a:srgbClr val="BFBFB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1" name="Google Shape;165;p5">
                <a:extLst>
                  <a:ext uri="{FF2B5EF4-FFF2-40B4-BE49-F238E27FC236}">
                    <a16:creationId xmlns:a16="http://schemas.microsoft.com/office/drawing/2014/main" id="{CBC493E6-1C72-4138-B175-31B94F504114}"/>
                  </a:ext>
                </a:extLst>
              </p:cNvPr>
              <p:cNvSpPr/>
              <p:nvPr/>
            </p:nvSpPr>
            <p:spPr>
              <a:xfrm>
                <a:off x="-3975657" y="2361691"/>
                <a:ext cx="3692462" cy="568071"/>
              </a:xfrm>
              <a:custGeom>
                <a:avLst/>
                <a:gdLst/>
                <a:ahLst/>
                <a:cxnLst/>
                <a:rect l="l" t="t" r="r" b="b"/>
                <a:pathLst>
                  <a:path w="1485900" h="228600" extrusionOk="0">
                    <a:moveTo>
                      <a:pt x="0" y="114300"/>
                    </a:moveTo>
                    <a:cubicBezTo>
                      <a:pt x="0" y="177451"/>
                      <a:pt x="332613" y="228600"/>
                      <a:pt x="742950" y="228600"/>
                    </a:cubicBezTo>
                    <a:cubicBezTo>
                      <a:pt x="1153287" y="228600"/>
                      <a:pt x="1485900" y="177451"/>
                      <a:pt x="1485900" y="114300"/>
                    </a:cubicBezTo>
                    <a:cubicBezTo>
                      <a:pt x="1485900" y="51149"/>
                      <a:pt x="1153287" y="0"/>
                      <a:pt x="742950" y="0"/>
                    </a:cubicBezTo>
                    <a:cubicBezTo>
                      <a:pt x="332613" y="0"/>
                      <a:pt x="0" y="51244"/>
                      <a:pt x="0" y="114300"/>
                    </a:cubicBez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sp>
          <p:nvSpPr>
            <p:cNvPr id="21" name="Google Shape;166;p5">
              <a:extLst>
                <a:ext uri="{FF2B5EF4-FFF2-40B4-BE49-F238E27FC236}">
                  <a16:creationId xmlns:a16="http://schemas.microsoft.com/office/drawing/2014/main" id="{8E265BB9-A98D-4FDA-BE15-59F72A9B366C}"/>
                </a:ext>
              </a:extLst>
            </p:cNvPr>
            <p:cNvSpPr/>
            <p:nvPr/>
          </p:nvSpPr>
          <p:spPr>
            <a:xfrm>
              <a:off x="1030321" y="6260169"/>
              <a:ext cx="1985756" cy="636035"/>
            </a:xfrm>
            <a:custGeom>
              <a:avLst/>
              <a:gdLst/>
              <a:ahLst/>
              <a:cxnLst/>
              <a:rect l="l" t="t" r="r" b="b"/>
              <a:pathLst>
                <a:path w="3409023" h="1091906" extrusionOk="0">
                  <a:moveTo>
                    <a:pt x="651596" y="191331"/>
                  </a:moveTo>
                  <a:cubicBezTo>
                    <a:pt x="817348" y="191331"/>
                    <a:pt x="968661" y="210313"/>
                    <a:pt x="1083632" y="241570"/>
                  </a:cubicBezTo>
                  <a:cubicBezTo>
                    <a:pt x="1101478" y="107130"/>
                    <a:pt x="1420111" y="0"/>
                    <a:pt x="1810614" y="0"/>
                  </a:cubicBezTo>
                  <a:cubicBezTo>
                    <a:pt x="2181271" y="0"/>
                    <a:pt x="2487141" y="96477"/>
                    <a:pt x="2532567" y="221291"/>
                  </a:cubicBezTo>
                  <a:lnTo>
                    <a:pt x="2534298" y="221291"/>
                  </a:lnTo>
                  <a:cubicBezTo>
                    <a:pt x="3017384" y="221291"/>
                    <a:pt x="3409023" y="343076"/>
                    <a:pt x="3409023" y="493361"/>
                  </a:cubicBezTo>
                  <a:cubicBezTo>
                    <a:pt x="3409023" y="643647"/>
                    <a:pt x="3017384" y="765432"/>
                    <a:pt x="2534298" y="765432"/>
                  </a:cubicBezTo>
                  <a:cubicBezTo>
                    <a:pt x="2415270" y="765432"/>
                    <a:pt x="2301759" y="758023"/>
                    <a:pt x="2198360" y="744612"/>
                  </a:cubicBezTo>
                  <a:cubicBezTo>
                    <a:pt x="2051157" y="815131"/>
                    <a:pt x="1829109" y="860016"/>
                    <a:pt x="1580725" y="860016"/>
                  </a:cubicBezTo>
                  <a:cubicBezTo>
                    <a:pt x="1176648" y="860016"/>
                    <a:pt x="842386" y="741205"/>
                    <a:pt x="786415" y="586539"/>
                  </a:cubicBezTo>
                  <a:cubicBezTo>
                    <a:pt x="742935" y="589351"/>
                    <a:pt x="697834" y="590812"/>
                    <a:pt x="651596" y="590812"/>
                  </a:cubicBezTo>
                  <a:cubicBezTo>
                    <a:pt x="291701" y="590812"/>
                    <a:pt x="0" y="501365"/>
                    <a:pt x="0" y="391044"/>
                  </a:cubicBezTo>
                  <a:cubicBezTo>
                    <a:pt x="0" y="280778"/>
                    <a:pt x="291701" y="191331"/>
                    <a:pt x="651596" y="191331"/>
                  </a:cubicBezTo>
                  <a:lnTo>
                    <a:pt x="651596" y="191331"/>
                  </a:lnTo>
                  <a:close/>
                  <a:moveTo>
                    <a:pt x="2362922" y="860016"/>
                  </a:moveTo>
                  <a:cubicBezTo>
                    <a:pt x="2211934" y="860016"/>
                    <a:pt x="2089499" y="911932"/>
                    <a:pt x="2089499" y="975961"/>
                  </a:cubicBezTo>
                  <a:cubicBezTo>
                    <a:pt x="2089499" y="1039990"/>
                    <a:pt x="2211934" y="1091906"/>
                    <a:pt x="2362922" y="1091906"/>
                  </a:cubicBezTo>
                  <a:cubicBezTo>
                    <a:pt x="2513910" y="1091906"/>
                    <a:pt x="2636345" y="1039990"/>
                    <a:pt x="2636345" y="975961"/>
                  </a:cubicBezTo>
                  <a:cubicBezTo>
                    <a:pt x="2636345" y="911932"/>
                    <a:pt x="2513910" y="860016"/>
                    <a:pt x="2362922" y="860016"/>
                  </a:cubicBezTo>
                  <a:lnTo>
                    <a:pt x="2362922" y="860016"/>
                  </a:lnTo>
                  <a:close/>
                  <a:moveTo>
                    <a:pt x="612119" y="618500"/>
                  </a:moveTo>
                  <a:cubicBezTo>
                    <a:pt x="503961" y="618500"/>
                    <a:pt x="416245" y="658680"/>
                    <a:pt x="416245" y="708271"/>
                  </a:cubicBezTo>
                  <a:cubicBezTo>
                    <a:pt x="416245" y="757861"/>
                    <a:pt x="503961" y="798042"/>
                    <a:pt x="612119" y="798042"/>
                  </a:cubicBezTo>
                  <a:cubicBezTo>
                    <a:pt x="720276" y="798042"/>
                    <a:pt x="807992" y="757861"/>
                    <a:pt x="807992" y="708271"/>
                  </a:cubicBezTo>
                  <a:cubicBezTo>
                    <a:pt x="807992" y="658680"/>
                    <a:pt x="720330" y="618500"/>
                    <a:pt x="612119" y="618500"/>
                  </a:cubicBezTo>
                  <a:close/>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2" name="Google Shape;167;p5">
              <a:extLst>
                <a:ext uri="{FF2B5EF4-FFF2-40B4-BE49-F238E27FC236}">
                  <a16:creationId xmlns:a16="http://schemas.microsoft.com/office/drawing/2014/main" id="{A1B839E5-907A-4482-BF02-57D903967FE7}"/>
                </a:ext>
              </a:extLst>
            </p:cNvPr>
            <p:cNvSpPr/>
            <p:nvPr/>
          </p:nvSpPr>
          <p:spPr>
            <a:xfrm>
              <a:off x="1346500" y="6316554"/>
              <a:ext cx="642619" cy="172751"/>
            </a:xfrm>
            <a:custGeom>
              <a:avLst/>
              <a:gdLst/>
              <a:ahLst/>
              <a:cxnLst/>
              <a:rect l="l" t="t" r="r" b="b"/>
              <a:pathLst>
                <a:path w="1103208" h="296568" extrusionOk="0">
                  <a:moveTo>
                    <a:pt x="551604" y="296568"/>
                  </a:moveTo>
                  <a:cubicBezTo>
                    <a:pt x="855419" y="296568"/>
                    <a:pt x="1103209" y="229943"/>
                    <a:pt x="1103209" y="148284"/>
                  </a:cubicBezTo>
                  <a:cubicBezTo>
                    <a:pt x="1103209" y="66625"/>
                    <a:pt x="855419" y="0"/>
                    <a:pt x="551604" y="0"/>
                  </a:cubicBezTo>
                  <a:cubicBezTo>
                    <a:pt x="247789" y="0"/>
                    <a:pt x="0" y="66625"/>
                    <a:pt x="0" y="148284"/>
                  </a:cubicBezTo>
                  <a:cubicBezTo>
                    <a:pt x="0" y="229943"/>
                    <a:pt x="247789" y="296568"/>
                    <a:pt x="551604" y="296568"/>
                  </a:cubicBezTo>
                  <a:close/>
                </a:path>
              </a:pathLst>
            </a:custGeom>
            <a:solidFill>
              <a:srgbClr val="F9BC6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3" name="Google Shape;168;p5">
              <a:extLst>
                <a:ext uri="{FF2B5EF4-FFF2-40B4-BE49-F238E27FC236}">
                  <a16:creationId xmlns:a16="http://schemas.microsoft.com/office/drawing/2014/main" id="{2E8BC56A-F7F3-4812-B1F5-489745561649}"/>
                </a:ext>
              </a:extLst>
            </p:cNvPr>
            <p:cNvSpPr/>
            <p:nvPr/>
          </p:nvSpPr>
          <p:spPr>
            <a:xfrm>
              <a:off x="1195792" y="6055316"/>
              <a:ext cx="1089775" cy="372089"/>
            </a:xfrm>
            <a:custGeom>
              <a:avLst/>
              <a:gdLst/>
              <a:ahLst/>
              <a:cxnLst/>
              <a:rect l="l" t="t" r="r" b="b"/>
              <a:pathLst>
                <a:path w="1870858" h="638779" extrusionOk="0">
                  <a:moveTo>
                    <a:pt x="1020738" y="486602"/>
                  </a:moveTo>
                  <a:cubicBezTo>
                    <a:pt x="1020738" y="570640"/>
                    <a:pt x="763702" y="638779"/>
                    <a:pt x="446691" y="638779"/>
                  </a:cubicBezTo>
                  <a:cubicBezTo>
                    <a:pt x="266230" y="638779"/>
                    <a:pt x="105237" y="616715"/>
                    <a:pt x="0" y="582159"/>
                  </a:cubicBezTo>
                  <a:cubicBezTo>
                    <a:pt x="91339" y="555714"/>
                    <a:pt x="177974" y="512830"/>
                    <a:pt x="255360" y="454587"/>
                  </a:cubicBezTo>
                  <a:cubicBezTo>
                    <a:pt x="353405" y="380877"/>
                    <a:pt x="476218" y="347943"/>
                    <a:pt x="598004" y="362761"/>
                  </a:cubicBezTo>
                  <a:cubicBezTo>
                    <a:pt x="776410" y="384501"/>
                    <a:pt x="947678" y="285645"/>
                    <a:pt x="1018034" y="120271"/>
                  </a:cubicBezTo>
                  <a:lnTo>
                    <a:pt x="1069247" y="0"/>
                  </a:lnTo>
                  <a:lnTo>
                    <a:pt x="1051942" y="173755"/>
                  </a:lnTo>
                  <a:cubicBezTo>
                    <a:pt x="1046155" y="231566"/>
                    <a:pt x="1065516" y="283698"/>
                    <a:pt x="1107481" y="323824"/>
                  </a:cubicBezTo>
                  <a:cubicBezTo>
                    <a:pt x="1149500" y="363951"/>
                    <a:pt x="1202498" y="380877"/>
                    <a:pt x="1259983" y="372441"/>
                  </a:cubicBezTo>
                  <a:cubicBezTo>
                    <a:pt x="1346455" y="359787"/>
                    <a:pt x="1441472" y="352810"/>
                    <a:pt x="1541139" y="352810"/>
                  </a:cubicBezTo>
                  <a:cubicBezTo>
                    <a:pt x="1659842" y="352810"/>
                    <a:pt x="1771894" y="362707"/>
                    <a:pt x="1870858" y="380283"/>
                  </a:cubicBezTo>
                  <a:lnTo>
                    <a:pt x="1870858" y="598220"/>
                  </a:lnTo>
                  <a:lnTo>
                    <a:pt x="1378416" y="598220"/>
                  </a:lnTo>
                  <a:cubicBezTo>
                    <a:pt x="1378416" y="534948"/>
                    <a:pt x="1230997" y="480977"/>
                    <a:pt x="1023496" y="459670"/>
                  </a:cubicBezTo>
                  <a:lnTo>
                    <a:pt x="1020738" y="486602"/>
                  </a:lnTo>
                  <a:close/>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4" name="Google Shape;169;p5">
              <a:extLst>
                <a:ext uri="{FF2B5EF4-FFF2-40B4-BE49-F238E27FC236}">
                  <a16:creationId xmlns:a16="http://schemas.microsoft.com/office/drawing/2014/main" id="{EC1E53E3-9EC3-49B6-B9CD-99AEFA497D2B}"/>
                </a:ext>
              </a:extLst>
            </p:cNvPr>
            <p:cNvSpPr/>
            <p:nvPr/>
          </p:nvSpPr>
          <p:spPr>
            <a:xfrm>
              <a:off x="2269702" y="6452965"/>
              <a:ext cx="642619" cy="172751"/>
            </a:xfrm>
            <a:custGeom>
              <a:avLst/>
              <a:gdLst/>
              <a:ahLst/>
              <a:cxnLst/>
              <a:rect l="l" t="t" r="r" b="b"/>
              <a:pathLst>
                <a:path w="1103208" h="296568" extrusionOk="0">
                  <a:moveTo>
                    <a:pt x="551604" y="296568"/>
                  </a:moveTo>
                  <a:cubicBezTo>
                    <a:pt x="855420" y="296568"/>
                    <a:pt x="1103209" y="229943"/>
                    <a:pt x="1103209" y="148284"/>
                  </a:cubicBezTo>
                  <a:cubicBezTo>
                    <a:pt x="1103209" y="66625"/>
                    <a:pt x="855420" y="0"/>
                    <a:pt x="551604" y="0"/>
                  </a:cubicBezTo>
                  <a:cubicBezTo>
                    <a:pt x="247789" y="0"/>
                    <a:pt x="0" y="66625"/>
                    <a:pt x="0" y="148284"/>
                  </a:cubicBezTo>
                  <a:cubicBezTo>
                    <a:pt x="0" y="229997"/>
                    <a:pt x="247789" y="296568"/>
                    <a:pt x="551604" y="296568"/>
                  </a:cubicBezTo>
                  <a:close/>
                </a:path>
              </a:pathLst>
            </a:custGeom>
            <a:solidFill>
              <a:srgbClr val="E9AA5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5" name="Google Shape;170;p5">
              <a:extLst>
                <a:ext uri="{FF2B5EF4-FFF2-40B4-BE49-F238E27FC236}">
                  <a16:creationId xmlns:a16="http://schemas.microsoft.com/office/drawing/2014/main" id="{BEEC7784-2A5A-4986-AF0A-FDCED37E17A1}"/>
                </a:ext>
              </a:extLst>
            </p:cNvPr>
            <p:cNvSpPr/>
            <p:nvPr/>
          </p:nvSpPr>
          <p:spPr>
            <a:xfrm>
              <a:off x="2134328" y="6074531"/>
              <a:ext cx="642616" cy="539579"/>
            </a:xfrm>
            <a:custGeom>
              <a:avLst/>
              <a:gdLst/>
              <a:ahLst/>
              <a:cxnLst/>
              <a:rect l="l" t="t" r="r" b="b"/>
              <a:pathLst>
                <a:path w="1103204" h="926316" extrusionOk="0">
                  <a:moveTo>
                    <a:pt x="1037501" y="128762"/>
                  </a:moveTo>
                  <a:cubicBezTo>
                    <a:pt x="1037501" y="57648"/>
                    <a:pt x="819996" y="0"/>
                    <a:pt x="551656" y="0"/>
                  </a:cubicBezTo>
                  <a:cubicBezTo>
                    <a:pt x="283317" y="0"/>
                    <a:pt x="65812" y="57648"/>
                    <a:pt x="65812" y="128762"/>
                  </a:cubicBezTo>
                  <a:lnTo>
                    <a:pt x="160" y="789497"/>
                  </a:lnTo>
                  <a:cubicBezTo>
                    <a:pt x="-7303" y="864667"/>
                    <a:pt x="247030" y="926317"/>
                    <a:pt x="551602" y="926317"/>
                  </a:cubicBezTo>
                  <a:cubicBezTo>
                    <a:pt x="856174" y="926317"/>
                    <a:pt x="1110507" y="864667"/>
                    <a:pt x="1103044" y="789497"/>
                  </a:cubicBezTo>
                  <a:lnTo>
                    <a:pt x="1037501" y="128762"/>
                  </a:lnTo>
                  <a:close/>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6" name="Google Shape;171;p5">
              <a:extLst>
                <a:ext uri="{FF2B5EF4-FFF2-40B4-BE49-F238E27FC236}">
                  <a16:creationId xmlns:a16="http://schemas.microsoft.com/office/drawing/2014/main" id="{094228DD-74DF-4C81-BEF4-5DF64B64BA1B}"/>
                </a:ext>
              </a:extLst>
            </p:cNvPr>
            <p:cNvSpPr/>
            <p:nvPr/>
          </p:nvSpPr>
          <p:spPr>
            <a:xfrm>
              <a:off x="2173571" y="6083383"/>
              <a:ext cx="603273" cy="530664"/>
            </a:xfrm>
            <a:custGeom>
              <a:avLst/>
              <a:gdLst/>
              <a:ahLst/>
              <a:cxnLst/>
              <a:rect l="l" t="t" r="r" b="b"/>
              <a:pathLst>
                <a:path w="1035662" h="911012" extrusionOk="0">
                  <a:moveTo>
                    <a:pt x="969904" y="113512"/>
                  </a:moveTo>
                  <a:cubicBezTo>
                    <a:pt x="969904" y="64408"/>
                    <a:pt x="866127" y="21686"/>
                    <a:pt x="713570" y="0"/>
                  </a:cubicBezTo>
                  <a:lnTo>
                    <a:pt x="103615" y="193602"/>
                  </a:lnTo>
                  <a:cubicBezTo>
                    <a:pt x="162886" y="270989"/>
                    <a:pt x="353568" y="310088"/>
                    <a:pt x="583673" y="304464"/>
                  </a:cubicBezTo>
                  <a:cubicBezTo>
                    <a:pt x="873644" y="297380"/>
                    <a:pt x="888732" y="689451"/>
                    <a:pt x="653759" y="784901"/>
                  </a:cubicBezTo>
                  <a:cubicBezTo>
                    <a:pt x="448206" y="868398"/>
                    <a:pt x="209610" y="881215"/>
                    <a:pt x="0" y="841088"/>
                  </a:cubicBezTo>
                  <a:cubicBezTo>
                    <a:pt x="94422" y="882729"/>
                    <a:pt x="277695" y="911012"/>
                    <a:pt x="484060" y="911012"/>
                  </a:cubicBezTo>
                  <a:cubicBezTo>
                    <a:pt x="788632" y="911012"/>
                    <a:pt x="1042965" y="849363"/>
                    <a:pt x="1035502" y="774193"/>
                  </a:cubicBezTo>
                  <a:lnTo>
                    <a:pt x="969904" y="113512"/>
                  </a:lnTo>
                  <a:close/>
                </a:path>
              </a:pathLst>
            </a:custGeom>
            <a:solidFill>
              <a:srgbClr val="F9BC6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7" name="Google Shape;172;p5">
              <a:extLst>
                <a:ext uri="{FF2B5EF4-FFF2-40B4-BE49-F238E27FC236}">
                  <a16:creationId xmlns:a16="http://schemas.microsoft.com/office/drawing/2014/main" id="{526FF432-09E9-4DFF-BCF8-D344F8111A13}"/>
                </a:ext>
              </a:extLst>
            </p:cNvPr>
            <p:cNvSpPr/>
            <p:nvPr/>
          </p:nvSpPr>
          <p:spPr>
            <a:xfrm>
              <a:off x="2172535" y="6074531"/>
              <a:ext cx="566009" cy="150007"/>
            </a:xfrm>
            <a:custGeom>
              <a:avLst/>
              <a:gdLst/>
              <a:ahLst/>
              <a:cxnLst/>
              <a:rect l="l" t="t" r="r" b="b"/>
              <a:pathLst>
                <a:path w="971689" h="257523" extrusionOk="0">
                  <a:moveTo>
                    <a:pt x="971689" y="128762"/>
                  </a:moveTo>
                  <a:cubicBezTo>
                    <a:pt x="971689" y="57648"/>
                    <a:pt x="754184" y="0"/>
                    <a:pt x="485844" y="0"/>
                  </a:cubicBezTo>
                  <a:cubicBezTo>
                    <a:pt x="217505" y="0"/>
                    <a:pt x="0" y="57648"/>
                    <a:pt x="0" y="128762"/>
                  </a:cubicBezTo>
                  <a:cubicBezTo>
                    <a:pt x="0" y="199875"/>
                    <a:pt x="217505" y="257524"/>
                    <a:pt x="485844" y="257524"/>
                  </a:cubicBezTo>
                  <a:cubicBezTo>
                    <a:pt x="754184" y="257524"/>
                    <a:pt x="971689" y="199875"/>
                    <a:pt x="971689" y="128762"/>
                  </a:cubicBezTo>
                  <a:close/>
                </a:path>
              </a:pathLst>
            </a:custGeom>
            <a:solidFill>
              <a:srgbClr val="FEE7C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8" name="Google Shape;173;p5">
              <a:extLst>
                <a:ext uri="{FF2B5EF4-FFF2-40B4-BE49-F238E27FC236}">
                  <a16:creationId xmlns:a16="http://schemas.microsoft.com/office/drawing/2014/main" id="{F9FA884C-73A6-4822-B296-8847C8EDE5C1}"/>
                </a:ext>
              </a:extLst>
            </p:cNvPr>
            <p:cNvSpPr/>
            <p:nvPr/>
          </p:nvSpPr>
          <p:spPr>
            <a:xfrm>
              <a:off x="1694797" y="6616219"/>
              <a:ext cx="575270" cy="58591"/>
            </a:xfrm>
            <a:custGeom>
              <a:avLst/>
              <a:gdLst/>
              <a:ahLst/>
              <a:cxnLst/>
              <a:rect l="l" t="t" r="r" b="b"/>
              <a:pathLst>
                <a:path w="987588" h="100586" extrusionOk="0">
                  <a:moveTo>
                    <a:pt x="493794" y="100587"/>
                  </a:moveTo>
                  <a:cubicBezTo>
                    <a:pt x="765757" y="100587"/>
                    <a:pt x="987588" y="77982"/>
                    <a:pt x="987588" y="50293"/>
                  </a:cubicBezTo>
                  <a:cubicBezTo>
                    <a:pt x="987588" y="22605"/>
                    <a:pt x="765757" y="0"/>
                    <a:pt x="493794" y="0"/>
                  </a:cubicBezTo>
                  <a:cubicBezTo>
                    <a:pt x="221832" y="0"/>
                    <a:pt x="0" y="22605"/>
                    <a:pt x="0" y="50293"/>
                  </a:cubicBezTo>
                  <a:cubicBezTo>
                    <a:pt x="0" y="77982"/>
                    <a:pt x="221832" y="100587"/>
                    <a:pt x="493794" y="100587"/>
                  </a:cubicBezTo>
                  <a:close/>
                </a:path>
              </a:pathLst>
            </a:custGeom>
            <a:solidFill>
              <a:srgbClr val="F9BC6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nvGrpSpPr>
            <p:cNvPr id="29" name="Google Shape;174;p5">
              <a:extLst>
                <a:ext uri="{FF2B5EF4-FFF2-40B4-BE49-F238E27FC236}">
                  <a16:creationId xmlns:a16="http://schemas.microsoft.com/office/drawing/2014/main" id="{B970EC3D-E82C-4B37-A9BD-7753BFA43945}"/>
                </a:ext>
              </a:extLst>
            </p:cNvPr>
            <p:cNvGrpSpPr/>
            <p:nvPr/>
          </p:nvGrpSpPr>
          <p:grpSpPr>
            <a:xfrm rot="-568258">
              <a:off x="1768426" y="6089716"/>
              <a:ext cx="479762" cy="573137"/>
              <a:chOff x="12650622" y="-224128"/>
              <a:chExt cx="1467358" cy="1752944"/>
            </a:xfrm>
          </p:grpSpPr>
          <p:sp>
            <p:nvSpPr>
              <p:cNvPr id="30" name="Google Shape;175;p5">
                <a:extLst>
                  <a:ext uri="{FF2B5EF4-FFF2-40B4-BE49-F238E27FC236}">
                    <a16:creationId xmlns:a16="http://schemas.microsoft.com/office/drawing/2014/main" id="{B21A09B2-DF24-409D-8F1D-6D29CBC4812A}"/>
                  </a:ext>
                </a:extLst>
              </p:cNvPr>
              <p:cNvSpPr/>
              <p:nvPr/>
            </p:nvSpPr>
            <p:spPr>
              <a:xfrm>
                <a:off x="13571194" y="819966"/>
                <a:ext cx="332853" cy="431863"/>
              </a:xfrm>
              <a:custGeom>
                <a:avLst/>
                <a:gdLst/>
                <a:ahLst/>
                <a:cxnLst/>
                <a:rect l="l" t="t" r="r" b="b"/>
                <a:pathLst>
                  <a:path w="323945" h="431863" extrusionOk="0">
                    <a:moveTo>
                      <a:pt x="0" y="431863"/>
                    </a:moveTo>
                    <a:lnTo>
                      <a:pt x="323945" y="0"/>
                    </a:lnTo>
                    <a:cubicBezTo>
                      <a:pt x="320135" y="102870"/>
                      <a:pt x="283940" y="194215"/>
                      <a:pt x="235172" y="278606"/>
                    </a:cubicBezTo>
                  </a:path>
                </a:pathLst>
              </a:custGeom>
              <a:solidFill>
                <a:srgbClr val="F3542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1" name="Google Shape;176;p5">
                <a:extLst>
                  <a:ext uri="{FF2B5EF4-FFF2-40B4-BE49-F238E27FC236}">
                    <a16:creationId xmlns:a16="http://schemas.microsoft.com/office/drawing/2014/main" id="{3833E999-3DF8-4D43-A4A7-34807007FDBC}"/>
                  </a:ext>
                </a:extLst>
              </p:cNvPr>
              <p:cNvSpPr/>
              <p:nvPr/>
            </p:nvSpPr>
            <p:spPr>
              <a:xfrm>
                <a:off x="13532073" y="-140916"/>
                <a:ext cx="585906" cy="902398"/>
              </a:xfrm>
              <a:custGeom>
                <a:avLst/>
                <a:gdLst/>
                <a:ahLst/>
                <a:cxnLst/>
                <a:rect l="l" t="t" r="r" b="b"/>
                <a:pathLst>
                  <a:path w="570225" h="902398" extrusionOk="0">
                    <a:moveTo>
                      <a:pt x="561308" y="0"/>
                    </a:moveTo>
                    <a:cubicBezTo>
                      <a:pt x="587121" y="101537"/>
                      <a:pt x="554164" y="183452"/>
                      <a:pt x="497586" y="281464"/>
                    </a:cubicBezTo>
                    <a:lnTo>
                      <a:pt x="139065" y="902399"/>
                    </a:lnTo>
                    <a:lnTo>
                      <a:pt x="0" y="757904"/>
                    </a:lnTo>
                    <a:lnTo>
                      <a:pt x="11716" y="736759"/>
                    </a:lnTo>
                    <a:lnTo>
                      <a:pt x="561308" y="0"/>
                    </a:lnTo>
                    <a:close/>
                  </a:path>
                </a:pathLst>
              </a:custGeom>
              <a:solidFill>
                <a:srgbClr val="F3542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2" name="Google Shape;177;p5">
                <a:extLst>
                  <a:ext uri="{FF2B5EF4-FFF2-40B4-BE49-F238E27FC236}">
                    <a16:creationId xmlns:a16="http://schemas.microsoft.com/office/drawing/2014/main" id="{5A2E28C7-9C84-440F-AFB2-35D2EE973AD5}"/>
                  </a:ext>
                </a:extLst>
              </p:cNvPr>
              <p:cNvSpPr/>
              <p:nvPr/>
            </p:nvSpPr>
            <p:spPr>
              <a:xfrm>
                <a:off x="12650622" y="496021"/>
                <a:ext cx="1254098" cy="1032795"/>
              </a:xfrm>
              <a:custGeom>
                <a:avLst/>
                <a:gdLst/>
                <a:ahLst/>
                <a:cxnLst/>
                <a:rect l="l" t="t" r="r" b="b"/>
                <a:pathLst>
                  <a:path w="1220533" h="1032795" extrusionOk="0">
                    <a:moveTo>
                      <a:pt x="0" y="887254"/>
                    </a:moveTo>
                    <a:lnTo>
                      <a:pt x="525780" y="0"/>
                    </a:lnTo>
                    <a:lnTo>
                      <a:pt x="1220533" y="323945"/>
                    </a:lnTo>
                    <a:lnTo>
                      <a:pt x="816864" y="1032795"/>
                    </a:lnTo>
                  </a:path>
                </a:pathLst>
              </a:custGeom>
              <a:solidFill>
                <a:srgbClr val="F5765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3" name="Google Shape;178;p5">
                <a:extLst>
                  <a:ext uri="{FF2B5EF4-FFF2-40B4-BE49-F238E27FC236}">
                    <a16:creationId xmlns:a16="http://schemas.microsoft.com/office/drawing/2014/main" id="{441F5634-3041-4C39-B5B6-540D3DDB0F54}"/>
                  </a:ext>
                </a:extLst>
              </p:cNvPr>
              <p:cNvSpPr/>
              <p:nvPr/>
            </p:nvSpPr>
            <p:spPr>
              <a:xfrm>
                <a:off x="12786560" y="647373"/>
                <a:ext cx="948550" cy="804291"/>
              </a:xfrm>
              <a:custGeom>
                <a:avLst/>
                <a:gdLst/>
                <a:ahLst/>
                <a:cxnLst/>
                <a:rect l="l" t="t" r="r" b="b"/>
                <a:pathLst>
                  <a:path w="923163" h="804291" extrusionOk="0">
                    <a:moveTo>
                      <a:pt x="0" y="747331"/>
                    </a:moveTo>
                    <a:lnTo>
                      <a:pt x="440150" y="0"/>
                    </a:lnTo>
                    <a:lnTo>
                      <a:pt x="923163" y="225171"/>
                    </a:lnTo>
                    <a:lnTo>
                      <a:pt x="592074" y="804291"/>
                    </a:lnTo>
                  </a:path>
                </a:pathLst>
              </a:custGeom>
              <a:solidFill>
                <a:srgbClr val="F3542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4" name="Google Shape;179;p5">
                <a:extLst>
                  <a:ext uri="{FF2B5EF4-FFF2-40B4-BE49-F238E27FC236}">
                    <a16:creationId xmlns:a16="http://schemas.microsoft.com/office/drawing/2014/main" id="{C9474D01-CC5F-4212-A79F-D91756CC47F6}"/>
                  </a:ext>
                </a:extLst>
              </p:cNvPr>
              <p:cNvSpPr/>
              <p:nvPr/>
            </p:nvSpPr>
            <p:spPr>
              <a:xfrm>
                <a:off x="13238484" y="647373"/>
                <a:ext cx="496295" cy="297262"/>
              </a:xfrm>
              <a:custGeom>
                <a:avLst/>
                <a:gdLst/>
                <a:ahLst/>
                <a:cxnLst/>
                <a:rect l="l" t="t" r="r" b="b"/>
                <a:pathLst>
                  <a:path w="483012" h="297262" extrusionOk="0">
                    <a:moveTo>
                      <a:pt x="0" y="0"/>
                    </a:moveTo>
                    <a:cubicBezTo>
                      <a:pt x="137541" y="277463"/>
                      <a:pt x="295370" y="379571"/>
                      <a:pt x="483013" y="225171"/>
                    </a:cubicBezTo>
                    <a:lnTo>
                      <a:pt x="0" y="0"/>
                    </a:ln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5" name="Google Shape;180;p5">
                <a:extLst>
                  <a:ext uri="{FF2B5EF4-FFF2-40B4-BE49-F238E27FC236}">
                    <a16:creationId xmlns:a16="http://schemas.microsoft.com/office/drawing/2014/main" id="{1C6B82FA-02DD-4E58-BFB9-31278F436D81}"/>
                  </a:ext>
                </a:extLst>
              </p:cNvPr>
              <p:cNvSpPr/>
              <p:nvPr/>
            </p:nvSpPr>
            <p:spPr>
              <a:xfrm>
                <a:off x="13399264" y="-224128"/>
                <a:ext cx="713523" cy="979895"/>
              </a:xfrm>
              <a:custGeom>
                <a:avLst/>
                <a:gdLst/>
                <a:ahLst/>
                <a:cxnLst/>
                <a:rect l="l" t="t" r="r" b="b"/>
                <a:pathLst>
                  <a:path w="694426" h="979895" extrusionOk="0">
                    <a:moveTo>
                      <a:pt x="0" y="875025"/>
                    </a:moveTo>
                    <a:lnTo>
                      <a:pt x="425577" y="98737"/>
                    </a:lnTo>
                    <a:cubicBezTo>
                      <a:pt x="527400" y="-86905"/>
                      <a:pt x="780764" y="11393"/>
                      <a:pt x="664559" y="210275"/>
                    </a:cubicBezTo>
                    <a:lnTo>
                      <a:pt x="215170" y="979895"/>
                    </a:lnTo>
                    <a:lnTo>
                      <a:pt x="0" y="875025"/>
                    </a:lnTo>
                    <a:close/>
                  </a:path>
                </a:pathLst>
              </a:custGeom>
              <a:solidFill>
                <a:srgbClr val="F5765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grpSp>
      <p:grpSp>
        <p:nvGrpSpPr>
          <p:cNvPr id="42" name="Google Shape;181;p5">
            <a:extLst>
              <a:ext uri="{FF2B5EF4-FFF2-40B4-BE49-F238E27FC236}">
                <a16:creationId xmlns:a16="http://schemas.microsoft.com/office/drawing/2014/main" id="{97183473-14FC-44E5-B023-20FA17C263C1}"/>
              </a:ext>
            </a:extLst>
          </p:cNvPr>
          <p:cNvGrpSpPr/>
          <p:nvPr/>
        </p:nvGrpSpPr>
        <p:grpSpPr>
          <a:xfrm>
            <a:off x="-514919" y="0"/>
            <a:ext cx="4138029" cy="6868885"/>
            <a:chOff x="10890" y="0"/>
            <a:chExt cx="4138029" cy="6868885"/>
          </a:xfrm>
        </p:grpSpPr>
        <p:sp>
          <p:nvSpPr>
            <p:cNvPr id="43" name="Google Shape;182;p5">
              <a:extLst>
                <a:ext uri="{FF2B5EF4-FFF2-40B4-BE49-F238E27FC236}">
                  <a16:creationId xmlns:a16="http://schemas.microsoft.com/office/drawing/2014/main" id="{78A29A19-5056-4550-B678-A4DCDDB2D768}"/>
                </a:ext>
              </a:extLst>
            </p:cNvPr>
            <p:cNvSpPr/>
            <p:nvPr/>
          </p:nvSpPr>
          <p:spPr>
            <a:xfrm>
              <a:off x="272839" y="1379068"/>
              <a:ext cx="1686804" cy="5489817"/>
            </a:xfrm>
            <a:custGeom>
              <a:avLst/>
              <a:gdLst/>
              <a:ahLst/>
              <a:cxnLst/>
              <a:rect l="l" t="t" r="r" b="b"/>
              <a:pathLst>
                <a:path w="1686804" h="5489817" extrusionOk="0">
                  <a:moveTo>
                    <a:pt x="1582286" y="0"/>
                  </a:moveTo>
                  <a:lnTo>
                    <a:pt x="1686804" y="49759"/>
                  </a:lnTo>
                  <a:cubicBezTo>
                    <a:pt x="806614" y="1783097"/>
                    <a:pt x="465928" y="3497024"/>
                    <a:pt x="468169" y="5342289"/>
                  </a:cubicBezTo>
                  <a:lnTo>
                    <a:pt x="470780" y="5489817"/>
                  </a:lnTo>
                  <a:lnTo>
                    <a:pt x="0" y="5489817"/>
                  </a:lnTo>
                  <a:lnTo>
                    <a:pt x="16257" y="5160185"/>
                  </a:lnTo>
                  <a:cubicBezTo>
                    <a:pt x="135572" y="3346364"/>
                    <a:pt x="669858" y="1580352"/>
                    <a:pt x="1582286" y="0"/>
                  </a:cubicBezTo>
                  <a:close/>
                </a:path>
              </a:pathLst>
            </a:custGeom>
            <a:solidFill>
              <a:srgbClr val="C55A1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4" name="Google Shape;183;p5">
              <a:extLst>
                <a:ext uri="{FF2B5EF4-FFF2-40B4-BE49-F238E27FC236}">
                  <a16:creationId xmlns:a16="http://schemas.microsoft.com/office/drawing/2014/main" id="{D9BFCB3A-F3B3-44C1-9B8E-919B991DEDEC}"/>
                </a:ext>
              </a:extLst>
            </p:cNvPr>
            <p:cNvSpPr/>
            <p:nvPr/>
          </p:nvSpPr>
          <p:spPr>
            <a:xfrm>
              <a:off x="1658478" y="1379287"/>
              <a:ext cx="301327" cy="419161"/>
            </a:xfrm>
            <a:custGeom>
              <a:avLst/>
              <a:gdLst/>
              <a:ahLst/>
              <a:cxnLst/>
              <a:rect l="l" t="t" r="r" b="b"/>
              <a:pathLst>
                <a:path w="132016" h="183641" extrusionOk="0">
                  <a:moveTo>
                    <a:pt x="0" y="155353"/>
                  </a:moveTo>
                  <a:cubicBezTo>
                    <a:pt x="27813" y="103156"/>
                    <a:pt x="56579" y="51340"/>
                    <a:pt x="86201" y="0"/>
                  </a:cubicBezTo>
                  <a:lnTo>
                    <a:pt x="132017" y="21812"/>
                  </a:lnTo>
                  <a:cubicBezTo>
                    <a:pt x="104585" y="75819"/>
                    <a:pt x="78391" y="129731"/>
                    <a:pt x="53340" y="183642"/>
                  </a:cubicBezTo>
                  <a:lnTo>
                    <a:pt x="53340" y="183642"/>
                  </a:lnTo>
                  <a:lnTo>
                    <a:pt x="46768" y="169640"/>
                  </a:lnTo>
                  <a:cubicBezTo>
                    <a:pt x="42672" y="160877"/>
                    <a:pt x="34862" y="154400"/>
                    <a:pt x="25527" y="151924"/>
                  </a:cubicBezTo>
                  <a:cubicBezTo>
                    <a:pt x="16859" y="149352"/>
                    <a:pt x="7620" y="150781"/>
                    <a:pt x="0" y="155353"/>
                  </a:cubicBezTo>
                  <a:close/>
                </a:path>
              </a:pathLst>
            </a:custGeom>
            <a:solidFill>
              <a:srgbClr val="833C0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5" name="Google Shape;184;p5">
              <a:extLst>
                <a:ext uri="{FF2B5EF4-FFF2-40B4-BE49-F238E27FC236}">
                  <a16:creationId xmlns:a16="http://schemas.microsoft.com/office/drawing/2014/main" id="{DC6AF7D7-C929-482B-9AC6-F439A75D6151}"/>
                </a:ext>
              </a:extLst>
            </p:cNvPr>
            <p:cNvSpPr/>
            <p:nvPr/>
          </p:nvSpPr>
          <p:spPr>
            <a:xfrm>
              <a:off x="1070708" y="0"/>
              <a:ext cx="2582156" cy="1362641"/>
            </a:xfrm>
            <a:custGeom>
              <a:avLst/>
              <a:gdLst/>
              <a:ahLst/>
              <a:cxnLst/>
              <a:rect l="l" t="t" r="r" b="b"/>
              <a:pathLst>
                <a:path w="1131284" h="596995" extrusionOk="0">
                  <a:moveTo>
                    <a:pt x="371665" y="596995"/>
                  </a:moveTo>
                  <a:lnTo>
                    <a:pt x="966121" y="477171"/>
                  </a:lnTo>
                  <a:lnTo>
                    <a:pt x="967645" y="398971"/>
                  </a:lnTo>
                  <a:lnTo>
                    <a:pt x="1008793" y="468598"/>
                  </a:lnTo>
                  <a:lnTo>
                    <a:pt x="1131284" y="443929"/>
                  </a:lnTo>
                  <a:cubicBezTo>
                    <a:pt x="1104615" y="163989"/>
                    <a:pt x="894302" y="143034"/>
                    <a:pt x="412337" y="505365"/>
                  </a:cubicBezTo>
                  <a:cubicBezTo>
                    <a:pt x="316992" y="107125"/>
                    <a:pt x="196025" y="-135382"/>
                    <a:pt x="0" y="81121"/>
                  </a:cubicBezTo>
                  <a:lnTo>
                    <a:pt x="71628" y="180467"/>
                  </a:lnTo>
                  <a:lnTo>
                    <a:pt x="155353" y="138652"/>
                  </a:lnTo>
                  <a:lnTo>
                    <a:pt x="96679" y="215233"/>
                  </a:lnTo>
                  <a:lnTo>
                    <a:pt x="371665" y="596995"/>
                  </a:lnTo>
                  <a:close/>
                </a:path>
              </a:pathLst>
            </a:custGeom>
            <a:solidFill>
              <a:srgbClr val="497A2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6" name="Google Shape;185;p5">
              <a:extLst>
                <a:ext uri="{FF2B5EF4-FFF2-40B4-BE49-F238E27FC236}">
                  <a16:creationId xmlns:a16="http://schemas.microsoft.com/office/drawing/2014/main" id="{DC922FC8-AD0A-4D5F-AAD0-3A86B65BD030}"/>
                </a:ext>
              </a:extLst>
            </p:cNvPr>
            <p:cNvSpPr/>
            <p:nvPr/>
          </p:nvSpPr>
          <p:spPr>
            <a:xfrm>
              <a:off x="10890" y="507556"/>
              <a:ext cx="4138029" cy="2301934"/>
            </a:xfrm>
            <a:custGeom>
              <a:avLst/>
              <a:gdLst/>
              <a:ahLst/>
              <a:cxnLst/>
              <a:rect l="l" t="t" r="r" b="b"/>
              <a:pathLst>
                <a:path w="4138029" h="2301934" extrusionOk="0">
                  <a:moveTo>
                    <a:pt x="383341" y="588"/>
                  </a:moveTo>
                  <a:cubicBezTo>
                    <a:pt x="1036352" y="-13400"/>
                    <a:pt x="1741242" y="221708"/>
                    <a:pt x="1948753" y="752004"/>
                  </a:cubicBezTo>
                  <a:cubicBezTo>
                    <a:pt x="2759248" y="246370"/>
                    <a:pt x="4245513" y="997760"/>
                    <a:pt x="4131869" y="2301934"/>
                  </a:cubicBezTo>
                  <a:lnTo>
                    <a:pt x="3736401" y="2053354"/>
                  </a:lnTo>
                  <a:lnTo>
                    <a:pt x="3747483" y="1740240"/>
                  </a:lnTo>
                  <a:lnTo>
                    <a:pt x="3578866" y="1954270"/>
                  </a:lnTo>
                  <a:lnTo>
                    <a:pt x="2962412" y="1566627"/>
                  </a:lnTo>
                  <a:lnTo>
                    <a:pt x="3099739" y="1150949"/>
                  </a:lnTo>
                  <a:lnTo>
                    <a:pt x="2802053" y="1465585"/>
                  </a:lnTo>
                  <a:lnTo>
                    <a:pt x="2328794" y="1168116"/>
                  </a:lnTo>
                  <a:lnTo>
                    <a:pt x="2443523" y="902586"/>
                  </a:lnTo>
                  <a:lnTo>
                    <a:pt x="2211024" y="1094020"/>
                  </a:lnTo>
                  <a:lnTo>
                    <a:pt x="1896604" y="896285"/>
                  </a:lnTo>
                  <a:lnTo>
                    <a:pt x="1237347" y="859997"/>
                  </a:lnTo>
                  <a:lnTo>
                    <a:pt x="1188674" y="518200"/>
                  </a:lnTo>
                  <a:lnTo>
                    <a:pt x="1141956" y="854782"/>
                  </a:lnTo>
                  <a:lnTo>
                    <a:pt x="497038" y="819146"/>
                  </a:lnTo>
                  <a:lnTo>
                    <a:pt x="508120" y="402602"/>
                  </a:lnTo>
                  <a:lnTo>
                    <a:pt x="394042" y="813498"/>
                  </a:lnTo>
                  <a:lnTo>
                    <a:pt x="0" y="791732"/>
                  </a:lnTo>
                  <a:lnTo>
                    <a:pt x="0" y="41883"/>
                  </a:lnTo>
                  <a:lnTo>
                    <a:pt x="141966" y="17420"/>
                  </a:lnTo>
                  <a:cubicBezTo>
                    <a:pt x="220898" y="7977"/>
                    <a:pt x="301714" y="2337"/>
                    <a:pt x="383341" y="588"/>
                  </a:cubicBezTo>
                  <a:close/>
                </a:path>
              </a:pathLst>
            </a:custGeom>
            <a:solidFill>
              <a:srgbClr val="60973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7" name="Google Shape;186;p5">
              <a:extLst>
                <a:ext uri="{FF2B5EF4-FFF2-40B4-BE49-F238E27FC236}">
                  <a16:creationId xmlns:a16="http://schemas.microsoft.com/office/drawing/2014/main" id="{23C91355-6B19-4239-BAC8-F734061BE1CE}"/>
                </a:ext>
              </a:extLst>
            </p:cNvPr>
            <p:cNvSpPr/>
            <p:nvPr/>
          </p:nvSpPr>
          <p:spPr>
            <a:xfrm>
              <a:off x="67480" y="1215354"/>
              <a:ext cx="2595365" cy="1595000"/>
            </a:xfrm>
            <a:custGeom>
              <a:avLst/>
              <a:gdLst/>
              <a:ahLst/>
              <a:cxnLst/>
              <a:rect l="l" t="t" r="r" b="b"/>
              <a:pathLst>
                <a:path w="1137071" h="698795" extrusionOk="0">
                  <a:moveTo>
                    <a:pt x="1087564" y="698796"/>
                  </a:moveTo>
                  <a:cubicBezTo>
                    <a:pt x="1204246" y="348371"/>
                    <a:pt x="1113282" y="132915"/>
                    <a:pt x="829437" y="42714"/>
                  </a:cubicBezTo>
                  <a:cubicBezTo>
                    <a:pt x="503777" y="-28248"/>
                    <a:pt x="190976" y="-55489"/>
                    <a:pt x="0" y="330273"/>
                  </a:cubicBezTo>
                  <a:lnTo>
                    <a:pt x="266414" y="248454"/>
                  </a:lnTo>
                  <a:lnTo>
                    <a:pt x="267843" y="121771"/>
                  </a:lnTo>
                  <a:lnTo>
                    <a:pt x="311848" y="234547"/>
                  </a:lnTo>
                  <a:lnTo>
                    <a:pt x="513493" y="172635"/>
                  </a:lnTo>
                  <a:lnTo>
                    <a:pt x="499776" y="64240"/>
                  </a:lnTo>
                  <a:lnTo>
                    <a:pt x="549021" y="161681"/>
                  </a:lnTo>
                  <a:lnTo>
                    <a:pt x="806577" y="82623"/>
                  </a:lnTo>
                  <a:lnTo>
                    <a:pt x="900113" y="287697"/>
                  </a:lnTo>
                  <a:lnTo>
                    <a:pt x="972502" y="243977"/>
                  </a:lnTo>
                  <a:lnTo>
                    <a:pt x="911352" y="312366"/>
                  </a:lnTo>
                  <a:lnTo>
                    <a:pt x="966978" y="434286"/>
                  </a:lnTo>
                  <a:lnTo>
                    <a:pt x="1074991" y="349419"/>
                  </a:lnTo>
                  <a:lnTo>
                    <a:pt x="997458" y="501057"/>
                  </a:lnTo>
                  <a:lnTo>
                    <a:pt x="1087564" y="698796"/>
                  </a:lnTo>
                  <a:close/>
                </a:path>
              </a:pathLst>
            </a:custGeom>
            <a:solidFill>
              <a:srgbClr val="81B23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48" name="Google Shape;329;p10">
            <a:extLst>
              <a:ext uri="{FF2B5EF4-FFF2-40B4-BE49-F238E27FC236}">
                <a16:creationId xmlns:a16="http://schemas.microsoft.com/office/drawing/2014/main" id="{95904172-257C-4265-95BE-ECEC057C6A4A}"/>
              </a:ext>
            </a:extLst>
          </p:cNvPr>
          <p:cNvGrpSpPr/>
          <p:nvPr/>
        </p:nvGrpSpPr>
        <p:grpSpPr>
          <a:xfrm flipH="1">
            <a:off x="1502269" y="4210677"/>
            <a:ext cx="1738239" cy="1743417"/>
            <a:chOff x="4067175" y="-2019300"/>
            <a:chExt cx="4220050" cy="4232623"/>
          </a:xfrm>
        </p:grpSpPr>
        <p:sp>
          <p:nvSpPr>
            <p:cNvPr id="49" name="Google Shape;330;p10">
              <a:extLst>
                <a:ext uri="{FF2B5EF4-FFF2-40B4-BE49-F238E27FC236}">
                  <a16:creationId xmlns:a16="http://schemas.microsoft.com/office/drawing/2014/main" id="{D9A1BFF8-F775-483E-8EA7-55C5A8578AAE}"/>
                </a:ext>
              </a:extLst>
            </p:cNvPr>
            <p:cNvSpPr/>
            <p:nvPr/>
          </p:nvSpPr>
          <p:spPr>
            <a:xfrm>
              <a:off x="5501258" y="-2019300"/>
              <a:ext cx="1351883" cy="989266"/>
            </a:xfrm>
            <a:custGeom>
              <a:avLst/>
              <a:gdLst/>
              <a:ahLst/>
              <a:cxnLst/>
              <a:rect l="l" t="t" r="r" b="b"/>
              <a:pathLst>
                <a:path w="1351883" h="989266" extrusionOk="0">
                  <a:moveTo>
                    <a:pt x="675989" y="0"/>
                  </a:moveTo>
                  <a:lnTo>
                    <a:pt x="1013936" y="494633"/>
                  </a:lnTo>
                  <a:lnTo>
                    <a:pt x="1351883" y="989267"/>
                  </a:lnTo>
                  <a:lnTo>
                    <a:pt x="675989" y="989267"/>
                  </a:lnTo>
                  <a:lnTo>
                    <a:pt x="0" y="989267"/>
                  </a:lnTo>
                  <a:lnTo>
                    <a:pt x="337947" y="494633"/>
                  </a:lnTo>
                  <a:close/>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0" name="Google Shape;331;p10">
              <a:extLst>
                <a:ext uri="{FF2B5EF4-FFF2-40B4-BE49-F238E27FC236}">
                  <a16:creationId xmlns:a16="http://schemas.microsoft.com/office/drawing/2014/main" id="{4ECF882E-7145-46FA-8A1B-74CA0A63C86B}"/>
                </a:ext>
              </a:extLst>
            </p:cNvPr>
            <p:cNvSpPr/>
            <p:nvPr/>
          </p:nvSpPr>
          <p:spPr>
            <a:xfrm>
              <a:off x="5602605" y="-819151"/>
              <a:ext cx="1149191" cy="2916745"/>
            </a:xfrm>
            <a:custGeom>
              <a:avLst/>
              <a:gdLst/>
              <a:ahLst/>
              <a:cxnLst/>
              <a:rect l="l" t="t" r="r" b="b"/>
              <a:pathLst>
                <a:path w="1149191" h="2916745" extrusionOk="0">
                  <a:moveTo>
                    <a:pt x="1149191" y="2916746"/>
                  </a:moveTo>
                  <a:lnTo>
                    <a:pt x="1149191" y="0"/>
                  </a:lnTo>
                  <a:lnTo>
                    <a:pt x="0" y="0"/>
                  </a:lnTo>
                  <a:lnTo>
                    <a:pt x="0" y="2916746"/>
                  </a:lnTo>
                </a:path>
              </a:pathLst>
            </a:custGeom>
            <a:solidFill>
              <a:srgbClr val="E9AA5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1" name="Google Shape;332;p10">
              <a:extLst>
                <a:ext uri="{FF2B5EF4-FFF2-40B4-BE49-F238E27FC236}">
                  <a16:creationId xmlns:a16="http://schemas.microsoft.com/office/drawing/2014/main" id="{05B51674-F511-4F1C-AFDF-870244D1A198}"/>
                </a:ext>
              </a:extLst>
            </p:cNvPr>
            <p:cNvSpPr/>
            <p:nvPr/>
          </p:nvSpPr>
          <p:spPr>
            <a:xfrm>
              <a:off x="5377148" y="-1437418"/>
              <a:ext cx="1600104" cy="741807"/>
            </a:xfrm>
            <a:custGeom>
              <a:avLst/>
              <a:gdLst/>
              <a:ahLst/>
              <a:cxnLst/>
              <a:rect l="l" t="t" r="r" b="b"/>
              <a:pathLst>
                <a:path w="1600104" h="741807" extrusionOk="0">
                  <a:moveTo>
                    <a:pt x="0" y="0"/>
                  </a:moveTo>
                  <a:lnTo>
                    <a:pt x="241840" y="0"/>
                  </a:lnTo>
                  <a:lnTo>
                    <a:pt x="241840" y="164497"/>
                  </a:lnTo>
                  <a:lnTo>
                    <a:pt x="554546" y="164497"/>
                  </a:lnTo>
                  <a:lnTo>
                    <a:pt x="554546" y="0"/>
                  </a:lnTo>
                  <a:lnTo>
                    <a:pt x="1045559" y="0"/>
                  </a:lnTo>
                  <a:lnTo>
                    <a:pt x="1045559" y="164497"/>
                  </a:lnTo>
                  <a:lnTo>
                    <a:pt x="1358265" y="164497"/>
                  </a:lnTo>
                  <a:lnTo>
                    <a:pt x="1358265" y="0"/>
                  </a:lnTo>
                  <a:lnTo>
                    <a:pt x="1600105" y="0"/>
                  </a:lnTo>
                  <a:lnTo>
                    <a:pt x="1600105" y="741807"/>
                  </a:lnTo>
                  <a:lnTo>
                    <a:pt x="0" y="741807"/>
                  </a:lnTo>
                  <a:close/>
                </a:path>
              </a:pathLst>
            </a:custGeom>
            <a:solidFill>
              <a:srgbClr val="FFDF8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2" name="Google Shape;333;p10">
              <a:extLst>
                <a:ext uri="{FF2B5EF4-FFF2-40B4-BE49-F238E27FC236}">
                  <a16:creationId xmlns:a16="http://schemas.microsoft.com/office/drawing/2014/main" id="{AEEB1F4C-398B-4B7D-B6EC-D94352A4C630}"/>
                </a:ext>
              </a:extLst>
            </p:cNvPr>
            <p:cNvSpPr/>
            <p:nvPr/>
          </p:nvSpPr>
          <p:spPr>
            <a:xfrm>
              <a:off x="5377148" y="-1437418"/>
              <a:ext cx="1600104" cy="741807"/>
            </a:xfrm>
            <a:custGeom>
              <a:avLst/>
              <a:gdLst/>
              <a:ahLst/>
              <a:cxnLst/>
              <a:rect l="l" t="t" r="r" b="b"/>
              <a:pathLst>
                <a:path w="1600104" h="741807" extrusionOk="0">
                  <a:moveTo>
                    <a:pt x="0" y="0"/>
                  </a:moveTo>
                  <a:lnTo>
                    <a:pt x="241840" y="0"/>
                  </a:lnTo>
                  <a:lnTo>
                    <a:pt x="241840" y="164497"/>
                  </a:lnTo>
                  <a:lnTo>
                    <a:pt x="554546" y="164497"/>
                  </a:lnTo>
                  <a:lnTo>
                    <a:pt x="554546" y="0"/>
                  </a:lnTo>
                  <a:lnTo>
                    <a:pt x="1045559" y="0"/>
                  </a:lnTo>
                  <a:lnTo>
                    <a:pt x="1045559" y="164497"/>
                  </a:lnTo>
                  <a:lnTo>
                    <a:pt x="1358265" y="164497"/>
                  </a:lnTo>
                  <a:lnTo>
                    <a:pt x="1358265" y="0"/>
                  </a:lnTo>
                  <a:lnTo>
                    <a:pt x="1600105" y="0"/>
                  </a:lnTo>
                  <a:lnTo>
                    <a:pt x="1600105" y="741807"/>
                  </a:lnTo>
                  <a:lnTo>
                    <a:pt x="0" y="741807"/>
                  </a:lnTo>
                  <a:close/>
                </a:path>
              </a:pathLst>
            </a:custGeom>
            <a:solidFill>
              <a:srgbClr val="F9BC6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3" name="Google Shape;334;p10">
              <a:extLst>
                <a:ext uri="{FF2B5EF4-FFF2-40B4-BE49-F238E27FC236}">
                  <a16:creationId xmlns:a16="http://schemas.microsoft.com/office/drawing/2014/main" id="{3486D52D-8806-49B0-A090-973E65F53F2E}"/>
                </a:ext>
              </a:extLst>
            </p:cNvPr>
            <p:cNvSpPr/>
            <p:nvPr/>
          </p:nvSpPr>
          <p:spPr>
            <a:xfrm>
              <a:off x="4067175" y="-165070"/>
              <a:ext cx="1032700" cy="478726"/>
            </a:xfrm>
            <a:custGeom>
              <a:avLst/>
              <a:gdLst/>
              <a:ahLst/>
              <a:cxnLst/>
              <a:rect l="l" t="t" r="r" b="b"/>
              <a:pathLst>
                <a:path w="1032700" h="478726" extrusionOk="0">
                  <a:moveTo>
                    <a:pt x="0" y="0"/>
                  </a:moveTo>
                  <a:lnTo>
                    <a:pt x="156115" y="0"/>
                  </a:lnTo>
                  <a:lnTo>
                    <a:pt x="156115" y="106108"/>
                  </a:lnTo>
                  <a:lnTo>
                    <a:pt x="357949" y="106108"/>
                  </a:lnTo>
                  <a:lnTo>
                    <a:pt x="357949" y="0"/>
                  </a:lnTo>
                  <a:lnTo>
                    <a:pt x="674846" y="0"/>
                  </a:lnTo>
                  <a:lnTo>
                    <a:pt x="674846" y="106108"/>
                  </a:lnTo>
                  <a:lnTo>
                    <a:pt x="876681" y="106108"/>
                  </a:lnTo>
                  <a:lnTo>
                    <a:pt x="876681" y="0"/>
                  </a:lnTo>
                  <a:lnTo>
                    <a:pt x="1032700" y="0"/>
                  </a:lnTo>
                  <a:lnTo>
                    <a:pt x="1032700" y="478726"/>
                  </a:lnTo>
                  <a:lnTo>
                    <a:pt x="0" y="478726"/>
                  </a:lnTo>
                  <a:close/>
                </a:path>
              </a:pathLst>
            </a:custGeom>
            <a:solidFill>
              <a:srgbClr val="FFDF8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4" name="Google Shape;335;p10">
              <a:extLst>
                <a:ext uri="{FF2B5EF4-FFF2-40B4-BE49-F238E27FC236}">
                  <a16:creationId xmlns:a16="http://schemas.microsoft.com/office/drawing/2014/main" id="{31963093-C2B5-4EF2-954A-76B0C772C47A}"/>
                </a:ext>
              </a:extLst>
            </p:cNvPr>
            <p:cNvSpPr/>
            <p:nvPr/>
          </p:nvSpPr>
          <p:spPr>
            <a:xfrm>
              <a:off x="4203192" y="252982"/>
              <a:ext cx="741711" cy="1882425"/>
            </a:xfrm>
            <a:custGeom>
              <a:avLst/>
              <a:gdLst/>
              <a:ahLst/>
              <a:cxnLst/>
              <a:rect l="l" t="t" r="r" b="b"/>
              <a:pathLst>
                <a:path w="741711" h="1882425" extrusionOk="0">
                  <a:moveTo>
                    <a:pt x="741712" y="1882426"/>
                  </a:moveTo>
                  <a:lnTo>
                    <a:pt x="741712" y="0"/>
                  </a:lnTo>
                  <a:lnTo>
                    <a:pt x="0" y="0"/>
                  </a:lnTo>
                  <a:lnTo>
                    <a:pt x="0" y="1882426"/>
                  </a:lnTo>
                </a:path>
              </a:pathLst>
            </a:custGeom>
            <a:solidFill>
              <a:srgbClr val="F9BC6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5" name="Google Shape;336;p10">
              <a:extLst>
                <a:ext uri="{FF2B5EF4-FFF2-40B4-BE49-F238E27FC236}">
                  <a16:creationId xmlns:a16="http://schemas.microsoft.com/office/drawing/2014/main" id="{6B6288F1-5DF9-49EA-9FF4-A424ED314645}"/>
                </a:ext>
              </a:extLst>
            </p:cNvPr>
            <p:cNvSpPr/>
            <p:nvPr/>
          </p:nvSpPr>
          <p:spPr>
            <a:xfrm>
              <a:off x="4067175" y="-165070"/>
              <a:ext cx="1032700" cy="478726"/>
            </a:xfrm>
            <a:custGeom>
              <a:avLst/>
              <a:gdLst/>
              <a:ahLst/>
              <a:cxnLst/>
              <a:rect l="l" t="t" r="r" b="b"/>
              <a:pathLst>
                <a:path w="1032700" h="478726" extrusionOk="0">
                  <a:moveTo>
                    <a:pt x="0" y="0"/>
                  </a:moveTo>
                  <a:lnTo>
                    <a:pt x="156115" y="0"/>
                  </a:lnTo>
                  <a:lnTo>
                    <a:pt x="156115" y="106108"/>
                  </a:lnTo>
                  <a:lnTo>
                    <a:pt x="357949" y="106108"/>
                  </a:lnTo>
                  <a:lnTo>
                    <a:pt x="357949" y="0"/>
                  </a:lnTo>
                  <a:lnTo>
                    <a:pt x="674846" y="0"/>
                  </a:lnTo>
                  <a:lnTo>
                    <a:pt x="674846" y="106108"/>
                  </a:lnTo>
                  <a:lnTo>
                    <a:pt x="876681" y="106108"/>
                  </a:lnTo>
                  <a:lnTo>
                    <a:pt x="876681" y="0"/>
                  </a:lnTo>
                  <a:lnTo>
                    <a:pt x="1032700" y="0"/>
                  </a:lnTo>
                  <a:lnTo>
                    <a:pt x="1032700" y="478726"/>
                  </a:lnTo>
                  <a:lnTo>
                    <a:pt x="0" y="478726"/>
                  </a:lnTo>
                  <a:close/>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6" name="Google Shape;337;p10">
              <a:extLst>
                <a:ext uri="{FF2B5EF4-FFF2-40B4-BE49-F238E27FC236}">
                  <a16:creationId xmlns:a16="http://schemas.microsoft.com/office/drawing/2014/main" id="{A554839A-3315-4A91-B44D-E1A1D6E67F99}"/>
                </a:ext>
              </a:extLst>
            </p:cNvPr>
            <p:cNvSpPr/>
            <p:nvPr/>
          </p:nvSpPr>
          <p:spPr>
            <a:xfrm>
              <a:off x="7254525" y="-165070"/>
              <a:ext cx="1032700" cy="478726"/>
            </a:xfrm>
            <a:custGeom>
              <a:avLst/>
              <a:gdLst/>
              <a:ahLst/>
              <a:cxnLst/>
              <a:rect l="l" t="t" r="r" b="b"/>
              <a:pathLst>
                <a:path w="1032700" h="478726" extrusionOk="0">
                  <a:moveTo>
                    <a:pt x="0" y="0"/>
                  </a:moveTo>
                  <a:lnTo>
                    <a:pt x="156020" y="0"/>
                  </a:lnTo>
                  <a:lnTo>
                    <a:pt x="156020" y="106108"/>
                  </a:lnTo>
                  <a:lnTo>
                    <a:pt x="357949" y="106108"/>
                  </a:lnTo>
                  <a:lnTo>
                    <a:pt x="357949" y="0"/>
                  </a:lnTo>
                  <a:lnTo>
                    <a:pt x="674751" y="0"/>
                  </a:lnTo>
                  <a:lnTo>
                    <a:pt x="674751" y="106108"/>
                  </a:lnTo>
                  <a:lnTo>
                    <a:pt x="876586" y="106108"/>
                  </a:lnTo>
                  <a:lnTo>
                    <a:pt x="876586" y="0"/>
                  </a:lnTo>
                  <a:lnTo>
                    <a:pt x="1032700" y="0"/>
                  </a:lnTo>
                  <a:lnTo>
                    <a:pt x="1032700" y="478726"/>
                  </a:lnTo>
                  <a:lnTo>
                    <a:pt x="0" y="478726"/>
                  </a:lnTo>
                  <a:close/>
                </a:path>
              </a:pathLst>
            </a:custGeom>
            <a:solidFill>
              <a:srgbClr val="FFDF8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7" name="Google Shape;338;p10">
              <a:extLst>
                <a:ext uri="{FF2B5EF4-FFF2-40B4-BE49-F238E27FC236}">
                  <a16:creationId xmlns:a16="http://schemas.microsoft.com/office/drawing/2014/main" id="{9CF5FA59-7AF1-49FD-BBB5-1FB53ECDBBB9}"/>
                </a:ext>
              </a:extLst>
            </p:cNvPr>
            <p:cNvSpPr/>
            <p:nvPr/>
          </p:nvSpPr>
          <p:spPr>
            <a:xfrm>
              <a:off x="7399972" y="291082"/>
              <a:ext cx="741711" cy="1882425"/>
            </a:xfrm>
            <a:custGeom>
              <a:avLst/>
              <a:gdLst/>
              <a:ahLst/>
              <a:cxnLst/>
              <a:rect l="l" t="t" r="r" b="b"/>
              <a:pathLst>
                <a:path w="741711" h="1882425" extrusionOk="0">
                  <a:moveTo>
                    <a:pt x="741712" y="1882426"/>
                  </a:moveTo>
                  <a:lnTo>
                    <a:pt x="741712" y="0"/>
                  </a:lnTo>
                  <a:lnTo>
                    <a:pt x="0" y="0"/>
                  </a:lnTo>
                  <a:lnTo>
                    <a:pt x="0" y="1882426"/>
                  </a:lnTo>
                </a:path>
              </a:pathLst>
            </a:custGeom>
            <a:solidFill>
              <a:srgbClr val="F9BC6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8" name="Google Shape;339;p10">
              <a:extLst>
                <a:ext uri="{FF2B5EF4-FFF2-40B4-BE49-F238E27FC236}">
                  <a16:creationId xmlns:a16="http://schemas.microsoft.com/office/drawing/2014/main" id="{92FD3FA2-00C3-460D-A3B5-AD1564ED30EE}"/>
                </a:ext>
              </a:extLst>
            </p:cNvPr>
            <p:cNvSpPr/>
            <p:nvPr/>
          </p:nvSpPr>
          <p:spPr>
            <a:xfrm>
              <a:off x="7254525" y="-165070"/>
              <a:ext cx="1032700" cy="478726"/>
            </a:xfrm>
            <a:custGeom>
              <a:avLst/>
              <a:gdLst/>
              <a:ahLst/>
              <a:cxnLst/>
              <a:rect l="l" t="t" r="r" b="b"/>
              <a:pathLst>
                <a:path w="1032700" h="478726" extrusionOk="0">
                  <a:moveTo>
                    <a:pt x="0" y="0"/>
                  </a:moveTo>
                  <a:lnTo>
                    <a:pt x="156020" y="0"/>
                  </a:lnTo>
                  <a:lnTo>
                    <a:pt x="156020" y="106108"/>
                  </a:lnTo>
                  <a:lnTo>
                    <a:pt x="357949" y="106108"/>
                  </a:lnTo>
                  <a:lnTo>
                    <a:pt x="357949" y="0"/>
                  </a:lnTo>
                  <a:lnTo>
                    <a:pt x="674751" y="0"/>
                  </a:lnTo>
                  <a:lnTo>
                    <a:pt x="674751" y="106108"/>
                  </a:lnTo>
                  <a:lnTo>
                    <a:pt x="876586" y="106108"/>
                  </a:lnTo>
                  <a:lnTo>
                    <a:pt x="876586" y="0"/>
                  </a:lnTo>
                  <a:lnTo>
                    <a:pt x="1032700" y="0"/>
                  </a:lnTo>
                  <a:lnTo>
                    <a:pt x="1032700" y="478726"/>
                  </a:lnTo>
                  <a:lnTo>
                    <a:pt x="0" y="478726"/>
                  </a:lnTo>
                  <a:close/>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9" name="Google Shape;340;p10">
              <a:extLst>
                <a:ext uri="{FF2B5EF4-FFF2-40B4-BE49-F238E27FC236}">
                  <a16:creationId xmlns:a16="http://schemas.microsoft.com/office/drawing/2014/main" id="{18EC5FE2-CF7B-4455-B13D-7DA04F6F518F}"/>
                </a:ext>
              </a:extLst>
            </p:cNvPr>
            <p:cNvSpPr/>
            <p:nvPr/>
          </p:nvSpPr>
          <p:spPr>
            <a:xfrm>
              <a:off x="4935377" y="520921"/>
              <a:ext cx="2512795" cy="1692402"/>
            </a:xfrm>
            <a:custGeom>
              <a:avLst/>
              <a:gdLst/>
              <a:ahLst/>
              <a:cxnLst/>
              <a:rect l="l" t="t" r="r" b="b"/>
              <a:pathLst>
                <a:path w="2445543" h="1692402" extrusionOk="0">
                  <a:moveTo>
                    <a:pt x="0" y="1692402"/>
                  </a:moveTo>
                  <a:lnTo>
                    <a:pt x="0" y="0"/>
                  </a:lnTo>
                  <a:lnTo>
                    <a:pt x="199454" y="0"/>
                  </a:lnTo>
                  <a:lnTo>
                    <a:pt x="199454" y="125825"/>
                  </a:lnTo>
                  <a:lnTo>
                    <a:pt x="401288" y="125825"/>
                  </a:lnTo>
                  <a:lnTo>
                    <a:pt x="401288" y="0"/>
                  </a:lnTo>
                  <a:lnTo>
                    <a:pt x="660654" y="0"/>
                  </a:lnTo>
                  <a:lnTo>
                    <a:pt x="660654" y="125825"/>
                  </a:lnTo>
                  <a:cubicBezTo>
                    <a:pt x="727901" y="125825"/>
                    <a:pt x="795242" y="125825"/>
                    <a:pt x="862489" y="125825"/>
                  </a:cubicBezTo>
                  <a:lnTo>
                    <a:pt x="862489" y="0"/>
                  </a:lnTo>
                  <a:lnTo>
                    <a:pt x="1121854" y="0"/>
                  </a:lnTo>
                  <a:lnTo>
                    <a:pt x="1121854" y="125825"/>
                  </a:lnTo>
                  <a:cubicBezTo>
                    <a:pt x="1189101" y="125825"/>
                    <a:pt x="1256443" y="125825"/>
                    <a:pt x="1323689" y="125825"/>
                  </a:cubicBezTo>
                  <a:lnTo>
                    <a:pt x="1323689" y="0"/>
                  </a:lnTo>
                  <a:lnTo>
                    <a:pt x="1583055" y="0"/>
                  </a:lnTo>
                  <a:lnTo>
                    <a:pt x="1583055" y="125825"/>
                  </a:lnTo>
                  <a:cubicBezTo>
                    <a:pt x="1650302" y="125825"/>
                    <a:pt x="1717643" y="125825"/>
                    <a:pt x="1784890" y="125825"/>
                  </a:cubicBezTo>
                  <a:lnTo>
                    <a:pt x="1784890" y="0"/>
                  </a:lnTo>
                  <a:lnTo>
                    <a:pt x="2044256" y="0"/>
                  </a:lnTo>
                  <a:lnTo>
                    <a:pt x="2044256" y="125825"/>
                  </a:lnTo>
                  <a:lnTo>
                    <a:pt x="2246090" y="125825"/>
                  </a:lnTo>
                  <a:lnTo>
                    <a:pt x="2246090" y="0"/>
                  </a:lnTo>
                  <a:lnTo>
                    <a:pt x="2445544" y="0"/>
                  </a:lnTo>
                  <a:lnTo>
                    <a:pt x="2445544" y="1692402"/>
                  </a:lnTo>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0" name="Google Shape;341;p10">
              <a:extLst>
                <a:ext uri="{FF2B5EF4-FFF2-40B4-BE49-F238E27FC236}">
                  <a16:creationId xmlns:a16="http://schemas.microsoft.com/office/drawing/2014/main" id="{D9B772F8-FA3C-4DE8-881C-9BB64A08DA5A}"/>
                </a:ext>
              </a:extLst>
            </p:cNvPr>
            <p:cNvSpPr/>
            <p:nvPr/>
          </p:nvSpPr>
          <p:spPr>
            <a:xfrm>
              <a:off x="5742602" y="982979"/>
              <a:ext cx="897070" cy="1230344"/>
            </a:xfrm>
            <a:custGeom>
              <a:avLst/>
              <a:gdLst/>
              <a:ahLst/>
              <a:cxnLst/>
              <a:rect l="l" t="t" r="r" b="b"/>
              <a:pathLst>
                <a:path w="873061" h="1230344" extrusionOk="0">
                  <a:moveTo>
                    <a:pt x="0" y="1230344"/>
                  </a:moveTo>
                  <a:lnTo>
                    <a:pt x="0" y="436531"/>
                  </a:lnTo>
                  <a:cubicBezTo>
                    <a:pt x="0" y="196405"/>
                    <a:pt x="196405" y="0"/>
                    <a:pt x="436531" y="0"/>
                  </a:cubicBezTo>
                  <a:lnTo>
                    <a:pt x="436531" y="0"/>
                  </a:lnTo>
                  <a:cubicBezTo>
                    <a:pt x="676656" y="0"/>
                    <a:pt x="873062" y="196405"/>
                    <a:pt x="873062" y="436531"/>
                  </a:cubicBezTo>
                  <a:lnTo>
                    <a:pt x="873062" y="1230344"/>
                  </a:lnTo>
                </a:path>
              </a:pathLst>
            </a:custGeom>
            <a:solidFill>
              <a:srgbClr val="E9AA5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1" name="Google Shape;342;p10">
              <a:extLst>
                <a:ext uri="{FF2B5EF4-FFF2-40B4-BE49-F238E27FC236}">
                  <a16:creationId xmlns:a16="http://schemas.microsoft.com/office/drawing/2014/main" id="{C59D041E-1CF5-4AC3-AA7D-450BF28FD222}"/>
                </a:ext>
              </a:extLst>
            </p:cNvPr>
            <p:cNvSpPr/>
            <p:nvPr/>
          </p:nvSpPr>
          <p:spPr>
            <a:xfrm>
              <a:off x="5872770" y="1161477"/>
              <a:ext cx="636738" cy="873251"/>
            </a:xfrm>
            <a:custGeom>
              <a:avLst/>
              <a:gdLst/>
              <a:ahLst/>
              <a:cxnLst/>
              <a:rect l="l" t="t" r="r" b="b"/>
              <a:pathLst>
                <a:path w="619696" h="873251" extrusionOk="0">
                  <a:moveTo>
                    <a:pt x="0" y="873252"/>
                  </a:moveTo>
                  <a:lnTo>
                    <a:pt x="0" y="309848"/>
                  </a:lnTo>
                  <a:cubicBezTo>
                    <a:pt x="0" y="139446"/>
                    <a:pt x="139446" y="0"/>
                    <a:pt x="309848" y="0"/>
                  </a:cubicBezTo>
                  <a:lnTo>
                    <a:pt x="309848" y="0"/>
                  </a:lnTo>
                  <a:cubicBezTo>
                    <a:pt x="480251" y="0"/>
                    <a:pt x="619697" y="139446"/>
                    <a:pt x="619697" y="309848"/>
                  </a:cubicBezTo>
                  <a:lnTo>
                    <a:pt x="619697" y="873252"/>
                  </a:lnTo>
                </a:path>
              </a:pathLst>
            </a:custGeom>
            <a:solidFill>
              <a:srgbClr val="F9BC6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grpSp>
        <p:nvGrpSpPr>
          <p:cNvPr id="62" name="Google Shape;343;p10">
            <a:extLst>
              <a:ext uri="{FF2B5EF4-FFF2-40B4-BE49-F238E27FC236}">
                <a16:creationId xmlns:a16="http://schemas.microsoft.com/office/drawing/2014/main" id="{2E8AAFB6-B559-41F6-B4C5-F543119D4FC0}"/>
              </a:ext>
            </a:extLst>
          </p:cNvPr>
          <p:cNvGrpSpPr/>
          <p:nvPr/>
        </p:nvGrpSpPr>
        <p:grpSpPr>
          <a:xfrm flipH="1">
            <a:off x="283429" y="5930864"/>
            <a:ext cx="647105" cy="773048"/>
            <a:chOff x="12650622" y="-224128"/>
            <a:chExt cx="1467358" cy="1752944"/>
          </a:xfrm>
        </p:grpSpPr>
        <p:sp>
          <p:nvSpPr>
            <p:cNvPr id="63" name="Google Shape;344;p10">
              <a:extLst>
                <a:ext uri="{FF2B5EF4-FFF2-40B4-BE49-F238E27FC236}">
                  <a16:creationId xmlns:a16="http://schemas.microsoft.com/office/drawing/2014/main" id="{4F3F78FA-B9E2-498E-9193-D292252CBAE7}"/>
                </a:ext>
              </a:extLst>
            </p:cNvPr>
            <p:cNvSpPr/>
            <p:nvPr/>
          </p:nvSpPr>
          <p:spPr>
            <a:xfrm>
              <a:off x="13571194" y="819966"/>
              <a:ext cx="332853" cy="431863"/>
            </a:xfrm>
            <a:custGeom>
              <a:avLst/>
              <a:gdLst/>
              <a:ahLst/>
              <a:cxnLst/>
              <a:rect l="l" t="t" r="r" b="b"/>
              <a:pathLst>
                <a:path w="323945" h="431863" extrusionOk="0">
                  <a:moveTo>
                    <a:pt x="0" y="431863"/>
                  </a:moveTo>
                  <a:lnTo>
                    <a:pt x="323945" y="0"/>
                  </a:lnTo>
                  <a:cubicBezTo>
                    <a:pt x="320135" y="102870"/>
                    <a:pt x="283940" y="194215"/>
                    <a:pt x="235172" y="278606"/>
                  </a:cubicBezTo>
                </a:path>
              </a:pathLst>
            </a:custGeom>
            <a:solidFill>
              <a:srgbClr val="F3542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4" name="Google Shape;345;p10">
              <a:extLst>
                <a:ext uri="{FF2B5EF4-FFF2-40B4-BE49-F238E27FC236}">
                  <a16:creationId xmlns:a16="http://schemas.microsoft.com/office/drawing/2014/main" id="{C7B2F9E9-6929-4E64-A586-70D4E6F62606}"/>
                </a:ext>
              </a:extLst>
            </p:cNvPr>
            <p:cNvSpPr/>
            <p:nvPr/>
          </p:nvSpPr>
          <p:spPr>
            <a:xfrm>
              <a:off x="13532073" y="-140916"/>
              <a:ext cx="585906" cy="902398"/>
            </a:xfrm>
            <a:custGeom>
              <a:avLst/>
              <a:gdLst/>
              <a:ahLst/>
              <a:cxnLst/>
              <a:rect l="l" t="t" r="r" b="b"/>
              <a:pathLst>
                <a:path w="570225" h="902398" extrusionOk="0">
                  <a:moveTo>
                    <a:pt x="561308" y="0"/>
                  </a:moveTo>
                  <a:cubicBezTo>
                    <a:pt x="587121" y="101537"/>
                    <a:pt x="554164" y="183452"/>
                    <a:pt x="497586" y="281464"/>
                  </a:cubicBezTo>
                  <a:lnTo>
                    <a:pt x="139065" y="902399"/>
                  </a:lnTo>
                  <a:lnTo>
                    <a:pt x="0" y="757904"/>
                  </a:lnTo>
                  <a:lnTo>
                    <a:pt x="11716" y="736759"/>
                  </a:lnTo>
                  <a:lnTo>
                    <a:pt x="561308" y="0"/>
                  </a:lnTo>
                  <a:close/>
                </a:path>
              </a:pathLst>
            </a:custGeom>
            <a:solidFill>
              <a:srgbClr val="F3542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5" name="Google Shape;346;p10">
              <a:extLst>
                <a:ext uri="{FF2B5EF4-FFF2-40B4-BE49-F238E27FC236}">
                  <a16:creationId xmlns:a16="http://schemas.microsoft.com/office/drawing/2014/main" id="{F264E82F-7081-421F-9ECF-0D4EA451BB36}"/>
                </a:ext>
              </a:extLst>
            </p:cNvPr>
            <p:cNvSpPr/>
            <p:nvPr/>
          </p:nvSpPr>
          <p:spPr>
            <a:xfrm>
              <a:off x="12650622" y="496021"/>
              <a:ext cx="1254098" cy="1032795"/>
            </a:xfrm>
            <a:custGeom>
              <a:avLst/>
              <a:gdLst/>
              <a:ahLst/>
              <a:cxnLst/>
              <a:rect l="l" t="t" r="r" b="b"/>
              <a:pathLst>
                <a:path w="1220533" h="1032795" extrusionOk="0">
                  <a:moveTo>
                    <a:pt x="0" y="887254"/>
                  </a:moveTo>
                  <a:lnTo>
                    <a:pt x="525780" y="0"/>
                  </a:lnTo>
                  <a:lnTo>
                    <a:pt x="1220533" y="323945"/>
                  </a:lnTo>
                  <a:lnTo>
                    <a:pt x="816864" y="1032795"/>
                  </a:lnTo>
                </a:path>
              </a:pathLst>
            </a:custGeom>
            <a:solidFill>
              <a:srgbClr val="F5765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6" name="Google Shape;347;p10">
              <a:extLst>
                <a:ext uri="{FF2B5EF4-FFF2-40B4-BE49-F238E27FC236}">
                  <a16:creationId xmlns:a16="http://schemas.microsoft.com/office/drawing/2014/main" id="{C6B733C5-2494-4AFA-8785-B44634A0412C}"/>
                </a:ext>
              </a:extLst>
            </p:cNvPr>
            <p:cNvSpPr/>
            <p:nvPr/>
          </p:nvSpPr>
          <p:spPr>
            <a:xfrm>
              <a:off x="12786560" y="647373"/>
              <a:ext cx="948550" cy="804291"/>
            </a:xfrm>
            <a:custGeom>
              <a:avLst/>
              <a:gdLst/>
              <a:ahLst/>
              <a:cxnLst/>
              <a:rect l="l" t="t" r="r" b="b"/>
              <a:pathLst>
                <a:path w="923163" h="804291" extrusionOk="0">
                  <a:moveTo>
                    <a:pt x="0" y="747331"/>
                  </a:moveTo>
                  <a:lnTo>
                    <a:pt x="440150" y="0"/>
                  </a:lnTo>
                  <a:lnTo>
                    <a:pt x="923163" y="225171"/>
                  </a:lnTo>
                  <a:lnTo>
                    <a:pt x="592074" y="804291"/>
                  </a:lnTo>
                </a:path>
              </a:pathLst>
            </a:custGeom>
            <a:solidFill>
              <a:srgbClr val="F3542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7" name="Google Shape;348;p10">
              <a:extLst>
                <a:ext uri="{FF2B5EF4-FFF2-40B4-BE49-F238E27FC236}">
                  <a16:creationId xmlns:a16="http://schemas.microsoft.com/office/drawing/2014/main" id="{36A9D5F7-853E-4C7C-ACE2-8EFCA1230F52}"/>
                </a:ext>
              </a:extLst>
            </p:cNvPr>
            <p:cNvSpPr/>
            <p:nvPr/>
          </p:nvSpPr>
          <p:spPr>
            <a:xfrm>
              <a:off x="13238484" y="647373"/>
              <a:ext cx="496295" cy="297262"/>
            </a:xfrm>
            <a:custGeom>
              <a:avLst/>
              <a:gdLst/>
              <a:ahLst/>
              <a:cxnLst/>
              <a:rect l="l" t="t" r="r" b="b"/>
              <a:pathLst>
                <a:path w="483012" h="297262" extrusionOk="0">
                  <a:moveTo>
                    <a:pt x="0" y="0"/>
                  </a:moveTo>
                  <a:cubicBezTo>
                    <a:pt x="137541" y="277463"/>
                    <a:pt x="295370" y="379571"/>
                    <a:pt x="483013" y="225171"/>
                  </a:cubicBezTo>
                  <a:lnTo>
                    <a:pt x="0" y="0"/>
                  </a:ln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8" name="Google Shape;349;p10">
              <a:extLst>
                <a:ext uri="{FF2B5EF4-FFF2-40B4-BE49-F238E27FC236}">
                  <a16:creationId xmlns:a16="http://schemas.microsoft.com/office/drawing/2014/main" id="{1B4B5DB8-0F23-4C2A-97EE-FDB8BD39131D}"/>
                </a:ext>
              </a:extLst>
            </p:cNvPr>
            <p:cNvSpPr/>
            <p:nvPr/>
          </p:nvSpPr>
          <p:spPr>
            <a:xfrm>
              <a:off x="13399264" y="-224128"/>
              <a:ext cx="713523" cy="979895"/>
            </a:xfrm>
            <a:custGeom>
              <a:avLst/>
              <a:gdLst/>
              <a:ahLst/>
              <a:cxnLst/>
              <a:rect l="l" t="t" r="r" b="b"/>
              <a:pathLst>
                <a:path w="694426" h="979895" extrusionOk="0">
                  <a:moveTo>
                    <a:pt x="0" y="875025"/>
                  </a:moveTo>
                  <a:lnTo>
                    <a:pt x="425577" y="98737"/>
                  </a:lnTo>
                  <a:cubicBezTo>
                    <a:pt x="527400" y="-86905"/>
                    <a:pt x="780764" y="11393"/>
                    <a:pt x="664559" y="210275"/>
                  </a:cubicBezTo>
                  <a:lnTo>
                    <a:pt x="215170" y="979895"/>
                  </a:lnTo>
                  <a:lnTo>
                    <a:pt x="0" y="875025"/>
                  </a:lnTo>
                  <a:close/>
                </a:path>
              </a:pathLst>
            </a:custGeom>
            <a:solidFill>
              <a:srgbClr val="F5765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grpSp>
        <p:nvGrpSpPr>
          <p:cNvPr id="69" name="Google Shape;351;p10">
            <a:extLst>
              <a:ext uri="{FF2B5EF4-FFF2-40B4-BE49-F238E27FC236}">
                <a16:creationId xmlns:a16="http://schemas.microsoft.com/office/drawing/2014/main" id="{581E725F-8AA1-45BD-BA5F-6303F9D92F54}"/>
              </a:ext>
            </a:extLst>
          </p:cNvPr>
          <p:cNvGrpSpPr/>
          <p:nvPr/>
        </p:nvGrpSpPr>
        <p:grpSpPr>
          <a:xfrm flipH="1">
            <a:off x="2092592" y="5603187"/>
            <a:ext cx="923998" cy="943211"/>
            <a:chOff x="2148829" y="2424101"/>
            <a:chExt cx="2454481" cy="2453871"/>
          </a:xfrm>
        </p:grpSpPr>
        <p:sp>
          <p:nvSpPr>
            <p:cNvPr id="70" name="Google Shape;352;p10">
              <a:extLst>
                <a:ext uri="{FF2B5EF4-FFF2-40B4-BE49-F238E27FC236}">
                  <a16:creationId xmlns:a16="http://schemas.microsoft.com/office/drawing/2014/main" id="{6B2854EC-C6D9-496B-9FD2-02BD348D9B0B}"/>
                </a:ext>
              </a:extLst>
            </p:cNvPr>
            <p:cNvSpPr/>
            <p:nvPr/>
          </p:nvSpPr>
          <p:spPr>
            <a:xfrm>
              <a:off x="2414700" y="2858833"/>
              <a:ext cx="1640137" cy="2000434"/>
            </a:xfrm>
            <a:custGeom>
              <a:avLst/>
              <a:gdLst/>
              <a:ahLst/>
              <a:cxnLst/>
              <a:rect l="l" t="t" r="r" b="b"/>
              <a:pathLst>
                <a:path w="1640137" h="2000434" extrusionOk="0">
                  <a:moveTo>
                    <a:pt x="1573116" y="1578"/>
                  </a:moveTo>
                  <a:cubicBezTo>
                    <a:pt x="1569401" y="-1280"/>
                    <a:pt x="1567782" y="-232"/>
                    <a:pt x="1566734" y="-137"/>
                  </a:cubicBezTo>
                  <a:cubicBezTo>
                    <a:pt x="1565591" y="-41"/>
                    <a:pt x="1564734" y="54"/>
                    <a:pt x="1563877" y="244"/>
                  </a:cubicBezTo>
                  <a:cubicBezTo>
                    <a:pt x="1562258" y="626"/>
                    <a:pt x="1560543" y="1197"/>
                    <a:pt x="1558448" y="1864"/>
                  </a:cubicBezTo>
                  <a:cubicBezTo>
                    <a:pt x="1554257" y="3197"/>
                    <a:pt x="1548827" y="5197"/>
                    <a:pt x="1542255" y="7769"/>
                  </a:cubicBezTo>
                  <a:cubicBezTo>
                    <a:pt x="1529015" y="12913"/>
                    <a:pt x="1511299" y="20342"/>
                    <a:pt x="1492249" y="28629"/>
                  </a:cubicBezTo>
                  <a:cubicBezTo>
                    <a:pt x="1454149" y="45202"/>
                    <a:pt x="1410524" y="65205"/>
                    <a:pt x="1385283" y="78445"/>
                  </a:cubicBezTo>
                  <a:cubicBezTo>
                    <a:pt x="1037144" y="261420"/>
                    <a:pt x="648810" y="572030"/>
                    <a:pt x="341438" y="913120"/>
                  </a:cubicBezTo>
                  <a:cubicBezTo>
                    <a:pt x="256571" y="993416"/>
                    <a:pt x="105123" y="1184488"/>
                    <a:pt x="81977" y="1263831"/>
                  </a:cubicBezTo>
                  <a:cubicBezTo>
                    <a:pt x="11016" y="1394133"/>
                    <a:pt x="-16225" y="1497289"/>
                    <a:pt x="8921" y="1562725"/>
                  </a:cubicBezTo>
                  <a:cubicBezTo>
                    <a:pt x="17017" y="1583871"/>
                    <a:pt x="41591" y="1611684"/>
                    <a:pt x="96932" y="1668453"/>
                  </a:cubicBezTo>
                  <a:cubicBezTo>
                    <a:pt x="104075" y="1675787"/>
                    <a:pt x="121411" y="1690170"/>
                    <a:pt x="144842" y="1708934"/>
                  </a:cubicBezTo>
                  <a:cubicBezTo>
                    <a:pt x="168274" y="1727698"/>
                    <a:pt x="197134" y="1750559"/>
                    <a:pt x="226472" y="1772657"/>
                  </a:cubicBezTo>
                  <a:cubicBezTo>
                    <a:pt x="320578" y="1843427"/>
                    <a:pt x="342486" y="1857524"/>
                    <a:pt x="405827" y="1888861"/>
                  </a:cubicBezTo>
                  <a:cubicBezTo>
                    <a:pt x="533653" y="1952012"/>
                    <a:pt x="688053" y="1999161"/>
                    <a:pt x="774159" y="2000018"/>
                  </a:cubicBezTo>
                  <a:cubicBezTo>
                    <a:pt x="854264" y="2000875"/>
                    <a:pt x="960468" y="1964109"/>
                    <a:pt x="1041621" y="1908388"/>
                  </a:cubicBezTo>
                  <a:cubicBezTo>
                    <a:pt x="1181162" y="1812471"/>
                    <a:pt x="1319561" y="1636735"/>
                    <a:pt x="1421383" y="1427661"/>
                  </a:cubicBezTo>
                  <a:cubicBezTo>
                    <a:pt x="1598452" y="1064473"/>
                    <a:pt x="1677415" y="590985"/>
                    <a:pt x="1622836" y="218557"/>
                  </a:cubicBezTo>
                  <a:cubicBezTo>
                    <a:pt x="1617217" y="180362"/>
                    <a:pt x="1607406" y="128832"/>
                    <a:pt x="1597976" y="85969"/>
                  </a:cubicBezTo>
                  <a:cubicBezTo>
                    <a:pt x="1593214" y="64538"/>
                    <a:pt x="1588547" y="45202"/>
                    <a:pt x="1584641" y="30820"/>
                  </a:cubicBezTo>
                  <a:cubicBezTo>
                    <a:pt x="1582736" y="23676"/>
                    <a:pt x="1581022" y="17770"/>
                    <a:pt x="1579498" y="13294"/>
                  </a:cubicBezTo>
                  <a:cubicBezTo>
                    <a:pt x="1578736" y="11008"/>
                    <a:pt x="1578069" y="9103"/>
                    <a:pt x="1577307" y="7388"/>
                  </a:cubicBezTo>
                  <a:cubicBezTo>
                    <a:pt x="1576355" y="5578"/>
                    <a:pt x="1576450" y="4054"/>
                    <a:pt x="1573116" y="1578"/>
                  </a:cubicBezTo>
                  <a:lnTo>
                    <a:pt x="1573116" y="1578"/>
                  </a:lnTo>
                  <a:close/>
                </a:path>
              </a:pathLst>
            </a:custGeom>
            <a:solidFill>
              <a:srgbClr val="BFBB1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1" name="Google Shape;353;p10">
              <a:extLst>
                <a:ext uri="{FF2B5EF4-FFF2-40B4-BE49-F238E27FC236}">
                  <a16:creationId xmlns:a16="http://schemas.microsoft.com/office/drawing/2014/main" id="{376FBCC1-8A89-4384-9329-96C34E7F20DF}"/>
                </a:ext>
              </a:extLst>
            </p:cNvPr>
            <p:cNvSpPr/>
            <p:nvPr/>
          </p:nvSpPr>
          <p:spPr>
            <a:xfrm>
              <a:off x="3996225" y="2810413"/>
              <a:ext cx="607085" cy="1076528"/>
            </a:xfrm>
            <a:custGeom>
              <a:avLst/>
              <a:gdLst/>
              <a:ahLst/>
              <a:cxnLst/>
              <a:rect l="l" t="t" r="r" b="b"/>
              <a:pathLst>
                <a:path w="607085" h="1076528" extrusionOk="0">
                  <a:moveTo>
                    <a:pt x="291343" y="24185"/>
                  </a:moveTo>
                  <a:cubicBezTo>
                    <a:pt x="275817" y="13041"/>
                    <a:pt x="260101" y="7421"/>
                    <a:pt x="240098" y="3040"/>
                  </a:cubicBezTo>
                  <a:cubicBezTo>
                    <a:pt x="218667" y="-1627"/>
                    <a:pt x="187520" y="-1246"/>
                    <a:pt x="153040" y="2373"/>
                  </a:cubicBezTo>
                  <a:cubicBezTo>
                    <a:pt x="118750" y="6088"/>
                    <a:pt x="81602" y="13232"/>
                    <a:pt x="50360" y="22852"/>
                  </a:cubicBezTo>
                  <a:cubicBezTo>
                    <a:pt x="50265" y="22852"/>
                    <a:pt x="50075" y="22852"/>
                    <a:pt x="49979" y="22947"/>
                  </a:cubicBezTo>
                  <a:lnTo>
                    <a:pt x="7117" y="35425"/>
                  </a:lnTo>
                  <a:cubicBezTo>
                    <a:pt x="-693" y="37616"/>
                    <a:pt x="-2980" y="49808"/>
                    <a:pt x="3593" y="54666"/>
                  </a:cubicBezTo>
                  <a:lnTo>
                    <a:pt x="103415" y="129151"/>
                  </a:lnTo>
                  <a:cubicBezTo>
                    <a:pt x="103510" y="129246"/>
                    <a:pt x="103510" y="129246"/>
                    <a:pt x="103605" y="129342"/>
                  </a:cubicBezTo>
                  <a:cubicBezTo>
                    <a:pt x="177233" y="186587"/>
                    <a:pt x="212666" y="217448"/>
                    <a:pt x="255815" y="262692"/>
                  </a:cubicBezTo>
                  <a:cubicBezTo>
                    <a:pt x="439552" y="454906"/>
                    <a:pt x="547946" y="677219"/>
                    <a:pt x="569092" y="902105"/>
                  </a:cubicBezTo>
                  <a:cubicBezTo>
                    <a:pt x="570711" y="919440"/>
                    <a:pt x="572521" y="935061"/>
                    <a:pt x="574140" y="946681"/>
                  </a:cubicBezTo>
                  <a:cubicBezTo>
                    <a:pt x="574902" y="952492"/>
                    <a:pt x="575855" y="957255"/>
                    <a:pt x="576521" y="960779"/>
                  </a:cubicBezTo>
                  <a:cubicBezTo>
                    <a:pt x="578331" y="988496"/>
                    <a:pt x="573664" y="1046504"/>
                    <a:pt x="571664" y="1076127"/>
                  </a:cubicBezTo>
                  <a:cubicBezTo>
                    <a:pt x="583665" y="1051362"/>
                    <a:pt x="598714" y="968208"/>
                    <a:pt x="600715" y="962017"/>
                  </a:cubicBezTo>
                  <a:cubicBezTo>
                    <a:pt x="601382" y="958969"/>
                    <a:pt x="601667" y="955350"/>
                    <a:pt x="602239" y="950872"/>
                  </a:cubicBezTo>
                  <a:cubicBezTo>
                    <a:pt x="603191" y="941919"/>
                    <a:pt x="604239" y="929823"/>
                    <a:pt x="605001" y="915916"/>
                  </a:cubicBezTo>
                  <a:cubicBezTo>
                    <a:pt x="606525" y="887912"/>
                    <a:pt x="607096" y="852860"/>
                    <a:pt x="606716" y="823238"/>
                  </a:cubicBezTo>
                  <a:cubicBezTo>
                    <a:pt x="603287" y="565587"/>
                    <a:pt x="515466" y="307935"/>
                    <a:pt x="360399" y="101433"/>
                  </a:cubicBezTo>
                  <a:cubicBezTo>
                    <a:pt x="333539" y="65619"/>
                    <a:pt x="315727" y="44093"/>
                    <a:pt x="298106" y="29424"/>
                  </a:cubicBezTo>
                  <a:cubicBezTo>
                    <a:pt x="295820" y="27519"/>
                    <a:pt x="293534" y="25805"/>
                    <a:pt x="291343" y="24185"/>
                  </a:cubicBezTo>
                  <a:lnTo>
                    <a:pt x="291343" y="24185"/>
                  </a:lnTo>
                  <a:close/>
                </a:path>
              </a:pathLst>
            </a:custGeom>
            <a:solidFill>
              <a:srgbClr val="C93C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2" name="Google Shape;354;p10">
              <a:extLst>
                <a:ext uri="{FF2B5EF4-FFF2-40B4-BE49-F238E27FC236}">
                  <a16:creationId xmlns:a16="http://schemas.microsoft.com/office/drawing/2014/main" id="{263AFD13-4350-4B2E-A9EB-9F47CD6961F2}"/>
                </a:ext>
              </a:extLst>
            </p:cNvPr>
            <p:cNvSpPr/>
            <p:nvPr/>
          </p:nvSpPr>
          <p:spPr>
            <a:xfrm>
              <a:off x="2148829" y="2632235"/>
              <a:ext cx="1830416" cy="1792106"/>
            </a:xfrm>
            <a:custGeom>
              <a:avLst/>
              <a:gdLst/>
              <a:ahLst/>
              <a:cxnLst/>
              <a:rect l="l" t="t" r="r" b="b"/>
              <a:pathLst>
                <a:path w="1830416" h="1792106" extrusionOk="0">
                  <a:moveTo>
                    <a:pt x="1827557" y="215507"/>
                  </a:moveTo>
                  <a:cubicBezTo>
                    <a:pt x="1827367" y="215412"/>
                    <a:pt x="1827176" y="215412"/>
                    <a:pt x="1826986" y="215412"/>
                  </a:cubicBezTo>
                  <a:lnTo>
                    <a:pt x="1813079" y="207888"/>
                  </a:lnTo>
                  <a:cubicBezTo>
                    <a:pt x="1805459" y="203792"/>
                    <a:pt x="1776979" y="188647"/>
                    <a:pt x="1750023" y="174074"/>
                  </a:cubicBezTo>
                  <a:cubicBezTo>
                    <a:pt x="1397598" y="-16522"/>
                    <a:pt x="956972" y="-54241"/>
                    <a:pt x="612357" y="77109"/>
                  </a:cubicBezTo>
                  <a:cubicBezTo>
                    <a:pt x="417857" y="151309"/>
                    <a:pt x="245359" y="285516"/>
                    <a:pt x="153443" y="434773"/>
                  </a:cubicBezTo>
                  <a:cubicBezTo>
                    <a:pt x="-12959" y="704902"/>
                    <a:pt x="-46677" y="1077901"/>
                    <a:pt x="64194" y="1412324"/>
                  </a:cubicBezTo>
                  <a:cubicBezTo>
                    <a:pt x="90102" y="1490524"/>
                    <a:pt x="159348" y="1631684"/>
                    <a:pt x="205354" y="1700169"/>
                  </a:cubicBezTo>
                  <a:cubicBezTo>
                    <a:pt x="215165" y="1714838"/>
                    <a:pt x="224880" y="1728649"/>
                    <a:pt x="232405" y="1739127"/>
                  </a:cubicBezTo>
                  <a:cubicBezTo>
                    <a:pt x="236215" y="1744365"/>
                    <a:pt x="239359" y="1748937"/>
                    <a:pt x="241930" y="1752271"/>
                  </a:cubicBezTo>
                  <a:cubicBezTo>
                    <a:pt x="245740" y="1758367"/>
                    <a:pt x="268029" y="1786085"/>
                    <a:pt x="275458" y="1791704"/>
                  </a:cubicBezTo>
                  <a:cubicBezTo>
                    <a:pt x="270029" y="1767320"/>
                    <a:pt x="265743" y="1744175"/>
                    <a:pt x="266505" y="1724649"/>
                  </a:cubicBezTo>
                  <a:cubicBezTo>
                    <a:pt x="268791" y="1658354"/>
                    <a:pt x="301271" y="1570343"/>
                    <a:pt x="360612" y="1470522"/>
                  </a:cubicBezTo>
                  <a:cubicBezTo>
                    <a:pt x="419953" y="1370699"/>
                    <a:pt x="504344" y="1258495"/>
                    <a:pt x="606262" y="1143052"/>
                  </a:cubicBezTo>
                  <a:cubicBezTo>
                    <a:pt x="810096" y="912166"/>
                    <a:pt x="1084226" y="667374"/>
                    <a:pt x="1369023" y="475445"/>
                  </a:cubicBezTo>
                  <a:cubicBezTo>
                    <a:pt x="1515804" y="376575"/>
                    <a:pt x="1677062" y="286659"/>
                    <a:pt x="1788409" y="241701"/>
                  </a:cubicBezTo>
                  <a:lnTo>
                    <a:pt x="1826319" y="226461"/>
                  </a:lnTo>
                  <a:cubicBezTo>
                    <a:pt x="1830796" y="225032"/>
                    <a:pt x="1831557" y="217889"/>
                    <a:pt x="1827557" y="215507"/>
                  </a:cubicBezTo>
                  <a:lnTo>
                    <a:pt x="1827557" y="215507"/>
                  </a:lnTo>
                  <a:close/>
                </a:path>
              </a:pathLst>
            </a:custGeom>
            <a:solidFill>
              <a:srgbClr val="C93C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3" name="Google Shape;355;p10">
              <a:extLst>
                <a:ext uri="{FF2B5EF4-FFF2-40B4-BE49-F238E27FC236}">
                  <a16:creationId xmlns:a16="http://schemas.microsoft.com/office/drawing/2014/main" id="{1328A865-02C2-40BA-8C0E-923A1CF20B17}"/>
                </a:ext>
              </a:extLst>
            </p:cNvPr>
            <p:cNvSpPr/>
            <p:nvPr/>
          </p:nvSpPr>
          <p:spPr>
            <a:xfrm>
              <a:off x="2332020" y="2424101"/>
              <a:ext cx="1658113" cy="611210"/>
            </a:xfrm>
            <a:custGeom>
              <a:avLst/>
              <a:gdLst/>
              <a:ahLst/>
              <a:cxnLst/>
              <a:rect l="l" t="t" r="r" b="b"/>
              <a:pathLst>
                <a:path w="1658113" h="611210" extrusionOk="0">
                  <a:moveTo>
                    <a:pt x="1436210" y="83694"/>
                  </a:moveTo>
                  <a:cubicBezTo>
                    <a:pt x="1432590" y="81027"/>
                    <a:pt x="1429066" y="78551"/>
                    <a:pt x="1425542" y="76170"/>
                  </a:cubicBezTo>
                  <a:cubicBezTo>
                    <a:pt x="1383441" y="47118"/>
                    <a:pt x="1346294" y="34355"/>
                    <a:pt x="1279333" y="20829"/>
                  </a:cubicBezTo>
                  <a:cubicBezTo>
                    <a:pt x="1082546" y="-19080"/>
                    <a:pt x="851946" y="-2126"/>
                    <a:pt x="651254" y="66645"/>
                  </a:cubicBezTo>
                  <a:cubicBezTo>
                    <a:pt x="502188" y="117794"/>
                    <a:pt x="347026" y="209329"/>
                    <a:pt x="226059" y="317533"/>
                  </a:cubicBezTo>
                  <a:cubicBezTo>
                    <a:pt x="193102" y="346966"/>
                    <a:pt x="148239" y="394495"/>
                    <a:pt x="111473" y="436691"/>
                  </a:cubicBezTo>
                  <a:cubicBezTo>
                    <a:pt x="93089" y="457836"/>
                    <a:pt x="76706" y="477553"/>
                    <a:pt x="64991" y="493174"/>
                  </a:cubicBezTo>
                  <a:cubicBezTo>
                    <a:pt x="59085" y="500985"/>
                    <a:pt x="54323" y="507462"/>
                    <a:pt x="50989" y="512986"/>
                  </a:cubicBezTo>
                  <a:cubicBezTo>
                    <a:pt x="49274" y="515748"/>
                    <a:pt x="47941" y="518416"/>
                    <a:pt x="46893" y="520797"/>
                  </a:cubicBezTo>
                  <a:cubicBezTo>
                    <a:pt x="43655" y="527560"/>
                    <a:pt x="8222" y="579566"/>
                    <a:pt x="-256" y="610808"/>
                  </a:cubicBezTo>
                  <a:cubicBezTo>
                    <a:pt x="3745" y="610998"/>
                    <a:pt x="59085" y="537275"/>
                    <a:pt x="63848" y="534894"/>
                  </a:cubicBezTo>
                  <a:cubicBezTo>
                    <a:pt x="67753" y="532227"/>
                    <a:pt x="71849" y="528417"/>
                    <a:pt x="76230" y="523464"/>
                  </a:cubicBezTo>
                  <a:cubicBezTo>
                    <a:pt x="106901" y="489078"/>
                    <a:pt x="187101" y="422118"/>
                    <a:pt x="236250" y="389828"/>
                  </a:cubicBezTo>
                  <a:cubicBezTo>
                    <a:pt x="384173" y="292768"/>
                    <a:pt x="542003" y="237714"/>
                    <a:pt x="736789" y="215901"/>
                  </a:cubicBezTo>
                  <a:cubicBezTo>
                    <a:pt x="981391" y="188469"/>
                    <a:pt x="1225993" y="226379"/>
                    <a:pt x="1467547" y="329439"/>
                  </a:cubicBezTo>
                  <a:cubicBezTo>
                    <a:pt x="1490026" y="339060"/>
                    <a:pt x="1530888" y="358777"/>
                    <a:pt x="1567560" y="377255"/>
                  </a:cubicBezTo>
                  <a:cubicBezTo>
                    <a:pt x="1585847" y="386494"/>
                    <a:pt x="1603088" y="395543"/>
                    <a:pt x="1616613" y="402877"/>
                  </a:cubicBezTo>
                  <a:cubicBezTo>
                    <a:pt x="1630139" y="410116"/>
                    <a:pt x="1640616" y="416212"/>
                    <a:pt x="1642426" y="417641"/>
                  </a:cubicBezTo>
                  <a:cubicBezTo>
                    <a:pt x="1643283" y="418308"/>
                    <a:pt x="1644331" y="419451"/>
                    <a:pt x="1646903" y="419832"/>
                  </a:cubicBezTo>
                  <a:cubicBezTo>
                    <a:pt x="1649474" y="420213"/>
                    <a:pt x="1653665" y="418593"/>
                    <a:pt x="1655380" y="416403"/>
                  </a:cubicBezTo>
                  <a:cubicBezTo>
                    <a:pt x="1658904" y="412021"/>
                    <a:pt x="1657666" y="410402"/>
                    <a:pt x="1657571" y="408973"/>
                  </a:cubicBezTo>
                  <a:cubicBezTo>
                    <a:pt x="1657380" y="406116"/>
                    <a:pt x="1656713" y="403639"/>
                    <a:pt x="1655761" y="400496"/>
                  </a:cubicBezTo>
                  <a:cubicBezTo>
                    <a:pt x="1653856" y="394019"/>
                    <a:pt x="1650522" y="385161"/>
                    <a:pt x="1646427" y="374588"/>
                  </a:cubicBezTo>
                  <a:cubicBezTo>
                    <a:pt x="1638235" y="353347"/>
                    <a:pt x="1626805" y="325629"/>
                    <a:pt x="1615375" y="301817"/>
                  </a:cubicBezTo>
                  <a:cubicBezTo>
                    <a:pt x="1605755" y="281719"/>
                    <a:pt x="1582228" y="242000"/>
                    <a:pt x="1562035" y="211901"/>
                  </a:cubicBezTo>
                  <a:cubicBezTo>
                    <a:pt x="1530603" y="164847"/>
                    <a:pt x="1516887" y="150084"/>
                    <a:pt x="1470690" y="111412"/>
                  </a:cubicBezTo>
                  <a:cubicBezTo>
                    <a:pt x="1458212" y="100839"/>
                    <a:pt x="1446973" y="91695"/>
                    <a:pt x="1436210" y="83694"/>
                  </a:cubicBezTo>
                  <a:lnTo>
                    <a:pt x="1436210" y="83694"/>
                  </a:lnTo>
                  <a:close/>
                </a:path>
              </a:pathLst>
            </a:custGeom>
            <a:solidFill>
              <a:srgbClr val="F2C80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4" name="Google Shape;356;p10">
              <a:extLst>
                <a:ext uri="{FF2B5EF4-FFF2-40B4-BE49-F238E27FC236}">
                  <a16:creationId xmlns:a16="http://schemas.microsoft.com/office/drawing/2014/main" id="{0C098CFA-645E-4ED5-8670-04DAC381D0F7}"/>
                </a:ext>
              </a:extLst>
            </p:cNvPr>
            <p:cNvSpPr/>
            <p:nvPr/>
          </p:nvSpPr>
          <p:spPr>
            <a:xfrm>
              <a:off x="3715705" y="2476794"/>
              <a:ext cx="562402" cy="374509"/>
            </a:xfrm>
            <a:custGeom>
              <a:avLst/>
              <a:gdLst/>
              <a:ahLst/>
              <a:cxnLst/>
              <a:rect l="l" t="t" r="r" b="b"/>
              <a:pathLst>
                <a:path w="562402" h="374509" extrusionOk="0">
                  <a:moveTo>
                    <a:pt x="402699" y="202071"/>
                  </a:moveTo>
                  <a:cubicBezTo>
                    <a:pt x="359455" y="169114"/>
                    <a:pt x="313830" y="138063"/>
                    <a:pt x="279445" y="118251"/>
                  </a:cubicBezTo>
                  <a:cubicBezTo>
                    <a:pt x="215342" y="81294"/>
                    <a:pt x="124283" y="38336"/>
                    <a:pt x="75134" y="22239"/>
                  </a:cubicBezTo>
                  <a:cubicBezTo>
                    <a:pt x="75039" y="22239"/>
                    <a:pt x="74943" y="22143"/>
                    <a:pt x="74943" y="22048"/>
                  </a:cubicBezTo>
                  <a:lnTo>
                    <a:pt x="43511" y="11666"/>
                  </a:lnTo>
                  <a:cubicBezTo>
                    <a:pt x="40653" y="10618"/>
                    <a:pt x="1315" y="-2717"/>
                    <a:pt x="-209" y="-50"/>
                  </a:cubicBezTo>
                  <a:cubicBezTo>
                    <a:pt x="-1733" y="2617"/>
                    <a:pt x="34748" y="20905"/>
                    <a:pt x="37129" y="22905"/>
                  </a:cubicBezTo>
                  <a:lnTo>
                    <a:pt x="56084" y="38145"/>
                  </a:lnTo>
                  <a:cubicBezTo>
                    <a:pt x="56179" y="38241"/>
                    <a:pt x="56179" y="38241"/>
                    <a:pt x="56274" y="38336"/>
                  </a:cubicBezTo>
                  <a:cubicBezTo>
                    <a:pt x="135618" y="101868"/>
                    <a:pt x="211056" y="211691"/>
                    <a:pt x="254680" y="328086"/>
                  </a:cubicBezTo>
                  <a:cubicBezTo>
                    <a:pt x="258871" y="339421"/>
                    <a:pt x="262395" y="349803"/>
                    <a:pt x="265443" y="357709"/>
                  </a:cubicBezTo>
                  <a:cubicBezTo>
                    <a:pt x="266967" y="361614"/>
                    <a:pt x="268301" y="364758"/>
                    <a:pt x="269634" y="367425"/>
                  </a:cubicBezTo>
                  <a:cubicBezTo>
                    <a:pt x="270301" y="368758"/>
                    <a:pt x="270873" y="369901"/>
                    <a:pt x="271920" y="371139"/>
                  </a:cubicBezTo>
                  <a:cubicBezTo>
                    <a:pt x="272397" y="371711"/>
                    <a:pt x="273254" y="372378"/>
                    <a:pt x="274397" y="373044"/>
                  </a:cubicBezTo>
                  <a:cubicBezTo>
                    <a:pt x="275540" y="373711"/>
                    <a:pt x="277350" y="374378"/>
                    <a:pt x="279445" y="373997"/>
                  </a:cubicBezTo>
                  <a:cubicBezTo>
                    <a:pt x="281350" y="373616"/>
                    <a:pt x="283160" y="373140"/>
                    <a:pt x="286684" y="372187"/>
                  </a:cubicBezTo>
                  <a:cubicBezTo>
                    <a:pt x="290208" y="371235"/>
                    <a:pt x="294876" y="369806"/>
                    <a:pt x="300400" y="368282"/>
                  </a:cubicBezTo>
                  <a:cubicBezTo>
                    <a:pt x="311449" y="365043"/>
                    <a:pt x="325736" y="360948"/>
                    <a:pt x="339929" y="356852"/>
                  </a:cubicBezTo>
                  <a:cubicBezTo>
                    <a:pt x="399936" y="339421"/>
                    <a:pt x="482232" y="331039"/>
                    <a:pt x="516427" y="337802"/>
                  </a:cubicBezTo>
                  <a:lnTo>
                    <a:pt x="542811" y="342945"/>
                  </a:lnTo>
                  <a:cubicBezTo>
                    <a:pt x="545002" y="343326"/>
                    <a:pt x="560623" y="351613"/>
                    <a:pt x="561957" y="349899"/>
                  </a:cubicBezTo>
                  <a:cubicBezTo>
                    <a:pt x="563861" y="347422"/>
                    <a:pt x="550908" y="334373"/>
                    <a:pt x="548622" y="331992"/>
                  </a:cubicBezTo>
                  <a:lnTo>
                    <a:pt x="512236" y="295511"/>
                  </a:lnTo>
                  <a:cubicBezTo>
                    <a:pt x="486614" y="269412"/>
                    <a:pt x="446037" y="235027"/>
                    <a:pt x="402699" y="202071"/>
                  </a:cubicBezTo>
                  <a:lnTo>
                    <a:pt x="402699" y="202071"/>
                  </a:lnTo>
                  <a:close/>
                </a:path>
              </a:pathLst>
            </a:custGeom>
            <a:solidFill>
              <a:srgbClr val="BFBB1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5" name="Google Shape;357;p10">
              <a:extLst>
                <a:ext uri="{FF2B5EF4-FFF2-40B4-BE49-F238E27FC236}">
                  <a16:creationId xmlns:a16="http://schemas.microsoft.com/office/drawing/2014/main" id="{0BA3A811-FF5D-49EF-8C84-E62F8F94EC2F}"/>
                </a:ext>
              </a:extLst>
            </p:cNvPr>
            <p:cNvSpPr/>
            <p:nvPr/>
          </p:nvSpPr>
          <p:spPr>
            <a:xfrm>
              <a:off x="3257786" y="2855955"/>
              <a:ext cx="1314962" cy="2022017"/>
            </a:xfrm>
            <a:custGeom>
              <a:avLst/>
              <a:gdLst/>
              <a:ahLst/>
              <a:cxnLst/>
              <a:rect l="l" t="t" r="r" b="b"/>
              <a:pathLst>
                <a:path w="1314962" h="2022017" extrusionOk="0">
                  <a:moveTo>
                    <a:pt x="806897" y="49414"/>
                  </a:moveTo>
                  <a:cubicBezTo>
                    <a:pt x="797086" y="41984"/>
                    <a:pt x="788228" y="35222"/>
                    <a:pt x="780322" y="29507"/>
                  </a:cubicBezTo>
                  <a:cubicBezTo>
                    <a:pt x="772416" y="23791"/>
                    <a:pt x="765558" y="19220"/>
                    <a:pt x="760129" y="15886"/>
                  </a:cubicBezTo>
                  <a:cubicBezTo>
                    <a:pt x="757462" y="14171"/>
                    <a:pt x="755271" y="12933"/>
                    <a:pt x="753271" y="11885"/>
                  </a:cubicBezTo>
                  <a:cubicBezTo>
                    <a:pt x="746032" y="9695"/>
                    <a:pt x="737364" y="3027"/>
                    <a:pt x="731554" y="-402"/>
                  </a:cubicBezTo>
                  <a:cubicBezTo>
                    <a:pt x="734888" y="6932"/>
                    <a:pt x="737364" y="13600"/>
                    <a:pt x="736221" y="20934"/>
                  </a:cubicBezTo>
                  <a:cubicBezTo>
                    <a:pt x="736412" y="24649"/>
                    <a:pt x="737364" y="28459"/>
                    <a:pt x="738698" y="33221"/>
                  </a:cubicBezTo>
                  <a:cubicBezTo>
                    <a:pt x="741365" y="42746"/>
                    <a:pt x="745461" y="55700"/>
                    <a:pt x="749461" y="71226"/>
                  </a:cubicBezTo>
                  <a:cubicBezTo>
                    <a:pt x="844521" y="445749"/>
                    <a:pt x="790133" y="947526"/>
                    <a:pt x="609348" y="1358054"/>
                  </a:cubicBezTo>
                  <a:cubicBezTo>
                    <a:pt x="540387" y="1514740"/>
                    <a:pt x="489143" y="1598560"/>
                    <a:pt x="382844" y="1729338"/>
                  </a:cubicBezTo>
                  <a:cubicBezTo>
                    <a:pt x="304453" y="1825731"/>
                    <a:pt x="279021" y="1851163"/>
                    <a:pt x="204631" y="1905360"/>
                  </a:cubicBezTo>
                  <a:cubicBezTo>
                    <a:pt x="166055" y="1933554"/>
                    <a:pt x="79377" y="1976607"/>
                    <a:pt x="44516" y="1985561"/>
                  </a:cubicBezTo>
                  <a:cubicBezTo>
                    <a:pt x="29942" y="1989276"/>
                    <a:pt x="15846" y="1993276"/>
                    <a:pt x="9940" y="1995657"/>
                  </a:cubicBezTo>
                  <a:cubicBezTo>
                    <a:pt x="7940" y="1996419"/>
                    <a:pt x="6321" y="1997276"/>
                    <a:pt x="4606" y="1998324"/>
                  </a:cubicBezTo>
                  <a:cubicBezTo>
                    <a:pt x="2987" y="1999372"/>
                    <a:pt x="510" y="2000800"/>
                    <a:pt x="-156" y="2005278"/>
                  </a:cubicBezTo>
                  <a:cubicBezTo>
                    <a:pt x="-537" y="2007563"/>
                    <a:pt x="224" y="2010135"/>
                    <a:pt x="1367" y="2011659"/>
                  </a:cubicBezTo>
                  <a:cubicBezTo>
                    <a:pt x="2511" y="2013183"/>
                    <a:pt x="3654" y="2013945"/>
                    <a:pt x="4606" y="2014517"/>
                  </a:cubicBezTo>
                  <a:cubicBezTo>
                    <a:pt x="6606" y="2015659"/>
                    <a:pt x="8416" y="2016041"/>
                    <a:pt x="10512" y="2016517"/>
                  </a:cubicBezTo>
                  <a:cubicBezTo>
                    <a:pt x="18989" y="2018422"/>
                    <a:pt x="33372" y="2019470"/>
                    <a:pt x="57470" y="2020517"/>
                  </a:cubicBezTo>
                  <a:cubicBezTo>
                    <a:pt x="506764" y="2039377"/>
                    <a:pt x="931865" y="1814301"/>
                    <a:pt x="1161227" y="1435873"/>
                  </a:cubicBezTo>
                  <a:cubicBezTo>
                    <a:pt x="1307721" y="1194033"/>
                    <a:pt x="1347631" y="971148"/>
                    <a:pt x="1288290" y="723212"/>
                  </a:cubicBezTo>
                  <a:cubicBezTo>
                    <a:pt x="1242094" y="530331"/>
                    <a:pt x="1119412" y="327544"/>
                    <a:pt x="955487" y="172382"/>
                  </a:cubicBezTo>
                  <a:cubicBezTo>
                    <a:pt x="929293" y="147616"/>
                    <a:pt x="881287" y="107516"/>
                    <a:pt x="838139" y="73417"/>
                  </a:cubicBezTo>
                  <a:cubicBezTo>
                    <a:pt x="827280" y="64940"/>
                    <a:pt x="816707" y="56843"/>
                    <a:pt x="806897" y="49414"/>
                  </a:cubicBezTo>
                  <a:lnTo>
                    <a:pt x="806897" y="49414"/>
                  </a:lnTo>
                  <a:close/>
                </a:path>
              </a:pathLst>
            </a:custGeom>
            <a:solidFill>
              <a:srgbClr val="F2C80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6" name="Google Shape;358;p10">
              <a:extLst>
                <a:ext uri="{FF2B5EF4-FFF2-40B4-BE49-F238E27FC236}">
                  <a16:creationId xmlns:a16="http://schemas.microsoft.com/office/drawing/2014/main" id="{8E0499B2-F059-4233-B1E6-A5BE889DC0D3}"/>
                </a:ext>
              </a:extLst>
            </p:cNvPr>
            <p:cNvSpPr/>
            <p:nvPr/>
          </p:nvSpPr>
          <p:spPr>
            <a:xfrm>
              <a:off x="3788137" y="2684384"/>
              <a:ext cx="411912" cy="359715"/>
            </a:xfrm>
            <a:custGeom>
              <a:avLst/>
              <a:gdLst/>
              <a:ahLst/>
              <a:cxnLst/>
              <a:rect l="l" t="t" r="r" b="b"/>
              <a:pathLst>
                <a:path w="411912" h="359715" extrusionOk="0">
                  <a:moveTo>
                    <a:pt x="395037" y="325570"/>
                  </a:moveTo>
                  <a:cubicBezTo>
                    <a:pt x="350365" y="383482"/>
                    <a:pt x="229302" y="365003"/>
                    <a:pt x="124717" y="284327"/>
                  </a:cubicBezTo>
                  <a:cubicBezTo>
                    <a:pt x="20133" y="203650"/>
                    <a:pt x="-28349" y="91255"/>
                    <a:pt x="16418" y="33343"/>
                  </a:cubicBezTo>
                  <a:cubicBezTo>
                    <a:pt x="61090" y="-24569"/>
                    <a:pt x="182153" y="-6091"/>
                    <a:pt x="286738" y="74586"/>
                  </a:cubicBezTo>
                  <a:cubicBezTo>
                    <a:pt x="391227" y="155263"/>
                    <a:pt x="439709" y="267658"/>
                    <a:pt x="395037" y="32557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7" name="Google Shape;359;p10">
              <a:extLst>
                <a:ext uri="{FF2B5EF4-FFF2-40B4-BE49-F238E27FC236}">
                  <a16:creationId xmlns:a16="http://schemas.microsoft.com/office/drawing/2014/main" id="{2E1A4549-E924-43C9-A992-52793F4AD2C5}"/>
                </a:ext>
              </a:extLst>
            </p:cNvPr>
            <p:cNvSpPr/>
            <p:nvPr/>
          </p:nvSpPr>
          <p:spPr>
            <a:xfrm>
              <a:off x="2149175" y="2637166"/>
              <a:ext cx="2004726" cy="2240375"/>
            </a:xfrm>
            <a:custGeom>
              <a:avLst/>
              <a:gdLst/>
              <a:ahLst/>
              <a:cxnLst/>
              <a:rect l="l" t="t" r="r" b="b"/>
              <a:pathLst>
                <a:path w="2004726" h="2240375" extrusionOk="0">
                  <a:moveTo>
                    <a:pt x="536383" y="-402"/>
                  </a:moveTo>
                  <a:cubicBezTo>
                    <a:pt x="212438" y="220388"/>
                    <a:pt x="-256" y="592053"/>
                    <a:pt x="-256" y="1013534"/>
                  </a:cubicBezTo>
                  <a:cubicBezTo>
                    <a:pt x="-256" y="1690857"/>
                    <a:pt x="548861" y="2239973"/>
                    <a:pt x="1226183" y="2239973"/>
                  </a:cubicBezTo>
                  <a:cubicBezTo>
                    <a:pt x="1521744" y="2239973"/>
                    <a:pt x="1792731" y="2135389"/>
                    <a:pt x="2004471" y="1961272"/>
                  </a:cubicBezTo>
                  <a:cubicBezTo>
                    <a:pt x="1808733" y="2093479"/>
                    <a:pt x="1572798" y="2170631"/>
                    <a:pt x="1318767" y="2170631"/>
                  </a:cubicBezTo>
                  <a:cubicBezTo>
                    <a:pt x="641444" y="2170631"/>
                    <a:pt x="92327" y="1621515"/>
                    <a:pt x="92327" y="944193"/>
                  </a:cubicBezTo>
                  <a:cubicBezTo>
                    <a:pt x="92327" y="564240"/>
                    <a:pt x="265016" y="224483"/>
                    <a:pt x="536383" y="-402"/>
                  </a:cubicBezTo>
                  <a:lnTo>
                    <a:pt x="536383" y="-402"/>
                  </a:lnTo>
                  <a:close/>
                </a:path>
              </a:pathLst>
            </a:custGeom>
            <a:solidFill>
              <a:srgbClr val="000000">
                <a:alpha val="1765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sp>
        <p:nvSpPr>
          <p:cNvPr id="78" name="Google Shape;276;p8">
            <a:extLst>
              <a:ext uri="{FF2B5EF4-FFF2-40B4-BE49-F238E27FC236}">
                <a16:creationId xmlns:a16="http://schemas.microsoft.com/office/drawing/2014/main" id="{842231E6-8ED7-420A-B8A8-1755A766D869}"/>
              </a:ext>
            </a:extLst>
          </p:cNvPr>
          <p:cNvSpPr/>
          <p:nvPr/>
        </p:nvSpPr>
        <p:spPr>
          <a:xfrm>
            <a:off x="9893962" y="163525"/>
            <a:ext cx="2119028" cy="397551"/>
          </a:xfrm>
          <a:custGeom>
            <a:avLst/>
            <a:gdLst/>
            <a:ahLst/>
            <a:cxnLst/>
            <a:rect l="l" t="t" r="r" b="b"/>
            <a:pathLst>
              <a:path w="2119028" h="397551" extrusionOk="0">
                <a:moveTo>
                  <a:pt x="0" y="397551"/>
                </a:moveTo>
                <a:lnTo>
                  <a:pt x="2119029" y="397551"/>
                </a:lnTo>
                <a:lnTo>
                  <a:pt x="1926154" y="351693"/>
                </a:lnTo>
                <a:lnTo>
                  <a:pt x="1926050" y="278341"/>
                </a:lnTo>
                <a:cubicBezTo>
                  <a:pt x="1925946" y="189633"/>
                  <a:pt x="1872203" y="134437"/>
                  <a:pt x="1786193" y="134437"/>
                </a:cubicBezTo>
                <a:cubicBezTo>
                  <a:pt x="1700182" y="134437"/>
                  <a:pt x="1595600" y="189633"/>
                  <a:pt x="1513740" y="278341"/>
                </a:cubicBezTo>
                <a:lnTo>
                  <a:pt x="1510835" y="211006"/>
                </a:lnTo>
                <a:cubicBezTo>
                  <a:pt x="1506685" y="115969"/>
                  <a:pt x="1446301" y="57660"/>
                  <a:pt x="1352095" y="57660"/>
                </a:cubicBezTo>
                <a:cubicBezTo>
                  <a:pt x="1257888" y="57660"/>
                  <a:pt x="1143865" y="115969"/>
                  <a:pt x="1052148" y="211006"/>
                </a:cubicBezTo>
                <a:lnTo>
                  <a:pt x="1041980" y="146783"/>
                </a:lnTo>
                <a:cubicBezTo>
                  <a:pt x="1023098" y="27572"/>
                  <a:pt x="918827" y="-25964"/>
                  <a:pt x="779903" y="12113"/>
                </a:cubicBezTo>
                <a:cubicBezTo>
                  <a:pt x="640979" y="50190"/>
                  <a:pt x="496038" y="172099"/>
                  <a:pt x="415526" y="318596"/>
                </a:cubicBezTo>
                <a:lnTo>
                  <a:pt x="0" y="397551"/>
                </a:lnTo>
                <a:close/>
              </a:path>
            </a:pathLst>
          </a:custGeom>
          <a:solidFill>
            <a:srgbClr val="FFFFF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79" name="Google Shape;277;p8">
            <a:extLst>
              <a:ext uri="{FF2B5EF4-FFF2-40B4-BE49-F238E27FC236}">
                <a16:creationId xmlns:a16="http://schemas.microsoft.com/office/drawing/2014/main" id="{DFEF55CD-6C6A-4DD0-B89F-2B01E5A310F6}"/>
              </a:ext>
            </a:extLst>
          </p:cNvPr>
          <p:cNvSpPr/>
          <p:nvPr/>
        </p:nvSpPr>
        <p:spPr>
          <a:xfrm>
            <a:off x="11695719" y="1393560"/>
            <a:ext cx="1080264" cy="223607"/>
          </a:xfrm>
          <a:custGeom>
            <a:avLst/>
            <a:gdLst/>
            <a:ahLst/>
            <a:cxnLst/>
            <a:rect l="l" t="t" r="r" b="b"/>
            <a:pathLst>
              <a:path w="1080264" h="223607" extrusionOk="0">
                <a:moveTo>
                  <a:pt x="1080265" y="223607"/>
                </a:moveTo>
                <a:lnTo>
                  <a:pt x="0" y="223607"/>
                </a:lnTo>
                <a:lnTo>
                  <a:pt x="138924" y="203065"/>
                </a:lnTo>
                <a:lnTo>
                  <a:pt x="154383" y="161979"/>
                </a:lnTo>
                <a:cubicBezTo>
                  <a:pt x="175444" y="106264"/>
                  <a:pt x="222755" y="61236"/>
                  <a:pt x="276084" y="46607"/>
                </a:cubicBezTo>
                <a:cubicBezTo>
                  <a:pt x="329309" y="31978"/>
                  <a:pt x="378798" y="50238"/>
                  <a:pt x="402972" y="93502"/>
                </a:cubicBezTo>
                <a:lnTo>
                  <a:pt x="432957" y="60613"/>
                </a:lnTo>
                <a:cubicBezTo>
                  <a:pt x="478192" y="11020"/>
                  <a:pt x="541585" y="-10872"/>
                  <a:pt x="593357" y="5210"/>
                </a:cubicBezTo>
                <a:cubicBezTo>
                  <a:pt x="645130" y="21395"/>
                  <a:pt x="675114" y="72337"/>
                  <a:pt x="669200" y="134277"/>
                </a:cubicBezTo>
                <a:lnTo>
                  <a:pt x="699806" y="109065"/>
                </a:lnTo>
                <a:cubicBezTo>
                  <a:pt x="744627" y="72130"/>
                  <a:pt x="799201" y="58331"/>
                  <a:pt x="844644" y="72441"/>
                </a:cubicBezTo>
                <a:cubicBezTo>
                  <a:pt x="889984" y="86551"/>
                  <a:pt x="919864" y="126807"/>
                  <a:pt x="923807" y="178890"/>
                </a:cubicBezTo>
                <a:lnTo>
                  <a:pt x="1080265" y="223607"/>
                </a:lnTo>
                <a:close/>
              </a:path>
            </a:pathLst>
          </a:custGeom>
          <a:solidFill>
            <a:srgbClr val="FFFFF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80" name="Google Shape;287;p8">
            <a:extLst>
              <a:ext uri="{FF2B5EF4-FFF2-40B4-BE49-F238E27FC236}">
                <a16:creationId xmlns:a16="http://schemas.microsoft.com/office/drawing/2014/main" id="{02E5511C-84E0-4921-872C-4ECF9BFB35C5}"/>
              </a:ext>
            </a:extLst>
          </p:cNvPr>
          <p:cNvSpPr/>
          <p:nvPr/>
        </p:nvSpPr>
        <p:spPr>
          <a:xfrm>
            <a:off x="10199569" y="1572419"/>
            <a:ext cx="926484" cy="4319637"/>
          </a:xfrm>
          <a:custGeom>
            <a:avLst/>
            <a:gdLst/>
            <a:ahLst/>
            <a:cxnLst/>
            <a:rect l="l" t="t" r="r" b="b"/>
            <a:pathLst>
              <a:path w="926484" h="3975969" extrusionOk="0">
                <a:moveTo>
                  <a:pt x="56981" y="0"/>
                </a:moveTo>
                <a:cubicBezTo>
                  <a:pt x="626656" y="986592"/>
                  <a:pt x="926484" y="2105620"/>
                  <a:pt x="926484" y="3244825"/>
                </a:cubicBezTo>
                <a:lnTo>
                  <a:pt x="926484" y="3975969"/>
                </a:lnTo>
                <a:lnTo>
                  <a:pt x="600398" y="3975969"/>
                </a:lnTo>
                <a:lnTo>
                  <a:pt x="625111" y="3760701"/>
                </a:lnTo>
                <a:cubicBezTo>
                  <a:pt x="746577" y="2420088"/>
                  <a:pt x="611984" y="1232210"/>
                  <a:pt x="0" y="27142"/>
                </a:cubicBezTo>
                <a:close/>
              </a:path>
            </a:pathLst>
          </a:custGeom>
          <a:solidFill>
            <a:srgbClr val="C55A1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81" name="Google Shape;288;p8">
            <a:extLst>
              <a:ext uri="{FF2B5EF4-FFF2-40B4-BE49-F238E27FC236}">
                <a16:creationId xmlns:a16="http://schemas.microsoft.com/office/drawing/2014/main" id="{0D81BA09-166A-4E43-BE42-CDA1BEEC3816}"/>
              </a:ext>
            </a:extLst>
          </p:cNvPr>
          <p:cNvSpPr/>
          <p:nvPr/>
        </p:nvSpPr>
        <p:spPr>
          <a:xfrm>
            <a:off x="10199569" y="1572418"/>
            <a:ext cx="164479" cy="228878"/>
          </a:xfrm>
          <a:custGeom>
            <a:avLst/>
            <a:gdLst/>
            <a:ahLst/>
            <a:cxnLst/>
            <a:rect l="l" t="t" r="r" b="b"/>
            <a:pathLst>
              <a:path w="110204" h="153352" extrusionOk="0">
                <a:moveTo>
                  <a:pt x="110204" y="129826"/>
                </a:moveTo>
                <a:cubicBezTo>
                  <a:pt x="86963" y="86201"/>
                  <a:pt x="62960" y="42958"/>
                  <a:pt x="38195" y="0"/>
                </a:cubicBezTo>
                <a:lnTo>
                  <a:pt x="0" y="18193"/>
                </a:lnTo>
                <a:cubicBezTo>
                  <a:pt x="22860" y="63246"/>
                  <a:pt x="44767" y="108299"/>
                  <a:pt x="65722" y="153353"/>
                </a:cubicBezTo>
                <a:lnTo>
                  <a:pt x="65722" y="153353"/>
                </a:lnTo>
                <a:lnTo>
                  <a:pt x="71247" y="141637"/>
                </a:lnTo>
                <a:cubicBezTo>
                  <a:pt x="74676" y="134303"/>
                  <a:pt x="81153" y="128873"/>
                  <a:pt x="88963" y="126778"/>
                </a:cubicBezTo>
                <a:cubicBezTo>
                  <a:pt x="96107" y="124873"/>
                  <a:pt x="103822" y="126016"/>
                  <a:pt x="110204" y="129826"/>
                </a:cubicBezTo>
                <a:close/>
              </a:path>
            </a:pathLst>
          </a:custGeom>
          <a:solidFill>
            <a:srgbClr val="833C0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82" name="Google Shape;289;p8">
            <a:extLst>
              <a:ext uri="{FF2B5EF4-FFF2-40B4-BE49-F238E27FC236}">
                <a16:creationId xmlns:a16="http://schemas.microsoft.com/office/drawing/2014/main" id="{1C2AEB62-E825-4350-A618-740F532659B1}"/>
              </a:ext>
            </a:extLst>
          </p:cNvPr>
          <p:cNvSpPr/>
          <p:nvPr/>
        </p:nvSpPr>
        <p:spPr>
          <a:xfrm>
            <a:off x="9275358" y="819134"/>
            <a:ext cx="1410517" cy="744229"/>
          </a:xfrm>
          <a:custGeom>
            <a:avLst/>
            <a:gdLst/>
            <a:ahLst/>
            <a:cxnLst/>
            <a:rect l="l" t="t" r="r" b="b"/>
            <a:pathLst>
              <a:path w="945070" h="498646" extrusionOk="0">
                <a:moveTo>
                  <a:pt x="634460" y="498647"/>
                </a:moveTo>
                <a:lnTo>
                  <a:pt x="137827" y="398539"/>
                </a:lnTo>
                <a:lnTo>
                  <a:pt x="136589" y="333198"/>
                </a:lnTo>
                <a:lnTo>
                  <a:pt x="102299" y="391396"/>
                </a:lnTo>
                <a:lnTo>
                  <a:pt x="0" y="370821"/>
                </a:lnTo>
                <a:cubicBezTo>
                  <a:pt x="22289" y="136983"/>
                  <a:pt x="197929" y="119457"/>
                  <a:pt x="600551" y="422161"/>
                </a:cubicBezTo>
                <a:cubicBezTo>
                  <a:pt x="680276" y="89453"/>
                  <a:pt x="781240" y="-113144"/>
                  <a:pt x="945071" y="67831"/>
                </a:cubicBezTo>
                <a:lnTo>
                  <a:pt x="885253" y="150794"/>
                </a:lnTo>
                <a:lnTo>
                  <a:pt x="815340" y="115837"/>
                </a:lnTo>
                <a:lnTo>
                  <a:pt x="864394" y="179750"/>
                </a:lnTo>
                <a:lnTo>
                  <a:pt x="634460" y="498647"/>
                </a:lnTo>
                <a:close/>
              </a:path>
            </a:pathLst>
          </a:custGeom>
          <a:solidFill>
            <a:srgbClr val="497A2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83" name="Google Shape;290;p8">
            <a:extLst>
              <a:ext uri="{FF2B5EF4-FFF2-40B4-BE49-F238E27FC236}">
                <a16:creationId xmlns:a16="http://schemas.microsoft.com/office/drawing/2014/main" id="{E8D85359-EC10-4022-BB77-FF7BB69C8AB8}"/>
              </a:ext>
            </a:extLst>
          </p:cNvPr>
          <p:cNvSpPr/>
          <p:nvPr/>
        </p:nvSpPr>
        <p:spPr>
          <a:xfrm>
            <a:off x="9003567" y="1096296"/>
            <a:ext cx="2737258" cy="1258070"/>
          </a:xfrm>
          <a:custGeom>
            <a:avLst/>
            <a:gdLst/>
            <a:ahLst/>
            <a:cxnLst/>
            <a:rect l="l" t="t" r="r" b="b"/>
            <a:pathLst>
              <a:path w="1834009" h="842928" extrusionOk="0">
                <a:moveTo>
                  <a:pt x="2257" y="842929"/>
                </a:moveTo>
                <a:cubicBezTo>
                  <a:pt x="-39367" y="365345"/>
                  <a:pt x="504891" y="90263"/>
                  <a:pt x="801595" y="275334"/>
                </a:cubicBezTo>
                <a:cubicBezTo>
                  <a:pt x="953519" y="-113000"/>
                  <a:pt x="1834010" y="-68995"/>
                  <a:pt x="1834010" y="272381"/>
                </a:cubicBezTo>
                <a:lnTo>
                  <a:pt x="1610744" y="284668"/>
                </a:lnTo>
                <a:lnTo>
                  <a:pt x="1587407" y="147413"/>
                </a:lnTo>
                <a:lnTo>
                  <a:pt x="1579787" y="286383"/>
                </a:lnTo>
                <a:lnTo>
                  <a:pt x="1370904" y="297908"/>
                </a:lnTo>
                <a:lnTo>
                  <a:pt x="1329089" y="147508"/>
                </a:lnTo>
                <a:lnTo>
                  <a:pt x="1333090" y="300004"/>
                </a:lnTo>
                <a:lnTo>
                  <a:pt x="1096965" y="313053"/>
                </a:lnTo>
                <a:lnTo>
                  <a:pt x="1079820" y="189799"/>
                </a:lnTo>
                <a:lnTo>
                  <a:pt x="1062008" y="314958"/>
                </a:lnTo>
                <a:lnTo>
                  <a:pt x="820645" y="328293"/>
                </a:lnTo>
                <a:lnTo>
                  <a:pt x="705487" y="400683"/>
                </a:lnTo>
                <a:lnTo>
                  <a:pt x="620334" y="330579"/>
                </a:lnTo>
                <a:lnTo>
                  <a:pt x="662339" y="427829"/>
                </a:lnTo>
                <a:lnTo>
                  <a:pt x="489080" y="536795"/>
                </a:lnTo>
                <a:lnTo>
                  <a:pt x="380114" y="421543"/>
                </a:lnTo>
                <a:lnTo>
                  <a:pt x="430406" y="573752"/>
                </a:lnTo>
                <a:lnTo>
                  <a:pt x="204663" y="715675"/>
                </a:lnTo>
                <a:lnTo>
                  <a:pt x="142846" y="637284"/>
                </a:lnTo>
                <a:lnTo>
                  <a:pt x="146846" y="751965"/>
                </a:lnTo>
                <a:lnTo>
                  <a:pt x="2257" y="842929"/>
                </a:lnTo>
                <a:close/>
              </a:path>
            </a:pathLst>
          </a:custGeom>
          <a:solidFill>
            <a:srgbClr val="60973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84" name="Google Shape;291;p8">
            <a:extLst>
              <a:ext uri="{FF2B5EF4-FFF2-40B4-BE49-F238E27FC236}">
                <a16:creationId xmlns:a16="http://schemas.microsoft.com/office/drawing/2014/main" id="{F6C0F711-2DC7-497C-B658-3D7C18AE4F1B}"/>
              </a:ext>
            </a:extLst>
          </p:cNvPr>
          <p:cNvSpPr/>
          <p:nvPr/>
        </p:nvSpPr>
        <p:spPr>
          <a:xfrm>
            <a:off x="9816169" y="1482919"/>
            <a:ext cx="1417642" cy="871278"/>
          </a:xfrm>
          <a:custGeom>
            <a:avLst/>
            <a:gdLst/>
            <a:ahLst/>
            <a:cxnLst/>
            <a:rect l="l" t="t" r="r" b="b"/>
            <a:pathLst>
              <a:path w="949844" h="583771" extrusionOk="0">
                <a:moveTo>
                  <a:pt x="41350" y="583772"/>
                </a:moveTo>
                <a:cubicBezTo>
                  <a:pt x="-56090" y="291069"/>
                  <a:pt x="19824" y="111046"/>
                  <a:pt x="256996" y="35703"/>
                </a:cubicBezTo>
                <a:cubicBezTo>
                  <a:pt x="529030" y="-23637"/>
                  <a:pt x="790301" y="-46307"/>
                  <a:pt x="949845" y="275924"/>
                </a:cubicBezTo>
                <a:lnTo>
                  <a:pt x="727341" y="207630"/>
                </a:lnTo>
                <a:lnTo>
                  <a:pt x="726198" y="101807"/>
                </a:lnTo>
                <a:lnTo>
                  <a:pt x="689431" y="196009"/>
                </a:lnTo>
                <a:lnTo>
                  <a:pt x="520934" y="144288"/>
                </a:lnTo>
                <a:lnTo>
                  <a:pt x="532459" y="53706"/>
                </a:lnTo>
                <a:lnTo>
                  <a:pt x="491311" y="135144"/>
                </a:lnTo>
                <a:lnTo>
                  <a:pt x="276237" y="69136"/>
                </a:lnTo>
                <a:lnTo>
                  <a:pt x="198132" y="240396"/>
                </a:lnTo>
                <a:lnTo>
                  <a:pt x="137648" y="203915"/>
                </a:lnTo>
                <a:lnTo>
                  <a:pt x="188702" y="261065"/>
                </a:lnTo>
                <a:lnTo>
                  <a:pt x="142220" y="362887"/>
                </a:lnTo>
                <a:lnTo>
                  <a:pt x="52018" y="291926"/>
                </a:lnTo>
                <a:lnTo>
                  <a:pt x="116788" y="418608"/>
                </a:lnTo>
                <a:lnTo>
                  <a:pt x="41350" y="583772"/>
                </a:lnTo>
                <a:close/>
              </a:path>
            </a:pathLst>
          </a:custGeom>
          <a:solidFill>
            <a:srgbClr val="81B23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85" name="Google Shape;292;p8">
            <a:extLst>
              <a:ext uri="{FF2B5EF4-FFF2-40B4-BE49-F238E27FC236}">
                <a16:creationId xmlns:a16="http://schemas.microsoft.com/office/drawing/2014/main" id="{31FD747A-F5D2-4B2C-A7C1-8E507A8941BA}"/>
              </a:ext>
            </a:extLst>
          </p:cNvPr>
          <p:cNvSpPr/>
          <p:nvPr/>
        </p:nvSpPr>
        <p:spPr>
          <a:xfrm>
            <a:off x="11298731" y="755410"/>
            <a:ext cx="1109224" cy="5079258"/>
          </a:xfrm>
          <a:custGeom>
            <a:avLst/>
            <a:gdLst/>
            <a:ahLst/>
            <a:cxnLst/>
            <a:rect l="l" t="t" r="r" b="b"/>
            <a:pathLst>
              <a:path w="1109224" h="4806554" extrusionOk="0">
                <a:moveTo>
                  <a:pt x="1040873" y="0"/>
                </a:moveTo>
                <a:lnTo>
                  <a:pt x="1109224" y="32540"/>
                </a:lnTo>
                <a:cubicBezTo>
                  <a:pt x="376632" y="1475215"/>
                  <a:pt x="215539" y="2897328"/>
                  <a:pt x="360919" y="4502121"/>
                </a:cubicBezTo>
                <a:lnTo>
                  <a:pt x="395864" y="4806554"/>
                </a:lnTo>
                <a:lnTo>
                  <a:pt x="0" y="4806554"/>
                </a:lnTo>
                <a:lnTo>
                  <a:pt x="0" y="3884551"/>
                </a:lnTo>
                <a:cubicBezTo>
                  <a:pt x="0" y="2520830"/>
                  <a:pt x="358942" y="1181124"/>
                  <a:pt x="1040873" y="0"/>
                </a:cubicBezTo>
                <a:close/>
              </a:path>
            </a:pathLst>
          </a:custGeom>
          <a:solidFill>
            <a:srgbClr val="C55A1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86" name="Google Shape;293;p8">
            <a:extLst>
              <a:ext uri="{FF2B5EF4-FFF2-40B4-BE49-F238E27FC236}">
                <a16:creationId xmlns:a16="http://schemas.microsoft.com/office/drawing/2014/main" id="{8E07BAA9-863B-490F-97C3-3D10CEA00BCA}"/>
              </a:ext>
            </a:extLst>
          </p:cNvPr>
          <p:cNvSpPr/>
          <p:nvPr/>
        </p:nvSpPr>
        <p:spPr>
          <a:xfrm>
            <a:off x="12213281" y="731928"/>
            <a:ext cx="197034" cy="274084"/>
          </a:xfrm>
          <a:custGeom>
            <a:avLst/>
            <a:gdLst/>
            <a:ahLst/>
            <a:cxnLst/>
            <a:rect l="l" t="t" r="r" b="b"/>
            <a:pathLst>
              <a:path w="132016" h="183641" extrusionOk="0">
                <a:moveTo>
                  <a:pt x="0" y="155353"/>
                </a:moveTo>
                <a:cubicBezTo>
                  <a:pt x="27813" y="103156"/>
                  <a:pt x="56579" y="51340"/>
                  <a:pt x="86201" y="0"/>
                </a:cubicBezTo>
                <a:lnTo>
                  <a:pt x="132017" y="21812"/>
                </a:lnTo>
                <a:cubicBezTo>
                  <a:pt x="104585" y="75819"/>
                  <a:pt x="78391" y="129731"/>
                  <a:pt x="53340" y="183642"/>
                </a:cubicBezTo>
                <a:lnTo>
                  <a:pt x="53340" y="183642"/>
                </a:lnTo>
                <a:lnTo>
                  <a:pt x="46768" y="169640"/>
                </a:lnTo>
                <a:cubicBezTo>
                  <a:pt x="42672" y="160877"/>
                  <a:pt x="34862" y="154400"/>
                  <a:pt x="25527" y="151924"/>
                </a:cubicBezTo>
                <a:cubicBezTo>
                  <a:pt x="16859" y="149352"/>
                  <a:pt x="7620" y="150781"/>
                  <a:pt x="0" y="155353"/>
                </a:cubicBezTo>
                <a:close/>
              </a:path>
            </a:pathLst>
          </a:custGeom>
          <a:solidFill>
            <a:srgbClr val="833C0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87" name="Google Shape;295;p8">
            <a:extLst>
              <a:ext uri="{FF2B5EF4-FFF2-40B4-BE49-F238E27FC236}">
                <a16:creationId xmlns:a16="http://schemas.microsoft.com/office/drawing/2014/main" id="{99BFDCAD-3C0D-4C5D-B365-49B4F439938C}"/>
              </a:ext>
            </a:extLst>
          </p:cNvPr>
          <p:cNvSpPr/>
          <p:nvPr/>
        </p:nvSpPr>
        <p:spPr>
          <a:xfrm>
            <a:off x="10590531" y="195108"/>
            <a:ext cx="2963456" cy="1278011"/>
          </a:xfrm>
          <a:custGeom>
            <a:avLst/>
            <a:gdLst/>
            <a:ahLst/>
            <a:cxnLst/>
            <a:rect l="l" t="t" r="r" b="b"/>
            <a:pathLst>
              <a:path w="2963456" h="1278011" extrusionOk="0">
                <a:moveTo>
                  <a:pt x="820159" y="385"/>
                </a:moveTo>
                <a:cubicBezTo>
                  <a:pt x="1247201" y="-8763"/>
                  <a:pt x="1708170" y="144988"/>
                  <a:pt x="1843874" y="491780"/>
                </a:cubicBezTo>
                <a:cubicBezTo>
                  <a:pt x="2142015" y="305781"/>
                  <a:pt x="2579984" y="379882"/>
                  <a:pt x="2892915" y="632115"/>
                </a:cubicBezTo>
                <a:lnTo>
                  <a:pt x="2963456" y="696439"/>
                </a:lnTo>
                <a:lnTo>
                  <a:pt x="2963456" y="1210030"/>
                </a:lnTo>
                <a:lnTo>
                  <a:pt x="2909899" y="1278011"/>
                </a:lnTo>
                <a:lnTo>
                  <a:pt x="2506764" y="1024509"/>
                </a:lnTo>
                <a:lnTo>
                  <a:pt x="2596570" y="752673"/>
                </a:lnTo>
                <a:lnTo>
                  <a:pt x="2401896" y="958432"/>
                </a:lnTo>
                <a:lnTo>
                  <a:pt x="2092404" y="763899"/>
                </a:lnTo>
                <a:lnTo>
                  <a:pt x="2167432" y="590254"/>
                </a:lnTo>
                <a:lnTo>
                  <a:pt x="2015387" y="715444"/>
                </a:lnTo>
                <a:lnTo>
                  <a:pt x="1809770" y="586133"/>
                </a:lnTo>
                <a:lnTo>
                  <a:pt x="1378643" y="562402"/>
                </a:lnTo>
                <a:lnTo>
                  <a:pt x="1346813" y="338881"/>
                </a:lnTo>
                <a:lnTo>
                  <a:pt x="1316261" y="558992"/>
                </a:lnTo>
                <a:lnTo>
                  <a:pt x="894512" y="535688"/>
                </a:lnTo>
                <a:lnTo>
                  <a:pt x="901759" y="263285"/>
                </a:lnTo>
                <a:lnTo>
                  <a:pt x="827156" y="531994"/>
                </a:lnTo>
                <a:lnTo>
                  <a:pt x="454148" y="511390"/>
                </a:lnTo>
                <a:lnTo>
                  <a:pt x="440506" y="263285"/>
                </a:lnTo>
                <a:lnTo>
                  <a:pt x="398872" y="508405"/>
                </a:lnTo>
                <a:lnTo>
                  <a:pt x="0" y="486381"/>
                </a:lnTo>
                <a:cubicBezTo>
                  <a:pt x="0" y="181579"/>
                  <a:pt x="393116" y="9533"/>
                  <a:pt x="820159" y="385"/>
                </a:cubicBezTo>
                <a:close/>
              </a:path>
            </a:pathLst>
          </a:custGeom>
          <a:solidFill>
            <a:srgbClr val="60973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88" name="Google Shape;296;p8">
            <a:extLst>
              <a:ext uri="{FF2B5EF4-FFF2-40B4-BE49-F238E27FC236}">
                <a16:creationId xmlns:a16="http://schemas.microsoft.com/office/drawing/2014/main" id="{2E933CF7-A5BF-4A0B-BF93-DBD401326FF6}"/>
              </a:ext>
            </a:extLst>
          </p:cNvPr>
          <p:cNvSpPr/>
          <p:nvPr/>
        </p:nvSpPr>
        <p:spPr>
          <a:xfrm>
            <a:off x="11049735" y="648288"/>
            <a:ext cx="1697078" cy="1042952"/>
          </a:xfrm>
          <a:custGeom>
            <a:avLst/>
            <a:gdLst/>
            <a:ahLst/>
            <a:cxnLst/>
            <a:rect l="l" t="t" r="r" b="b"/>
            <a:pathLst>
              <a:path w="1137071" h="698795" extrusionOk="0">
                <a:moveTo>
                  <a:pt x="1087564" y="698796"/>
                </a:moveTo>
                <a:cubicBezTo>
                  <a:pt x="1204246" y="348371"/>
                  <a:pt x="1113282" y="132915"/>
                  <a:pt x="829437" y="42714"/>
                </a:cubicBezTo>
                <a:cubicBezTo>
                  <a:pt x="503777" y="-28248"/>
                  <a:pt x="190976" y="-55489"/>
                  <a:pt x="0" y="330273"/>
                </a:cubicBezTo>
                <a:lnTo>
                  <a:pt x="266414" y="248454"/>
                </a:lnTo>
                <a:lnTo>
                  <a:pt x="267843" y="121771"/>
                </a:lnTo>
                <a:lnTo>
                  <a:pt x="311848" y="234547"/>
                </a:lnTo>
                <a:lnTo>
                  <a:pt x="513493" y="172635"/>
                </a:lnTo>
                <a:lnTo>
                  <a:pt x="499776" y="64240"/>
                </a:lnTo>
                <a:lnTo>
                  <a:pt x="549021" y="161681"/>
                </a:lnTo>
                <a:lnTo>
                  <a:pt x="806577" y="82623"/>
                </a:lnTo>
                <a:lnTo>
                  <a:pt x="900113" y="287697"/>
                </a:lnTo>
                <a:lnTo>
                  <a:pt x="972502" y="243977"/>
                </a:lnTo>
                <a:lnTo>
                  <a:pt x="911352" y="312366"/>
                </a:lnTo>
                <a:lnTo>
                  <a:pt x="966978" y="434286"/>
                </a:lnTo>
                <a:lnTo>
                  <a:pt x="1074991" y="349419"/>
                </a:lnTo>
                <a:lnTo>
                  <a:pt x="997458" y="501057"/>
                </a:lnTo>
                <a:lnTo>
                  <a:pt x="1087564" y="698796"/>
                </a:lnTo>
                <a:close/>
              </a:path>
            </a:pathLst>
          </a:custGeom>
          <a:solidFill>
            <a:srgbClr val="81B23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nvGrpSpPr>
          <p:cNvPr id="89" name="Google Shape;149;p5">
            <a:extLst>
              <a:ext uri="{FF2B5EF4-FFF2-40B4-BE49-F238E27FC236}">
                <a16:creationId xmlns:a16="http://schemas.microsoft.com/office/drawing/2014/main" id="{7422CDC1-4A1A-4EF0-B9C8-CDD03517A785}"/>
              </a:ext>
            </a:extLst>
          </p:cNvPr>
          <p:cNvGrpSpPr/>
          <p:nvPr/>
        </p:nvGrpSpPr>
        <p:grpSpPr>
          <a:xfrm flipH="1">
            <a:off x="11799924" y="5740480"/>
            <a:ext cx="435283" cy="1050406"/>
            <a:chOff x="4028392" y="3097874"/>
            <a:chExt cx="1270158" cy="3065088"/>
          </a:xfrm>
        </p:grpSpPr>
        <p:sp>
          <p:nvSpPr>
            <p:cNvPr id="90" name="Google Shape;150;p5">
              <a:extLst>
                <a:ext uri="{FF2B5EF4-FFF2-40B4-BE49-F238E27FC236}">
                  <a16:creationId xmlns:a16="http://schemas.microsoft.com/office/drawing/2014/main" id="{E489BE1A-38FC-4EE1-A836-106830DD62C5}"/>
                </a:ext>
              </a:extLst>
            </p:cNvPr>
            <p:cNvSpPr/>
            <p:nvPr/>
          </p:nvSpPr>
          <p:spPr>
            <a:xfrm>
              <a:off x="4085258" y="3127445"/>
              <a:ext cx="1213292" cy="3035517"/>
            </a:xfrm>
            <a:custGeom>
              <a:avLst/>
              <a:gdLst/>
              <a:ahLst/>
              <a:cxnLst/>
              <a:rect l="l" t="t" r="r" b="b"/>
              <a:pathLst>
                <a:path w="1213292" h="3035517" extrusionOk="0">
                  <a:moveTo>
                    <a:pt x="1042421" y="128134"/>
                  </a:moveTo>
                  <a:cubicBezTo>
                    <a:pt x="788401" y="-178776"/>
                    <a:pt x="356662" y="138564"/>
                    <a:pt x="174450" y="321355"/>
                  </a:cubicBezTo>
                  <a:cubicBezTo>
                    <a:pt x="-61335" y="557849"/>
                    <a:pt x="-20006" y="929998"/>
                    <a:pt x="76290" y="1232258"/>
                  </a:cubicBezTo>
                  <a:cubicBezTo>
                    <a:pt x="132096" y="1407402"/>
                    <a:pt x="235407" y="1768516"/>
                    <a:pt x="266436" y="2045026"/>
                  </a:cubicBezTo>
                  <a:cubicBezTo>
                    <a:pt x="295391" y="2303013"/>
                    <a:pt x="389111" y="2824058"/>
                    <a:pt x="389111" y="2824058"/>
                  </a:cubicBezTo>
                  <a:cubicBezTo>
                    <a:pt x="456583" y="3124636"/>
                    <a:pt x="812521" y="3025792"/>
                    <a:pt x="965726" y="2995814"/>
                  </a:cubicBezTo>
                  <a:cubicBezTo>
                    <a:pt x="1237035" y="2942713"/>
                    <a:pt x="1211102" y="2630838"/>
                    <a:pt x="1211102" y="2630838"/>
                  </a:cubicBezTo>
                  <a:cubicBezTo>
                    <a:pt x="1223372" y="2443738"/>
                    <a:pt x="1180203" y="2227921"/>
                    <a:pt x="1125237" y="1949966"/>
                  </a:cubicBezTo>
                  <a:cubicBezTo>
                    <a:pt x="1069983" y="1670854"/>
                    <a:pt x="1075527" y="1405300"/>
                    <a:pt x="1135458" y="1113393"/>
                  </a:cubicBezTo>
                  <a:cubicBezTo>
                    <a:pt x="1195469" y="820960"/>
                    <a:pt x="1218327" y="340719"/>
                    <a:pt x="1042395" y="128107"/>
                  </a:cubicBezTo>
                  <a:lnTo>
                    <a:pt x="1042421" y="128134"/>
                  </a:lnTo>
                  <a:close/>
                </a:path>
              </a:pathLst>
            </a:custGeom>
            <a:solidFill>
              <a:srgbClr val="C93C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91" name="Google Shape;151;p5">
              <a:extLst>
                <a:ext uri="{FF2B5EF4-FFF2-40B4-BE49-F238E27FC236}">
                  <a16:creationId xmlns:a16="http://schemas.microsoft.com/office/drawing/2014/main" id="{AB5B1566-2AF4-4FDA-982C-C19830E84EDE}"/>
                </a:ext>
              </a:extLst>
            </p:cNvPr>
            <p:cNvSpPr/>
            <p:nvPr/>
          </p:nvSpPr>
          <p:spPr>
            <a:xfrm>
              <a:off x="4028392" y="3097874"/>
              <a:ext cx="1213292" cy="3035517"/>
            </a:xfrm>
            <a:custGeom>
              <a:avLst/>
              <a:gdLst/>
              <a:ahLst/>
              <a:cxnLst/>
              <a:rect l="l" t="t" r="r" b="b"/>
              <a:pathLst>
                <a:path w="1213292" h="3035517" extrusionOk="0">
                  <a:moveTo>
                    <a:pt x="1042421" y="128134"/>
                  </a:moveTo>
                  <a:cubicBezTo>
                    <a:pt x="788401" y="-178776"/>
                    <a:pt x="356662" y="138564"/>
                    <a:pt x="174450" y="321355"/>
                  </a:cubicBezTo>
                  <a:cubicBezTo>
                    <a:pt x="-61335" y="557849"/>
                    <a:pt x="-20006" y="929998"/>
                    <a:pt x="76290" y="1232258"/>
                  </a:cubicBezTo>
                  <a:cubicBezTo>
                    <a:pt x="132096" y="1407402"/>
                    <a:pt x="235407" y="1768516"/>
                    <a:pt x="266436" y="2045026"/>
                  </a:cubicBezTo>
                  <a:cubicBezTo>
                    <a:pt x="295391" y="2303013"/>
                    <a:pt x="389111" y="2824058"/>
                    <a:pt x="389111" y="2824058"/>
                  </a:cubicBezTo>
                  <a:cubicBezTo>
                    <a:pt x="456583" y="3124636"/>
                    <a:pt x="812521" y="3025792"/>
                    <a:pt x="965726" y="2995814"/>
                  </a:cubicBezTo>
                  <a:cubicBezTo>
                    <a:pt x="1237035" y="2942713"/>
                    <a:pt x="1211102" y="2630838"/>
                    <a:pt x="1211102" y="2630838"/>
                  </a:cubicBezTo>
                  <a:cubicBezTo>
                    <a:pt x="1223372" y="2443738"/>
                    <a:pt x="1180203" y="2227921"/>
                    <a:pt x="1125237" y="1949966"/>
                  </a:cubicBezTo>
                  <a:cubicBezTo>
                    <a:pt x="1069983" y="1670854"/>
                    <a:pt x="1075527" y="1405300"/>
                    <a:pt x="1135458" y="1113393"/>
                  </a:cubicBezTo>
                  <a:cubicBezTo>
                    <a:pt x="1195469" y="820960"/>
                    <a:pt x="1218327" y="340719"/>
                    <a:pt x="1042395" y="128107"/>
                  </a:cubicBezTo>
                  <a:lnTo>
                    <a:pt x="1042421" y="128134"/>
                  </a:lnTo>
                  <a:close/>
                </a:path>
              </a:pathLst>
            </a:custGeom>
            <a:solidFill>
              <a:srgbClr val="F5765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92" name="Google Shape;152;p5">
              <a:extLst>
                <a:ext uri="{FF2B5EF4-FFF2-40B4-BE49-F238E27FC236}">
                  <a16:creationId xmlns:a16="http://schemas.microsoft.com/office/drawing/2014/main" id="{FE88B982-AACC-4B54-873E-D19CE8A2704B}"/>
                </a:ext>
              </a:extLst>
            </p:cNvPr>
            <p:cNvSpPr/>
            <p:nvPr/>
          </p:nvSpPr>
          <p:spPr>
            <a:xfrm>
              <a:off x="4214624" y="4482522"/>
              <a:ext cx="335540" cy="814611"/>
            </a:xfrm>
            <a:custGeom>
              <a:avLst/>
              <a:gdLst/>
              <a:ahLst/>
              <a:cxnLst/>
              <a:rect l="l" t="t" r="r" b="b"/>
              <a:pathLst>
                <a:path w="335540" h="814611" extrusionOk="0">
                  <a:moveTo>
                    <a:pt x="-90" y="338912"/>
                  </a:moveTo>
                  <a:cubicBezTo>
                    <a:pt x="934" y="306568"/>
                    <a:pt x="1828" y="272543"/>
                    <a:pt x="3273" y="244325"/>
                  </a:cubicBezTo>
                  <a:cubicBezTo>
                    <a:pt x="4429" y="221913"/>
                    <a:pt x="5821" y="200762"/>
                    <a:pt x="7634" y="180610"/>
                  </a:cubicBezTo>
                  <a:cubicBezTo>
                    <a:pt x="9447" y="160457"/>
                    <a:pt x="11654" y="141329"/>
                    <a:pt x="14439" y="123121"/>
                  </a:cubicBezTo>
                  <a:cubicBezTo>
                    <a:pt x="17224" y="104940"/>
                    <a:pt x="20509" y="87677"/>
                    <a:pt x="24634" y="71151"/>
                  </a:cubicBezTo>
                  <a:cubicBezTo>
                    <a:pt x="26683" y="62875"/>
                    <a:pt x="28916" y="54756"/>
                    <a:pt x="31360" y="46847"/>
                  </a:cubicBezTo>
                  <a:cubicBezTo>
                    <a:pt x="33803" y="38939"/>
                    <a:pt x="36457" y="31188"/>
                    <a:pt x="39321" y="23621"/>
                  </a:cubicBezTo>
                  <a:cubicBezTo>
                    <a:pt x="42185" y="16027"/>
                    <a:pt x="45338" y="8592"/>
                    <a:pt x="48675" y="1288"/>
                  </a:cubicBezTo>
                  <a:cubicBezTo>
                    <a:pt x="48885" y="841"/>
                    <a:pt x="49121" y="421"/>
                    <a:pt x="49332" y="-26"/>
                  </a:cubicBezTo>
                  <a:cubicBezTo>
                    <a:pt x="47414" y="5413"/>
                    <a:pt x="45180" y="10904"/>
                    <a:pt x="43420" y="16316"/>
                  </a:cubicBezTo>
                  <a:cubicBezTo>
                    <a:pt x="-15645" y="199107"/>
                    <a:pt x="190661" y="479453"/>
                    <a:pt x="319457" y="663478"/>
                  </a:cubicBezTo>
                  <a:cubicBezTo>
                    <a:pt x="369011" y="752679"/>
                    <a:pt x="300251" y="905438"/>
                    <a:pt x="156872" y="743194"/>
                  </a:cubicBezTo>
                  <a:cubicBezTo>
                    <a:pt x="110551" y="644797"/>
                    <a:pt x="44287" y="497398"/>
                    <a:pt x="-90" y="338912"/>
                  </a:cubicBezTo>
                  <a:lnTo>
                    <a:pt x="-90" y="338912"/>
                  </a:ln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93" name="Google Shape;153;p5">
              <a:extLst>
                <a:ext uri="{FF2B5EF4-FFF2-40B4-BE49-F238E27FC236}">
                  <a16:creationId xmlns:a16="http://schemas.microsoft.com/office/drawing/2014/main" id="{43EA5AEE-5E18-4FA1-83C3-9CCF62811B0B}"/>
                </a:ext>
              </a:extLst>
            </p:cNvPr>
            <p:cNvSpPr/>
            <p:nvPr/>
          </p:nvSpPr>
          <p:spPr>
            <a:xfrm>
              <a:off x="4964780" y="4636490"/>
              <a:ext cx="243222" cy="685026"/>
            </a:xfrm>
            <a:custGeom>
              <a:avLst/>
              <a:gdLst/>
              <a:ahLst/>
              <a:cxnLst/>
              <a:rect l="l" t="t" r="r" b="b"/>
              <a:pathLst>
                <a:path w="243222" h="685026" extrusionOk="0">
                  <a:moveTo>
                    <a:pt x="191845" y="-26"/>
                  </a:moveTo>
                  <a:cubicBezTo>
                    <a:pt x="192317" y="1235"/>
                    <a:pt x="192869" y="2470"/>
                    <a:pt x="193316" y="3757"/>
                  </a:cubicBezTo>
                  <a:cubicBezTo>
                    <a:pt x="196127" y="11535"/>
                    <a:pt x="198755" y="19496"/>
                    <a:pt x="201198" y="27641"/>
                  </a:cubicBezTo>
                  <a:cubicBezTo>
                    <a:pt x="206085" y="43957"/>
                    <a:pt x="210263" y="61009"/>
                    <a:pt x="213915" y="79033"/>
                  </a:cubicBezTo>
                  <a:cubicBezTo>
                    <a:pt x="217567" y="97084"/>
                    <a:pt x="220667" y="116054"/>
                    <a:pt x="223426" y="136101"/>
                  </a:cubicBezTo>
                  <a:cubicBezTo>
                    <a:pt x="226211" y="156148"/>
                    <a:pt x="228655" y="177325"/>
                    <a:pt x="230888" y="199658"/>
                  </a:cubicBezTo>
                  <a:cubicBezTo>
                    <a:pt x="235250" y="243248"/>
                    <a:pt x="238876" y="291802"/>
                    <a:pt x="243132" y="345717"/>
                  </a:cubicBezTo>
                  <a:cubicBezTo>
                    <a:pt x="212706" y="449737"/>
                    <a:pt x="176448" y="539858"/>
                    <a:pt x="151986" y="601471"/>
                  </a:cubicBezTo>
                  <a:cubicBezTo>
                    <a:pt x="-81119" y="843772"/>
                    <a:pt x="23164" y="481844"/>
                    <a:pt x="23164" y="481844"/>
                  </a:cubicBezTo>
                  <a:cubicBezTo>
                    <a:pt x="175029" y="316001"/>
                    <a:pt x="243999" y="171545"/>
                    <a:pt x="191845" y="-26"/>
                  </a:cubicBezTo>
                  <a:lnTo>
                    <a:pt x="191845" y="-26"/>
                  </a:ln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94" name="Google Shape;154;p5">
              <a:extLst>
                <a:ext uri="{FF2B5EF4-FFF2-40B4-BE49-F238E27FC236}">
                  <a16:creationId xmlns:a16="http://schemas.microsoft.com/office/drawing/2014/main" id="{0447224E-829F-432D-A677-7E65811D2498}"/>
                </a:ext>
              </a:extLst>
            </p:cNvPr>
            <p:cNvSpPr/>
            <p:nvPr/>
          </p:nvSpPr>
          <p:spPr>
            <a:xfrm>
              <a:off x="4719916" y="3559135"/>
              <a:ext cx="82016" cy="207333"/>
            </a:xfrm>
            <a:custGeom>
              <a:avLst/>
              <a:gdLst/>
              <a:ahLst/>
              <a:cxnLst/>
              <a:rect l="l" t="t" r="r" b="b"/>
              <a:pathLst>
                <a:path w="82016" h="207333" extrusionOk="0">
                  <a:moveTo>
                    <a:pt x="17187" y="17371"/>
                  </a:moveTo>
                  <a:cubicBezTo>
                    <a:pt x="17187" y="17371"/>
                    <a:pt x="30771" y="-3307"/>
                    <a:pt x="54155" y="424"/>
                  </a:cubicBezTo>
                  <a:cubicBezTo>
                    <a:pt x="77539" y="4129"/>
                    <a:pt x="81927" y="38680"/>
                    <a:pt x="81927" y="38680"/>
                  </a:cubicBezTo>
                  <a:cubicBezTo>
                    <a:pt x="60828" y="108622"/>
                    <a:pt x="71023" y="195353"/>
                    <a:pt x="71023" y="195353"/>
                  </a:cubicBezTo>
                  <a:lnTo>
                    <a:pt x="3603" y="207308"/>
                  </a:lnTo>
                  <a:cubicBezTo>
                    <a:pt x="3577" y="207282"/>
                    <a:pt x="-10743" y="110014"/>
                    <a:pt x="17187" y="17371"/>
                  </a:cubicBezTo>
                  <a:lnTo>
                    <a:pt x="17187" y="17371"/>
                  </a:ln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95" name="Google Shape;155;p5">
              <a:extLst>
                <a:ext uri="{FF2B5EF4-FFF2-40B4-BE49-F238E27FC236}">
                  <a16:creationId xmlns:a16="http://schemas.microsoft.com/office/drawing/2014/main" id="{54EF7B1C-6C69-4C87-8328-C0395FEABA62}"/>
                </a:ext>
              </a:extLst>
            </p:cNvPr>
            <p:cNvSpPr/>
            <p:nvPr/>
          </p:nvSpPr>
          <p:spPr>
            <a:xfrm>
              <a:off x="4167470" y="3667678"/>
              <a:ext cx="1096176" cy="1314554"/>
            </a:xfrm>
            <a:custGeom>
              <a:avLst/>
              <a:gdLst/>
              <a:ahLst/>
              <a:cxnLst/>
              <a:rect l="l" t="t" r="r" b="b"/>
              <a:pathLst>
                <a:path w="1096176" h="1314554" extrusionOk="0">
                  <a:moveTo>
                    <a:pt x="581325" y="0"/>
                  </a:moveTo>
                  <a:cubicBezTo>
                    <a:pt x="872286" y="260247"/>
                    <a:pt x="999480" y="535838"/>
                    <a:pt x="1068949" y="769836"/>
                  </a:cubicBezTo>
                  <a:cubicBezTo>
                    <a:pt x="1122154" y="949053"/>
                    <a:pt x="1088760" y="1149447"/>
                    <a:pt x="1040468" y="1314529"/>
                  </a:cubicBezTo>
                  <a:cubicBezTo>
                    <a:pt x="1036238" y="1260614"/>
                    <a:pt x="1032586" y="1212059"/>
                    <a:pt x="1028224" y="1168470"/>
                  </a:cubicBezTo>
                  <a:cubicBezTo>
                    <a:pt x="1025991" y="1146137"/>
                    <a:pt x="1023521" y="1124960"/>
                    <a:pt x="1020762" y="1104912"/>
                  </a:cubicBezTo>
                  <a:cubicBezTo>
                    <a:pt x="1017977" y="1084865"/>
                    <a:pt x="1014903" y="1065895"/>
                    <a:pt x="1011251" y="1047845"/>
                  </a:cubicBezTo>
                  <a:cubicBezTo>
                    <a:pt x="1007599" y="1029794"/>
                    <a:pt x="1003421" y="1012769"/>
                    <a:pt x="998534" y="996452"/>
                  </a:cubicBezTo>
                  <a:cubicBezTo>
                    <a:pt x="996090" y="988307"/>
                    <a:pt x="993463" y="980346"/>
                    <a:pt x="990652" y="972569"/>
                  </a:cubicBezTo>
                  <a:cubicBezTo>
                    <a:pt x="990179" y="971281"/>
                    <a:pt x="989653" y="970073"/>
                    <a:pt x="989180" y="968785"/>
                  </a:cubicBezTo>
                  <a:cubicBezTo>
                    <a:pt x="983426" y="949815"/>
                    <a:pt x="976542" y="930609"/>
                    <a:pt x="967741" y="910903"/>
                  </a:cubicBezTo>
                  <a:cubicBezTo>
                    <a:pt x="816059" y="570940"/>
                    <a:pt x="670447" y="350762"/>
                    <a:pt x="581351" y="248476"/>
                  </a:cubicBezTo>
                  <a:cubicBezTo>
                    <a:pt x="389391" y="360299"/>
                    <a:pt x="173600" y="596952"/>
                    <a:pt x="96485" y="814818"/>
                  </a:cubicBezTo>
                  <a:cubicBezTo>
                    <a:pt x="96275" y="815265"/>
                    <a:pt x="96039" y="815685"/>
                    <a:pt x="95829" y="816132"/>
                  </a:cubicBezTo>
                  <a:cubicBezTo>
                    <a:pt x="92492" y="823436"/>
                    <a:pt x="89339" y="830872"/>
                    <a:pt x="86475" y="838465"/>
                  </a:cubicBezTo>
                  <a:cubicBezTo>
                    <a:pt x="83611" y="846058"/>
                    <a:pt x="80957" y="853783"/>
                    <a:pt x="78514" y="861691"/>
                  </a:cubicBezTo>
                  <a:cubicBezTo>
                    <a:pt x="76070" y="869600"/>
                    <a:pt x="73837" y="877719"/>
                    <a:pt x="71788" y="885995"/>
                  </a:cubicBezTo>
                  <a:cubicBezTo>
                    <a:pt x="67689" y="902522"/>
                    <a:pt x="64378" y="919784"/>
                    <a:pt x="61593" y="937966"/>
                  </a:cubicBezTo>
                  <a:cubicBezTo>
                    <a:pt x="58808" y="956147"/>
                    <a:pt x="56575" y="975275"/>
                    <a:pt x="54788" y="995454"/>
                  </a:cubicBezTo>
                  <a:cubicBezTo>
                    <a:pt x="52975" y="1015606"/>
                    <a:pt x="51583" y="1036757"/>
                    <a:pt x="50427" y="1059169"/>
                  </a:cubicBezTo>
                  <a:cubicBezTo>
                    <a:pt x="48982" y="1087388"/>
                    <a:pt x="48062" y="1121413"/>
                    <a:pt x="47064" y="1153756"/>
                  </a:cubicBezTo>
                  <a:cubicBezTo>
                    <a:pt x="9202" y="1018601"/>
                    <a:pt x="-12763" y="875407"/>
                    <a:pt x="7784" y="747320"/>
                  </a:cubicBezTo>
                  <a:cubicBezTo>
                    <a:pt x="63222" y="401471"/>
                    <a:pt x="342071" y="104256"/>
                    <a:pt x="581298" y="-26"/>
                  </a:cubicBezTo>
                  <a:lnTo>
                    <a:pt x="581325" y="0"/>
                  </a:lnTo>
                  <a:close/>
                </a:path>
              </a:pathLst>
            </a:custGeom>
            <a:solidFill>
              <a:srgbClr val="CB381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96" name="Google Shape;251;p7">
            <a:extLst>
              <a:ext uri="{FF2B5EF4-FFF2-40B4-BE49-F238E27FC236}">
                <a16:creationId xmlns:a16="http://schemas.microsoft.com/office/drawing/2014/main" id="{48DFC28F-E5D4-47CB-8608-CCD8023F3F76}"/>
              </a:ext>
            </a:extLst>
          </p:cNvPr>
          <p:cNvGrpSpPr/>
          <p:nvPr/>
        </p:nvGrpSpPr>
        <p:grpSpPr>
          <a:xfrm>
            <a:off x="8724035" y="4408908"/>
            <a:ext cx="2993503" cy="1873569"/>
            <a:chOff x="6689597" y="4026978"/>
            <a:chExt cx="1992915" cy="994886"/>
          </a:xfrm>
        </p:grpSpPr>
        <p:sp>
          <p:nvSpPr>
            <p:cNvPr id="97" name="Google Shape;252;p7">
              <a:extLst>
                <a:ext uri="{FF2B5EF4-FFF2-40B4-BE49-F238E27FC236}">
                  <a16:creationId xmlns:a16="http://schemas.microsoft.com/office/drawing/2014/main" id="{0708D739-00F8-404B-8FC2-DE9A2059C6D6}"/>
                </a:ext>
              </a:extLst>
            </p:cNvPr>
            <p:cNvSpPr/>
            <p:nvPr/>
          </p:nvSpPr>
          <p:spPr>
            <a:xfrm>
              <a:off x="6689597" y="4056887"/>
              <a:ext cx="1299209" cy="964977"/>
            </a:xfrm>
            <a:custGeom>
              <a:avLst/>
              <a:gdLst/>
              <a:ahLst/>
              <a:cxnLst/>
              <a:rect l="l" t="t" r="r" b="b"/>
              <a:pathLst>
                <a:path w="1299209" h="964977" extrusionOk="0">
                  <a:moveTo>
                    <a:pt x="1236154" y="0"/>
                  </a:moveTo>
                  <a:lnTo>
                    <a:pt x="0" y="964978"/>
                  </a:lnTo>
                  <a:lnTo>
                    <a:pt x="566833" y="587407"/>
                  </a:lnTo>
                  <a:lnTo>
                    <a:pt x="1217200" y="961834"/>
                  </a:lnTo>
                  <a:lnTo>
                    <a:pt x="608647" y="555022"/>
                  </a:lnTo>
                  <a:lnTo>
                    <a:pt x="1299210" y="44196"/>
                  </a:lnTo>
                  <a:close/>
                </a:path>
              </a:pathLst>
            </a:custGeom>
            <a:solidFill>
              <a:srgbClr val="833C0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98" name="Google Shape;253;p7">
              <a:extLst>
                <a:ext uri="{FF2B5EF4-FFF2-40B4-BE49-F238E27FC236}">
                  <a16:creationId xmlns:a16="http://schemas.microsoft.com/office/drawing/2014/main" id="{E1020974-1F1B-402A-A81A-CA8015110448}"/>
                </a:ext>
              </a:extLst>
            </p:cNvPr>
            <p:cNvSpPr/>
            <p:nvPr/>
          </p:nvSpPr>
          <p:spPr>
            <a:xfrm>
              <a:off x="7133748" y="4026978"/>
              <a:ext cx="1470374" cy="709517"/>
            </a:xfrm>
            <a:custGeom>
              <a:avLst/>
              <a:gdLst/>
              <a:ahLst/>
              <a:cxnLst/>
              <a:rect l="l" t="t" r="r" b="b"/>
              <a:pathLst>
                <a:path w="1470374" h="709517" extrusionOk="0">
                  <a:moveTo>
                    <a:pt x="1470374" y="0"/>
                  </a:moveTo>
                  <a:cubicBezTo>
                    <a:pt x="1390269" y="387858"/>
                    <a:pt x="1038415" y="709517"/>
                    <a:pt x="731615" y="709517"/>
                  </a:cubicBezTo>
                  <a:lnTo>
                    <a:pt x="0" y="709517"/>
                  </a:lnTo>
                  <a:cubicBezTo>
                    <a:pt x="365760" y="709517"/>
                    <a:pt x="668464" y="322707"/>
                    <a:pt x="778383" y="6287"/>
                  </a:cubicBezTo>
                  <a:lnTo>
                    <a:pt x="1470374" y="0"/>
                  </a:lnTo>
                  <a:close/>
                </a:path>
              </a:pathLst>
            </a:custGeom>
            <a:solidFill>
              <a:srgbClr val="FFF2C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99" name="Google Shape;254;p7">
              <a:extLst>
                <a:ext uri="{FF2B5EF4-FFF2-40B4-BE49-F238E27FC236}">
                  <a16:creationId xmlns:a16="http://schemas.microsoft.com/office/drawing/2014/main" id="{B1888C1A-E3AD-4D62-BD78-7B6369EE1FF4}"/>
                </a:ext>
              </a:extLst>
            </p:cNvPr>
            <p:cNvSpPr/>
            <p:nvPr/>
          </p:nvSpPr>
          <p:spPr>
            <a:xfrm>
              <a:off x="6779608" y="4595430"/>
              <a:ext cx="1105185" cy="141065"/>
            </a:xfrm>
            <a:custGeom>
              <a:avLst/>
              <a:gdLst/>
              <a:ahLst/>
              <a:cxnLst/>
              <a:rect l="l" t="t" r="r" b="b"/>
              <a:pathLst>
                <a:path w="1105185" h="141065" extrusionOk="0">
                  <a:moveTo>
                    <a:pt x="0" y="0"/>
                  </a:moveTo>
                  <a:cubicBezTo>
                    <a:pt x="117920" y="88392"/>
                    <a:pt x="249460" y="141065"/>
                    <a:pt x="373571" y="141065"/>
                  </a:cubicBezTo>
                  <a:lnTo>
                    <a:pt x="1105186" y="141065"/>
                  </a:lnTo>
                  <a:cubicBezTo>
                    <a:pt x="966978" y="141065"/>
                    <a:pt x="837724" y="85820"/>
                    <a:pt x="724472" y="0"/>
                  </a:cubicBezTo>
                  <a:lnTo>
                    <a:pt x="0" y="0"/>
                  </a:lnTo>
                  <a:close/>
                </a:path>
              </a:pathLst>
            </a:custGeom>
            <a:solidFill>
              <a:srgbClr val="F5E4B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00" name="Google Shape;255;p7">
              <a:extLst>
                <a:ext uri="{FF2B5EF4-FFF2-40B4-BE49-F238E27FC236}">
                  <a16:creationId xmlns:a16="http://schemas.microsoft.com/office/drawing/2014/main" id="{6DF137FB-F58C-438F-8023-C32A76CE45D4}"/>
                </a:ext>
              </a:extLst>
            </p:cNvPr>
            <p:cNvSpPr/>
            <p:nvPr/>
          </p:nvSpPr>
          <p:spPr>
            <a:xfrm>
              <a:off x="7383398" y="4056887"/>
              <a:ext cx="1299114" cy="964977"/>
            </a:xfrm>
            <a:custGeom>
              <a:avLst/>
              <a:gdLst/>
              <a:ahLst/>
              <a:cxnLst/>
              <a:rect l="l" t="t" r="r" b="b"/>
              <a:pathLst>
                <a:path w="1299114" h="964977" extrusionOk="0">
                  <a:moveTo>
                    <a:pt x="1236059" y="0"/>
                  </a:moveTo>
                  <a:lnTo>
                    <a:pt x="0" y="964978"/>
                  </a:lnTo>
                  <a:lnTo>
                    <a:pt x="566833" y="587407"/>
                  </a:lnTo>
                  <a:lnTo>
                    <a:pt x="1217200" y="961834"/>
                  </a:lnTo>
                  <a:lnTo>
                    <a:pt x="608552" y="555022"/>
                  </a:lnTo>
                  <a:lnTo>
                    <a:pt x="1299115" y="44196"/>
                  </a:lnTo>
                  <a:close/>
                </a:path>
              </a:pathLst>
            </a:custGeom>
            <a:solidFill>
              <a:srgbClr val="833C0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101" name="Google Shape;187;p5">
            <a:extLst>
              <a:ext uri="{FF2B5EF4-FFF2-40B4-BE49-F238E27FC236}">
                <a16:creationId xmlns:a16="http://schemas.microsoft.com/office/drawing/2014/main" id="{CE326856-B150-4045-98C4-C8D058FA0C0B}"/>
              </a:ext>
            </a:extLst>
          </p:cNvPr>
          <p:cNvGrpSpPr/>
          <p:nvPr/>
        </p:nvGrpSpPr>
        <p:grpSpPr>
          <a:xfrm>
            <a:off x="10461224" y="5703249"/>
            <a:ext cx="778382" cy="1138235"/>
            <a:chOff x="4610438" y="3689854"/>
            <a:chExt cx="2773002" cy="4054987"/>
          </a:xfrm>
        </p:grpSpPr>
        <p:sp>
          <p:nvSpPr>
            <p:cNvPr id="102" name="Google Shape;188;p5">
              <a:extLst>
                <a:ext uri="{FF2B5EF4-FFF2-40B4-BE49-F238E27FC236}">
                  <a16:creationId xmlns:a16="http://schemas.microsoft.com/office/drawing/2014/main" id="{ED555FA7-975E-4793-97A0-5C0B85A37B35}"/>
                </a:ext>
              </a:extLst>
            </p:cNvPr>
            <p:cNvSpPr/>
            <p:nvPr/>
          </p:nvSpPr>
          <p:spPr>
            <a:xfrm>
              <a:off x="4967785" y="5036024"/>
              <a:ext cx="1706100" cy="1282800"/>
            </a:xfrm>
            <a:prstGeom prst="ellipse">
              <a:avLst/>
            </a:prstGeom>
            <a:solidFill>
              <a:srgbClr val="FFE68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nvGrpSpPr>
            <p:cNvPr id="103" name="Google Shape;189;p5">
              <a:extLst>
                <a:ext uri="{FF2B5EF4-FFF2-40B4-BE49-F238E27FC236}">
                  <a16:creationId xmlns:a16="http://schemas.microsoft.com/office/drawing/2014/main" id="{3161E187-2429-416E-A10D-08B0208DEDD5}"/>
                </a:ext>
              </a:extLst>
            </p:cNvPr>
            <p:cNvGrpSpPr/>
            <p:nvPr/>
          </p:nvGrpSpPr>
          <p:grpSpPr>
            <a:xfrm>
              <a:off x="4610438" y="3689854"/>
              <a:ext cx="2773002" cy="4054987"/>
              <a:chOff x="4768606" y="1356086"/>
              <a:chExt cx="2773002" cy="4054987"/>
            </a:xfrm>
          </p:grpSpPr>
          <p:sp>
            <p:nvSpPr>
              <p:cNvPr id="104" name="Google Shape;190;p5">
                <a:extLst>
                  <a:ext uri="{FF2B5EF4-FFF2-40B4-BE49-F238E27FC236}">
                    <a16:creationId xmlns:a16="http://schemas.microsoft.com/office/drawing/2014/main" id="{BFC3C8B2-35AD-4D6D-AD86-12F53E2821BA}"/>
                  </a:ext>
                </a:extLst>
              </p:cNvPr>
              <p:cNvSpPr/>
              <p:nvPr/>
            </p:nvSpPr>
            <p:spPr>
              <a:xfrm>
                <a:off x="5859665" y="2715567"/>
                <a:ext cx="697953" cy="280492"/>
              </a:xfrm>
              <a:custGeom>
                <a:avLst/>
                <a:gdLst/>
                <a:ahLst/>
                <a:cxnLst/>
                <a:rect l="l" t="t" r="r" b="b"/>
                <a:pathLst>
                  <a:path w="697953" h="280492" extrusionOk="0">
                    <a:moveTo>
                      <a:pt x="123728" y="162813"/>
                    </a:moveTo>
                    <a:cubicBezTo>
                      <a:pt x="123728" y="162813"/>
                      <a:pt x="306370" y="182387"/>
                      <a:pt x="410735" y="195427"/>
                    </a:cubicBezTo>
                    <a:cubicBezTo>
                      <a:pt x="515100" y="208476"/>
                      <a:pt x="671653" y="280228"/>
                      <a:pt x="671653" y="280228"/>
                    </a:cubicBezTo>
                    <a:lnTo>
                      <a:pt x="697742" y="188902"/>
                    </a:lnTo>
                    <a:lnTo>
                      <a:pt x="215044" y="-265"/>
                    </a:lnTo>
                    <a:lnTo>
                      <a:pt x="71540" y="58448"/>
                    </a:lnTo>
                    <a:lnTo>
                      <a:pt x="-212" y="117150"/>
                    </a:lnTo>
                    <a:lnTo>
                      <a:pt x="123728" y="162813"/>
                    </a:lnTo>
                    <a:close/>
                  </a:path>
                </a:pathLst>
              </a:custGeom>
              <a:solidFill>
                <a:srgbClr val="FFEEAA"/>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05" name="Google Shape;191;p5">
                <a:extLst>
                  <a:ext uri="{FF2B5EF4-FFF2-40B4-BE49-F238E27FC236}">
                    <a16:creationId xmlns:a16="http://schemas.microsoft.com/office/drawing/2014/main" id="{1874D93A-1361-49E2-80EB-92D7AFB8C911}"/>
                  </a:ext>
                </a:extLst>
              </p:cNvPr>
              <p:cNvSpPr/>
              <p:nvPr/>
            </p:nvSpPr>
            <p:spPr>
              <a:xfrm>
                <a:off x="5598775" y="2647811"/>
                <a:ext cx="1128474" cy="400061"/>
              </a:xfrm>
              <a:custGeom>
                <a:avLst/>
                <a:gdLst/>
                <a:ahLst/>
                <a:cxnLst/>
                <a:rect l="l" t="t" r="r" b="b"/>
                <a:pathLst>
                  <a:path w="1128474" h="400061" extrusionOk="0">
                    <a:moveTo>
                      <a:pt x="71531" y="28354"/>
                    </a:moveTo>
                    <a:cubicBezTo>
                      <a:pt x="71531" y="28354"/>
                      <a:pt x="293311" y="15305"/>
                      <a:pt x="345498" y="2265"/>
                    </a:cubicBezTo>
                    <a:cubicBezTo>
                      <a:pt x="397686" y="-10784"/>
                      <a:pt x="632506" y="28354"/>
                      <a:pt x="717307" y="80541"/>
                    </a:cubicBezTo>
                    <a:cubicBezTo>
                      <a:pt x="802108" y="132719"/>
                      <a:pt x="912998" y="106631"/>
                      <a:pt x="997799" y="178382"/>
                    </a:cubicBezTo>
                    <a:cubicBezTo>
                      <a:pt x="1082600" y="250134"/>
                      <a:pt x="1128263" y="354499"/>
                      <a:pt x="1128263" y="354499"/>
                    </a:cubicBezTo>
                    <a:cubicBezTo>
                      <a:pt x="1128263" y="354499"/>
                      <a:pt x="1023897" y="419727"/>
                      <a:pt x="984759" y="393638"/>
                    </a:cubicBezTo>
                    <a:cubicBezTo>
                      <a:pt x="945621" y="367539"/>
                      <a:pt x="906483" y="354499"/>
                      <a:pt x="847780" y="302312"/>
                    </a:cubicBezTo>
                    <a:cubicBezTo>
                      <a:pt x="789078" y="250125"/>
                      <a:pt x="632525" y="171848"/>
                      <a:pt x="495536" y="171848"/>
                    </a:cubicBezTo>
                    <a:cubicBezTo>
                      <a:pt x="358557" y="171848"/>
                      <a:pt x="312894" y="204462"/>
                      <a:pt x="273756" y="204462"/>
                    </a:cubicBezTo>
                    <a:cubicBezTo>
                      <a:pt x="234618" y="204462"/>
                      <a:pt x="188955" y="224036"/>
                      <a:pt x="188955" y="224036"/>
                    </a:cubicBezTo>
                    <a:lnTo>
                      <a:pt x="-212" y="191413"/>
                    </a:lnTo>
                    <a:lnTo>
                      <a:pt x="71540" y="28335"/>
                    </a:lnTo>
                    <a:close/>
                  </a:path>
                </a:pathLst>
              </a:custGeom>
              <a:solidFill>
                <a:srgbClr val="FFE68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06" name="Google Shape;192;p5">
                <a:extLst>
                  <a:ext uri="{FF2B5EF4-FFF2-40B4-BE49-F238E27FC236}">
                    <a16:creationId xmlns:a16="http://schemas.microsoft.com/office/drawing/2014/main" id="{29FA44CF-C3BF-479C-A97F-9B5929D5601E}"/>
                  </a:ext>
                </a:extLst>
              </p:cNvPr>
              <p:cNvSpPr/>
              <p:nvPr/>
            </p:nvSpPr>
            <p:spPr>
              <a:xfrm>
                <a:off x="4920328" y="2650264"/>
                <a:ext cx="2230869" cy="973807"/>
              </a:xfrm>
              <a:custGeom>
                <a:avLst/>
                <a:gdLst/>
                <a:ahLst/>
                <a:cxnLst/>
                <a:rect l="l" t="t" r="r" b="b"/>
                <a:pathLst>
                  <a:path w="2230869" h="973807" extrusionOk="0">
                    <a:moveTo>
                      <a:pt x="-212" y="508532"/>
                    </a:moveTo>
                    <a:cubicBezTo>
                      <a:pt x="-212" y="508532"/>
                      <a:pt x="78065" y="351979"/>
                      <a:pt x="188955" y="306316"/>
                    </a:cubicBezTo>
                    <a:cubicBezTo>
                      <a:pt x="299845" y="260654"/>
                      <a:pt x="554239" y="136714"/>
                      <a:pt x="554239" y="136714"/>
                    </a:cubicBezTo>
                    <a:cubicBezTo>
                      <a:pt x="554239" y="136714"/>
                      <a:pt x="671653" y="51913"/>
                      <a:pt x="697742" y="38873"/>
                    </a:cubicBezTo>
                    <a:cubicBezTo>
                      <a:pt x="723831" y="25824"/>
                      <a:pt x="756445" y="-265"/>
                      <a:pt x="756445" y="-265"/>
                    </a:cubicBezTo>
                    <a:cubicBezTo>
                      <a:pt x="756445" y="-265"/>
                      <a:pt x="762970" y="221516"/>
                      <a:pt x="802108" y="234565"/>
                    </a:cubicBezTo>
                    <a:cubicBezTo>
                      <a:pt x="841246" y="247614"/>
                      <a:pt x="873860" y="188902"/>
                      <a:pt x="965185" y="241089"/>
                    </a:cubicBezTo>
                    <a:cubicBezTo>
                      <a:pt x="1056511" y="293267"/>
                      <a:pt x="1121738" y="280228"/>
                      <a:pt x="1147827" y="280228"/>
                    </a:cubicBezTo>
                    <a:cubicBezTo>
                      <a:pt x="1173926" y="280228"/>
                      <a:pt x="1239153" y="273703"/>
                      <a:pt x="1278291" y="299792"/>
                    </a:cubicBezTo>
                    <a:cubicBezTo>
                      <a:pt x="1317429" y="325891"/>
                      <a:pt x="1382656" y="325891"/>
                      <a:pt x="1480507" y="351979"/>
                    </a:cubicBezTo>
                    <a:cubicBezTo>
                      <a:pt x="1578347" y="378068"/>
                      <a:pt x="1695762" y="397642"/>
                      <a:pt x="1721861" y="391118"/>
                    </a:cubicBezTo>
                    <a:cubicBezTo>
                      <a:pt x="1747959" y="384593"/>
                      <a:pt x="1832751" y="338930"/>
                      <a:pt x="1878414" y="384593"/>
                    </a:cubicBezTo>
                    <a:cubicBezTo>
                      <a:pt x="1924077" y="430256"/>
                      <a:pt x="2139332" y="567235"/>
                      <a:pt x="2139332" y="567235"/>
                    </a:cubicBezTo>
                    <a:lnTo>
                      <a:pt x="2230658" y="671600"/>
                    </a:lnTo>
                    <a:cubicBezTo>
                      <a:pt x="2230658" y="671600"/>
                      <a:pt x="2080629" y="958607"/>
                      <a:pt x="1956690" y="971657"/>
                    </a:cubicBezTo>
                    <a:cubicBezTo>
                      <a:pt x="1832751" y="984706"/>
                      <a:pt x="1428329" y="925994"/>
                      <a:pt x="1343528" y="919469"/>
                    </a:cubicBezTo>
                    <a:cubicBezTo>
                      <a:pt x="1258727" y="912954"/>
                      <a:pt x="919532" y="841202"/>
                      <a:pt x="808642" y="841202"/>
                    </a:cubicBezTo>
                    <a:cubicBezTo>
                      <a:pt x="697752" y="841202"/>
                      <a:pt x="417260" y="815104"/>
                      <a:pt x="365082" y="802064"/>
                    </a:cubicBezTo>
                    <a:cubicBezTo>
                      <a:pt x="312894" y="789015"/>
                      <a:pt x="188964" y="730312"/>
                      <a:pt x="162866" y="665085"/>
                    </a:cubicBezTo>
                    <a:cubicBezTo>
                      <a:pt x="136767" y="599849"/>
                      <a:pt x="97629" y="534621"/>
                      <a:pt x="97629" y="534621"/>
                    </a:cubicBezTo>
                    <a:lnTo>
                      <a:pt x="-212" y="508523"/>
                    </a:lnTo>
                    <a:close/>
                  </a:path>
                </a:pathLst>
              </a:custGeom>
              <a:solidFill>
                <a:srgbClr val="FFEEAA"/>
              </a:solidFill>
              <a:ln w="9525" cap="flat" cmpd="sng">
                <a:solidFill>
                  <a:srgbClr val="FFE68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07" name="Google Shape;193;p5">
                <a:extLst>
                  <a:ext uri="{FF2B5EF4-FFF2-40B4-BE49-F238E27FC236}">
                    <a16:creationId xmlns:a16="http://schemas.microsoft.com/office/drawing/2014/main" id="{E3A1326E-5D02-4429-9A70-DE848E757558}"/>
                  </a:ext>
                </a:extLst>
              </p:cNvPr>
              <p:cNvSpPr/>
              <p:nvPr/>
            </p:nvSpPr>
            <p:spPr>
              <a:xfrm>
                <a:off x="4917060" y="3126476"/>
                <a:ext cx="2260217" cy="569572"/>
              </a:xfrm>
              <a:custGeom>
                <a:avLst/>
                <a:gdLst/>
                <a:ahLst/>
                <a:cxnLst/>
                <a:rect l="l" t="t" r="r" b="b"/>
                <a:pathLst>
                  <a:path w="2260217" h="569572" extrusionOk="0">
                    <a:moveTo>
                      <a:pt x="935840" y="338930"/>
                    </a:moveTo>
                    <a:cubicBezTo>
                      <a:pt x="935840" y="338930"/>
                      <a:pt x="720585" y="299792"/>
                      <a:pt x="661872" y="306316"/>
                    </a:cubicBezTo>
                    <a:cubicBezTo>
                      <a:pt x="603170" y="312841"/>
                      <a:pt x="361816" y="280228"/>
                      <a:pt x="316153" y="254129"/>
                    </a:cubicBezTo>
                    <a:cubicBezTo>
                      <a:pt x="270490" y="228040"/>
                      <a:pt x="192214" y="208476"/>
                      <a:pt x="185689" y="162813"/>
                    </a:cubicBezTo>
                    <a:cubicBezTo>
                      <a:pt x="179164" y="117150"/>
                      <a:pt x="140026" y="25834"/>
                      <a:pt x="140026" y="25834"/>
                    </a:cubicBezTo>
                    <a:lnTo>
                      <a:pt x="153075" y="-265"/>
                    </a:lnTo>
                    <a:cubicBezTo>
                      <a:pt x="153075" y="-265"/>
                      <a:pt x="42185" y="25834"/>
                      <a:pt x="16096" y="25834"/>
                    </a:cubicBezTo>
                    <a:cubicBezTo>
                      <a:pt x="-9993" y="25834"/>
                      <a:pt x="3047" y="91061"/>
                      <a:pt x="3047" y="91061"/>
                    </a:cubicBezTo>
                    <a:cubicBezTo>
                      <a:pt x="3047" y="91061"/>
                      <a:pt x="237877" y="410692"/>
                      <a:pt x="498795" y="443305"/>
                    </a:cubicBezTo>
                    <a:cubicBezTo>
                      <a:pt x="759713" y="475919"/>
                      <a:pt x="1222847" y="515057"/>
                      <a:pt x="1431578" y="521582"/>
                    </a:cubicBezTo>
                    <a:cubicBezTo>
                      <a:pt x="1640309" y="528106"/>
                      <a:pt x="1927326" y="599858"/>
                      <a:pt x="2005602" y="554195"/>
                    </a:cubicBezTo>
                    <a:cubicBezTo>
                      <a:pt x="2083879" y="508532"/>
                      <a:pt x="2175204" y="462869"/>
                      <a:pt x="2194769" y="417216"/>
                    </a:cubicBezTo>
                    <a:cubicBezTo>
                      <a:pt x="2214343" y="371553"/>
                      <a:pt x="2240432" y="299801"/>
                      <a:pt x="2240432" y="299801"/>
                    </a:cubicBezTo>
                    <a:lnTo>
                      <a:pt x="2260006" y="175862"/>
                    </a:lnTo>
                    <a:lnTo>
                      <a:pt x="2214343" y="143249"/>
                    </a:lnTo>
                    <a:cubicBezTo>
                      <a:pt x="2214343" y="143249"/>
                      <a:pt x="2136066" y="306326"/>
                      <a:pt x="2096928" y="358504"/>
                    </a:cubicBezTo>
                    <a:cubicBezTo>
                      <a:pt x="2057790" y="410692"/>
                      <a:pt x="1881672" y="469394"/>
                      <a:pt x="1783822" y="456345"/>
                    </a:cubicBezTo>
                    <a:cubicBezTo>
                      <a:pt x="1685981" y="443296"/>
                      <a:pt x="1333737" y="417207"/>
                      <a:pt x="1229372" y="384593"/>
                    </a:cubicBezTo>
                    <a:cubicBezTo>
                      <a:pt x="1125006" y="351979"/>
                      <a:pt x="955404" y="358504"/>
                      <a:pt x="935840" y="338930"/>
                    </a:cubicBezTo>
                    <a:close/>
                  </a:path>
                </a:pathLst>
              </a:custGeom>
              <a:solidFill>
                <a:srgbClr val="D0DC7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08" name="Google Shape;194;p5">
                <a:extLst>
                  <a:ext uri="{FF2B5EF4-FFF2-40B4-BE49-F238E27FC236}">
                    <a16:creationId xmlns:a16="http://schemas.microsoft.com/office/drawing/2014/main" id="{D6B91FB0-EAA6-477E-86BC-45F2E94E0DE5}"/>
                  </a:ext>
                </a:extLst>
              </p:cNvPr>
              <p:cNvSpPr/>
              <p:nvPr/>
            </p:nvSpPr>
            <p:spPr>
              <a:xfrm>
                <a:off x="4768606" y="3145974"/>
                <a:ext cx="2466770" cy="2265099"/>
              </a:xfrm>
              <a:custGeom>
                <a:avLst/>
                <a:gdLst/>
                <a:ahLst/>
                <a:cxnLst/>
                <a:rect l="l" t="t" r="r" b="b"/>
                <a:pathLst>
                  <a:path w="2466770" h="2265099" extrusionOk="0">
                    <a:moveTo>
                      <a:pt x="138461" y="-226"/>
                    </a:moveTo>
                    <a:cubicBezTo>
                      <a:pt x="138461" y="-226"/>
                      <a:pt x="-18092" y="97614"/>
                      <a:pt x="1482" y="749915"/>
                    </a:cubicBezTo>
                    <a:cubicBezTo>
                      <a:pt x="21056" y="1402215"/>
                      <a:pt x="275450" y="1897963"/>
                      <a:pt x="536368" y="2106656"/>
                    </a:cubicBezTo>
                    <a:cubicBezTo>
                      <a:pt x="797286" y="2315387"/>
                      <a:pt x="1358261" y="2321912"/>
                      <a:pt x="1632219" y="2100132"/>
                    </a:cubicBezTo>
                    <a:cubicBezTo>
                      <a:pt x="1906187" y="1878351"/>
                      <a:pt x="2264946" y="1434791"/>
                      <a:pt x="2369311" y="1141249"/>
                    </a:cubicBezTo>
                    <a:cubicBezTo>
                      <a:pt x="2473677" y="847718"/>
                      <a:pt x="2473677" y="508523"/>
                      <a:pt x="2460637" y="378059"/>
                    </a:cubicBezTo>
                    <a:cubicBezTo>
                      <a:pt x="2447588" y="247595"/>
                      <a:pt x="2421499" y="156279"/>
                      <a:pt x="2421499" y="156279"/>
                    </a:cubicBezTo>
                    <a:cubicBezTo>
                      <a:pt x="2421499" y="156279"/>
                      <a:pt x="2323658" y="254120"/>
                      <a:pt x="2317133" y="319356"/>
                    </a:cubicBezTo>
                    <a:cubicBezTo>
                      <a:pt x="2310609" y="384584"/>
                      <a:pt x="2212768" y="462860"/>
                      <a:pt x="2062740" y="482434"/>
                    </a:cubicBezTo>
                    <a:cubicBezTo>
                      <a:pt x="1912711" y="502008"/>
                      <a:pt x="1482191" y="410682"/>
                      <a:pt x="1351736" y="397633"/>
                    </a:cubicBezTo>
                    <a:cubicBezTo>
                      <a:pt x="1221273" y="384593"/>
                      <a:pt x="1038631" y="351979"/>
                      <a:pt x="960354" y="338930"/>
                    </a:cubicBezTo>
                    <a:cubicBezTo>
                      <a:pt x="882078" y="325881"/>
                      <a:pt x="855989" y="358494"/>
                      <a:pt x="738574" y="332406"/>
                    </a:cubicBezTo>
                    <a:cubicBezTo>
                      <a:pt x="621159" y="306316"/>
                      <a:pt x="405904" y="286743"/>
                      <a:pt x="347192" y="208466"/>
                    </a:cubicBezTo>
                    <a:cubicBezTo>
                      <a:pt x="288480" y="130190"/>
                      <a:pt x="262391" y="25824"/>
                      <a:pt x="262391" y="25824"/>
                    </a:cubicBezTo>
                    <a:lnTo>
                      <a:pt x="138451" y="-265"/>
                    </a:lnTo>
                    <a:close/>
                  </a:path>
                </a:pathLst>
              </a:custGeom>
              <a:solidFill>
                <a:srgbClr val="ABC837"/>
              </a:solidFill>
              <a:ln w="9525" cap="flat" cmpd="sng">
                <a:solidFill>
                  <a:srgbClr val="A9C637"/>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09" name="Google Shape;195;p5">
                <a:extLst>
                  <a:ext uri="{FF2B5EF4-FFF2-40B4-BE49-F238E27FC236}">
                    <a16:creationId xmlns:a16="http://schemas.microsoft.com/office/drawing/2014/main" id="{A6B93185-4C33-4F8C-B358-5E50ED987C4A}"/>
                  </a:ext>
                </a:extLst>
              </p:cNvPr>
              <p:cNvSpPr/>
              <p:nvPr/>
            </p:nvSpPr>
            <p:spPr>
              <a:xfrm>
                <a:off x="4787597" y="3163404"/>
                <a:ext cx="2428825" cy="2230265"/>
              </a:xfrm>
              <a:custGeom>
                <a:avLst/>
                <a:gdLst/>
                <a:ahLst/>
                <a:cxnLst/>
                <a:rect l="l" t="t" r="r" b="b"/>
                <a:pathLst>
                  <a:path w="2428825" h="2230265" extrusionOk="0">
                    <a:moveTo>
                      <a:pt x="136329" y="-226"/>
                    </a:moveTo>
                    <a:cubicBezTo>
                      <a:pt x="136329" y="-226"/>
                      <a:pt x="-17814" y="96110"/>
                      <a:pt x="1455" y="738371"/>
                    </a:cubicBezTo>
                    <a:cubicBezTo>
                      <a:pt x="20724" y="1380632"/>
                      <a:pt x="271203" y="1868798"/>
                      <a:pt x="528112" y="2074252"/>
                    </a:cubicBezTo>
                    <a:cubicBezTo>
                      <a:pt x="785020" y="2279773"/>
                      <a:pt x="1337365" y="2286202"/>
                      <a:pt x="1607104" y="2067832"/>
                    </a:cubicBezTo>
                    <a:cubicBezTo>
                      <a:pt x="1876852" y="1849462"/>
                      <a:pt x="2230096" y="1412722"/>
                      <a:pt x="2332861" y="1123705"/>
                    </a:cubicBezTo>
                    <a:cubicBezTo>
                      <a:pt x="2435626" y="834687"/>
                      <a:pt x="2435626" y="500712"/>
                      <a:pt x="2422777" y="372258"/>
                    </a:cubicBezTo>
                    <a:cubicBezTo>
                      <a:pt x="2409928" y="243804"/>
                      <a:pt x="2384239" y="153888"/>
                      <a:pt x="2384239" y="153888"/>
                    </a:cubicBezTo>
                    <a:cubicBezTo>
                      <a:pt x="2384239" y="153888"/>
                      <a:pt x="2287903" y="250224"/>
                      <a:pt x="2281474" y="314451"/>
                    </a:cubicBezTo>
                    <a:cubicBezTo>
                      <a:pt x="2275054" y="378678"/>
                      <a:pt x="2178708" y="455745"/>
                      <a:pt x="2030995" y="475014"/>
                    </a:cubicBezTo>
                    <a:cubicBezTo>
                      <a:pt x="1883271" y="494283"/>
                      <a:pt x="1459380" y="404358"/>
                      <a:pt x="1330926" y="391518"/>
                    </a:cubicBezTo>
                    <a:cubicBezTo>
                      <a:pt x="1202472" y="378668"/>
                      <a:pt x="1022640" y="346560"/>
                      <a:pt x="945573" y="333711"/>
                    </a:cubicBezTo>
                    <a:cubicBezTo>
                      <a:pt x="868507" y="320871"/>
                      <a:pt x="842808" y="352980"/>
                      <a:pt x="727203" y="327291"/>
                    </a:cubicBezTo>
                    <a:cubicBezTo>
                      <a:pt x="611598" y="301602"/>
                      <a:pt x="399648" y="282333"/>
                      <a:pt x="341850" y="205256"/>
                    </a:cubicBezTo>
                    <a:cubicBezTo>
                      <a:pt x="284052" y="128190"/>
                      <a:pt x="258364" y="25424"/>
                      <a:pt x="258364" y="25424"/>
                    </a:cubicBezTo>
                    <a:lnTo>
                      <a:pt x="136320" y="-265"/>
                    </a:lnTo>
                    <a:close/>
                  </a:path>
                </a:pathLst>
              </a:cu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0" name="Google Shape;196;p5">
                <a:extLst>
                  <a:ext uri="{FF2B5EF4-FFF2-40B4-BE49-F238E27FC236}">
                    <a16:creationId xmlns:a16="http://schemas.microsoft.com/office/drawing/2014/main" id="{9212F188-15B6-4AF4-BDA8-52D905D9300F}"/>
                  </a:ext>
                </a:extLst>
              </p:cNvPr>
              <p:cNvSpPr/>
              <p:nvPr/>
            </p:nvSpPr>
            <p:spPr>
              <a:xfrm rot="-3929096">
                <a:off x="5337741" y="4321859"/>
                <a:ext cx="1495002" cy="419810"/>
              </a:xfrm>
              <a:custGeom>
                <a:avLst/>
                <a:gdLst/>
                <a:ahLst/>
                <a:cxnLst/>
                <a:rect l="l" t="t" r="r" b="b"/>
                <a:pathLst>
                  <a:path w="1494759" h="419742" extrusionOk="0">
                    <a:moveTo>
                      <a:pt x="-173" y="-190"/>
                    </a:moveTo>
                    <a:cubicBezTo>
                      <a:pt x="630728" y="221431"/>
                      <a:pt x="655371" y="227589"/>
                      <a:pt x="872211" y="233738"/>
                    </a:cubicBezTo>
                    <a:cubicBezTo>
                      <a:pt x="1089080" y="239895"/>
                      <a:pt x="1325670" y="166021"/>
                      <a:pt x="1350313" y="141400"/>
                    </a:cubicBezTo>
                    <a:cubicBezTo>
                      <a:pt x="1374957" y="116778"/>
                      <a:pt x="1646050" y="122927"/>
                      <a:pt x="1374957" y="246053"/>
                    </a:cubicBezTo>
                    <a:cubicBezTo>
                      <a:pt x="1103871" y="369179"/>
                      <a:pt x="936282" y="461517"/>
                      <a:pt x="679979" y="399958"/>
                    </a:cubicBezTo>
                    <a:cubicBezTo>
                      <a:pt x="423676" y="338400"/>
                      <a:pt x="300451" y="289148"/>
                      <a:pt x="201877" y="209116"/>
                    </a:cubicBezTo>
                    <a:cubicBezTo>
                      <a:pt x="103295" y="129084"/>
                      <a:pt x="4721" y="5967"/>
                      <a:pt x="-209" y="-190"/>
                    </a:cubicBezTo>
                    <a:close/>
                  </a:path>
                </a:pathLst>
              </a:custGeom>
              <a:solidFill>
                <a:srgbClr val="89A02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1" name="Google Shape;197;p5">
                <a:extLst>
                  <a:ext uri="{FF2B5EF4-FFF2-40B4-BE49-F238E27FC236}">
                    <a16:creationId xmlns:a16="http://schemas.microsoft.com/office/drawing/2014/main" id="{4E511001-B8A6-42BE-85E2-B866DE53FA4A}"/>
                  </a:ext>
                </a:extLst>
              </p:cNvPr>
              <p:cNvSpPr/>
              <p:nvPr/>
            </p:nvSpPr>
            <p:spPr>
              <a:xfrm>
                <a:off x="4796716" y="3444265"/>
                <a:ext cx="567026" cy="1561518"/>
              </a:xfrm>
              <a:custGeom>
                <a:avLst/>
                <a:gdLst/>
                <a:ahLst/>
                <a:cxnLst/>
                <a:rect l="l" t="t" r="r" b="b"/>
                <a:pathLst>
                  <a:path w="567026" h="1561518" extrusionOk="0">
                    <a:moveTo>
                      <a:pt x="38754" y="1615"/>
                    </a:moveTo>
                    <a:cubicBezTo>
                      <a:pt x="38754" y="1615"/>
                      <a:pt x="-104358" y="569114"/>
                      <a:pt x="158009" y="973546"/>
                    </a:cubicBezTo>
                    <a:cubicBezTo>
                      <a:pt x="420377" y="1377968"/>
                      <a:pt x="527720" y="1541045"/>
                      <a:pt x="563490" y="1560610"/>
                    </a:cubicBezTo>
                    <a:cubicBezTo>
                      <a:pt x="599277" y="1580174"/>
                      <a:pt x="336892" y="1149663"/>
                      <a:pt x="253424" y="875695"/>
                    </a:cubicBezTo>
                    <a:cubicBezTo>
                      <a:pt x="169938" y="601728"/>
                      <a:pt x="146098" y="353859"/>
                      <a:pt x="146098" y="236444"/>
                    </a:cubicBezTo>
                    <a:cubicBezTo>
                      <a:pt x="146098" y="119030"/>
                      <a:pt x="50683" y="-17950"/>
                      <a:pt x="38754" y="1615"/>
                    </a:cubicBezTo>
                    <a:close/>
                  </a:path>
                </a:pathLst>
              </a:custGeom>
              <a:solidFill>
                <a:srgbClr val="6680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2" name="Google Shape;198;p5">
                <a:extLst>
                  <a:ext uri="{FF2B5EF4-FFF2-40B4-BE49-F238E27FC236}">
                    <a16:creationId xmlns:a16="http://schemas.microsoft.com/office/drawing/2014/main" id="{7D9B6AEA-857F-4272-8653-F05EB02D9D85}"/>
                  </a:ext>
                </a:extLst>
              </p:cNvPr>
              <p:cNvSpPr/>
              <p:nvPr/>
            </p:nvSpPr>
            <p:spPr>
              <a:xfrm flipH="1">
                <a:off x="6610133" y="3463834"/>
                <a:ext cx="567026" cy="1561518"/>
              </a:xfrm>
              <a:custGeom>
                <a:avLst/>
                <a:gdLst/>
                <a:ahLst/>
                <a:cxnLst/>
                <a:rect l="l" t="t" r="r" b="b"/>
                <a:pathLst>
                  <a:path w="567026" h="1561518" extrusionOk="0">
                    <a:moveTo>
                      <a:pt x="38945" y="1617"/>
                    </a:moveTo>
                    <a:cubicBezTo>
                      <a:pt x="38945" y="1617"/>
                      <a:pt x="-104168" y="569116"/>
                      <a:pt x="158200" y="973548"/>
                    </a:cubicBezTo>
                    <a:cubicBezTo>
                      <a:pt x="420567" y="1377970"/>
                      <a:pt x="527911" y="1541048"/>
                      <a:pt x="563680" y="1560612"/>
                    </a:cubicBezTo>
                    <a:cubicBezTo>
                      <a:pt x="599467" y="1580176"/>
                      <a:pt x="337082" y="1149665"/>
                      <a:pt x="253614" y="875697"/>
                    </a:cubicBezTo>
                    <a:cubicBezTo>
                      <a:pt x="170128" y="601730"/>
                      <a:pt x="146288" y="353861"/>
                      <a:pt x="146288" y="236446"/>
                    </a:cubicBezTo>
                    <a:cubicBezTo>
                      <a:pt x="146288" y="119032"/>
                      <a:pt x="50874" y="-17947"/>
                      <a:pt x="38945" y="1617"/>
                    </a:cubicBezTo>
                    <a:close/>
                  </a:path>
                </a:pathLst>
              </a:custGeom>
              <a:solidFill>
                <a:srgbClr val="6680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3" name="Google Shape;199;p5">
                <a:extLst>
                  <a:ext uri="{FF2B5EF4-FFF2-40B4-BE49-F238E27FC236}">
                    <a16:creationId xmlns:a16="http://schemas.microsoft.com/office/drawing/2014/main" id="{84E64108-58E7-4F76-9440-2685F327A4B1}"/>
                  </a:ext>
                </a:extLst>
              </p:cNvPr>
              <p:cNvSpPr/>
              <p:nvPr/>
            </p:nvSpPr>
            <p:spPr>
              <a:xfrm>
                <a:off x="5024722" y="2858893"/>
                <a:ext cx="587073" cy="280584"/>
              </a:xfrm>
              <a:custGeom>
                <a:avLst/>
                <a:gdLst/>
                <a:ahLst/>
                <a:cxnLst/>
                <a:rect l="l" t="t" r="r" b="b"/>
                <a:pathLst>
                  <a:path w="587073" h="280584" extrusionOk="0">
                    <a:moveTo>
                      <a:pt x="51985" y="260756"/>
                    </a:moveTo>
                    <a:cubicBezTo>
                      <a:pt x="51985" y="260756"/>
                      <a:pt x="397705" y="175955"/>
                      <a:pt x="489021" y="84638"/>
                    </a:cubicBezTo>
                    <a:cubicBezTo>
                      <a:pt x="580347" y="-6687"/>
                      <a:pt x="586862" y="-163"/>
                      <a:pt x="586862" y="-163"/>
                    </a:cubicBezTo>
                    <a:cubicBezTo>
                      <a:pt x="586862" y="-163"/>
                      <a:pt x="384646" y="143341"/>
                      <a:pt x="234618" y="182479"/>
                    </a:cubicBezTo>
                    <a:cubicBezTo>
                      <a:pt x="84589" y="221618"/>
                      <a:pt x="-212" y="280320"/>
                      <a:pt x="-212" y="280320"/>
                    </a:cubicBezTo>
                    <a:lnTo>
                      <a:pt x="51976" y="260756"/>
                    </a:lnTo>
                    <a:close/>
                  </a:path>
                </a:pathLst>
              </a:custGeom>
              <a:solidFill>
                <a:srgbClr val="FFE68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4" name="Google Shape;200;p5">
                <a:extLst>
                  <a:ext uri="{FF2B5EF4-FFF2-40B4-BE49-F238E27FC236}">
                    <a16:creationId xmlns:a16="http://schemas.microsoft.com/office/drawing/2014/main" id="{1AE7F3AB-367C-40AD-9958-17A72DDA5535}"/>
                  </a:ext>
                </a:extLst>
              </p:cNvPr>
              <p:cNvSpPr/>
              <p:nvPr/>
            </p:nvSpPr>
            <p:spPr>
              <a:xfrm>
                <a:off x="5853188" y="2859052"/>
                <a:ext cx="477117" cy="319135"/>
              </a:xfrm>
              <a:custGeom>
                <a:avLst/>
                <a:gdLst/>
                <a:ahLst/>
                <a:cxnLst/>
                <a:rect l="l" t="t" r="r" b="b"/>
                <a:pathLst>
                  <a:path w="477117" h="319135" extrusionOk="0">
                    <a:moveTo>
                      <a:pt x="475962" y="117150"/>
                    </a:moveTo>
                    <a:cubicBezTo>
                      <a:pt x="443348" y="117150"/>
                      <a:pt x="286796" y="149764"/>
                      <a:pt x="254182" y="228040"/>
                    </a:cubicBezTo>
                    <a:cubicBezTo>
                      <a:pt x="221568" y="306317"/>
                      <a:pt x="182430" y="338930"/>
                      <a:pt x="169381" y="306317"/>
                    </a:cubicBezTo>
                    <a:cubicBezTo>
                      <a:pt x="156341" y="273703"/>
                      <a:pt x="234618" y="241090"/>
                      <a:pt x="195479" y="162813"/>
                    </a:cubicBezTo>
                    <a:cubicBezTo>
                      <a:pt x="156332" y="84537"/>
                      <a:pt x="195479" y="117150"/>
                      <a:pt x="117203" y="91061"/>
                    </a:cubicBezTo>
                    <a:cubicBezTo>
                      <a:pt x="38926" y="64972"/>
                      <a:pt x="-212" y="-265"/>
                      <a:pt x="-212" y="-265"/>
                    </a:cubicBezTo>
                    <a:cubicBezTo>
                      <a:pt x="-212" y="-265"/>
                      <a:pt x="51966" y="51923"/>
                      <a:pt x="208519" y="64972"/>
                    </a:cubicBezTo>
                    <a:cubicBezTo>
                      <a:pt x="365072" y="78012"/>
                      <a:pt x="489011" y="123675"/>
                      <a:pt x="475962" y="117150"/>
                    </a:cubicBezTo>
                    <a:close/>
                  </a:path>
                </a:pathLst>
              </a:custGeom>
              <a:solidFill>
                <a:srgbClr val="FFE68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5" name="Google Shape;201;p5">
                <a:extLst>
                  <a:ext uri="{FF2B5EF4-FFF2-40B4-BE49-F238E27FC236}">
                    <a16:creationId xmlns:a16="http://schemas.microsoft.com/office/drawing/2014/main" id="{1E403777-5672-4048-A7A5-47FF7D534EE6}"/>
                  </a:ext>
                </a:extLst>
              </p:cNvPr>
              <p:cNvSpPr/>
              <p:nvPr/>
            </p:nvSpPr>
            <p:spPr>
              <a:xfrm>
                <a:off x="6520528" y="3094577"/>
                <a:ext cx="224228" cy="239849"/>
              </a:xfrm>
              <a:custGeom>
                <a:avLst/>
                <a:gdLst/>
                <a:ahLst/>
                <a:cxnLst/>
                <a:rect l="l" t="t" r="r" b="b"/>
                <a:pathLst>
                  <a:path w="224228" h="239849" extrusionOk="0">
                    <a:moveTo>
                      <a:pt x="-212" y="-265"/>
                    </a:moveTo>
                    <a:cubicBezTo>
                      <a:pt x="-212" y="-265"/>
                      <a:pt x="-212" y="30682"/>
                      <a:pt x="55843" y="84841"/>
                    </a:cubicBezTo>
                    <a:cubicBezTo>
                      <a:pt x="111907" y="139000"/>
                      <a:pt x="224017" y="239585"/>
                      <a:pt x="224017" y="239585"/>
                    </a:cubicBezTo>
                    <a:cubicBezTo>
                      <a:pt x="224017" y="239585"/>
                      <a:pt x="55843" y="38426"/>
                      <a:pt x="-212" y="-265"/>
                    </a:cubicBezTo>
                    <a:close/>
                  </a:path>
                </a:pathLst>
              </a:custGeom>
              <a:solidFill>
                <a:srgbClr val="FFE68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6" name="Google Shape;202;p5">
                <a:extLst>
                  <a:ext uri="{FF2B5EF4-FFF2-40B4-BE49-F238E27FC236}">
                    <a16:creationId xmlns:a16="http://schemas.microsoft.com/office/drawing/2014/main" id="{E077740C-F3C1-45A6-B4FE-49023C035B49}"/>
                  </a:ext>
                </a:extLst>
              </p:cNvPr>
              <p:cNvSpPr/>
              <p:nvPr/>
            </p:nvSpPr>
            <p:spPr>
              <a:xfrm>
                <a:off x="6316312" y="3217830"/>
                <a:ext cx="9525" cy="234829"/>
              </a:xfrm>
              <a:custGeom>
                <a:avLst/>
                <a:gdLst/>
                <a:ahLst/>
                <a:cxnLst/>
                <a:rect l="l" t="t" r="r" b="b"/>
                <a:pathLst>
                  <a:path w="9525" h="234829" extrusionOk="0">
                    <a:moveTo>
                      <a:pt x="-212" y="-265"/>
                    </a:moveTo>
                    <a:lnTo>
                      <a:pt x="-212" y="234565"/>
                    </a:lnTo>
                  </a:path>
                </a:pathLst>
              </a:custGeom>
              <a:noFill/>
              <a:ln w="9525" cap="flat" cmpd="sng">
                <a:solidFill>
                  <a:srgbClr val="FFE68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7" name="Google Shape;203;p5">
                <a:extLst>
                  <a:ext uri="{FF2B5EF4-FFF2-40B4-BE49-F238E27FC236}">
                    <a16:creationId xmlns:a16="http://schemas.microsoft.com/office/drawing/2014/main" id="{761C9EF3-059F-4FF3-A6DA-CAACA3CA3957}"/>
                  </a:ext>
                </a:extLst>
              </p:cNvPr>
              <p:cNvSpPr/>
              <p:nvPr/>
            </p:nvSpPr>
            <p:spPr>
              <a:xfrm>
                <a:off x="5556584" y="3623843"/>
                <a:ext cx="738298" cy="271897"/>
              </a:xfrm>
              <a:custGeom>
                <a:avLst/>
                <a:gdLst/>
                <a:ahLst/>
                <a:cxnLst/>
                <a:rect l="l" t="t" r="r" b="b"/>
                <a:pathLst>
                  <a:path w="738298" h="271897" extrusionOk="0">
                    <a:moveTo>
                      <a:pt x="-208" y="-271"/>
                    </a:moveTo>
                    <a:cubicBezTo>
                      <a:pt x="311409" y="143289"/>
                      <a:pt x="323581" y="147278"/>
                      <a:pt x="430684" y="151261"/>
                    </a:cubicBezTo>
                    <a:cubicBezTo>
                      <a:pt x="537801" y="155250"/>
                      <a:pt x="654658" y="107396"/>
                      <a:pt x="666830" y="91447"/>
                    </a:cubicBezTo>
                    <a:cubicBezTo>
                      <a:pt x="679002" y="75497"/>
                      <a:pt x="812902" y="79481"/>
                      <a:pt x="679002" y="159238"/>
                    </a:cubicBezTo>
                    <a:cubicBezTo>
                      <a:pt x="545106" y="238996"/>
                      <a:pt x="462330" y="298810"/>
                      <a:pt x="335736" y="258934"/>
                    </a:cubicBezTo>
                    <a:cubicBezTo>
                      <a:pt x="209141" y="219058"/>
                      <a:pt x="148278" y="187154"/>
                      <a:pt x="99589" y="135312"/>
                    </a:cubicBezTo>
                    <a:cubicBezTo>
                      <a:pt x="50898" y="83469"/>
                      <a:pt x="2210" y="3717"/>
                      <a:pt x="-226" y="-271"/>
                    </a:cubicBezTo>
                    <a:close/>
                  </a:path>
                </a:pathLst>
              </a:custGeom>
              <a:solidFill>
                <a:srgbClr val="FFFFFF">
                  <a:alpha val="4022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8" name="Google Shape;204;p5">
                <a:extLst>
                  <a:ext uri="{FF2B5EF4-FFF2-40B4-BE49-F238E27FC236}">
                    <a16:creationId xmlns:a16="http://schemas.microsoft.com/office/drawing/2014/main" id="{61F5BDDB-8602-4A2E-B5B7-A5D6E91624F8}"/>
                  </a:ext>
                </a:extLst>
              </p:cNvPr>
              <p:cNvSpPr/>
              <p:nvPr/>
            </p:nvSpPr>
            <p:spPr>
              <a:xfrm>
                <a:off x="5486723" y="2961608"/>
                <a:ext cx="267519" cy="423226"/>
              </a:xfrm>
              <a:custGeom>
                <a:avLst/>
                <a:gdLst/>
                <a:ahLst/>
                <a:cxnLst/>
                <a:rect l="l" t="t" r="r" b="b"/>
                <a:pathLst>
                  <a:path w="267519" h="423226" extrusionOk="0">
                    <a:moveTo>
                      <a:pt x="267307" y="-265"/>
                    </a:moveTo>
                    <a:cubicBezTo>
                      <a:pt x="230407" y="36636"/>
                      <a:pt x="-212" y="396404"/>
                      <a:pt x="-212" y="396404"/>
                    </a:cubicBezTo>
                    <a:cubicBezTo>
                      <a:pt x="-212" y="396404"/>
                      <a:pt x="-212" y="507104"/>
                      <a:pt x="128938" y="276485"/>
                    </a:cubicBezTo>
                    <a:cubicBezTo>
                      <a:pt x="258087" y="45865"/>
                      <a:pt x="267307" y="8965"/>
                      <a:pt x="267307" y="-265"/>
                    </a:cubicBezTo>
                    <a:close/>
                  </a:path>
                </a:pathLst>
              </a:custGeom>
              <a:solidFill>
                <a:srgbClr val="FFE68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nvGrpSpPr>
              <p:cNvPr id="119" name="Google Shape;205;p5">
                <a:extLst>
                  <a:ext uri="{FF2B5EF4-FFF2-40B4-BE49-F238E27FC236}">
                    <a16:creationId xmlns:a16="http://schemas.microsoft.com/office/drawing/2014/main" id="{D61164DA-03E3-4A66-A41B-E08853882621}"/>
                  </a:ext>
                </a:extLst>
              </p:cNvPr>
              <p:cNvGrpSpPr/>
              <p:nvPr/>
            </p:nvGrpSpPr>
            <p:grpSpPr>
              <a:xfrm>
                <a:off x="6306235" y="1356086"/>
                <a:ext cx="1235373" cy="1660293"/>
                <a:chOff x="6306235" y="1356086"/>
                <a:chExt cx="1235373" cy="1660293"/>
              </a:xfrm>
            </p:grpSpPr>
            <p:sp>
              <p:nvSpPr>
                <p:cNvPr id="120" name="Google Shape;206;p5">
                  <a:extLst>
                    <a:ext uri="{FF2B5EF4-FFF2-40B4-BE49-F238E27FC236}">
                      <a16:creationId xmlns:a16="http://schemas.microsoft.com/office/drawing/2014/main" id="{CF72DDE8-8F07-4F7E-BC67-1EA9E2378B3A}"/>
                    </a:ext>
                  </a:extLst>
                </p:cNvPr>
                <p:cNvSpPr/>
                <p:nvPr/>
              </p:nvSpPr>
              <p:spPr>
                <a:xfrm>
                  <a:off x="6371938" y="1404273"/>
                  <a:ext cx="1143381" cy="1612106"/>
                </a:xfrm>
                <a:custGeom>
                  <a:avLst/>
                  <a:gdLst/>
                  <a:ahLst/>
                  <a:cxnLst/>
                  <a:rect l="l" t="t" r="r" b="b"/>
                  <a:pathLst>
                    <a:path w="1143381" h="1612106" extrusionOk="0">
                      <a:moveTo>
                        <a:pt x="25604" y="1611840"/>
                      </a:moveTo>
                      <a:lnTo>
                        <a:pt x="1142696" y="17260"/>
                      </a:lnTo>
                      <a:lnTo>
                        <a:pt x="1120788" y="-266"/>
                      </a:lnTo>
                      <a:lnTo>
                        <a:pt x="-685" y="1607459"/>
                      </a:lnTo>
                      <a:lnTo>
                        <a:pt x="25604" y="1611840"/>
                      </a:lnTo>
                      <a:close/>
                    </a:path>
                  </a:pathLst>
                </a:custGeom>
                <a:solidFill>
                  <a:srgbClr val="FFE680">
                    <a:alpha val="4392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nvGrpSpPr>
                <p:cNvPr id="121" name="Google Shape;207;p5">
                  <a:extLst>
                    <a:ext uri="{FF2B5EF4-FFF2-40B4-BE49-F238E27FC236}">
                      <a16:creationId xmlns:a16="http://schemas.microsoft.com/office/drawing/2014/main" id="{B6D2468F-F2DE-4676-BE2D-E7A0A38A7D24}"/>
                    </a:ext>
                  </a:extLst>
                </p:cNvPr>
                <p:cNvGrpSpPr/>
                <p:nvPr/>
              </p:nvGrpSpPr>
              <p:grpSpPr>
                <a:xfrm>
                  <a:off x="6306235" y="1356086"/>
                  <a:ext cx="1235373" cy="1647158"/>
                  <a:chOff x="6306235" y="1356086"/>
                  <a:chExt cx="1235373" cy="1647158"/>
                </a:xfrm>
              </p:grpSpPr>
              <p:sp>
                <p:nvSpPr>
                  <p:cNvPr id="122" name="Google Shape;208;p5">
                    <a:extLst>
                      <a:ext uri="{FF2B5EF4-FFF2-40B4-BE49-F238E27FC236}">
                        <a16:creationId xmlns:a16="http://schemas.microsoft.com/office/drawing/2014/main" id="{1270CC42-C38C-409A-BF88-4D87997E05DC}"/>
                      </a:ext>
                    </a:extLst>
                  </p:cNvPr>
                  <p:cNvSpPr/>
                  <p:nvPr/>
                </p:nvSpPr>
                <p:spPr>
                  <a:xfrm>
                    <a:off x="6306235" y="1356086"/>
                    <a:ext cx="1235373" cy="1647158"/>
                  </a:xfrm>
                  <a:custGeom>
                    <a:avLst/>
                    <a:gdLst/>
                    <a:ahLst/>
                    <a:cxnLst/>
                    <a:rect l="l" t="t" r="r" b="b"/>
                    <a:pathLst>
                      <a:path w="1235373" h="1647158" extrusionOk="0">
                        <a:moveTo>
                          <a:pt x="113215" y="1646883"/>
                        </a:moveTo>
                        <a:lnTo>
                          <a:pt x="1234688" y="74210"/>
                        </a:lnTo>
                        <a:lnTo>
                          <a:pt x="1120789" y="-266"/>
                        </a:lnTo>
                        <a:lnTo>
                          <a:pt x="-685" y="1607459"/>
                        </a:lnTo>
                        <a:lnTo>
                          <a:pt x="113215" y="1646892"/>
                        </a:lnTo>
                        <a:close/>
                      </a:path>
                    </a:pathLst>
                  </a:custGeom>
                  <a:solidFill>
                    <a:srgbClr val="C8AB37">
                      <a:alpha val="4392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3" name="Google Shape;209;p5">
                    <a:extLst>
                      <a:ext uri="{FF2B5EF4-FFF2-40B4-BE49-F238E27FC236}">
                        <a16:creationId xmlns:a16="http://schemas.microsoft.com/office/drawing/2014/main" id="{63A47B16-5718-49C5-808F-E159EFB1A157}"/>
                      </a:ext>
                    </a:extLst>
                  </p:cNvPr>
                  <p:cNvSpPr/>
                  <p:nvPr/>
                </p:nvSpPr>
                <p:spPr>
                  <a:xfrm>
                    <a:off x="6310692" y="1386747"/>
                    <a:ext cx="1143380" cy="1612106"/>
                  </a:xfrm>
                  <a:custGeom>
                    <a:avLst/>
                    <a:gdLst/>
                    <a:ahLst/>
                    <a:cxnLst/>
                    <a:rect l="l" t="t" r="r" b="b"/>
                    <a:pathLst>
                      <a:path w="1143380" h="1612106" extrusionOk="0">
                        <a:moveTo>
                          <a:pt x="25604" y="1611840"/>
                        </a:moveTo>
                        <a:lnTo>
                          <a:pt x="1142695" y="17260"/>
                        </a:lnTo>
                        <a:lnTo>
                          <a:pt x="1120788" y="-266"/>
                        </a:lnTo>
                        <a:lnTo>
                          <a:pt x="-685" y="1607459"/>
                        </a:lnTo>
                        <a:lnTo>
                          <a:pt x="25604" y="1611840"/>
                        </a:lnTo>
                        <a:close/>
                      </a:path>
                    </a:pathLst>
                  </a:custGeom>
                  <a:solidFill>
                    <a:srgbClr val="AC9D93">
                      <a:alpha val="4392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4" name="Google Shape;210;p5">
                    <a:extLst>
                      <a:ext uri="{FF2B5EF4-FFF2-40B4-BE49-F238E27FC236}">
                        <a16:creationId xmlns:a16="http://schemas.microsoft.com/office/drawing/2014/main" id="{106D3D48-2879-4FE7-909B-2E346F4CD4C3}"/>
                      </a:ext>
                    </a:extLst>
                  </p:cNvPr>
                  <p:cNvSpPr/>
                  <p:nvPr/>
                </p:nvSpPr>
                <p:spPr>
                  <a:xfrm>
                    <a:off x="6380702" y="1395510"/>
                    <a:ext cx="1099565" cy="1546383"/>
                  </a:xfrm>
                  <a:custGeom>
                    <a:avLst/>
                    <a:gdLst/>
                    <a:ahLst/>
                    <a:cxnLst/>
                    <a:rect l="l" t="t" r="r" b="b"/>
                    <a:pathLst>
                      <a:path w="1099565" h="1546383" extrusionOk="0">
                        <a:moveTo>
                          <a:pt x="-685" y="1546118"/>
                        </a:moveTo>
                        <a:lnTo>
                          <a:pt x="1076973" y="-266"/>
                        </a:lnTo>
                        <a:lnTo>
                          <a:pt x="1098880" y="8496"/>
                        </a:lnTo>
                        <a:lnTo>
                          <a:pt x="-685" y="1546118"/>
                        </a:lnTo>
                        <a:close/>
                      </a:path>
                    </a:pathLst>
                  </a:custGeom>
                  <a:solidFill>
                    <a:srgbClr val="FFFFF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grpSp>
      </p:grpSp>
      <p:grpSp>
        <p:nvGrpSpPr>
          <p:cNvPr id="125" name="Google Shape;142;p5">
            <a:extLst>
              <a:ext uri="{FF2B5EF4-FFF2-40B4-BE49-F238E27FC236}">
                <a16:creationId xmlns:a16="http://schemas.microsoft.com/office/drawing/2014/main" id="{290960DD-7E97-478B-BEB9-F5E2814D15B5}"/>
              </a:ext>
            </a:extLst>
          </p:cNvPr>
          <p:cNvGrpSpPr/>
          <p:nvPr/>
        </p:nvGrpSpPr>
        <p:grpSpPr>
          <a:xfrm>
            <a:off x="11340399" y="5733982"/>
            <a:ext cx="435283" cy="1050406"/>
            <a:chOff x="4028392" y="3097874"/>
            <a:chExt cx="1270158" cy="3065088"/>
          </a:xfrm>
        </p:grpSpPr>
        <p:sp>
          <p:nvSpPr>
            <p:cNvPr id="126" name="Google Shape;143;p5">
              <a:extLst>
                <a:ext uri="{FF2B5EF4-FFF2-40B4-BE49-F238E27FC236}">
                  <a16:creationId xmlns:a16="http://schemas.microsoft.com/office/drawing/2014/main" id="{644F6681-FC45-493F-895D-453B2FCC1291}"/>
                </a:ext>
              </a:extLst>
            </p:cNvPr>
            <p:cNvSpPr/>
            <p:nvPr/>
          </p:nvSpPr>
          <p:spPr>
            <a:xfrm>
              <a:off x="4085258" y="3127445"/>
              <a:ext cx="1213292" cy="3035517"/>
            </a:xfrm>
            <a:custGeom>
              <a:avLst/>
              <a:gdLst/>
              <a:ahLst/>
              <a:cxnLst/>
              <a:rect l="l" t="t" r="r" b="b"/>
              <a:pathLst>
                <a:path w="1213292" h="3035517" extrusionOk="0">
                  <a:moveTo>
                    <a:pt x="1042421" y="128134"/>
                  </a:moveTo>
                  <a:cubicBezTo>
                    <a:pt x="788401" y="-178776"/>
                    <a:pt x="356662" y="138564"/>
                    <a:pt x="174450" y="321355"/>
                  </a:cubicBezTo>
                  <a:cubicBezTo>
                    <a:pt x="-61335" y="557849"/>
                    <a:pt x="-20006" y="929998"/>
                    <a:pt x="76290" y="1232258"/>
                  </a:cubicBezTo>
                  <a:cubicBezTo>
                    <a:pt x="132096" y="1407402"/>
                    <a:pt x="235407" y="1768516"/>
                    <a:pt x="266436" y="2045026"/>
                  </a:cubicBezTo>
                  <a:cubicBezTo>
                    <a:pt x="295391" y="2303013"/>
                    <a:pt x="389111" y="2824058"/>
                    <a:pt x="389111" y="2824058"/>
                  </a:cubicBezTo>
                  <a:cubicBezTo>
                    <a:pt x="456583" y="3124636"/>
                    <a:pt x="812521" y="3025792"/>
                    <a:pt x="965726" y="2995814"/>
                  </a:cubicBezTo>
                  <a:cubicBezTo>
                    <a:pt x="1237035" y="2942713"/>
                    <a:pt x="1211102" y="2630838"/>
                    <a:pt x="1211102" y="2630838"/>
                  </a:cubicBezTo>
                  <a:cubicBezTo>
                    <a:pt x="1223372" y="2443738"/>
                    <a:pt x="1180203" y="2227921"/>
                    <a:pt x="1125237" y="1949966"/>
                  </a:cubicBezTo>
                  <a:cubicBezTo>
                    <a:pt x="1069983" y="1670854"/>
                    <a:pt x="1075527" y="1405300"/>
                    <a:pt x="1135458" y="1113393"/>
                  </a:cubicBezTo>
                  <a:cubicBezTo>
                    <a:pt x="1195469" y="820960"/>
                    <a:pt x="1218327" y="340719"/>
                    <a:pt x="1042395" y="128107"/>
                  </a:cubicBezTo>
                  <a:lnTo>
                    <a:pt x="1042421" y="128134"/>
                  </a:lnTo>
                  <a:close/>
                </a:path>
              </a:pathLst>
            </a:custGeom>
            <a:solidFill>
              <a:srgbClr val="C93C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7" name="Google Shape;144;p5">
              <a:extLst>
                <a:ext uri="{FF2B5EF4-FFF2-40B4-BE49-F238E27FC236}">
                  <a16:creationId xmlns:a16="http://schemas.microsoft.com/office/drawing/2014/main" id="{65724720-5E33-4B2B-802E-0FB974BF9267}"/>
                </a:ext>
              </a:extLst>
            </p:cNvPr>
            <p:cNvSpPr/>
            <p:nvPr/>
          </p:nvSpPr>
          <p:spPr>
            <a:xfrm>
              <a:off x="4028392" y="3097874"/>
              <a:ext cx="1213292" cy="3035517"/>
            </a:xfrm>
            <a:custGeom>
              <a:avLst/>
              <a:gdLst/>
              <a:ahLst/>
              <a:cxnLst/>
              <a:rect l="l" t="t" r="r" b="b"/>
              <a:pathLst>
                <a:path w="1213292" h="3035517" extrusionOk="0">
                  <a:moveTo>
                    <a:pt x="1042421" y="128134"/>
                  </a:moveTo>
                  <a:cubicBezTo>
                    <a:pt x="788401" y="-178776"/>
                    <a:pt x="356662" y="138564"/>
                    <a:pt x="174450" y="321355"/>
                  </a:cubicBezTo>
                  <a:cubicBezTo>
                    <a:pt x="-61335" y="557849"/>
                    <a:pt x="-20006" y="929998"/>
                    <a:pt x="76290" y="1232258"/>
                  </a:cubicBezTo>
                  <a:cubicBezTo>
                    <a:pt x="132096" y="1407402"/>
                    <a:pt x="235407" y="1768516"/>
                    <a:pt x="266436" y="2045026"/>
                  </a:cubicBezTo>
                  <a:cubicBezTo>
                    <a:pt x="295391" y="2303013"/>
                    <a:pt x="389111" y="2824058"/>
                    <a:pt x="389111" y="2824058"/>
                  </a:cubicBezTo>
                  <a:cubicBezTo>
                    <a:pt x="456583" y="3124636"/>
                    <a:pt x="812521" y="3025792"/>
                    <a:pt x="965726" y="2995814"/>
                  </a:cubicBezTo>
                  <a:cubicBezTo>
                    <a:pt x="1237035" y="2942713"/>
                    <a:pt x="1211102" y="2630838"/>
                    <a:pt x="1211102" y="2630838"/>
                  </a:cubicBezTo>
                  <a:cubicBezTo>
                    <a:pt x="1223372" y="2443738"/>
                    <a:pt x="1180203" y="2227921"/>
                    <a:pt x="1125237" y="1949966"/>
                  </a:cubicBezTo>
                  <a:cubicBezTo>
                    <a:pt x="1069983" y="1670854"/>
                    <a:pt x="1075527" y="1405300"/>
                    <a:pt x="1135458" y="1113393"/>
                  </a:cubicBezTo>
                  <a:cubicBezTo>
                    <a:pt x="1195469" y="820960"/>
                    <a:pt x="1218327" y="340719"/>
                    <a:pt x="1042395" y="128107"/>
                  </a:cubicBezTo>
                  <a:lnTo>
                    <a:pt x="1042421" y="128134"/>
                  </a:lnTo>
                  <a:close/>
                </a:path>
              </a:pathLst>
            </a:custGeom>
            <a:solidFill>
              <a:srgbClr val="F5765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8" name="Google Shape;145;p5">
              <a:extLst>
                <a:ext uri="{FF2B5EF4-FFF2-40B4-BE49-F238E27FC236}">
                  <a16:creationId xmlns:a16="http://schemas.microsoft.com/office/drawing/2014/main" id="{5F33027D-248F-4B4C-9152-C0B5C85C9B3D}"/>
                </a:ext>
              </a:extLst>
            </p:cNvPr>
            <p:cNvSpPr/>
            <p:nvPr/>
          </p:nvSpPr>
          <p:spPr>
            <a:xfrm>
              <a:off x="4214624" y="4482522"/>
              <a:ext cx="335540" cy="814611"/>
            </a:xfrm>
            <a:custGeom>
              <a:avLst/>
              <a:gdLst/>
              <a:ahLst/>
              <a:cxnLst/>
              <a:rect l="l" t="t" r="r" b="b"/>
              <a:pathLst>
                <a:path w="335540" h="814611" extrusionOk="0">
                  <a:moveTo>
                    <a:pt x="-90" y="338912"/>
                  </a:moveTo>
                  <a:cubicBezTo>
                    <a:pt x="934" y="306568"/>
                    <a:pt x="1828" y="272543"/>
                    <a:pt x="3273" y="244325"/>
                  </a:cubicBezTo>
                  <a:cubicBezTo>
                    <a:pt x="4429" y="221913"/>
                    <a:pt x="5821" y="200762"/>
                    <a:pt x="7634" y="180610"/>
                  </a:cubicBezTo>
                  <a:cubicBezTo>
                    <a:pt x="9447" y="160457"/>
                    <a:pt x="11654" y="141329"/>
                    <a:pt x="14439" y="123121"/>
                  </a:cubicBezTo>
                  <a:cubicBezTo>
                    <a:pt x="17224" y="104940"/>
                    <a:pt x="20509" y="87677"/>
                    <a:pt x="24634" y="71151"/>
                  </a:cubicBezTo>
                  <a:cubicBezTo>
                    <a:pt x="26683" y="62875"/>
                    <a:pt x="28916" y="54756"/>
                    <a:pt x="31360" y="46847"/>
                  </a:cubicBezTo>
                  <a:cubicBezTo>
                    <a:pt x="33803" y="38939"/>
                    <a:pt x="36457" y="31188"/>
                    <a:pt x="39321" y="23621"/>
                  </a:cubicBezTo>
                  <a:cubicBezTo>
                    <a:pt x="42185" y="16027"/>
                    <a:pt x="45338" y="8592"/>
                    <a:pt x="48675" y="1288"/>
                  </a:cubicBezTo>
                  <a:cubicBezTo>
                    <a:pt x="48885" y="841"/>
                    <a:pt x="49121" y="421"/>
                    <a:pt x="49332" y="-26"/>
                  </a:cubicBezTo>
                  <a:cubicBezTo>
                    <a:pt x="47414" y="5413"/>
                    <a:pt x="45180" y="10904"/>
                    <a:pt x="43420" y="16316"/>
                  </a:cubicBezTo>
                  <a:cubicBezTo>
                    <a:pt x="-15645" y="199107"/>
                    <a:pt x="190661" y="479453"/>
                    <a:pt x="319457" y="663478"/>
                  </a:cubicBezTo>
                  <a:cubicBezTo>
                    <a:pt x="369011" y="752679"/>
                    <a:pt x="300251" y="905438"/>
                    <a:pt x="156872" y="743194"/>
                  </a:cubicBezTo>
                  <a:cubicBezTo>
                    <a:pt x="110551" y="644797"/>
                    <a:pt x="44287" y="497398"/>
                    <a:pt x="-90" y="338912"/>
                  </a:cubicBezTo>
                  <a:lnTo>
                    <a:pt x="-90" y="338912"/>
                  </a:ln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9" name="Google Shape;146;p5">
              <a:extLst>
                <a:ext uri="{FF2B5EF4-FFF2-40B4-BE49-F238E27FC236}">
                  <a16:creationId xmlns:a16="http://schemas.microsoft.com/office/drawing/2014/main" id="{CD8E6CA8-6B7E-415A-B00A-4DC75B94F4C9}"/>
                </a:ext>
              </a:extLst>
            </p:cNvPr>
            <p:cNvSpPr/>
            <p:nvPr/>
          </p:nvSpPr>
          <p:spPr>
            <a:xfrm>
              <a:off x="4964780" y="4636490"/>
              <a:ext cx="243222" cy="685026"/>
            </a:xfrm>
            <a:custGeom>
              <a:avLst/>
              <a:gdLst/>
              <a:ahLst/>
              <a:cxnLst/>
              <a:rect l="l" t="t" r="r" b="b"/>
              <a:pathLst>
                <a:path w="243222" h="685026" extrusionOk="0">
                  <a:moveTo>
                    <a:pt x="191845" y="-26"/>
                  </a:moveTo>
                  <a:cubicBezTo>
                    <a:pt x="192317" y="1235"/>
                    <a:pt x="192869" y="2470"/>
                    <a:pt x="193316" y="3757"/>
                  </a:cubicBezTo>
                  <a:cubicBezTo>
                    <a:pt x="196127" y="11535"/>
                    <a:pt x="198755" y="19496"/>
                    <a:pt x="201198" y="27641"/>
                  </a:cubicBezTo>
                  <a:cubicBezTo>
                    <a:pt x="206085" y="43957"/>
                    <a:pt x="210263" y="61009"/>
                    <a:pt x="213915" y="79033"/>
                  </a:cubicBezTo>
                  <a:cubicBezTo>
                    <a:pt x="217567" y="97084"/>
                    <a:pt x="220667" y="116054"/>
                    <a:pt x="223426" y="136101"/>
                  </a:cubicBezTo>
                  <a:cubicBezTo>
                    <a:pt x="226211" y="156148"/>
                    <a:pt x="228655" y="177325"/>
                    <a:pt x="230888" y="199658"/>
                  </a:cubicBezTo>
                  <a:cubicBezTo>
                    <a:pt x="235250" y="243248"/>
                    <a:pt x="238876" y="291802"/>
                    <a:pt x="243132" y="345717"/>
                  </a:cubicBezTo>
                  <a:cubicBezTo>
                    <a:pt x="212706" y="449737"/>
                    <a:pt x="176448" y="539858"/>
                    <a:pt x="151986" y="601471"/>
                  </a:cubicBezTo>
                  <a:cubicBezTo>
                    <a:pt x="-81119" y="843772"/>
                    <a:pt x="23164" y="481844"/>
                    <a:pt x="23164" y="481844"/>
                  </a:cubicBezTo>
                  <a:cubicBezTo>
                    <a:pt x="175029" y="316001"/>
                    <a:pt x="243999" y="171545"/>
                    <a:pt x="191845" y="-26"/>
                  </a:cubicBezTo>
                  <a:lnTo>
                    <a:pt x="191845" y="-26"/>
                  </a:ln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30" name="Google Shape;147;p5">
              <a:extLst>
                <a:ext uri="{FF2B5EF4-FFF2-40B4-BE49-F238E27FC236}">
                  <a16:creationId xmlns:a16="http://schemas.microsoft.com/office/drawing/2014/main" id="{C90EC12D-12A6-4D58-A786-4D5B71139361}"/>
                </a:ext>
              </a:extLst>
            </p:cNvPr>
            <p:cNvSpPr/>
            <p:nvPr/>
          </p:nvSpPr>
          <p:spPr>
            <a:xfrm>
              <a:off x="4719916" y="3559135"/>
              <a:ext cx="82016" cy="207333"/>
            </a:xfrm>
            <a:custGeom>
              <a:avLst/>
              <a:gdLst/>
              <a:ahLst/>
              <a:cxnLst/>
              <a:rect l="l" t="t" r="r" b="b"/>
              <a:pathLst>
                <a:path w="82016" h="207333" extrusionOk="0">
                  <a:moveTo>
                    <a:pt x="17187" y="17371"/>
                  </a:moveTo>
                  <a:cubicBezTo>
                    <a:pt x="17187" y="17371"/>
                    <a:pt x="30771" y="-3307"/>
                    <a:pt x="54155" y="424"/>
                  </a:cubicBezTo>
                  <a:cubicBezTo>
                    <a:pt x="77539" y="4129"/>
                    <a:pt x="81927" y="38680"/>
                    <a:pt x="81927" y="38680"/>
                  </a:cubicBezTo>
                  <a:cubicBezTo>
                    <a:pt x="60828" y="108622"/>
                    <a:pt x="71023" y="195353"/>
                    <a:pt x="71023" y="195353"/>
                  </a:cubicBezTo>
                  <a:lnTo>
                    <a:pt x="3603" y="207308"/>
                  </a:lnTo>
                  <a:cubicBezTo>
                    <a:pt x="3577" y="207282"/>
                    <a:pt x="-10743" y="110014"/>
                    <a:pt x="17187" y="17371"/>
                  </a:cubicBezTo>
                  <a:lnTo>
                    <a:pt x="17187" y="17371"/>
                  </a:ln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31" name="Google Shape;148;p5">
              <a:extLst>
                <a:ext uri="{FF2B5EF4-FFF2-40B4-BE49-F238E27FC236}">
                  <a16:creationId xmlns:a16="http://schemas.microsoft.com/office/drawing/2014/main" id="{BDAFEA18-795C-4E5B-B96E-D05787B6FCC6}"/>
                </a:ext>
              </a:extLst>
            </p:cNvPr>
            <p:cNvSpPr/>
            <p:nvPr/>
          </p:nvSpPr>
          <p:spPr>
            <a:xfrm>
              <a:off x="4167470" y="3667678"/>
              <a:ext cx="1096176" cy="1314554"/>
            </a:xfrm>
            <a:custGeom>
              <a:avLst/>
              <a:gdLst/>
              <a:ahLst/>
              <a:cxnLst/>
              <a:rect l="l" t="t" r="r" b="b"/>
              <a:pathLst>
                <a:path w="1096176" h="1314554" extrusionOk="0">
                  <a:moveTo>
                    <a:pt x="581325" y="0"/>
                  </a:moveTo>
                  <a:cubicBezTo>
                    <a:pt x="872286" y="260247"/>
                    <a:pt x="999480" y="535838"/>
                    <a:pt x="1068949" y="769836"/>
                  </a:cubicBezTo>
                  <a:cubicBezTo>
                    <a:pt x="1122154" y="949053"/>
                    <a:pt x="1088760" y="1149447"/>
                    <a:pt x="1040468" y="1314529"/>
                  </a:cubicBezTo>
                  <a:cubicBezTo>
                    <a:pt x="1036238" y="1260614"/>
                    <a:pt x="1032586" y="1212059"/>
                    <a:pt x="1028224" y="1168470"/>
                  </a:cubicBezTo>
                  <a:cubicBezTo>
                    <a:pt x="1025991" y="1146137"/>
                    <a:pt x="1023521" y="1124960"/>
                    <a:pt x="1020762" y="1104912"/>
                  </a:cubicBezTo>
                  <a:cubicBezTo>
                    <a:pt x="1017977" y="1084865"/>
                    <a:pt x="1014903" y="1065895"/>
                    <a:pt x="1011251" y="1047845"/>
                  </a:cubicBezTo>
                  <a:cubicBezTo>
                    <a:pt x="1007599" y="1029794"/>
                    <a:pt x="1003421" y="1012769"/>
                    <a:pt x="998534" y="996452"/>
                  </a:cubicBezTo>
                  <a:cubicBezTo>
                    <a:pt x="996090" y="988307"/>
                    <a:pt x="993463" y="980346"/>
                    <a:pt x="990652" y="972569"/>
                  </a:cubicBezTo>
                  <a:cubicBezTo>
                    <a:pt x="990179" y="971281"/>
                    <a:pt x="989653" y="970073"/>
                    <a:pt x="989180" y="968785"/>
                  </a:cubicBezTo>
                  <a:cubicBezTo>
                    <a:pt x="983426" y="949815"/>
                    <a:pt x="976542" y="930609"/>
                    <a:pt x="967741" y="910903"/>
                  </a:cubicBezTo>
                  <a:cubicBezTo>
                    <a:pt x="816059" y="570940"/>
                    <a:pt x="670447" y="350762"/>
                    <a:pt x="581351" y="248476"/>
                  </a:cubicBezTo>
                  <a:cubicBezTo>
                    <a:pt x="389391" y="360299"/>
                    <a:pt x="173600" y="596952"/>
                    <a:pt x="96485" y="814818"/>
                  </a:cubicBezTo>
                  <a:cubicBezTo>
                    <a:pt x="96275" y="815265"/>
                    <a:pt x="96039" y="815685"/>
                    <a:pt x="95829" y="816132"/>
                  </a:cubicBezTo>
                  <a:cubicBezTo>
                    <a:pt x="92492" y="823436"/>
                    <a:pt x="89339" y="830872"/>
                    <a:pt x="86475" y="838465"/>
                  </a:cubicBezTo>
                  <a:cubicBezTo>
                    <a:pt x="83611" y="846058"/>
                    <a:pt x="80957" y="853783"/>
                    <a:pt x="78514" y="861691"/>
                  </a:cubicBezTo>
                  <a:cubicBezTo>
                    <a:pt x="76070" y="869600"/>
                    <a:pt x="73837" y="877719"/>
                    <a:pt x="71788" y="885995"/>
                  </a:cubicBezTo>
                  <a:cubicBezTo>
                    <a:pt x="67689" y="902522"/>
                    <a:pt x="64378" y="919784"/>
                    <a:pt x="61593" y="937966"/>
                  </a:cubicBezTo>
                  <a:cubicBezTo>
                    <a:pt x="58808" y="956147"/>
                    <a:pt x="56575" y="975275"/>
                    <a:pt x="54788" y="995454"/>
                  </a:cubicBezTo>
                  <a:cubicBezTo>
                    <a:pt x="52975" y="1015606"/>
                    <a:pt x="51583" y="1036757"/>
                    <a:pt x="50427" y="1059169"/>
                  </a:cubicBezTo>
                  <a:cubicBezTo>
                    <a:pt x="48982" y="1087388"/>
                    <a:pt x="48062" y="1121413"/>
                    <a:pt x="47064" y="1153756"/>
                  </a:cubicBezTo>
                  <a:cubicBezTo>
                    <a:pt x="9202" y="1018601"/>
                    <a:pt x="-12763" y="875407"/>
                    <a:pt x="7784" y="747320"/>
                  </a:cubicBezTo>
                  <a:cubicBezTo>
                    <a:pt x="63222" y="401471"/>
                    <a:pt x="342071" y="104256"/>
                    <a:pt x="581298" y="-26"/>
                  </a:cubicBezTo>
                  <a:lnTo>
                    <a:pt x="581325" y="0"/>
                  </a:lnTo>
                  <a:close/>
                </a:path>
              </a:pathLst>
            </a:custGeom>
            <a:solidFill>
              <a:srgbClr val="CB381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132" name="Google Shape;222;p6">
            <a:extLst>
              <a:ext uri="{FF2B5EF4-FFF2-40B4-BE49-F238E27FC236}">
                <a16:creationId xmlns:a16="http://schemas.microsoft.com/office/drawing/2014/main" id="{B87917B5-5A90-4EF6-8F6D-038D5A87AE11}"/>
              </a:ext>
            </a:extLst>
          </p:cNvPr>
          <p:cNvSpPr/>
          <p:nvPr/>
        </p:nvSpPr>
        <p:spPr>
          <a:xfrm>
            <a:off x="3127055" y="181958"/>
            <a:ext cx="2119028" cy="397447"/>
          </a:xfrm>
          <a:custGeom>
            <a:avLst/>
            <a:gdLst/>
            <a:ahLst/>
            <a:cxnLst/>
            <a:rect l="l" t="t" r="r" b="b"/>
            <a:pathLst>
              <a:path w="2119028" h="397447" extrusionOk="0">
                <a:moveTo>
                  <a:pt x="2119029" y="397448"/>
                </a:moveTo>
                <a:lnTo>
                  <a:pt x="0" y="397448"/>
                </a:lnTo>
                <a:lnTo>
                  <a:pt x="230433" y="351589"/>
                </a:lnTo>
                <a:lnTo>
                  <a:pt x="290713" y="278237"/>
                </a:lnTo>
                <a:cubicBezTo>
                  <a:pt x="363443" y="189633"/>
                  <a:pt x="462422" y="134333"/>
                  <a:pt x="548432" y="134333"/>
                </a:cubicBezTo>
                <a:cubicBezTo>
                  <a:pt x="634547" y="134333"/>
                  <a:pt x="693789" y="189529"/>
                  <a:pt x="703023" y="278237"/>
                </a:cubicBezTo>
                <a:lnTo>
                  <a:pt x="761124" y="211006"/>
                </a:lnTo>
                <a:cubicBezTo>
                  <a:pt x="843088" y="115969"/>
                  <a:pt x="951301" y="57660"/>
                  <a:pt x="1045508" y="57660"/>
                </a:cubicBezTo>
                <a:cubicBezTo>
                  <a:pt x="1139715" y="57660"/>
                  <a:pt x="1206012" y="115969"/>
                  <a:pt x="1219811" y="211006"/>
                </a:cubicBezTo>
                <a:lnTo>
                  <a:pt x="1282581" y="146783"/>
                </a:lnTo>
                <a:cubicBezTo>
                  <a:pt x="1399198" y="27572"/>
                  <a:pt x="1547252" y="-25964"/>
                  <a:pt x="1655050" y="12113"/>
                </a:cubicBezTo>
                <a:cubicBezTo>
                  <a:pt x="1762745" y="50190"/>
                  <a:pt x="1807877" y="172099"/>
                  <a:pt x="1768347" y="318596"/>
                </a:cubicBezTo>
                <a:lnTo>
                  <a:pt x="2119029" y="397448"/>
                </a:lnTo>
                <a:close/>
              </a:path>
            </a:pathLst>
          </a:custGeom>
          <a:solidFill>
            <a:srgbClr val="FFFFF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33" name="Google Shape;223;p6">
            <a:extLst>
              <a:ext uri="{FF2B5EF4-FFF2-40B4-BE49-F238E27FC236}">
                <a16:creationId xmlns:a16="http://schemas.microsoft.com/office/drawing/2014/main" id="{77A35F63-CFB1-4DD5-A637-A25BD43586C4}"/>
              </a:ext>
            </a:extLst>
          </p:cNvPr>
          <p:cNvSpPr/>
          <p:nvPr/>
        </p:nvSpPr>
        <p:spPr>
          <a:xfrm>
            <a:off x="908795" y="2500792"/>
            <a:ext cx="2119028" cy="397551"/>
          </a:xfrm>
          <a:custGeom>
            <a:avLst/>
            <a:gdLst/>
            <a:ahLst/>
            <a:cxnLst/>
            <a:rect l="l" t="t" r="r" b="b"/>
            <a:pathLst>
              <a:path w="2119028" h="397551" extrusionOk="0">
                <a:moveTo>
                  <a:pt x="0" y="397551"/>
                </a:moveTo>
                <a:lnTo>
                  <a:pt x="2119029" y="397551"/>
                </a:lnTo>
                <a:lnTo>
                  <a:pt x="1926154" y="351693"/>
                </a:lnTo>
                <a:lnTo>
                  <a:pt x="1926050" y="278341"/>
                </a:lnTo>
                <a:cubicBezTo>
                  <a:pt x="1925946" y="189633"/>
                  <a:pt x="1872203" y="134437"/>
                  <a:pt x="1786193" y="134437"/>
                </a:cubicBezTo>
                <a:cubicBezTo>
                  <a:pt x="1700182" y="134437"/>
                  <a:pt x="1595600" y="189633"/>
                  <a:pt x="1513740" y="278341"/>
                </a:cubicBezTo>
                <a:lnTo>
                  <a:pt x="1510835" y="211006"/>
                </a:lnTo>
                <a:cubicBezTo>
                  <a:pt x="1506685" y="115969"/>
                  <a:pt x="1446301" y="57660"/>
                  <a:pt x="1352095" y="57660"/>
                </a:cubicBezTo>
                <a:cubicBezTo>
                  <a:pt x="1257888" y="57660"/>
                  <a:pt x="1143865" y="115969"/>
                  <a:pt x="1052148" y="211006"/>
                </a:cubicBezTo>
                <a:lnTo>
                  <a:pt x="1041980" y="146783"/>
                </a:lnTo>
                <a:cubicBezTo>
                  <a:pt x="1023098" y="27572"/>
                  <a:pt x="918827" y="-25964"/>
                  <a:pt x="779903" y="12113"/>
                </a:cubicBezTo>
                <a:cubicBezTo>
                  <a:pt x="640979" y="50190"/>
                  <a:pt x="496038" y="172099"/>
                  <a:pt x="415526" y="318596"/>
                </a:cubicBezTo>
                <a:lnTo>
                  <a:pt x="0" y="397551"/>
                </a:lnTo>
                <a:close/>
              </a:path>
            </a:pathLst>
          </a:custGeom>
          <a:solidFill>
            <a:srgbClr val="FFFFF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34" name="Google Shape;224;p6">
            <a:extLst>
              <a:ext uri="{FF2B5EF4-FFF2-40B4-BE49-F238E27FC236}">
                <a16:creationId xmlns:a16="http://schemas.microsoft.com/office/drawing/2014/main" id="{0A124FEE-D72E-46FD-A18B-2733A0F3378B}"/>
              </a:ext>
            </a:extLst>
          </p:cNvPr>
          <p:cNvSpPr/>
          <p:nvPr/>
        </p:nvSpPr>
        <p:spPr>
          <a:xfrm>
            <a:off x="7192734" y="346418"/>
            <a:ext cx="1080264" cy="223607"/>
          </a:xfrm>
          <a:custGeom>
            <a:avLst/>
            <a:gdLst/>
            <a:ahLst/>
            <a:cxnLst/>
            <a:rect l="l" t="t" r="r" b="b"/>
            <a:pathLst>
              <a:path w="1080264" h="223607" extrusionOk="0">
                <a:moveTo>
                  <a:pt x="1080265" y="223607"/>
                </a:moveTo>
                <a:lnTo>
                  <a:pt x="0" y="223607"/>
                </a:lnTo>
                <a:lnTo>
                  <a:pt x="138924" y="203065"/>
                </a:lnTo>
                <a:lnTo>
                  <a:pt x="154383" y="161979"/>
                </a:lnTo>
                <a:cubicBezTo>
                  <a:pt x="175444" y="106264"/>
                  <a:pt x="222755" y="61236"/>
                  <a:pt x="276084" y="46607"/>
                </a:cubicBezTo>
                <a:cubicBezTo>
                  <a:pt x="329309" y="31978"/>
                  <a:pt x="378798" y="50238"/>
                  <a:pt x="402972" y="93502"/>
                </a:cubicBezTo>
                <a:lnTo>
                  <a:pt x="432957" y="60613"/>
                </a:lnTo>
                <a:cubicBezTo>
                  <a:pt x="478192" y="11020"/>
                  <a:pt x="541585" y="-10872"/>
                  <a:pt x="593357" y="5210"/>
                </a:cubicBezTo>
                <a:cubicBezTo>
                  <a:pt x="645130" y="21395"/>
                  <a:pt x="675114" y="72337"/>
                  <a:pt x="669200" y="134277"/>
                </a:cubicBezTo>
                <a:lnTo>
                  <a:pt x="699806" y="109065"/>
                </a:lnTo>
                <a:cubicBezTo>
                  <a:pt x="744627" y="72130"/>
                  <a:pt x="799201" y="58331"/>
                  <a:pt x="844644" y="72441"/>
                </a:cubicBezTo>
                <a:cubicBezTo>
                  <a:pt x="889984" y="86551"/>
                  <a:pt x="919864" y="126807"/>
                  <a:pt x="923807" y="178890"/>
                </a:cubicBezTo>
                <a:lnTo>
                  <a:pt x="1080265" y="223607"/>
                </a:lnTo>
                <a:close/>
              </a:path>
            </a:pathLst>
          </a:custGeom>
          <a:solidFill>
            <a:srgbClr val="FFFFF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nvGrpSpPr>
          <p:cNvPr id="135" name="Group 134">
            <a:extLst>
              <a:ext uri="{FF2B5EF4-FFF2-40B4-BE49-F238E27FC236}">
                <a16:creationId xmlns:a16="http://schemas.microsoft.com/office/drawing/2014/main" id="{04626132-7375-425A-853C-8625B140384D}"/>
              </a:ext>
            </a:extLst>
          </p:cNvPr>
          <p:cNvGrpSpPr/>
          <p:nvPr/>
        </p:nvGrpSpPr>
        <p:grpSpPr>
          <a:xfrm>
            <a:off x="1034785" y="1134230"/>
            <a:ext cx="10179490" cy="1446550"/>
            <a:chOff x="1144535" y="380301"/>
            <a:chExt cx="10165371" cy="2217953"/>
          </a:xfrm>
          <a:solidFill>
            <a:schemeClr val="accent4">
              <a:lumMod val="50000"/>
              <a:alpha val="29000"/>
            </a:schemeClr>
          </a:solidFill>
        </p:grpSpPr>
        <p:sp>
          <p:nvSpPr>
            <p:cNvPr id="136" name="Rounded Rectangle 13">
              <a:extLst>
                <a:ext uri="{FF2B5EF4-FFF2-40B4-BE49-F238E27FC236}">
                  <a16:creationId xmlns:a16="http://schemas.microsoft.com/office/drawing/2014/main" id="{5B139C47-B781-401E-B292-6C5E60294746}"/>
                </a:ext>
              </a:extLst>
            </p:cNvPr>
            <p:cNvSpPr/>
            <p:nvPr/>
          </p:nvSpPr>
          <p:spPr>
            <a:xfrm>
              <a:off x="1178806" y="475819"/>
              <a:ext cx="10131100" cy="2052470"/>
            </a:xfrm>
            <a:custGeom>
              <a:avLst/>
              <a:gdLst>
                <a:gd name="connsiteX0" fmla="*/ 0 w 10131100"/>
                <a:gd name="connsiteY0" fmla="*/ 250830 h 1504950"/>
                <a:gd name="connsiteX1" fmla="*/ 250830 w 10131100"/>
                <a:gd name="connsiteY1" fmla="*/ 0 h 1504950"/>
                <a:gd name="connsiteX2" fmla="*/ 817268 w 10131100"/>
                <a:gd name="connsiteY2" fmla="*/ 0 h 1504950"/>
                <a:gd name="connsiteX3" fmla="*/ 1480000 w 10131100"/>
                <a:gd name="connsiteY3" fmla="*/ 0 h 1504950"/>
                <a:gd name="connsiteX4" fmla="*/ 1950143 w 10131100"/>
                <a:gd name="connsiteY4" fmla="*/ 0 h 1504950"/>
                <a:gd name="connsiteX5" fmla="*/ 2227697 w 10131100"/>
                <a:gd name="connsiteY5" fmla="*/ 0 h 1504950"/>
                <a:gd name="connsiteX6" fmla="*/ 2505252 w 10131100"/>
                <a:gd name="connsiteY6" fmla="*/ 0 h 1504950"/>
                <a:gd name="connsiteX7" fmla="*/ 2879101 w 10131100"/>
                <a:gd name="connsiteY7" fmla="*/ 0 h 1504950"/>
                <a:gd name="connsiteX8" fmla="*/ 3638127 w 10131100"/>
                <a:gd name="connsiteY8" fmla="*/ 0 h 1504950"/>
                <a:gd name="connsiteX9" fmla="*/ 4011976 w 10131100"/>
                <a:gd name="connsiteY9" fmla="*/ 0 h 1504950"/>
                <a:gd name="connsiteX10" fmla="*/ 4289530 w 10131100"/>
                <a:gd name="connsiteY10" fmla="*/ 0 h 1504950"/>
                <a:gd name="connsiteX11" fmla="*/ 4567085 w 10131100"/>
                <a:gd name="connsiteY11" fmla="*/ 0 h 1504950"/>
                <a:gd name="connsiteX12" fmla="*/ 5133523 w 10131100"/>
                <a:gd name="connsiteY12" fmla="*/ 0 h 1504950"/>
                <a:gd name="connsiteX13" fmla="*/ 5411077 w 10131100"/>
                <a:gd name="connsiteY13" fmla="*/ 0 h 1504950"/>
                <a:gd name="connsiteX14" fmla="*/ 5977515 w 10131100"/>
                <a:gd name="connsiteY14" fmla="*/ 0 h 1504950"/>
                <a:gd name="connsiteX15" fmla="*/ 6640247 w 10131100"/>
                <a:gd name="connsiteY15" fmla="*/ 0 h 1504950"/>
                <a:gd name="connsiteX16" fmla="*/ 7399273 w 10131100"/>
                <a:gd name="connsiteY16" fmla="*/ 0 h 1504950"/>
                <a:gd name="connsiteX17" fmla="*/ 8062005 w 10131100"/>
                <a:gd name="connsiteY17" fmla="*/ 0 h 1504950"/>
                <a:gd name="connsiteX18" fmla="*/ 8435854 w 10131100"/>
                <a:gd name="connsiteY18" fmla="*/ 0 h 1504950"/>
                <a:gd name="connsiteX19" fmla="*/ 9002292 w 10131100"/>
                <a:gd name="connsiteY19" fmla="*/ 0 h 1504950"/>
                <a:gd name="connsiteX20" fmla="*/ 9880270 w 10131100"/>
                <a:gd name="connsiteY20" fmla="*/ 0 h 1504950"/>
                <a:gd name="connsiteX21" fmla="*/ 10131100 w 10131100"/>
                <a:gd name="connsiteY21" fmla="*/ 250830 h 1504950"/>
                <a:gd name="connsiteX22" fmla="*/ 10131100 w 10131100"/>
                <a:gd name="connsiteY22" fmla="*/ 742442 h 1504950"/>
                <a:gd name="connsiteX23" fmla="*/ 10131100 w 10131100"/>
                <a:gd name="connsiteY23" fmla="*/ 1254120 h 1504950"/>
                <a:gd name="connsiteX24" fmla="*/ 9880270 w 10131100"/>
                <a:gd name="connsiteY24" fmla="*/ 1504950 h 1504950"/>
                <a:gd name="connsiteX25" fmla="*/ 9410127 w 10131100"/>
                <a:gd name="connsiteY25" fmla="*/ 1504950 h 1504950"/>
                <a:gd name="connsiteX26" fmla="*/ 8843689 w 10131100"/>
                <a:gd name="connsiteY26" fmla="*/ 1504950 h 1504950"/>
                <a:gd name="connsiteX27" fmla="*/ 8373546 w 10131100"/>
                <a:gd name="connsiteY27" fmla="*/ 1504950 h 1504950"/>
                <a:gd name="connsiteX28" fmla="*/ 7807108 w 10131100"/>
                <a:gd name="connsiteY28" fmla="*/ 1504950 h 1504950"/>
                <a:gd name="connsiteX29" fmla="*/ 7336965 w 10131100"/>
                <a:gd name="connsiteY29" fmla="*/ 1504950 h 1504950"/>
                <a:gd name="connsiteX30" fmla="*/ 6866822 w 10131100"/>
                <a:gd name="connsiteY30" fmla="*/ 1504950 h 1504950"/>
                <a:gd name="connsiteX31" fmla="*/ 6300384 w 10131100"/>
                <a:gd name="connsiteY31" fmla="*/ 1504950 h 1504950"/>
                <a:gd name="connsiteX32" fmla="*/ 6022830 w 10131100"/>
                <a:gd name="connsiteY32" fmla="*/ 1504950 h 1504950"/>
                <a:gd name="connsiteX33" fmla="*/ 5263803 w 10131100"/>
                <a:gd name="connsiteY33" fmla="*/ 1504950 h 1504950"/>
                <a:gd name="connsiteX34" fmla="*/ 4601071 w 10131100"/>
                <a:gd name="connsiteY34" fmla="*/ 1504950 h 1504950"/>
                <a:gd name="connsiteX35" fmla="*/ 3842045 w 10131100"/>
                <a:gd name="connsiteY35" fmla="*/ 1504950 h 1504950"/>
                <a:gd name="connsiteX36" fmla="*/ 3083018 w 10131100"/>
                <a:gd name="connsiteY36" fmla="*/ 1504950 h 1504950"/>
                <a:gd name="connsiteX37" fmla="*/ 2420286 w 10131100"/>
                <a:gd name="connsiteY37" fmla="*/ 1504950 h 1504950"/>
                <a:gd name="connsiteX38" fmla="*/ 2142732 w 10131100"/>
                <a:gd name="connsiteY38" fmla="*/ 1504950 h 1504950"/>
                <a:gd name="connsiteX39" fmla="*/ 1672588 w 10131100"/>
                <a:gd name="connsiteY39" fmla="*/ 1504950 h 1504950"/>
                <a:gd name="connsiteX40" fmla="*/ 1298740 w 10131100"/>
                <a:gd name="connsiteY40" fmla="*/ 1504950 h 1504950"/>
                <a:gd name="connsiteX41" fmla="*/ 250830 w 10131100"/>
                <a:gd name="connsiteY41" fmla="*/ 1504950 h 1504950"/>
                <a:gd name="connsiteX42" fmla="*/ 0 w 10131100"/>
                <a:gd name="connsiteY42" fmla="*/ 1254120 h 1504950"/>
                <a:gd name="connsiteX43" fmla="*/ 0 w 10131100"/>
                <a:gd name="connsiteY43" fmla="*/ 782574 h 1504950"/>
                <a:gd name="connsiteX44" fmla="*/ 0 w 10131100"/>
                <a:gd name="connsiteY44" fmla="*/ 250830 h 150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131100" h="1504950" fill="none" extrusionOk="0">
                  <a:moveTo>
                    <a:pt x="0" y="250830"/>
                  </a:moveTo>
                  <a:cubicBezTo>
                    <a:pt x="2452" y="128033"/>
                    <a:pt x="107654" y="-26643"/>
                    <a:pt x="250830" y="0"/>
                  </a:cubicBezTo>
                  <a:cubicBezTo>
                    <a:pt x="372455" y="-24100"/>
                    <a:pt x="637390" y="23658"/>
                    <a:pt x="817268" y="0"/>
                  </a:cubicBezTo>
                  <a:cubicBezTo>
                    <a:pt x="997146" y="-23658"/>
                    <a:pt x="1323057" y="29557"/>
                    <a:pt x="1480000" y="0"/>
                  </a:cubicBezTo>
                  <a:cubicBezTo>
                    <a:pt x="1636943" y="-29557"/>
                    <a:pt x="1764077" y="53162"/>
                    <a:pt x="1950143" y="0"/>
                  </a:cubicBezTo>
                  <a:cubicBezTo>
                    <a:pt x="2136209" y="-53162"/>
                    <a:pt x="2151005" y="27321"/>
                    <a:pt x="2227697" y="0"/>
                  </a:cubicBezTo>
                  <a:cubicBezTo>
                    <a:pt x="2304389" y="-27321"/>
                    <a:pt x="2403580" y="32383"/>
                    <a:pt x="2505252" y="0"/>
                  </a:cubicBezTo>
                  <a:cubicBezTo>
                    <a:pt x="2606925" y="-32383"/>
                    <a:pt x="2776348" y="15841"/>
                    <a:pt x="2879101" y="0"/>
                  </a:cubicBezTo>
                  <a:cubicBezTo>
                    <a:pt x="2981854" y="-15841"/>
                    <a:pt x="3296810" y="53229"/>
                    <a:pt x="3638127" y="0"/>
                  </a:cubicBezTo>
                  <a:cubicBezTo>
                    <a:pt x="3979444" y="-53229"/>
                    <a:pt x="3916217" y="16254"/>
                    <a:pt x="4011976" y="0"/>
                  </a:cubicBezTo>
                  <a:cubicBezTo>
                    <a:pt x="4107735" y="-16254"/>
                    <a:pt x="4191056" y="6450"/>
                    <a:pt x="4289530" y="0"/>
                  </a:cubicBezTo>
                  <a:cubicBezTo>
                    <a:pt x="4388004" y="-6450"/>
                    <a:pt x="4478155" y="11921"/>
                    <a:pt x="4567085" y="0"/>
                  </a:cubicBezTo>
                  <a:cubicBezTo>
                    <a:pt x="4656015" y="-11921"/>
                    <a:pt x="4973524" y="35667"/>
                    <a:pt x="5133523" y="0"/>
                  </a:cubicBezTo>
                  <a:cubicBezTo>
                    <a:pt x="5293522" y="-35667"/>
                    <a:pt x="5280261" y="17161"/>
                    <a:pt x="5411077" y="0"/>
                  </a:cubicBezTo>
                  <a:cubicBezTo>
                    <a:pt x="5541893" y="-17161"/>
                    <a:pt x="5783659" y="4455"/>
                    <a:pt x="5977515" y="0"/>
                  </a:cubicBezTo>
                  <a:cubicBezTo>
                    <a:pt x="6171371" y="-4455"/>
                    <a:pt x="6429919" y="18199"/>
                    <a:pt x="6640247" y="0"/>
                  </a:cubicBezTo>
                  <a:cubicBezTo>
                    <a:pt x="6850575" y="-18199"/>
                    <a:pt x="7121041" y="23967"/>
                    <a:pt x="7399273" y="0"/>
                  </a:cubicBezTo>
                  <a:cubicBezTo>
                    <a:pt x="7677505" y="-23967"/>
                    <a:pt x="7836727" y="64531"/>
                    <a:pt x="8062005" y="0"/>
                  </a:cubicBezTo>
                  <a:cubicBezTo>
                    <a:pt x="8287283" y="-64531"/>
                    <a:pt x="8280658" y="28404"/>
                    <a:pt x="8435854" y="0"/>
                  </a:cubicBezTo>
                  <a:cubicBezTo>
                    <a:pt x="8591050" y="-28404"/>
                    <a:pt x="8821341" y="23170"/>
                    <a:pt x="9002292" y="0"/>
                  </a:cubicBezTo>
                  <a:cubicBezTo>
                    <a:pt x="9183243" y="-23170"/>
                    <a:pt x="9542011" y="2158"/>
                    <a:pt x="9880270" y="0"/>
                  </a:cubicBezTo>
                  <a:cubicBezTo>
                    <a:pt x="10017652" y="4997"/>
                    <a:pt x="10110190" y="117639"/>
                    <a:pt x="10131100" y="250830"/>
                  </a:cubicBezTo>
                  <a:cubicBezTo>
                    <a:pt x="10186393" y="381931"/>
                    <a:pt x="10123784" y="642984"/>
                    <a:pt x="10131100" y="742442"/>
                  </a:cubicBezTo>
                  <a:cubicBezTo>
                    <a:pt x="10138416" y="841900"/>
                    <a:pt x="10103014" y="1029301"/>
                    <a:pt x="10131100" y="1254120"/>
                  </a:cubicBezTo>
                  <a:cubicBezTo>
                    <a:pt x="10150040" y="1400090"/>
                    <a:pt x="10014613" y="1503223"/>
                    <a:pt x="9880270" y="1504950"/>
                  </a:cubicBezTo>
                  <a:cubicBezTo>
                    <a:pt x="9781080" y="1530065"/>
                    <a:pt x="9564203" y="1503083"/>
                    <a:pt x="9410127" y="1504950"/>
                  </a:cubicBezTo>
                  <a:cubicBezTo>
                    <a:pt x="9256051" y="1506817"/>
                    <a:pt x="9064026" y="1492621"/>
                    <a:pt x="8843689" y="1504950"/>
                  </a:cubicBezTo>
                  <a:cubicBezTo>
                    <a:pt x="8623352" y="1517279"/>
                    <a:pt x="8473129" y="1461901"/>
                    <a:pt x="8373546" y="1504950"/>
                  </a:cubicBezTo>
                  <a:cubicBezTo>
                    <a:pt x="8273963" y="1547999"/>
                    <a:pt x="7942213" y="1461280"/>
                    <a:pt x="7807108" y="1504950"/>
                  </a:cubicBezTo>
                  <a:cubicBezTo>
                    <a:pt x="7672003" y="1548620"/>
                    <a:pt x="7564954" y="1450404"/>
                    <a:pt x="7336965" y="1504950"/>
                  </a:cubicBezTo>
                  <a:cubicBezTo>
                    <a:pt x="7108976" y="1559496"/>
                    <a:pt x="6972070" y="1456822"/>
                    <a:pt x="6866822" y="1504950"/>
                  </a:cubicBezTo>
                  <a:cubicBezTo>
                    <a:pt x="6761574" y="1553078"/>
                    <a:pt x="6480220" y="1443783"/>
                    <a:pt x="6300384" y="1504950"/>
                  </a:cubicBezTo>
                  <a:cubicBezTo>
                    <a:pt x="6120548" y="1566117"/>
                    <a:pt x="6145395" y="1495747"/>
                    <a:pt x="6022830" y="1504950"/>
                  </a:cubicBezTo>
                  <a:cubicBezTo>
                    <a:pt x="5900265" y="1514153"/>
                    <a:pt x="5537810" y="1452045"/>
                    <a:pt x="5263803" y="1504950"/>
                  </a:cubicBezTo>
                  <a:cubicBezTo>
                    <a:pt x="4989796" y="1557855"/>
                    <a:pt x="4879011" y="1455889"/>
                    <a:pt x="4601071" y="1504950"/>
                  </a:cubicBezTo>
                  <a:cubicBezTo>
                    <a:pt x="4323131" y="1554011"/>
                    <a:pt x="4174414" y="1437199"/>
                    <a:pt x="3842045" y="1504950"/>
                  </a:cubicBezTo>
                  <a:cubicBezTo>
                    <a:pt x="3509676" y="1572701"/>
                    <a:pt x="3238796" y="1439640"/>
                    <a:pt x="3083018" y="1504950"/>
                  </a:cubicBezTo>
                  <a:cubicBezTo>
                    <a:pt x="2927240" y="1570260"/>
                    <a:pt x="2586812" y="1472534"/>
                    <a:pt x="2420286" y="1504950"/>
                  </a:cubicBezTo>
                  <a:cubicBezTo>
                    <a:pt x="2253760" y="1537366"/>
                    <a:pt x="2239707" y="1495709"/>
                    <a:pt x="2142732" y="1504950"/>
                  </a:cubicBezTo>
                  <a:cubicBezTo>
                    <a:pt x="2045757" y="1514191"/>
                    <a:pt x="1802405" y="1484727"/>
                    <a:pt x="1672588" y="1504950"/>
                  </a:cubicBezTo>
                  <a:cubicBezTo>
                    <a:pt x="1542771" y="1525173"/>
                    <a:pt x="1419512" y="1494017"/>
                    <a:pt x="1298740" y="1504950"/>
                  </a:cubicBezTo>
                  <a:cubicBezTo>
                    <a:pt x="1177968" y="1515883"/>
                    <a:pt x="757056" y="1435063"/>
                    <a:pt x="250830" y="1504950"/>
                  </a:cubicBezTo>
                  <a:cubicBezTo>
                    <a:pt x="80850" y="1492127"/>
                    <a:pt x="3983" y="1406097"/>
                    <a:pt x="0" y="1254120"/>
                  </a:cubicBezTo>
                  <a:cubicBezTo>
                    <a:pt x="-19265" y="1076876"/>
                    <a:pt x="40470" y="965755"/>
                    <a:pt x="0" y="782574"/>
                  </a:cubicBezTo>
                  <a:cubicBezTo>
                    <a:pt x="-40470" y="599393"/>
                    <a:pt x="45987" y="411120"/>
                    <a:pt x="0" y="250830"/>
                  </a:cubicBezTo>
                  <a:close/>
                </a:path>
                <a:path w="10131100" h="1504950" stroke="0" extrusionOk="0">
                  <a:moveTo>
                    <a:pt x="0" y="250830"/>
                  </a:moveTo>
                  <a:cubicBezTo>
                    <a:pt x="-5857" y="112877"/>
                    <a:pt x="116100" y="-39353"/>
                    <a:pt x="250830" y="0"/>
                  </a:cubicBezTo>
                  <a:cubicBezTo>
                    <a:pt x="436822" y="-6742"/>
                    <a:pt x="713030" y="52408"/>
                    <a:pt x="913562" y="0"/>
                  </a:cubicBezTo>
                  <a:cubicBezTo>
                    <a:pt x="1114094" y="-52408"/>
                    <a:pt x="1362912" y="28833"/>
                    <a:pt x="1480000" y="0"/>
                  </a:cubicBezTo>
                  <a:cubicBezTo>
                    <a:pt x="1597088" y="-28833"/>
                    <a:pt x="1808473" y="24497"/>
                    <a:pt x="2046437" y="0"/>
                  </a:cubicBezTo>
                  <a:cubicBezTo>
                    <a:pt x="2284401" y="-24497"/>
                    <a:pt x="2326981" y="1782"/>
                    <a:pt x="2516581" y="0"/>
                  </a:cubicBezTo>
                  <a:cubicBezTo>
                    <a:pt x="2706181" y="-1782"/>
                    <a:pt x="2993337" y="27825"/>
                    <a:pt x="3179313" y="0"/>
                  </a:cubicBezTo>
                  <a:cubicBezTo>
                    <a:pt x="3365289" y="-27825"/>
                    <a:pt x="3505563" y="40873"/>
                    <a:pt x="3649456" y="0"/>
                  </a:cubicBezTo>
                  <a:cubicBezTo>
                    <a:pt x="3793349" y="-40873"/>
                    <a:pt x="3897168" y="34309"/>
                    <a:pt x="4023305" y="0"/>
                  </a:cubicBezTo>
                  <a:cubicBezTo>
                    <a:pt x="4149442" y="-34309"/>
                    <a:pt x="4238413" y="43413"/>
                    <a:pt x="4397154" y="0"/>
                  </a:cubicBezTo>
                  <a:cubicBezTo>
                    <a:pt x="4555895" y="-43413"/>
                    <a:pt x="4594727" y="1160"/>
                    <a:pt x="4674708" y="0"/>
                  </a:cubicBezTo>
                  <a:cubicBezTo>
                    <a:pt x="4754689" y="-1160"/>
                    <a:pt x="5093280" y="41659"/>
                    <a:pt x="5241146" y="0"/>
                  </a:cubicBezTo>
                  <a:cubicBezTo>
                    <a:pt x="5389012" y="-41659"/>
                    <a:pt x="5696113" y="76444"/>
                    <a:pt x="5903878" y="0"/>
                  </a:cubicBezTo>
                  <a:cubicBezTo>
                    <a:pt x="6111643" y="-76444"/>
                    <a:pt x="6256063" y="24357"/>
                    <a:pt x="6470315" y="0"/>
                  </a:cubicBezTo>
                  <a:cubicBezTo>
                    <a:pt x="6684567" y="-24357"/>
                    <a:pt x="7063572" y="16759"/>
                    <a:pt x="7229342" y="0"/>
                  </a:cubicBezTo>
                  <a:cubicBezTo>
                    <a:pt x="7395112" y="-16759"/>
                    <a:pt x="7756697" y="35903"/>
                    <a:pt x="7892074" y="0"/>
                  </a:cubicBezTo>
                  <a:cubicBezTo>
                    <a:pt x="8027451" y="-35903"/>
                    <a:pt x="8169109" y="932"/>
                    <a:pt x="8265923" y="0"/>
                  </a:cubicBezTo>
                  <a:cubicBezTo>
                    <a:pt x="8362737" y="-932"/>
                    <a:pt x="8425724" y="16871"/>
                    <a:pt x="8543477" y="0"/>
                  </a:cubicBezTo>
                  <a:cubicBezTo>
                    <a:pt x="8661230" y="-16871"/>
                    <a:pt x="8855261" y="27623"/>
                    <a:pt x="9109915" y="0"/>
                  </a:cubicBezTo>
                  <a:cubicBezTo>
                    <a:pt x="9364569" y="-27623"/>
                    <a:pt x="9256758" y="23031"/>
                    <a:pt x="9387469" y="0"/>
                  </a:cubicBezTo>
                  <a:cubicBezTo>
                    <a:pt x="9518180" y="-23031"/>
                    <a:pt x="9724384" y="27768"/>
                    <a:pt x="9880270" y="0"/>
                  </a:cubicBezTo>
                  <a:cubicBezTo>
                    <a:pt x="10045774" y="16441"/>
                    <a:pt x="10163506" y="129932"/>
                    <a:pt x="10131100" y="250830"/>
                  </a:cubicBezTo>
                  <a:cubicBezTo>
                    <a:pt x="10143733" y="474315"/>
                    <a:pt x="10073741" y="572872"/>
                    <a:pt x="10131100" y="762508"/>
                  </a:cubicBezTo>
                  <a:cubicBezTo>
                    <a:pt x="10188459" y="952144"/>
                    <a:pt x="10092945" y="1100245"/>
                    <a:pt x="10131100" y="1254120"/>
                  </a:cubicBezTo>
                  <a:cubicBezTo>
                    <a:pt x="10146444" y="1408823"/>
                    <a:pt x="10000461" y="1531878"/>
                    <a:pt x="9880270" y="1504950"/>
                  </a:cubicBezTo>
                  <a:cubicBezTo>
                    <a:pt x="9676687" y="1549779"/>
                    <a:pt x="9643413" y="1493925"/>
                    <a:pt x="9410127" y="1504950"/>
                  </a:cubicBezTo>
                  <a:cubicBezTo>
                    <a:pt x="9176841" y="1515975"/>
                    <a:pt x="8978315" y="1472577"/>
                    <a:pt x="8843689" y="1504950"/>
                  </a:cubicBezTo>
                  <a:cubicBezTo>
                    <a:pt x="8709063" y="1537323"/>
                    <a:pt x="8358504" y="1439815"/>
                    <a:pt x="8084663" y="1504950"/>
                  </a:cubicBezTo>
                  <a:cubicBezTo>
                    <a:pt x="7810822" y="1570085"/>
                    <a:pt x="7892857" y="1460192"/>
                    <a:pt x="7710814" y="1504950"/>
                  </a:cubicBezTo>
                  <a:cubicBezTo>
                    <a:pt x="7528771" y="1549708"/>
                    <a:pt x="7367685" y="1450158"/>
                    <a:pt x="7240671" y="1504950"/>
                  </a:cubicBezTo>
                  <a:cubicBezTo>
                    <a:pt x="7113657" y="1559742"/>
                    <a:pt x="6678306" y="1490975"/>
                    <a:pt x="6481644" y="1504950"/>
                  </a:cubicBezTo>
                  <a:cubicBezTo>
                    <a:pt x="6284982" y="1518925"/>
                    <a:pt x="6306870" y="1472960"/>
                    <a:pt x="6204090" y="1504950"/>
                  </a:cubicBezTo>
                  <a:cubicBezTo>
                    <a:pt x="6101310" y="1536940"/>
                    <a:pt x="5739309" y="1466307"/>
                    <a:pt x="5445063" y="1504950"/>
                  </a:cubicBezTo>
                  <a:cubicBezTo>
                    <a:pt x="5150817" y="1543593"/>
                    <a:pt x="5277785" y="1503792"/>
                    <a:pt x="5167509" y="1504950"/>
                  </a:cubicBezTo>
                  <a:cubicBezTo>
                    <a:pt x="5057233" y="1506108"/>
                    <a:pt x="4728518" y="1486031"/>
                    <a:pt x="4408482" y="1504950"/>
                  </a:cubicBezTo>
                  <a:cubicBezTo>
                    <a:pt x="4088446" y="1523869"/>
                    <a:pt x="3935034" y="1452222"/>
                    <a:pt x="3745750" y="1504950"/>
                  </a:cubicBezTo>
                  <a:cubicBezTo>
                    <a:pt x="3556466" y="1557678"/>
                    <a:pt x="3332903" y="1466318"/>
                    <a:pt x="3179313" y="1504950"/>
                  </a:cubicBezTo>
                  <a:cubicBezTo>
                    <a:pt x="3025723" y="1543582"/>
                    <a:pt x="2980983" y="1477891"/>
                    <a:pt x="2805464" y="1504950"/>
                  </a:cubicBezTo>
                  <a:cubicBezTo>
                    <a:pt x="2629945" y="1532009"/>
                    <a:pt x="2543822" y="1459089"/>
                    <a:pt x="2335321" y="1504950"/>
                  </a:cubicBezTo>
                  <a:cubicBezTo>
                    <a:pt x="2126820" y="1550811"/>
                    <a:pt x="1957854" y="1499519"/>
                    <a:pt x="1768883" y="1504950"/>
                  </a:cubicBezTo>
                  <a:cubicBezTo>
                    <a:pt x="1579912" y="1510381"/>
                    <a:pt x="1383233" y="1443813"/>
                    <a:pt x="1106151" y="1504950"/>
                  </a:cubicBezTo>
                  <a:cubicBezTo>
                    <a:pt x="829069" y="1566087"/>
                    <a:pt x="467794" y="1478195"/>
                    <a:pt x="250830" y="1504950"/>
                  </a:cubicBezTo>
                  <a:cubicBezTo>
                    <a:pt x="146869" y="1514183"/>
                    <a:pt x="5897" y="1392287"/>
                    <a:pt x="0" y="1254120"/>
                  </a:cubicBezTo>
                  <a:cubicBezTo>
                    <a:pt x="-46252" y="1098517"/>
                    <a:pt x="18960" y="839955"/>
                    <a:pt x="0" y="732409"/>
                  </a:cubicBezTo>
                  <a:cubicBezTo>
                    <a:pt x="-18960" y="624863"/>
                    <a:pt x="5332" y="476214"/>
                    <a:pt x="0" y="250830"/>
                  </a:cubicBezTo>
                  <a:close/>
                </a:path>
              </a:pathLst>
            </a:custGeom>
            <a:solidFill>
              <a:schemeClr val="tx2">
                <a:lumMod val="20000"/>
                <a:lumOff val="80000"/>
              </a:schemeClr>
            </a:solidFill>
            <a:ln w="38100">
              <a:solidFill>
                <a:srgbClr val="FF0000"/>
              </a:solidFill>
              <a:prstDash val="sysDash"/>
              <a:extLst>
                <a:ext uri="{C807C97D-BFC1-408E-A445-0C87EB9F89A2}">
                  <ask:lineSketchStyleProps xmlns:ask="http://schemas.microsoft.com/office/drawing/2018/sketchyshapes" sd="1743215044">
                    <a:prstGeom prst="roundRect">
                      <a:avLst/>
                    </a:prstGeom>
                    <ask:type>
                      <ask:lineSketchScribble/>
                    </ask:type>
                  </ask:lineSketchStyleProps>
                </a:ext>
              </a:extLst>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ysClr val="windowText" lastClr="000000"/>
                </a:solidFill>
                <a:effectLst/>
                <a:uLnTx/>
                <a:uFillTx/>
                <a:latin typeface="#9Slide03 Arima Madurai Black" panose="00000A00000000000000" pitchFamily="2" charset="0"/>
                <a:ea typeface="+mn-ea"/>
                <a:cs typeface="#9Slide03 Arima Madurai Black" panose="00000A00000000000000" pitchFamily="2" charset="0"/>
                <a:sym typeface="Arial"/>
              </a:endParaRPr>
            </a:p>
          </p:txBody>
        </p:sp>
        <p:sp>
          <p:nvSpPr>
            <p:cNvPr id="137" name="TextBox 136">
              <a:extLst>
                <a:ext uri="{FF2B5EF4-FFF2-40B4-BE49-F238E27FC236}">
                  <a16:creationId xmlns:a16="http://schemas.microsoft.com/office/drawing/2014/main" id="{D72E6EEF-65D3-415D-90D4-D26F27E71C8E}"/>
                </a:ext>
              </a:extLst>
            </p:cNvPr>
            <p:cNvSpPr txBox="1"/>
            <p:nvPr/>
          </p:nvSpPr>
          <p:spPr>
            <a:xfrm>
              <a:off x="1144535" y="380301"/>
              <a:ext cx="10043515" cy="2217953"/>
            </a:xfrm>
            <a:prstGeom prst="rect">
              <a:avLst/>
            </a:prstGeom>
            <a:noFill/>
          </p:spPr>
          <p:txBody>
            <a:bodyPr wrap="square" rtlCol="0">
              <a:spAutoFit/>
            </a:bodyPr>
            <a:lstStyle/>
            <a:p>
              <a:pPr lvl="0" algn="ctr">
                <a:buClr>
                  <a:srgbClr val="000000"/>
                </a:buClr>
                <a:defRPr/>
              </a:pPr>
              <a:r>
                <a:rPr lang="vi-VN" sz="4400" b="1">
                  <a:solidFill>
                    <a:srgbClr val="002060"/>
                  </a:solidFill>
                  <a:latin typeface="Cambria" panose="02040503050406030204" pitchFamily="18" charset="0"/>
                  <a:ea typeface="Cambria" panose="02040503050406030204" pitchFamily="18" charset="0"/>
                </a:rPr>
                <a:t>Nhã nhạc cung đình Huế là di sản được công nhận là</a:t>
              </a:r>
              <a:r>
                <a:rPr lang="en-US" sz="4400" b="1">
                  <a:solidFill>
                    <a:srgbClr val="002060"/>
                  </a:solidFill>
                  <a:latin typeface="Cambria" panose="02040503050406030204" pitchFamily="18" charset="0"/>
                  <a:ea typeface="Cambria" panose="02040503050406030204" pitchFamily="18" charset="0"/>
                </a:rPr>
                <a:t>:</a:t>
              </a:r>
              <a:endParaRPr kumimoji="0" lang="en-US" sz="115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sym typeface="Arial"/>
              </a:endParaRPr>
            </a:p>
          </p:txBody>
        </p:sp>
      </p:grpSp>
      <p:grpSp>
        <p:nvGrpSpPr>
          <p:cNvPr id="138" name="Group 137">
            <a:extLst>
              <a:ext uri="{FF2B5EF4-FFF2-40B4-BE49-F238E27FC236}">
                <a16:creationId xmlns:a16="http://schemas.microsoft.com/office/drawing/2014/main" id="{7B795FD0-1A9C-446F-AB9B-A7AB4365D43D}"/>
              </a:ext>
            </a:extLst>
          </p:cNvPr>
          <p:cNvGrpSpPr/>
          <p:nvPr/>
        </p:nvGrpSpPr>
        <p:grpSpPr>
          <a:xfrm>
            <a:off x="2474006" y="2741538"/>
            <a:ext cx="6940531" cy="1218119"/>
            <a:chOff x="2534913" y="2731375"/>
            <a:chExt cx="6940531" cy="1218119"/>
          </a:xfrm>
        </p:grpSpPr>
        <p:sp>
          <p:nvSpPr>
            <p:cNvPr id="139" name="Rounded Rectangle 16">
              <a:extLst>
                <a:ext uri="{FF2B5EF4-FFF2-40B4-BE49-F238E27FC236}">
                  <a16:creationId xmlns:a16="http://schemas.microsoft.com/office/drawing/2014/main" id="{F1EB9B43-39E4-465A-8D8A-FB708107A99F}"/>
                </a:ext>
              </a:extLst>
            </p:cNvPr>
            <p:cNvSpPr/>
            <p:nvPr/>
          </p:nvSpPr>
          <p:spPr>
            <a:xfrm>
              <a:off x="2983605" y="2731375"/>
              <a:ext cx="6491839" cy="1218119"/>
            </a:xfrm>
            <a:prstGeom prst="roundRect">
              <a:avLst/>
            </a:prstGeom>
            <a:gradFill flip="none" rotWithShape="1">
              <a:gsLst>
                <a:gs pos="0">
                  <a:srgbClr val="00FFFF">
                    <a:tint val="66000"/>
                    <a:satMod val="160000"/>
                    <a:alpha val="67000"/>
                  </a:srgbClr>
                </a:gs>
                <a:gs pos="60000">
                  <a:srgbClr val="00FFFF">
                    <a:tint val="44500"/>
                    <a:satMod val="160000"/>
                  </a:srgbClr>
                </a:gs>
                <a:gs pos="100000">
                  <a:srgbClr val="00FFFF">
                    <a:tint val="23500"/>
                    <a:satMod val="160000"/>
                  </a:srgbClr>
                </a:gs>
              </a:gsLst>
              <a:lin ang="10800000" scaled="1"/>
              <a:tileRect/>
            </a:gradFill>
            <a:ln w="57150"/>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Clr>
                  <a:srgbClr val="000000"/>
                </a:buClr>
                <a:defRPr/>
              </a:pPr>
              <a:r>
                <a:rPr lang="en-US" sz="4000" b="1">
                  <a:solidFill>
                    <a:srgbClr val="002060"/>
                  </a:solidFill>
                  <a:latin typeface="Cambria" panose="02040503050406030204" pitchFamily="18" charset="0"/>
                  <a:ea typeface="Cambria" panose="02040503050406030204" pitchFamily="18" charset="0"/>
                </a:rPr>
                <a:t>UNESCO công nhận là di sản văn hóa vật thể</a:t>
              </a:r>
              <a:endParaRPr lang="en-US" sz="7200" b="1" kern="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sym typeface="Arial"/>
              </a:endParaRPr>
            </a:p>
          </p:txBody>
        </p:sp>
        <p:grpSp>
          <p:nvGrpSpPr>
            <p:cNvPr id="140" name="Google Shape;766;p25">
              <a:extLst>
                <a:ext uri="{FF2B5EF4-FFF2-40B4-BE49-F238E27FC236}">
                  <a16:creationId xmlns:a16="http://schemas.microsoft.com/office/drawing/2014/main" id="{97280F94-25E9-400D-B2F0-D9DE7369EE14}"/>
                </a:ext>
              </a:extLst>
            </p:cNvPr>
            <p:cNvGrpSpPr/>
            <p:nvPr/>
          </p:nvGrpSpPr>
          <p:grpSpPr>
            <a:xfrm>
              <a:off x="2534913" y="2749522"/>
              <a:ext cx="809298" cy="903888"/>
              <a:chOff x="3688121" y="2981594"/>
              <a:chExt cx="3319085" cy="3319078"/>
            </a:xfrm>
          </p:grpSpPr>
          <p:sp>
            <p:nvSpPr>
              <p:cNvPr id="141" name="Google Shape;767;p25">
                <a:extLst>
                  <a:ext uri="{FF2B5EF4-FFF2-40B4-BE49-F238E27FC236}">
                    <a16:creationId xmlns:a16="http://schemas.microsoft.com/office/drawing/2014/main" id="{3BF624FB-D36E-4D38-9D20-B3E1C2B788FE}"/>
                  </a:ext>
                </a:extLst>
              </p:cNvPr>
              <p:cNvSpPr/>
              <p:nvPr/>
            </p:nvSpPr>
            <p:spPr>
              <a:xfrm>
                <a:off x="3688121" y="2981594"/>
                <a:ext cx="3319085" cy="3319078"/>
              </a:xfrm>
              <a:custGeom>
                <a:avLst/>
                <a:gdLst/>
                <a:ahLst/>
                <a:cxnLst/>
                <a:rect l="l" t="t" r="r" b="b"/>
                <a:pathLst>
                  <a:path w="3319081" h="3319081" extrusionOk="0">
                    <a:moveTo>
                      <a:pt x="1659541" y="0"/>
                    </a:moveTo>
                    <a:cubicBezTo>
                      <a:pt x="2576036" y="0"/>
                      <a:pt x="3319082" y="742950"/>
                      <a:pt x="3319082" y="1659541"/>
                    </a:cubicBezTo>
                    <a:cubicBezTo>
                      <a:pt x="3319082" y="2576132"/>
                      <a:pt x="2576132" y="3319082"/>
                      <a:pt x="1659541" y="3319082"/>
                    </a:cubicBezTo>
                    <a:cubicBezTo>
                      <a:pt x="742950" y="3319082"/>
                      <a:pt x="0" y="2576036"/>
                      <a:pt x="0" y="1659541"/>
                    </a:cubicBezTo>
                    <a:cubicBezTo>
                      <a:pt x="0" y="743045"/>
                      <a:pt x="742950" y="0"/>
                      <a:pt x="1659541" y="0"/>
                    </a:cubicBezTo>
                    <a:lnTo>
                      <a:pt x="1659541" y="0"/>
                    </a:lnTo>
                    <a:close/>
                    <a:moveTo>
                      <a:pt x="1659541" y="689038"/>
                    </a:moveTo>
                    <a:cubicBezTo>
                      <a:pt x="1123569" y="689038"/>
                      <a:pt x="689039" y="1123569"/>
                      <a:pt x="689039" y="1659541"/>
                    </a:cubicBezTo>
                    <a:cubicBezTo>
                      <a:pt x="689039" y="2195513"/>
                      <a:pt x="1123569" y="2630043"/>
                      <a:pt x="1659541" y="2630043"/>
                    </a:cubicBezTo>
                    <a:cubicBezTo>
                      <a:pt x="2195513" y="2630043"/>
                      <a:pt x="2630043" y="2195513"/>
                      <a:pt x="2630043" y="1659541"/>
                    </a:cubicBezTo>
                    <a:cubicBezTo>
                      <a:pt x="2630043" y="1123569"/>
                      <a:pt x="2195513" y="689038"/>
                      <a:pt x="1659541" y="689038"/>
                    </a:cubicBezTo>
                    <a:close/>
                  </a:path>
                </a:pathLst>
              </a:custGeom>
              <a:solidFill>
                <a:srgbClr val="D6531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sp>
            <p:nvSpPr>
              <p:cNvPr id="142" name="Google Shape;768;p25">
                <a:extLst>
                  <a:ext uri="{FF2B5EF4-FFF2-40B4-BE49-F238E27FC236}">
                    <a16:creationId xmlns:a16="http://schemas.microsoft.com/office/drawing/2014/main" id="{2AA904A7-EFE5-45B8-91A2-328624A668DD}"/>
                  </a:ext>
                </a:extLst>
              </p:cNvPr>
              <p:cNvSpPr/>
              <p:nvPr/>
            </p:nvSpPr>
            <p:spPr>
              <a:xfrm>
                <a:off x="4075598" y="3472226"/>
                <a:ext cx="2544128" cy="2544129"/>
              </a:xfrm>
              <a:custGeom>
                <a:avLst/>
                <a:gdLst/>
                <a:ahLst/>
                <a:cxnLst/>
                <a:rect l="l" t="t" r="r" b="b"/>
                <a:pathLst>
                  <a:path w="2544127" h="2544127" extrusionOk="0">
                    <a:moveTo>
                      <a:pt x="1272064" y="0"/>
                    </a:moveTo>
                    <a:cubicBezTo>
                      <a:pt x="1974628" y="0"/>
                      <a:pt x="2544128" y="569500"/>
                      <a:pt x="2544128" y="1272064"/>
                    </a:cubicBezTo>
                    <a:cubicBezTo>
                      <a:pt x="2544128" y="1974628"/>
                      <a:pt x="1974628" y="2544128"/>
                      <a:pt x="1272064" y="2544128"/>
                    </a:cubicBezTo>
                    <a:cubicBezTo>
                      <a:pt x="569500" y="2544128"/>
                      <a:pt x="0" y="1974628"/>
                      <a:pt x="0" y="1272064"/>
                    </a:cubicBezTo>
                    <a:cubicBezTo>
                      <a:pt x="0" y="569500"/>
                      <a:pt x="569500" y="0"/>
                      <a:pt x="1272064" y="0"/>
                    </a:cubicBezTo>
                    <a:lnTo>
                      <a:pt x="1272064" y="0"/>
                    </a:lnTo>
                    <a:close/>
                    <a:moveTo>
                      <a:pt x="1272064" y="198406"/>
                    </a:moveTo>
                    <a:cubicBezTo>
                      <a:pt x="736092" y="198406"/>
                      <a:pt x="301562" y="632936"/>
                      <a:pt x="301562" y="1168908"/>
                    </a:cubicBezTo>
                    <a:cubicBezTo>
                      <a:pt x="301562" y="1704880"/>
                      <a:pt x="736092" y="2139410"/>
                      <a:pt x="1272064" y="2139410"/>
                    </a:cubicBezTo>
                    <a:cubicBezTo>
                      <a:pt x="1808036" y="2139410"/>
                      <a:pt x="2242566" y="1704880"/>
                      <a:pt x="2242566" y="1168908"/>
                    </a:cubicBezTo>
                    <a:cubicBezTo>
                      <a:pt x="2242566" y="632936"/>
                      <a:pt x="1808036" y="198406"/>
                      <a:pt x="1272064" y="198406"/>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grpSp>
            <p:nvGrpSpPr>
              <p:cNvPr id="143" name="Google Shape;769;p25">
                <a:extLst>
                  <a:ext uri="{FF2B5EF4-FFF2-40B4-BE49-F238E27FC236}">
                    <a16:creationId xmlns:a16="http://schemas.microsoft.com/office/drawing/2014/main" id="{4C5A3424-2C14-4335-8C67-D5AC186F5DB1}"/>
                  </a:ext>
                </a:extLst>
              </p:cNvPr>
              <p:cNvGrpSpPr/>
              <p:nvPr/>
            </p:nvGrpSpPr>
            <p:grpSpPr>
              <a:xfrm>
                <a:off x="3772727" y="3222908"/>
                <a:ext cx="1113024" cy="1160787"/>
                <a:chOff x="6515927" y="3100079"/>
                <a:chExt cx="1113024" cy="1160787"/>
              </a:xfrm>
            </p:grpSpPr>
            <p:sp>
              <p:nvSpPr>
                <p:cNvPr id="151" name="Google Shape;770;p25">
                  <a:extLst>
                    <a:ext uri="{FF2B5EF4-FFF2-40B4-BE49-F238E27FC236}">
                      <a16:creationId xmlns:a16="http://schemas.microsoft.com/office/drawing/2014/main" id="{12B62038-21E6-4BAF-AF4A-8FBAFFE7D664}"/>
                    </a:ext>
                  </a:extLst>
                </p:cNvPr>
                <p:cNvSpPr/>
                <p:nvPr/>
              </p:nvSpPr>
              <p:spPr>
                <a:xfrm>
                  <a:off x="6515927" y="3100079"/>
                  <a:ext cx="1112982" cy="1160787"/>
                </a:xfrm>
                <a:custGeom>
                  <a:avLst/>
                  <a:gdLst/>
                  <a:ahLst/>
                  <a:cxnLst/>
                  <a:rect l="l" t="t" r="r" b="b"/>
                  <a:pathLst>
                    <a:path w="1112982" h="1160787" extrusionOk="0">
                      <a:moveTo>
                        <a:pt x="2449" y="871396"/>
                      </a:moveTo>
                      <a:cubicBezTo>
                        <a:pt x="129036" y="511066"/>
                        <a:pt x="375067" y="206933"/>
                        <a:pt x="693011" y="6622"/>
                      </a:cubicBezTo>
                      <a:cubicBezTo>
                        <a:pt x="817598" y="-64721"/>
                        <a:pt x="1221363" y="461250"/>
                        <a:pt x="1085346" y="583742"/>
                      </a:cubicBezTo>
                      <a:cubicBezTo>
                        <a:pt x="884845" y="703090"/>
                        <a:pt x="730349" y="891780"/>
                        <a:pt x="655292" y="1116856"/>
                      </a:cubicBezTo>
                      <a:cubicBezTo>
                        <a:pt x="619859" y="1256492"/>
                        <a:pt x="-45271" y="1032750"/>
                        <a:pt x="2449" y="871396"/>
                      </a:cubicBezTo>
                      <a:close/>
                    </a:path>
                  </a:pathLst>
                </a:custGeom>
                <a:solidFill>
                  <a:srgbClr val="EDD4C7"/>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sp>
              <p:nvSpPr>
                <p:cNvPr id="152" name="Google Shape;771;p25">
                  <a:extLst>
                    <a:ext uri="{FF2B5EF4-FFF2-40B4-BE49-F238E27FC236}">
                      <a16:creationId xmlns:a16="http://schemas.microsoft.com/office/drawing/2014/main" id="{6B0344D3-C721-465A-9786-85D61F4D91FA}"/>
                    </a:ext>
                  </a:extLst>
                </p:cNvPr>
                <p:cNvSpPr/>
                <p:nvPr/>
              </p:nvSpPr>
              <p:spPr>
                <a:xfrm>
                  <a:off x="6880707" y="3454744"/>
                  <a:ext cx="748244" cy="806077"/>
                </a:xfrm>
                <a:custGeom>
                  <a:avLst/>
                  <a:gdLst/>
                  <a:ahLst/>
                  <a:cxnLst/>
                  <a:rect l="l" t="t" r="r" b="b"/>
                  <a:pathLst>
                    <a:path w="748244" h="806077" extrusionOk="0">
                      <a:moveTo>
                        <a:pt x="0" y="773906"/>
                      </a:moveTo>
                      <a:cubicBezTo>
                        <a:pt x="112681" y="426434"/>
                        <a:pt x="370904" y="144494"/>
                        <a:pt x="702659" y="0"/>
                      </a:cubicBezTo>
                      <a:cubicBezTo>
                        <a:pt x="747522" y="91154"/>
                        <a:pt x="765238" y="176117"/>
                        <a:pt x="728281" y="220980"/>
                      </a:cubicBezTo>
                      <a:cubicBezTo>
                        <a:pt x="516636" y="342329"/>
                        <a:pt x="354997" y="541115"/>
                        <a:pt x="282130" y="778669"/>
                      </a:cubicBezTo>
                      <a:cubicBezTo>
                        <a:pt x="247745" y="820579"/>
                        <a:pt x="127540" y="810768"/>
                        <a:pt x="0" y="773906"/>
                      </a:cubicBezTo>
                      <a:close/>
                    </a:path>
                  </a:pathLst>
                </a:custGeom>
                <a:solidFill>
                  <a:srgbClr val="FFEBE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grpSp>
          <p:grpSp>
            <p:nvGrpSpPr>
              <p:cNvPr id="144" name="Google Shape;772;p25">
                <a:extLst>
                  <a:ext uri="{FF2B5EF4-FFF2-40B4-BE49-F238E27FC236}">
                    <a16:creationId xmlns:a16="http://schemas.microsoft.com/office/drawing/2014/main" id="{988DC9A5-3C55-4D31-B028-65589AB7512E}"/>
                  </a:ext>
                </a:extLst>
              </p:cNvPr>
              <p:cNvGrpSpPr/>
              <p:nvPr/>
            </p:nvGrpSpPr>
            <p:grpSpPr>
              <a:xfrm>
                <a:off x="5805957" y="3222908"/>
                <a:ext cx="1113021" cy="1160787"/>
                <a:chOff x="8549157" y="3100079"/>
                <a:chExt cx="1113021" cy="1160787"/>
              </a:xfrm>
            </p:grpSpPr>
            <p:sp>
              <p:nvSpPr>
                <p:cNvPr id="149" name="Google Shape;773;p25">
                  <a:extLst>
                    <a:ext uri="{FF2B5EF4-FFF2-40B4-BE49-F238E27FC236}">
                      <a16:creationId xmlns:a16="http://schemas.microsoft.com/office/drawing/2014/main" id="{701A75D7-0D5A-4E99-8F15-52F848D3F05F}"/>
                    </a:ext>
                  </a:extLst>
                </p:cNvPr>
                <p:cNvSpPr/>
                <p:nvPr/>
              </p:nvSpPr>
              <p:spPr>
                <a:xfrm>
                  <a:off x="8549157" y="3100079"/>
                  <a:ext cx="1113021" cy="1160787"/>
                </a:xfrm>
                <a:custGeom>
                  <a:avLst/>
                  <a:gdLst/>
                  <a:ahLst/>
                  <a:cxnLst/>
                  <a:rect l="l" t="t" r="r" b="b"/>
                  <a:pathLst>
                    <a:path w="1113021" h="1160787" extrusionOk="0">
                      <a:moveTo>
                        <a:pt x="1110564" y="871396"/>
                      </a:moveTo>
                      <a:cubicBezTo>
                        <a:pt x="983976" y="511066"/>
                        <a:pt x="737946" y="206933"/>
                        <a:pt x="420001" y="6622"/>
                      </a:cubicBezTo>
                      <a:cubicBezTo>
                        <a:pt x="295414" y="-64721"/>
                        <a:pt x="-108446" y="461250"/>
                        <a:pt x="27667" y="583742"/>
                      </a:cubicBezTo>
                      <a:cubicBezTo>
                        <a:pt x="228168" y="703090"/>
                        <a:pt x="382663" y="891780"/>
                        <a:pt x="457720" y="1116856"/>
                      </a:cubicBezTo>
                      <a:cubicBezTo>
                        <a:pt x="493153" y="1256492"/>
                        <a:pt x="1158379" y="1032750"/>
                        <a:pt x="1110564" y="871396"/>
                      </a:cubicBezTo>
                      <a:close/>
                    </a:path>
                  </a:pathLst>
                </a:custGeom>
                <a:solidFill>
                  <a:srgbClr val="EDD4C7"/>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sp>
              <p:nvSpPr>
                <p:cNvPr id="150" name="Google Shape;774;p25">
                  <a:extLst>
                    <a:ext uri="{FF2B5EF4-FFF2-40B4-BE49-F238E27FC236}">
                      <a16:creationId xmlns:a16="http://schemas.microsoft.com/office/drawing/2014/main" id="{94B00D2F-0CA6-4AAF-B799-3E9C8E324C1E}"/>
                    </a:ext>
                  </a:extLst>
                </p:cNvPr>
                <p:cNvSpPr/>
                <p:nvPr/>
              </p:nvSpPr>
              <p:spPr>
                <a:xfrm>
                  <a:off x="8549240" y="3454744"/>
                  <a:ext cx="748245" cy="806077"/>
                </a:xfrm>
                <a:custGeom>
                  <a:avLst/>
                  <a:gdLst/>
                  <a:ahLst/>
                  <a:cxnLst/>
                  <a:rect l="l" t="t" r="r" b="b"/>
                  <a:pathLst>
                    <a:path w="748245" h="806077" extrusionOk="0">
                      <a:moveTo>
                        <a:pt x="748245" y="773906"/>
                      </a:moveTo>
                      <a:cubicBezTo>
                        <a:pt x="635564" y="426434"/>
                        <a:pt x="377342" y="144494"/>
                        <a:pt x="45586" y="0"/>
                      </a:cubicBezTo>
                      <a:cubicBezTo>
                        <a:pt x="723" y="91154"/>
                        <a:pt x="-16994" y="176117"/>
                        <a:pt x="19963" y="220980"/>
                      </a:cubicBezTo>
                      <a:cubicBezTo>
                        <a:pt x="231609" y="342329"/>
                        <a:pt x="393248" y="541115"/>
                        <a:pt x="466114" y="778669"/>
                      </a:cubicBezTo>
                      <a:cubicBezTo>
                        <a:pt x="500500" y="820579"/>
                        <a:pt x="620610" y="810768"/>
                        <a:pt x="748245" y="773906"/>
                      </a:cubicBezTo>
                      <a:close/>
                    </a:path>
                  </a:pathLst>
                </a:custGeom>
                <a:solidFill>
                  <a:srgbClr val="FFEBE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grpSp>
          <p:sp>
            <p:nvSpPr>
              <p:cNvPr id="145" name="Google Shape;775;p25">
                <a:extLst>
                  <a:ext uri="{FF2B5EF4-FFF2-40B4-BE49-F238E27FC236}">
                    <a16:creationId xmlns:a16="http://schemas.microsoft.com/office/drawing/2014/main" id="{A6412B5D-2C7A-4E49-99EA-E5A671D6CB03}"/>
                  </a:ext>
                </a:extLst>
              </p:cNvPr>
              <p:cNvSpPr/>
              <p:nvPr/>
            </p:nvSpPr>
            <p:spPr>
              <a:xfrm>
                <a:off x="3772727" y="4905386"/>
                <a:ext cx="1112982" cy="1160737"/>
              </a:xfrm>
              <a:custGeom>
                <a:avLst/>
                <a:gdLst/>
                <a:ahLst/>
                <a:cxnLst/>
                <a:rect l="l" t="t" r="r" b="b"/>
                <a:pathLst>
                  <a:path w="1112982" h="1160737" extrusionOk="0">
                    <a:moveTo>
                      <a:pt x="2449" y="289341"/>
                    </a:moveTo>
                    <a:cubicBezTo>
                      <a:pt x="129036" y="649672"/>
                      <a:pt x="375067" y="953806"/>
                      <a:pt x="693011" y="1154116"/>
                    </a:cubicBezTo>
                    <a:cubicBezTo>
                      <a:pt x="817598" y="1225458"/>
                      <a:pt x="1221363" y="699488"/>
                      <a:pt x="1085346" y="576997"/>
                    </a:cubicBezTo>
                    <a:cubicBezTo>
                      <a:pt x="884845" y="457648"/>
                      <a:pt x="730349" y="268958"/>
                      <a:pt x="655292" y="43882"/>
                    </a:cubicBezTo>
                    <a:cubicBezTo>
                      <a:pt x="619859" y="-95659"/>
                      <a:pt x="-45271" y="128083"/>
                      <a:pt x="2449" y="289341"/>
                    </a:cubicBezTo>
                    <a:close/>
                  </a:path>
                </a:pathLst>
              </a:custGeom>
              <a:solidFill>
                <a:srgbClr val="EDD4C7"/>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sp>
            <p:nvSpPr>
              <p:cNvPr id="146" name="Google Shape;776;p25">
                <a:extLst>
                  <a:ext uri="{FF2B5EF4-FFF2-40B4-BE49-F238E27FC236}">
                    <a16:creationId xmlns:a16="http://schemas.microsoft.com/office/drawing/2014/main" id="{F566D92F-D02E-4DF6-AAD0-02810B60CE63}"/>
                  </a:ext>
                </a:extLst>
              </p:cNvPr>
              <p:cNvSpPr/>
              <p:nvPr/>
            </p:nvSpPr>
            <p:spPr>
              <a:xfrm>
                <a:off x="4092454" y="4905561"/>
                <a:ext cx="793337" cy="958869"/>
              </a:xfrm>
              <a:custGeom>
                <a:avLst/>
                <a:gdLst/>
                <a:ahLst/>
                <a:cxnLst/>
                <a:rect l="l" t="t" r="r" b="b"/>
                <a:pathLst>
                  <a:path w="793337" h="958869" extrusionOk="0">
                    <a:moveTo>
                      <a:pt x="651891" y="958870"/>
                    </a:moveTo>
                    <a:cubicBezTo>
                      <a:pt x="759619" y="816947"/>
                      <a:pt x="837152" y="641306"/>
                      <a:pt x="765715" y="576917"/>
                    </a:cubicBezTo>
                    <a:cubicBezTo>
                      <a:pt x="654653" y="510814"/>
                      <a:pt x="557689" y="423374"/>
                      <a:pt x="480536" y="320314"/>
                    </a:cubicBezTo>
                    <a:cubicBezTo>
                      <a:pt x="415766" y="234589"/>
                      <a:pt x="364903" y="137720"/>
                      <a:pt x="331184" y="33230"/>
                    </a:cubicBezTo>
                    <a:cubicBezTo>
                      <a:pt x="300038" y="-20776"/>
                      <a:pt x="148876" y="-3536"/>
                      <a:pt x="0" y="46184"/>
                    </a:cubicBezTo>
                    <a:cubicBezTo>
                      <a:pt x="64865" y="441281"/>
                      <a:pt x="311753" y="775323"/>
                      <a:pt x="651891" y="958870"/>
                    </a:cubicBezTo>
                    <a:close/>
                  </a:path>
                </a:pathLst>
              </a:custGeom>
              <a:solidFill>
                <a:srgbClr val="FFEBE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sp>
            <p:nvSpPr>
              <p:cNvPr id="147" name="Google Shape;777;p25">
                <a:extLst>
                  <a:ext uri="{FF2B5EF4-FFF2-40B4-BE49-F238E27FC236}">
                    <a16:creationId xmlns:a16="http://schemas.microsoft.com/office/drawing/2014/main" id="{64B14CA4-DE36-4A5E-BB4C-37058FAFD02A}"/>
                  </a:ext>
                </a:extLst>
              </p:cNvPr>
              <p:cNvSpPr/>
              <p:nvPr/>
            </p:nvSpPr>
            <p:spPr>
              <a:xfrm>
                <a:off x="5805957" y="4905386"/>
                <a:ext cx="1113021" cy="1160737"/>
              </a:xfrm>
              <a:custGeom>
                <a:avLst/>
                <a:gdLst/>
                <a:ahLst/>
                <a:cxnLst/>
                <a:rect l="l" t="t" r="r" b="b"/>
                <a:pathLst>
                  <a:path w="1113021" h="1160737" extrusionOk="0">
                    <a:moveTo>
                      <a:pt x="1110564" y="289341"/>
                    </a:moveTo>
                    <a:cubicBezTo>
                      <a:pt x="983976" y="649672"/>
                      <a:pt x="737946" y="953806"/>
                      <a:pt x="420001" y="1154116"/>
                    </a:cubicBezTo>
                    <a:cubicBezTo>
                      <a:pt x="295414" y="1225458"/>
                      <a:pt x="-108446" y="699488"/>
                      <a:pt x="27667" y="576997"/>
                    </a:cubicBezTo>
                    <a:cubicBezTo>
                      <a:pt x="228168" y="457648"/>
                      <a:pt x="382663" y="268958"/>
                      <a:pt x="457720" y="43882"/>
                    </a:cubicBezTo>
                    <a:cubicBezTo>
                      <a:pt x="493153" y="-95659"/>
                      <a:pt x="1158379" y="128083"/>
                      <a:pt x="1110564" y="289341"/>
                    </a:cubicBezTo>
                    <a:close/>
                  </a:path>
                </a:pathLst>
              </a:custGeom>
              <a:solidFill>
                <a:srgbClr val="EDD4C7"/>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sp>
            <p:nvSpPr>
              <p:cNvPr id="148" name="Google Shape;778;p25">
                <a:extLst>
                  <a:ext uri="{FF2B5EF4-FFF2-40B4-BE49-F238E27FC236}">
                    <a16:creationId xmlns:a16="http://schemas.microsoft.com/office/drawing/2014/main" id="{E194410E-E70A-4D0E-8C51-8A6151E354B6}"/>
                  </a:ext>
                </a:extLst>
              </p:cNvPr>
              <p:cNvSpPr/>
              <p:nvPr/>
            </p:nvSpPr>
            <p:spPr>
              <a:xfrm>
                <a:off x="5806014" y="4905425"/>
                <a:ext cx="796658" cy="960243"/>
              </a:xfrm>
              <a:custGeom>
                <a:avLst/>
                <a:gdLst/>
                <a:ahLst/>
                <a:cxnLst/>
                <a:rect l="l" t="t" r="r" b="b"/>
                <a:pathLst>
                  <a:path w="796658" h="960243" extrusionOk="0">
                    <a:moveTo>
                      <a:pt x="796658" y="47273"/>
                    </a:moveTo>
                    <a:cubicBezTo>
                      <a:pt x="731412" y="443036"/>
                      <a:pt x="483572" y="777173"/>
                      <a:pt x="142481" y="960244"/>
                    </a:cubicBezTo>
                    <a:cubicBezTo>
                      <a:pt x="34182" y="818036"/>
                      <a:pt x="-44018" y="641537"/>
                      <a:pt x="27610" y="576958"/>
                    </a:cubicBezTo>
                    <a:cubicBezTo>
                      <a:pt x="50660" y="563242"/>
                      <a:pt x="73044" y="548573"/>
                      <a:pt x="94856" y="533143"/>
                    </a:cubicBezTo>
                    <a:cubicBezTo>
                      <a:pt x="270116" y="411318"/>
                      <a:pt x="403371" y="233201"/>
                      <a:pt x="468332" y="24984"/>
                    </a:cubicBezTo>
                    <a:cubicBezTo>
                      <a:pt x="510146" y="-19117"/>
                      <a:pt x="654831" y="-543"/>
                      <a:pt x="796658" y="47273"/>
                    </a:cubicBezTo>
                    <a:close/>
                  </a:path>
                </a:pathLst>
              </a:custGeom>
              <a:solidFill>
                <a:srgbClr val="FFEBE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grpSp>
      </p:grpSp>
      <p:grpSp>
        <p:nvGrpSpPr>
          <p:cNvPr id="153" name="Group 152">
            <a:extLst>
              <a:ext uri="{FF2B5EF4-FFF2-40B4-BE49-F238E27FC236}">
                <a16:creationId xmlns:a16="http://schemas.microsoft.com/office/drawing/2014/main" id="{6BC2A907-FCC6-4C0C-A80A-1462FC277B4B}"/>
              </a:ext>
            </a:extLst>
          </p:cNvPr>
          <p:cNvGrpSpPr/>
          <p:nvPr/>
        </p:nvGrpSpPr>
        <p:grpSpPr>
          <a:xfrm>
            <a:off x="2478247" y="4038107"/>
            <a:ext cx="7260814" cy="1251080"/>
            <a:chOff x="2478247" y="3920540"/>
            <a:chExt cx="6973288" cy="1251080"/>
          </a:xfrm>
        </p:grpSpPr>
        <p:sp>
          <p:nvSpPr>
            <p:cNvPr id="154" name="Rounded Rectangle 18">
              <a:extLst>
                <a:ext uri="{FF2B5EF4-FFF2-40B4-BE49-F238E27FC236}">
                  <a16:creationId xmlns:a16="http://schemas.microsoft.com/office/drawing/2014/main" id="{3FD77AC1-2778-4BC8-B194-779866A525F1}"/>
                </a:ext>
              </a:extLst>
            </p:cNvPr>
            <p:cNvSpPr/>
            <p:nvPr/>
          </p:nvSpPr>
          <p:spPr>
            <a:xfrm>
              <a:off x="2948209" y="3920540"/>
              <a:ext cx="6503326" cy="1251080"/>
            </a:xfrm>
            <a:prstGeom prst="roundRect">
              <a:avLst/>
            </a:prstGeom>
            <a:gradFill flip="none" rotWithShape="1">
              <a:gsLst>
                <a:gs pos="0">
                  <a:srgbClr val="00FFFF">
                    <a:tint val="66000"/>
                    <a:satMod val="160000"/>
                    <a:alpha val="67000"/>
                  </a:srgbClr>
                </a:gs>
                <a:gs pos="60000">
                  <a:srgbClr val="00FFFF">
                    <a:tint val="44500"/>
                    <a:satMod val="160000"/>
                  </a:srgbClr>
                </a:gs>
                <a:gs pos="100000">
                  <a:srgbClr val="00FFFF">
                    <a:tint val="23500"/>
                    <a:satMod val="160000"/>
                  </a:srgbClr>
                </a:gs>
              </a:gsLst>
              <a:lin ang="10800000" scaled="1"/>
              <a:tileRect/>
            </a:gradFill>
            <a:ln w="57150"/>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Clr>
                  <a:srgbClr val="000000"/>
                </a:buClr>
                <a:defRPr/>
              </a:pPr>
              <a:r>
                <a:rPr lang="en-US" sz="4000" b="1" kern="0">
                  <a:solidFill>
                    <a:srgbClr val="FFFBF8">
                      <a:lumMod val="10000"/>
                    </a:srgbClr>
                  </a:solidFill>
                  <a:latin typeface="Cambria" panose="02040503050406030204" pitchFamily="18" charset="0"/>
                  <a:ea typeface="Cambria" panose="02040503050406030204" pitchFamily="18" charset="0"/>
                  <a:cs typeface="#9Slide03 Arima Madurai Black" panose="00000A00000000000000" pitchFamily="2" charset="0"/>
                  <a:sym typeface="Arial"/>
                </a:rPr>
                <a:t> </a:t>
              </a:r>
              <a:r>
                <a:rPr lang="en-US" sz="4000" b="1">
                  <a:solidFill>
                    <a:srgbClr val="002060"/>
                  </a:solidFill>
                  <a:latin typeface="Cambria" panose="02040503050406030204" pitchFamily="18" charset="0"/>
                  <a:ea typeface="Cambria" panose="02040503050406030204" pitchFamily="18" charset="0"/>
                </a:rPr>
                <a:t>UNESCO công nhận là di sản văn hóa âm nhạc</a:t>
              </a:r>
              <a:endParaRPr lang="en-US" sz="7200" b="1" kern="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sym typeface="Arial"/>
              </a:endParaRPr>
            </a:p>
          </p:txBody>
        </p:sp>
        <p:grpSp>
          <p:nvGrpSpPr>
            <p:cNvPr id="155" name="Google Shape;766;p25">
              <a:extLst>
                <a:ext uri="{FF2B5EF4-FFF2-40B4-BE49-F238E27FC236}">
                  <a16:creationId xmlns:a16="http://schemas.microsoft.com/office/drawing/2014/main" id="{4AF6FC7E-50DD-43A4-9BFF-9CC6D5D54675}"/>
                </a:ext>
              </a:extLst>
            </p:cNvPr>
            <p:cNvGrpSpPr/>
            <p:nvPr/>
          </p:nvGrpSpPr>
          <p:grpSpPr>
            <a:xfrm>
              <a:off x="2478247" y="3927464"/>
              <a:ext cx="809298" cy="903888"/>
              <a:chOff x="3688121" y="2981594"/>
              <a:chExt cx="3319085" cy="3319078"/>
            </a:xfrm>
          </p:grpSpPr>
          <p:sp>
            <p:nvSpPr>
              <p:cNvPr id="156" name="Google Shape;767;p25">
                <a:extLst>
                  <a:ext uri="{FF2B5EF4-FFF2-40B4-BE49-F238E27FC236}">
                    <a16:creationId xmlns:a16="http://schemas.microsoft.com/office/drawing/2014/main" id="{4F6BB31C-9A18-4403-8730-D6CF918A85B0}"/>
                  </a:ext>
                </a:extLst>
              </p:cNvPr>
              <p:cNvSpPr/>
              <p:nvPr/>
            </p:nvSpPr>
            <p:spPr>
              <a:xfrm>
                <a:off x="3688121" y="2981594"/>
                <a:ext cx="3319085" cy="3319078"/>
              </a:xfrm>
              <a:custGeom>
                <a:avLst/>
                <a:gdLst/>
                <a:ahLst/>
                <a:cxnLst/>
                <a:rect l="l" t="t" r="r" b="b"/>
                <a:pathLst>
                  <a:path w="3319081" h="3319081" extrusionOk="0">
                    <a:moveTo>
                      <a:pt x="1659541" y="0"/>
                    </a:moveTo>
                    <a:cubicBezTo>
                      <a:pt x="2576036" y="0"/>
                      <a:pt x="3319082" y="742950"/>
                      <a:pt x="3319082" y="1659541"/>
                    </a:cubicBezTo>
                    <a:cubicBezTo>
                      <a:pt x="3319082" y="2576132"/>
                      <a:pt x="2576132" y="3319082"/>
                      <a:pt x="1659541" y="3319082"/>
                    </a:cubicBezTo>
                    <a:cubicBezTo>
                      <a:pt x="742950" y="3319082"/>
                      <a:pt x="0" y="2576036"/>
                      <a:pt x="0" y="1659541"/>
                    </a:cubicBezTo>
                    <a:cubicBezTo>
                      <a:pt x="0" y="743045"/>
                      <a:pt x="742950" y="0"/>
                      <a:pt x="1659541" y="0"/>
                    </a:cubicBezTo>
                    <a:lnTo>
                      <a:pt x="1659541" y="0"/>
                    </a:lnTo>
                    <a:close/>
                    <a:moveTo>
                      <a:pt x="1659541" y="689038"/>
                    </a:moveTo>
                    <a:cubicBezTo>
                      <a:pt x="1123569" y="689038"/>
                      <a:pt x="689039" y="1123569"/>
                      <a:pt x="689039" y="1659541"/>
                    </a:cubicBezTo>
                    <a:cubicBezTo>
                      <a:pt x="689039" y="2195513"/>
                      <a:pt x="1123569" y="2630043"/>
                      <a:pt x="1659541" y="2630043"/>
                    </a:cubicBezTo>
                    <a:cubicBezTo>
                      <a:pt x="2195513" y="2630043"/>
                      <a:pt x="2630043" y="2195513"/>
                      <a:pt x="2630043" y="1659541"/>
                    </a:cubicBezTo>
                    <a:cubicBezTo>
                      <a:pt x="2630043" y="1123569"/>
                      <a:pt x="2195513" y="689038"/>
                      <a:pt x="1659541" y="689038"/>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sp>
            <p:nvSpPr>
              <p:cNvPr id="157" name="Google Shape;768;p25">
                <a:extLst>
                  <a:ext uri="{FF2B5EF4-FFF2-40B4-BE49-F238E27FC236}">
                    <a16:creationId xmlns:a16="http://schemas.microsoft.com/office/drawing/2014/main" id="{56445E16-9670-47C7-BE2C-04979BA64470}"/>
                  </a:ext>
                </a:extLst>
              </p:cNvPr>
              <p:cNvSpPr/>
              <p:nvPr/>
            </p:nvSpPr>
            <p:spPr>
              <a:xfrm>
                <a:off x="4075598" y="3472226"/>
                <a:ext cx="2544128" cy="2544129"/>
              </a:xfrm>
              <a:custGeom>
                <a:avLst/>
                <a:gdLst/>
                <a:ahLst/>
                <a:cxnLst/>
                <a:rect l="l" t="t" r="r" b="b"/>
                <a:pathLst>
                  <a:path w="2544127" h="2544127" extrusionOk="0">
                    <a:moveTo>
                      <a:pt x="1272064" y="0"/>
                    </a:moveTo>
                    <a:cubicBezTo>
                      <a:pt x="1974628" y="0"/>
                      <a:pt x="2544128" y="569500"/>
                      <a:pt x="2544128" y="1272064"/>
                    </a:cubicBezTo>
                    <a:cubicBezTo>
                      <a:pt x="2544128" y="1974628"/>
                      <a:pt x="1974628" y="2544128"/>
                      <a:pt x="1272064" y="2544128"/>
                    </a:cubicBezTo>
                    <a:cubicBezTo>
                      <a:pt x="569500" y="2544128"/>
                      <a:pt x="0" y="1974628"/>
                      <a:pt x="0" y="1272064"/>
                    </a:cubicBezTo>
                    <a:cubicBezTo>
                      <a:pt x="0" y="569500"/>
                      <a:pt x="569500" y="0"/>
                      <a:pt x="1272064" y="0"/>
                    </a:cubicBezTo>
                    <a:lnTo>
                      <a:pt x="1272064" y="0"/>
                    </a:lnTo>
                    <a:close/>
                    <a:moveTo>
                      <a:pt x="1272064" y="198406"/>
                    </a:moveTo>
                    <a:cubicBezTo>
                      <a:pt x="736092" y="198406"/>
                      <a:pt x="301562" y="632936"/>
                      <a:pt x="301562" y="1168908"/>
                    </a:cubicBezTo>
                    <a:cubicBezTo>
                      <a:pt x="301562" y="1704880"/>
                      <a:pt x="736092" y="2139410"/>
                      <a:pt x="1272064" y="2139410"/>
                    </a:cubicBezTo>
                    <a:cubicBezTo>
                      <a:pt x="1808036" y="2139410"/>
                      <a:pt x="2242566" y="1704880"/>
                      <a:pt x="2242566" y="1168908"/>
                    </a:cubicBezTo>
                    <a:cubicBezTo>
                      <a:pt x="2242566" y="632936"/>
                      <a:pt x="1808036" y="198406"/>
                      <a:pt x="1272064" y="198406"/>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grpSp>
            <p:nvGrpSpPr>
              <p:cNvPr id="158" name="Google Shape;769;p25">
                <a:extLst>
                  <a:ext uri="{FF2B5EF4-FFF2-40B4-BE49-F238E27FC236}">
                    <a16:creationId xmlns:a16="http://schemas.microsoft.com/office/drawing/2014/main" id="{60DE6B3A-6CA6-49BC-940B-5F1267D7F9DD}"/>
                  </a:ext>
                </a:extLst>
              </p:cNvPr>
              <p:cNvGrpSpPr/>
              <p:nvPr/>
            </p:nvGrpSpPr>
            <p:grpSpPr>
              <a:xfrm>
                <a:off x="3772727" y="3222908"/>
                <a:ext cx="1113024" cy="1160787"/>
                <a:chOff x="6515927" y="3100079"/>
                <a:chExt cx="1113024" cy="1160787"/>
              </a:xfrm>
            </p:grpSpPr>
            <p:sp>
              <p:nvSpPr>
                <p:cNvPr id="166" name="Google Shape;770;p25">
                  <a:extLst>
                    <a:ext uri="{FF2B5EF4-FFF2-40B4-BE49-F238E27FC236}">
                      <a16:creationId xmlns:a16="http://schemas.microsoft.com/office/drawing/2014/main" id="{217FFFC1-13FE-4D0E-BA99-A798F0A84E4C}"/>
                    </a:ext>
                  </a:extLst>
                </p:cNvPr>
                <p:cNvSpPr/>
                <p:nvPr/>
              </p:nvSpPr>
              <p:spPr>
                <a:xfrm>
                  <a:off x="6515927" y="3100079"/>
                  <a:ext cx="1112982" cy="1160787"/>
                </a:xfrm>
                <a:custGeom>
                  <a:avLst/>
                  <a:gdLst/>
                  <a:ahLst/>
                  <a:cxnLst/>
                  <a:rect l="l" t="t" r="r" b="b"/>
                  <a:pathLst>
                    <a:path w="1112982" h="1160787" extrusionOk="0">
                      <a:moveTo>
                        <a:pt x="2449" y="871396"/>
                      </a:moveTo>
                      <a:cubicBezTo>
                        <a:pt x="129036" y="511066"/>
                        <a:pt x="375067" y="206933"/>
                        <a:pt x="693011" y="6622"/>
                      </a:cubicBezTo>
                      <a:cubicBezTo>
                        <a:pt x="817598" y="-64721"/>
                        <a:pt x="1221363" y="461250"/>
                        <a:pt x="1085346" y="583742"/>
                      </a:cubicBezTo>
                      <a:cubicBezTo>
                        <a:pt x="884845" y="703090"/>
                        <a:pt x="730349" y="891780"/>
                        <a:pt x="655292" y="1116856"/>
                      </a:cubicBezTo>
                      <a:cubicBezTo>
                        <a:pt x="619859" y="1256492"/>
                        <a:pt x="-45271" y="1032750"/>
                        <a:pt x="2449" y="871396"/>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sp>
              <p:nvSpPr>
                <p:cNvPr id="167" name="Google Shape;771;p25">
                  <a:extLst>
                    <a:ext uri="{FF2B5EF4-FFF2-40B4-BE49-F238E27FC236}">
                      <a16:creationId xmlns:a16="http://schemas.microsoft.com/office/drawing/2014/main" id="{3A83AD69-F0FB-4397-8E31-88804C232894}"/>
                    </a:ext>
                  </a:extLst>
                </p:cNvPr>
                <p:cNvSpPr/>
                <p:nvPr/>
              </p:nvSpPr>
              <p:spPr>
                <a:xfrm>
                  <a:off x="6880707" y="3454744"/>
                  <a:ext cx="748244" cy="806077"/>
                </a:xfrm>
                <a:custGeom>
                  <a:avLst/>
                  <a:gdLst/>
                  <a:ahLst/>
                  <a:cxnLst/>
                  <a:rect l="l" t="t" r="r" b="b"/>
                  <a:pathLst>
                    <a:path w="748244" h="806077" extrusionOk="0">
                      <a:moveTo>
                        <a:pt x="0" y="773906"/>
                      </a:moveTo>
                      <a:cubicBezTo>
                        <a:pt x="112681" y="426434"/>
                        <a:pt x="370904" y="144494"/>
                        <a:pt x="702659" y="0"/>
                      </a:cubicBezTo>
                      <a:cubicBezTo>
                        <a:pt x="747522" y="91154"/>
                        <a:pt x="765238" y="176117"/>
                        <a:pt x="728281" y="220980"/>
                      </a:cubicBezTo>
                      <a:cubicBezTo>
                        <a:pt x="516636" y="342329"/>
                        <a:pt x="354997" y="541115"/>
                        <a:pt x="282130" y="778669"/>
                      </a:cubicBezTo>
                      <a:cubicBezTo>
                        <a:pt x="247745" y="820579"/>
                        <a:pt x="127540" y="810768"/>
                        <a:pt x="0" y="773906"/>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grpSp>
          <p:grpSp>
            <p:nvGrpSpPr>
              <p:cNvPr id="159" name="Google Shape;772;p25">
                <a:extLst>
                  <a:ext uri="{FF2B5EF4-FFF2-40B4-BE49-F238E27FC236}">
                    <a16:creationId xmlns:a16="http://schemas.microsoft.com/office/drawing/2014/main" id="{197EF249-52C0-40AE-A825-7D63ABEC8B40}"/>
                  </a:ext>
                </a:extLst>
              </p:cNvPr>
              <p:cNvGrpSpPr/>
              <p:nvPr/>
            </p:nvGrpSpPr>
            <p:grpSpPr>
              <a:xfrm>
                <a:off x="5805957" y="3222908"/>
                <a:ext cx="1113021" cy="1160787"/>
                <a:chOff x="8549157" y="3100079"/>
                <a:chExt cx="1113021" cy="1160787"/>
              </a:xfrm>
            </p:grpSpPr>
            <p:sp>
              <p:nvSpPr>
                <p:cNvPr id="164" name="Google Shape;773;p25">
                  <a:extLst>
                    <a:ext uri="{FF2B5EF4-FFF2-40B4-BE49-F238E27FC236}">
                      <a16:creationId xmlns:a16="http://schemas.microsoft.com/office/drawing/2014/main" id="{49656609-0EB8-4645-8832-F161EAFC8610}"/>
                    </a:ext>
                  </a:extLst>
                </p:cNvPr>
                <p:cNvSpPr/>
                <p:nvPr/>
              </p:nvSpPr>
              <p:spPr>
                <a:xfrm>
                  <a:off x="8549157" y="3100079"/>
                  <a:ext cx="1113021" cy="1160787"/>
                </a:xfrm>
                <a:custGeom>
                  <a:avLst/>
                  <a:gdLst/>
                  <a:ahLst/>
                  <a:cxnLst/>
                  <a:rect l="l" t="t" r="r" b="b"/>
                  <a:pathLst>
                    <a:path w="1113021" h="1160787" extrusionOk="0">
                      <a:moveTo>
                        <a:pt x="1110564" y="871396"/>
                      </a:moveTo>
                      <a:cubicBezTo>
                        <a:pt x="983976" y="511066"/>
                        <a:pt x="737946" y="206933"/>
                        <a:pt x="420001" y="6622"/>
                      </a:cubicBezTo>
                      <a:cubicBezTo>
                        <a:pt x="295414" y="-64721"/>
                        <a:pt x="-108446" y="461250"/>
                        <a:pt x="27667" y="583742"/>
                      </a:cubicBezTo>
                      <a:cubicBezTo>
                        <a:pt x="228168" y="703090"/>
                        <a:pt x="382663" y="891780"/>
                        <a:pt x="457720" y="1116856"/>
                      </a:cubicBezTo>
                      <a:cubicBezTo>
                        <a:pt x="493153" y="1256492"/>
                        <a:pt x="1158379" y="1032750"/>
                        <a:pt x="1110564" y="871396"/>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sp>
              <p:nvSpPr>
                <p:cNvPr id="165" name="Google Shape;774;p25">
                  <a:extLst>
                    <a:ext uri="{FF2B5EF4-FFF2-40B4-BE49-F238E27FC236}">
                      <a16:creationId xmlns:a16="http://schemas.microsoft.com/office/drawing/2014/main" id="{7FACF12D-7E3A-47BA-8625-3B869BB1BA01}"/>
                    </a:ext>
                  </a:extLst>
                </p:cNvPr>
                <p:cNvSpPr/>
                <p:nvPr/>
              </p:nvSpPr>
              <p:spPr>
                <a:xfrm>
                  <a:off x="8549240" y="3454744"/>
                  <a:ext cx="748245" cy="806077"/>
                </a:xfrm>
                <a:custGeom>
                  <a:avLst/>
                  <a:gdLst/>
                  <a:ahLst/>
                  <a:cxnLst/>
                  <a:rect l="l" t="t" r="r" b="b"/>
                  <a:pathLst>
                    <a:path w="748245" h="806077" extrusionOk="0">
                      <a:moveTo>
                        <a:pt x="748245" y="773906"/>
                      </a:moveTo>
                      <a:cubicBezTo>
                        <a:pt x="635564" y="426434"/>
                        <a:pt x="377342" y="144494"/>
                        <a:pt x="45586" y="0"/>
                      </a:cubicBezTo>
                      <a:cubicBezTo>
                        <a:pt x="723" y="91154"/>
                        <a:pt x="-16994" y="176117"/>
                        <a:pt x="19963" y="220980"/>
                      </a:cubicBezTo>
                      <a:cubicBezTo>
                        <a:pt x="231609" y="342329"/>
                        <a:pt x="393248" y="541115"/>
                        <a:pt x="466114" y="778669"/>
                      </a:cubicBezTo>
                      <a:cubicBezTo>
                        <a:pt x="500500" y="820579"/>
                        <a:pt x="620610" y="810768"/>
                        <a:pt x="748245" y="773906"/>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grpSp>
          <p:sp>
            <p:nvSpPr>
              <p:cNvPr id="160" name="Google Shape;775;p25">
                <a:extLst>
                  <a:ext uri="{FF2B5EF4-FFF2-40B4-BE49-F238E27FC236}">
                    <a16:creationId xmlns:a16="http://schemas.microsoft.com/office/drawing/2014/main" id="{9046E1DB-081B-48A0-B9B5-489389509264}"/>
                  </a:ext>
                </a:extLst>
              </p:cNvPr>
              <p:cNvSpPr/>
              <p:nvPr/>
            </p:nvSpPr>
            <p:spPr>
              <a:xfrm>
                <a:off x="3772727" y="4905386"/>
                <a:ext cx="1112982" cy="1160737"/>
              </a:xfrm>
              <a:custGeom>
                <a:avLst/>
                <a:gdLst/>
                <a:ahLst/>
                <a:cxnLst/>
                <a:rect l="l" t="t" r="r" b="b"/>
                <a:pathLst>
                  <a:path w="1112982" h="1160737" extrusionOk="0">
                    <a:moveTo>
                      <a:pt x="2449" y="289341"/>
                    </a:moveTo>
                    <a:cubicBezTo>
                      <a:pt x="129036" y="649672"/>
                      <a:pt x="375067" y="953806"/>
                      <a:pt x="693011" y="1154116"/>
                    </a:cubicBezTo>
                    <a:cubicBezTo>
                      <a:pt x="817598" y="1225458"/>
                      <a:pt x="1221363" y="699488"/>
                      <a:pt x="1085346" y="576997"/>
                    </a:cubicBezTo>
                    <a:cubicBezTo>
                      <a:pt x="884845" y="457648"/>
                      <a:pt x="730349" y="268958"/>
                      <a:pt x="655292" y="43882"/>
                    </a:cubicBezTo>
                    <a:cubicBezTo>
                      <a:pt x="619859" y="-95659"/>
                      <a:pt x="-45271" y="128083"/>
                      <a:pt x="2449" y="289341"/>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sp>
            <p:nvSpPr>
              <p:cNvPr id="161" name="Google Shape;776;p25">
                <a:extLst>
                  <a:ext uri="{FF2B5EF4-FFF2-40B4-BE49-F238E27FC236}">
                    <a16:creationId xmlns:a16="http://schemas.microsoft.com/office/drawing/2014/main" id="{A66B809A-8225-4F24-9591-EE5E4EA8CB8F}"/>
                  </a:ext>
                </a:extLst>
              </p:cNvPr>
              <p:cNvSpPr/>
              <p:nvPr/>
            </p:nvSpPr>
            <p:spPr>
              <a:xfrm>
                <a:off x="4092454" y="4905561"/>
                <a:ext cx="793337" cy="958869"/>
              </a:xfrm>
              <a:custGeom>
                <a:avLst/>
                <a:gdLst/>
                <a:ahLst/>
                <a:cxnLst/>
                <a:rect l="l" t="t" r="r" b="b"/>
                <a:pathLst>
                  <a:path w="793337" h="958869" extrusionOk="0">
                    <a:moveTo>
                      <a:pt x="651891" y="958870"/>
                    </a:moveTo>
                    <a:cubicBezTo>
                      <a:pt x="759619" y="816947"/>
                      <a:pt x="837152" y="641306"/>
                      <a:pt x="765715" y="576917"/>
                    </a:cubicBezTo>
                    <a:cubicBezTo>
                      <a:pt x="654653" y="510814"/>
                      <a:pt x="557689" y="423374"/>
                      <a:pt x="480536" y="320314"/>
                    </a:cubicBezTo>
                    <a:cubicBezTo>
                      <a:pt x="415766" y="234589"/>
                      <a:pt x="364903" y="137720"/>
                      <a:pt x="331184" y="33230"/>
                    </a:cubicBezTo>
                    <a:cubicBezTo>
                      <a:pt x="300038" y="-20776"/>
                      <a:pt x="148876" y="-3536"/>
                      <a:pt x="0" y="46184"/>
                    </a:cubicBezTo>
                    <a:cubicBezTo>
                      <a:pt x="64865" y="441281"/>
                      <a:pt x="311753" y="775323"/>
                      <a:pt x="651891" y="958870"/>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sp>
            <p:nvSpPr>
              <p:cNvPr id="162" name="Google Shape;777;p25">
                <a:extLst>
                  <a:ext uri="{FF2B5EF4-FFF2-40B4-BE49-F238E27FC236}">
                    <a16:creationId xmlns:a16="http://schemas.microsoft.com/office/drawing/2014/main" id="{A539FFD4-1A71-485C-9AF6-4FCAE12B5074}"/>
                  </a:ext>
                </a:extLst>
              </p:cNvPr>
              <p:cNvSpPr/>
              <p:nvPr/>
            </p:nvSpPr>
            <p:spPr>
              <a:xfrm>
                <a:off x="5805957" y="4905386"/>
                <a:ext cx="1113021" cy="1160737"/>
              </a:xfrm>
              <a:custGeom>
                <a:avLst/>
                <a:gdLst/>
                <a:ahLst/>
                <a:cxnLst/>
                <a:rect l="l" t="t" r="r" b="b"/>
                <a:pathLst>
                  <a:path w="1113021" h="1160737" extrusionOk="0">
                    <a:moveTo>
                      <a:pt x="1110564" y="289341"/>
                    </a:moveTo>
                    <a:cubicBezTo>
                      <a:pt x="983976" y="649672"/>
                      <a:pt x="737946" y="953806"/>
                      <a:pt x="420001" y="1154116"/>
                    </a:cubicBezTo>
                    <a:cubicBezTo>
                      <a:pt x="295414" y="1225458"/>
                      <a:pt x="-108446" y="699488"/>
                      <a:pt x="27667" y="576997"/>
                    </a:cubicBezTo>
                    <a:cubicBezTo>
                      <a:pt x="228168" y="457648"/>
                      <a:pt x="382663" y="268958"/>
                      <a:pt x="457720" y="43882"/>
                    </a:cubicBezTo>
                    <a:cubicBezTo>
                      <a:pt x="493153" y="-95659"/>
                      <a:pt x="1158379" y="128083"/>
                      <a:pt x="1110564" y="289341"/>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sp>
            <p:nvSpPr>
              <p:cNvPr id="163" name="Google Shape;778;p25">
                <a:extLst>
                  <a:ext uri="{FF2B5EF4-FFF2-40B4-BE49-F238E27FC236}">
                    <a16:creationId xmlns:a16="http://schemas.microsoft.com/office/drawing/2014/main" id="{640A4AF2-6DF9-47B4-ADD0-592932553B51}"/>
                  </a:ext>
                </a:extLst>
              </p:cNvPr>
              <p:cNvSpPr/>
              <p:nvPr/>
            </p:nvSpPr>
            <p:spPr>
              <a:xfrm>
                <a:off x="5806014" y="4905425"/>
                <a:ext cx="796658" cy="960243"/>
              </a:xfrm>
              <a:custGeom>
                <a:avLst/>
                <a:gdLst/>
                <a:ahLst/>
                <a:cxnLst/>
                <a:rect l="l" t="t" r="r" b="b"/>
                <a:pathLst>
                  <a:path w="796658" h="960243" extrusionOk="0">
                    <a:moveTo>
                      <a:pt x="796658" y="47273"/>
                    </a:moveTo>
                    <a:cubicBezTo>
                      <a:pt x="731412" y="443036"/>
                      <a:pt x="483572" y="777173"/>
                      <a:pt x="142481" y="960244"/>
                    </a:cubicBezTo>
                    <a:cubicBezTo>
                      <a:pt x="34182" y="818036"/>
                      <a:pt x="-44018" y="641537"/>
                      <a:pt x="27610" y="576958"/>
                    </a:cubicBezTo>
                    <a:cubicBezTo>
                      <a:pt x="50660" y="563242"/>
                      <a:pt x="73044" y="548573"/>
                      <a:pt x="94856" y="533143"/>
                    </a:cubicBezTo>
                    <a:cubicBezTo>
                      <a:pt x="270116" y="411318"/>
                      <a:pt x="403371" y="233201"/>
                      <a:pt x="468332" y="24984"/>
                    </a:cubicBezTo>
                    <a:cubicBezTo>
                      <a:pt x="510146" y="-19117"/>
                      <a:pt x="654831" y="-543"/>
                      <a:pt x="796658" y="47273"/>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grpSp>
      </p:grpSp>
      <p:grpSp>
        <p:nvGrpSpPr>
          <p:cNvPr id="168" name="Group 167">
            <a:extLst>
              <a:ext uri="{FF2B5EF4-FFF2-40B4-BE49-F238E27FC236}">
                <a16:creationId xmlns:a16="http://schemas.microsoft.com/office/drawing/2014/main" id="{1610AF47-4B6B-4AB2-BBFC-F9277D2E8594}"/>
              </a:ext>
            </a:extLst>
          </p:cNvPr>
          <p:cNvGrpSpPr/>
          <p:nvPr/>
        </p:nvGrpSpPr>
        <p:grpSpPr>
          <a:xfrm>
            <a:off x="2500562" y="5391900"/>
            <a:ext cx="6937953" cy="1312012"/>
            <a:chOff x="2500562" y="5157035"/>
            <a:chExt cx="6937953" cy="1605680"/>
          </a:xfrm>
        </p:grpSpPr>
        <p:sp>
          <p:nvSpPr>
            <p:cNvPr id="169" name="Rounded Rectangle 21">
              <a:extLst>
                <a:ext uri="{FF2B5EF4-FFF2-40B4-BE49-F238E27FC236}">
                  <a16:creationId xmlns:a16="http://schemas.microsoft.com/office/drawing/2014/main" id="{D3E8BF2D-073E-4919-9602-501B70304FEE}"/>
                </a:ext>
              </a:extLst>
            </p:cNvPr>
            <p:cNvSpPr/>
            <p:nvPr/>
          </p:nvSpPr>
          <p:spPr>
            <a:xfrm>
              <a:off x="2978248" y="5241663"/>
              <a:ext cx="6460267" cy="1521052"/>
            </a:xfrm>
            <a:prstGeom prst="roundRect">
              <a:avLst/>
            </a:prstGeom>
            <a:gradFill flip="none" rotWithShape="1">
              <a:gsLst>
                <a:gs pos="0">
                  <a:srgbClr val="00FFFF">
                    <a:tint val="66000"/>
                    <a:satMod val="160000"/>
                    <a:alpha val="67000"/>
                  </a:srgbClr>
                </a:gs>
                <a:gs pos="60000">
                  <a:srgbClr val="00FFFF">
                    <a:tint val="44500"/>
                    <a:satMod val="160000"/>
                  </a:srgbClr>
                </a:gs>
                <a:gs pos="100000">
                  <a:srgbClr val="00FFFF">
                    <a:tint val="23500"/>
                    <a:satMod val="160000"/>
                  </a:srgbClr>
                </a:gs>
              </a:gsLst>
              <a:lin ang="10800000" scaled="1"/>
              <a:tileRect/>
            </a:gradFill>
            <a:ln w="57150"/>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Clr>
                  <a:srgbClr val="000000"/>
                </a:buClr>
                <a:defRPr/>
              </a:pPr>
              <a:r>
                <a:rPr lang="en-US" sz="3600" b="1">
                  <a:solidFill>
                    <a:srgbClr val="002060"/>
                  </a:solidFill>
                  <a:latin typeface="Cambria" panose="02040503050406030204" pitchFamily="18" charset="0"/>
                  <a:ea typeface="Cambria" panose="02040503050406030204" pitchFamily="18" charset="0"/>
                </a:rPr>
                <a:t>UNESCO công nhận là di sản văn hóa phi vật thể</a:t>
              </a:r>
              <a:endParaRPr kumimoji="0" lang="en-US" sz="66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sym typeface="Arial"/>
              </a:endParaRPr>
            </a:p>
          </p:txBody>
        </p:sp>
        <p:grpSp>
          <p:nvGrpSpPr>
            <p:cNvPr id="170" name="Google Shape;766;p25">
              <a:extLst>
                <a:ext uri="{FF2B5EF4-FFF2-40B4-BE49-F238E27FC236}">
                  <a16:creationId xmlns:a16="http://schemas.microsoft.com/office/drawing/2014/main" id="{4F40CD26-F5CD-40DC-9147-D2C42D110870}"/>
                </a:ext>
              </a:extLst>
            </p:cNvPr>
            <p:cNvGrpSpPr/>
            <p:nvPr/>
          </p:nvGrpSpPr>
          <p:grpSpPr>
            <a:xfrm>
              <a:off x="2500562" y="5157035"/>
              <a:ext cx="809298" cy="903888"/>
              <a:chOff x="3688121" y="2981594"/>
              <a:chExt cx="3319085" cy="3319078"/>
            </a:xfrm>
          </p:grpSpPr>
          <p:sp>
            <p:nvSpPr>
              <p:cNvPr id="171" name="Google Shape;767;p25">
                <a:extLst>
                  <a:ext uri="{FF2B5EF4-FFF2-40B4-BE49-F238E27FC236}">
                    <a16:creationId xmlns:a16="http://schemas.microsoft.com/office/drawing/2014/main" id="{A3F40ACD-7E61-4341-91B0-940C94500720}"/>
                  </a:ext>
                </a:extLst>
              </p:cNvPr>
              <p:cNvSpPr/>
              <p:nvPr/>
            </p:nvSpPr>
            <p:spPr>
              <a:xfrm>
                <a:off x="3688121" y="2981594"/>
                <a:ext cx="3319085" cy="3319078"/>
              </a:xfrm>
              <a:custGeom>
                <a:avLst/>
                <a:gdLst/>
                <a:ahLst/>
                <a:cxnLst/>
                <a:rect l="l" t="t" r="r" b="b"/>
                <a:pathLst>
                  <a:path w="3319081" h="3319081" extrusionOk="0">
                    <a:moveTo>
                      <a:pt x="1659541" y="0"/>
                    </a:moveTo>
                    <a:cubicBezTo>
                      <a:pt x="2576036" y="0"/>
                      <a:pt x="3319082" y="742950"/>
                      <a:pt x="3319082" y="1659541"/>
                    </a:cubicBezTo>
                    <a:cubicBezTo>
                      <a:pt x="3319082" y="2576132"/>
                      <a:pt x="2576132" y="3319082"/>
                      <a:pt x="1659541" y="3319082"/>
                    </a:cubicBezTo>
                    <a:cubicBezTo>
                      <a:pt x="742950" y="3319082"/>
                      <a:pt x="0" y="2576036"/>
                      <a:pt x="0" y="1659541"/>
                    </a:cubicBezTo>
                    <a:cubicBezTo>
                      <a:pt x="0" y="743045"/>
                      <a:pt x="742950" y="0"/>
                      <a:pt x="1659541" y="0"/>
                    </a:cubicBezTo>
                    <a:lnTo>
                      <a:pt x="1659541" y="0"/>
                    </a:lnTo>
                    <a:close/>
                    <a:moveTo>
                      <a:pt x="1659541" y="689038"/>
                    </a:moveTo>
                    <a:cubicBezTo>
                      <a:pt x="1123569" y="689038"/>
                      <a:pt x="689039" y="1123569"/>
                      <a:pt x="689039" y="1659541"/>
                    </a:cubicBezTo>
                    <a:cubicBezTo>
                      <a:pt x="689039" y="2195513"/>
                      <a:pt x="1123569" y="2630043"/>
                      <a:pt x="1659541" y="2630043"/>
                    </a:cubicBezTo>
                    <a:cubicBezTo>
                      <a:pt x="2195513" y="2630043"/>
                      <a:pt x="2630043" y="2195513"/>
                      <a:pt x="2630043" y="1659541"/>
                    </a:cubicBezTo>
                    <a:cubicBezTo>
                      <a:pt x="2630043" y="1123569"/>
                      <a:pt x="2195513" y="689038"/>
                      <a:pt x="1659541" y="689038"/>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sp>
            <p:nvSpPr>
              <p:cNvPr id="172" name="Google Shape;768;p25">
                <a:extLst>
                  <a:ext uri="{FF2B5EF4-FFF2-40B4-BE49-F238E27FC236}">
                    <a16:creationId xmlns:a16="http://schemas.microsoft.com/office/drawing/2014/main" id="{56157E3C-203E-46FA-BD8D-F3DB2644F55C}"/>
                  </a:ext>
                </a:extLst>
              </p:cNvPr>
              <p:cNvSpPr/>
              <p:nvPr/>
            </p:nvSpPr>
            <p:spPr>
              <a:xfrm>
                <a:off x="4075598" y="3472226"/>
                <a:ext cx="2544128" cy="2544129"/>
              </a:xfrm>
              <a:custGeom>
                <a:avLst/>
                <a:gdLst/>
                <a:ahLst/>
                <a:cxnLst/>
                <a:rect l="l" t="t" r="r" b="b"/>
                <a:pathLst>
                  <a:path w="2544127" h="2544127" extrusionOk="0">
                    <a:moveTo>
                      <a:pt x="1272064" y="0"/>
                    </a:moveTo>
                    <a:cubicBezTo>
                      <a:pt x="1974628" y="0"/>
                      <a:pt x="2544128" y="569500"/>
                      <a:pt x="2544128" y="1272064"/>
                    </a:cubicBezTo>
                    <a:cubicBezTo>
                      <a:pt x="2544128" y="1974628"/>
                      <a:pt x="1974628" y="2544128"/>
                      <a:pt x="1272064" y="2544128"/>
                    </a:cubicBezTo>
                    <a:cubicBezTo>
                      <a:pt x="569500" y="2544128"/>
                      <a:pt x="0" y="1974628"/>
                      <a:pt x="0" y="1272064"/>
                    </a:cubicBezTo>
                    <a:cubicBezTo>
                      <a:pt x="0" y="569500"/>
                      <a:pt x="569500" y="0"/>
                      <a:pt x="1272064" y="0"/>
                    </a:cubicBezTo>
                    <a:lnTo>
                      <a:pt x="1272064" y="0"/>
                    </a:lnTo>
                    <a:close/>
                    <a:moveTo>
                      <a:pt x="1272064" y="198406"/>
                    </a:moveTo>
                    <a:cubicBezTo>
                      <a:pt x="736092" y="198406"/>
                      <a:pt x="301562" y="632936"/>
                      <a:pt x="301562" y="1168908"/>
                    </a:cubicBezTo>
                    <a:cubicBezTo>
                      <a:pt x="301562" y="1704880"/>
                      <a:pt x="736092" y="2139410"/>
                      <a:pt x="1272064" y="2139410"/>
                    </a:cubicBezTo>
                    <a:cubicBezTo>
                      <a:pt x="1808036" y="2139410"/>
                      <a:pt x="2242566" y="1704880"/>
                      <a:pt x="2242566" y="1168908"/>
                    </a:cubicBezTo>
                    <a:cubicBezTo>
                      <a:pt x="2242566" y="632936"/>
                      <a:pt x="1808036" y="198406"/>
                      <a:pt x="1272064" y="198406"/>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grpSp>
            <p:nvGrpSpPr>
              <p:cNvPr id="173" name="Google Shape;769;p25">
                <a:extLst>
                  <a:ext uri="{FF2B5EF4-FFF2-40B4-BE49-F238E27FC236}">
                    <a16:creationId xmlns:a16="http://schemas.microsoft.com/office/drawing/2014/main" id="{8CEE6670-FFBC-4DAE-B550-E70D12F130BF}"/>
                  </a:ext>
                </a:extLst>
              </p:cNvPr>
              <p:cNvGrpSpPr/>
              <p:nvPr/>
            </p:nvGrpSpPr>
            <p:grpSpPr>
              <a:xfrm>
                <a:off x="3772727" y="3222908"/>
                <a:ext cx="1113024" cy="1160787"/>
                <a:chOff x="6515927" y="3100079"/>
                <a:chExt cx="1113024" cy="1160787"/>
              </a:xfrm>
            </p:grpSpPr>
            <p:sp>
              <p:nvSpPr>
                <p:cNvPr id="181" name="Google Shape;770;p25">
                  <a:extLst>
                    <a:ext uri="{FF2B5EF4-FFF2-40B4-BE49-F238E27FC236}">
                      <a16:creationId xmlns:a16="http://schemas.microsoft.com/office/drawing/2014/main" id="{F29CE317-6945-4803-A561-07F51DCA38E6}"/>
                    </a:ext>
                  </a:extLst>
                </p:cNvPr>
                <p:cNvSpPr/>
                <p:nvPr/>
              </p:nvSpPr>
              <p:spPr>
                <a:xfrm>
                  <a:off x="6515927" y="3100079"/>
                  <a:ext cx="1112982" cy="1160787"/>
                </a:xfrm>
                <a:custGeom>
                  <a:avLst/>
                  <a:gdLst/>
                  <a:ahLst/>
                  <a:cxnLst/>
                  <a:rect l="l" t="t" r="r" b="b"/>
                  <a:pathLst>
                    <a:path w="1112982" h="1160787" extrusionOk="0">
                      <a:moveTo>
                        <a:pt x="2449" y="871396"/>
                      </a:moveTo>
                      <a:cubicBezTo>
                        <a:pt x="129036" y="511066"/>
                        <a:pt x="375067" y="206933"/>
                        <a:pt x="693011" y="6622"/>
                      </a:cubicBezTo>
                      <a:cubicBezTo>
                        <a:pt x="817598" y="-64721"/>
                        <a:pt x="1221363" y="461250"/>
                        <a:pt x="1085346" y="583742"/>
                      </a:cubicBezTo>
                      <a:cubicBezTo>
                        <a:pt x="884845" y="703090"/>
                        <a:pt x="730349" y="891780"/>
                        <a:pt x="655292" y="1116856"/>
                      </a:cubicBezTo>
                      <a:cubicBezTo>
                        <a:pt x="619859" y="1256492"/>
                        <a:pt x="-45271" y="1032750"/>
                        <a:pt x="2449" y="871396"/>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sp>
              <p:nvSpPr>
                <p:cNvPr id="182" name="Google Shape;771;p25">
                  <a:extLst>
                    <a:ext uri="{FF2B5EF4-FFF2-40B4-BE49-F238E27FC236}">
                      <a16:creationId xmlns:a16="http://schemas.microsoft.com/office/drawing/2014/main" id="{8C8F4851-9AF0-4441-B80D-51652512998B}"/>
                    </a:ext>
                  </a:extLst>
                </p:cNvPr>
                <p:cNvSpPr/>
                <p:nvPr/>
              </p:nvSpPr>
              <p:spPr>
                <a:xfrm>
                  <a:off x="6880707" y="3454744"/>
                  <a:ext cx="748244" cy="806077"/>
                </a:xfrm>
                <a:custGeom>
                  <a:avLst/>
                  <a:gdLst/>
                  <a:ahLst/>
                  <a:cxnLst/>
                  <a:rect l="l" t="t" r="r" b="b"/>
                  <a:pathLst>
                    <a:path w="748244" h="806077" extrusionOk="0">
                      <a:moveTo>
                        <a:pt x="0" y="773906"/>
                      </a:moveTo>
                      <a:cubicBezTo>
                        <a:pt x="112681" y="426434"/>
                        <a:pt x="370904" y="144494"/>
                        <a:pt x="702659" y="0"/>
                      </a:cubicBezTo>
                      <a:cubicBezTo>
                        <a:pt x="747522" y="91154"/>
                        <a:pt x="765238" y="176117"/>
                        <a:pt x="728281" y="220980"/>
                      </a:cubicBezTo>
                      <a:cubicBezTo>
                        <a:pt x="516636" y="342329"/>
                        <a:pt x="354997" y="541115"/>
                        <a:pt x="282130" y="778669"/>
                      </a:cubicBezTo>
                      <a:cubicBezTo>
                        <a:pt x="247745" y="820579"/>
                        <a:pt x="127540" y="810768"/>
                        <a:pt x="0" y="773906"/>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grpSp>
          <p:grpSp>
            <p:nvGrpSpPr>
              <p:cNvPr id="174" name="Google Shape;772;p25">
                <a:extLst>
                  <a:ext uri="{FF2B5EF4-FFF2-40B4-BE49-F238E27FC236}">
                    <a16:creationId xmlns:a16="http://schemas.microsoft.com/office/drawing/2014/main" id="{636F09C4-3A87-4FD6-8046-F9A472208732}"/>
                  </a:ext>
                </a:extLst>
              </p:cNvPr>
              <p:cNvGrpSpPr/>
              <p:nvPr/>
            </p:nvGrpSpPr>
            <p:grpSpPr>
              <a:xfrm>
                <a:off x="5805957" y="3222908"/>
                <a:ext cx="1113021" cy="1160787"/>
                <a:chOff x="8549157" y="3100079"/>
                <a:chExt cx="1113021" cy="1160787"/>
              </a:xfrm>
            </p:grpSpPr>
            <p:sp>
              <p:nvSpPr>
                <p:cNvPr id="179" name="Google Shape;773;p25">
                  <a:extLst>
                    <a:ext uri="{FF2B5EF4-FFF2-40B4-BE49-F238E27FC236}">
                      <a16:creationId xmlns:a16="http://schemas.microsoft.com/office/drawing/2014/main" id="{D568404B-90AD-42A7-8DBB-26126DA430E4}"/>
                    </a:ext>
                  </a:extLst>
                </p:cNvPr>
                <p:cNvSpPr/>
                <p:nvPr/>
              </p:nvSpPr>
              <p:spPr>
                <a:xfrm>
                  <a:off x="8549157" y="3100079"/>
                  <a:ext cx="1113021" cy="1160787"/>
                </a:xfrm>
                <a:custGeom>
                  <a:avLst/>
                  <a:gdLst/>
                  <a:ahLst/>
                  <a:cxnLst/>
                  <a:rect l="l" t="t" r="r" b="b"/>
                  <a:pathLst>
                    <a:path w="1113021" h="1160787" extrusionOk="0">
                      <a:moveTo>
                        <a:pt x="1110564" y="871396"/>
                      </a:moveTo>
                      <a:cubicBezTo>
                        <a:pt x="983976" y="511066"/>
                        <a:pt x="737946" y="206933"/>
                        <a:pt x="420001" y="6622"/>
                      </a:cubicBezTo>
                      <a:cubicBezTo>
                        <a:pt x="295414" y="-64721"/>
                        <a:pt x="-108446" y="461250"/>
                        <a:pt x="27667" y="583742"/>
                      </a:cubicBezTo>
                      <a:cubicBezTo>
                        <a:pt x="228168" y="703090"/>
                        <a:pt x="382663" y="891780"/>
                        <a:pt x="457720" y="1116856"/>
                      </a:cubicBezTo>
                      <a:cubicBezTo>
                        <a:pt x="493153" y="1256492"/>
                        <a:pt x="1158379" y="1032750"/>
                        <a:pt x="1110564" y="871396"/>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sp>
              <p:nvSpPr>
                <p:cNvPr id="180" name="Google Shape;774;p25">
                  <a:extLst>
                    <a:ext uri="{FF2B5EF4-FFF2-40B4-BE49-F238E27FC236}">
                      <a16:creationId xmlns:a16="http://schemas.microsoft.com/office/drawing/2014/main" id="{EF2DEB06-C05B-48DB-8A68-12EDF5C50BD2}"/>
                    </a:ext>
                  </a:extLst>
                </p:cNvPr>
                <p:cNvSpPr/>
                <p:nvPr/>
              </p:nvSpPr>
              <p:spPr>
                <a:xfrm>
                  <a:off x="8549240" y="3454744"/>
                  <a:ext cx="748245" cy="806077"/>
                </a:xfrm>
                <a:custGeom>
                  <a:avLst/>
                  <a:gdLst/>
                  <a:ahLst/>
                  <a:cxnLst/>
                  <a:rect l="l" t="t" r="r" b="b"/>
                  <a:pathLst>
                    <a:path w="748245" h="806077" extrusionOk="0">
                      <a:moveTo>
                        <a:pt x="748245" y="773906"/>
                      </a:moveTo>
                      <a:cubicBezTo>
                        <a:pt x="635564" y="426434"/>
                        <a:pt x="377342" y="144494"/>
                        <a:pt x="45586" y="0"/>
                      </a:cubicBezTo>
                      <a:cubicBezTo>
                        <a:pt x="723" y="91154"/>
                        <a:pt x="-16994" y="176117"/>
                        <a:pt x="19963" y="220980"/>
                      </a:cubicBezTo>
                      <a:cubicBezTo>
                        <a:pt x="231609" y="342329"/>
                        <a:pt x="393248" y="541115"/>
                        <a:pt x="466114" y="778669"/>
                      </a:cubicBezTo>
                      <a:cubicBezTo>
                        <a:pt x="500500" y="820579"/>
                        <a:pt x="620610" y="810768"/>
                        <a:pt x="748245" y="773906"/>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grpSp>
          <p:sp>
            <p:nvSpPr>
              <p:cNvPr id="175" name="Google Shape;775;p25">
                <a:extLst>
                  <a:ext uri="{FF2B5EF4-FFF2-40B4-BE49-F238E27FC236}">
                    <a16:creationId xmlns:a16="http://schemas.microsoft.com/office/drawing/2014/main" id="{2D484B08-18D9-4127-A976-5B01C8EF230E}"/>
                  </a:ext>
                </a:extLst>
              </p:cNvPr>
              <p:cNvSpPr/>
              <p:nvPr/>
            </p:nvSpPr>
            <p:spPr>
              <a:xfrm>
                <a:off x="3772727" y="4905386"/>
                <a:ext cx="1112982" cy="1160737"/>
              </a:xfrm>
              <a:custGeom>
                <a:avLst/>
                <a:gdLst/>
                <a:ahLst/>
                <a:cxnLst/>
                <a:rect l="l" t="t" r="r" b="b"/>
                <a:pathLst>
                  <a:path w="1112982" h="1160737" extrusionOk="0">
                    <a:moveTo>
                      <a:pt x="2449" y="289341"/>
                    </a:moveTo>
                    <a:cubicBezTo>
                      <a:pt x="129036" y="649672"/>
                      <a:pt x="375067" y="953806"/>
                      <a:pt x="693011" y="1154116"/>
                    </a:cubicBezTo>
                    <a:cubicBezTo>
                      <a:pt x="817598" y="1225458"/>
                      <a:pt x="1221363" y="699488"/>
                      <a:pt x="1085346" y="576997"/>
                    </a:cubicBezTo>
                    <a:cubicBezTo>
                      <a:pt x="884845" y="457648"/>
                      <a:pt x="730349" y="268958"/>
                      <a:pt x="655292" y="43882"/>
                    </a:cubicBezTo>
                    <a:cubicBezTo>
                      <a:pt x="619859" y="-95659"/>
                      <a:pt x="-45271" y="128083"/>
                      <a:pt x="2449" y="289341"/>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sp>
            <p:nvSpPr>
              <p:cNvPr id="176" name="Google Shape;776;p25">
                <a:extLst>
                  <a:ext uri="{FF2B5EF4-FFF2-40B4-BE49-F238E27FC236}">
                    <a16:creationId xmlns:a16="http://schemas.microsoft.com/office/drawing/2014/main" id="{0A0BB110-D665-4480-B4A5-C3E9B22E86E2}"/>
                  </a:ext>
                </a:extLst>
              </p:cNvPr>
              <p:cNvSpPr/>
              <p:nvPr/>
            </p:nvSpPr>
            <p:spPr>
              <a:xfrm>
                <a:off x="4092453" y="4905561"/>
                <a:ext cx="793338" cy="958869"/>
              </a:xfrm>
              <a:custGeom>
                <a:avLst/>
                <a:gdLst/>
                <a:ahLst/>
                <a:cxnLst/>
                <a:rect l="l" t="t" r="r" b="b"/>
                <a:pathLst>
                  <a:path w="793337" h="958869" extrusionOk="0">
                    <a:moveTo>
                      <a:pt x="651891" y="958870"/>
                    </a:moveTo>
                    <a:cubicBezTo>
                      <a:pt x="759619" y="816947"/>
                      <a:pt x="837152" y="641306"/>
                      <a:pt x="765715" y="576917"/>
                    </a:cubicBezTo>
                    <a:cubicBezTo>
                      <a:pt x="654653" y="510814"/>
                      <a:pt x="557689" y="423374"/>
                      <a:pt x="480536" y="320314"/>
                    </a:cubicBezTo>
                    <a:cubicBezTo>
                      <a:pt x="415766" y="234589"/>
                      <a:pt x="364903" y="137720"/>
                      <a:pt x="331184" y="33230"/>
                    </a:cubicBezTo>
                    <a:cubicBezTo>
                      <a:pt x="300038" y="-20776"/>
                      <a:pt x="148876" y="-3536"/>
                      <a:pt x="0" y="46184"/>
                    </a:cubicBezTo>
                    <a:cubicBezTo>
                      <a:pt x="64865" y="441281"/>
                      <a:pt x="311753" y="775323"/>
                      <a:pt x="651891" y="958870"/>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sp>
            <p:nvSpPr>
              <p:cNvPr id="177" name="Google Shape;777;p25">
                <a:extLst>
                  <a:ext uri="{FF2B5EF4-FFF2-40B4-BE49-F238E27FC236}">
                    <a16:creationId xmlns:a16="http://schemas.microsoft.com/office/drawing/2014/main" id="{28DBD94C-5AE0-4371-8C73-C6D9157D0C10}"/>
                  </a:ext>
                </a:extLst>
              </p:cNvPr>
              <p:cNvSpPr/>
              <p:nvPr/>
            </p:nvSpPr>
            <p:spPr>
              <a:xfrm>
                <a:off x="5805957" y="4905386"/>
                <a:ext cx="1113021" cy="1160737"/>
              </a:xfrm>
              <a:custGeom>
                <a:avLst/>
                <a:gdLst/>
                <a:ahLst/>
                <a:cxnLst/>
                <a:rect l="l" t="t" r="r" b="b"/>
                <a:pathLst>
                  <a:path w="1113021" h="1160737" extrusionOk="0">
                    <a:moveTo>
                      <a:pt x="1110564" y="289341"/>
                    </a:moveTo>
                    <a:cubicBezTo>
                      <a:pt x="983976" y="649672"/>
                      <a:pt x="737946" y="953806"/>
                      <a:pt x="420001" y="1154116"/>
                    </a:cubicBezTo>
                    <a:cubicBezTo>
                      <a:pt x="295414" y="1225458"/>
                      <a:pt x="-108446" y="699488"/>
                      <a:pt x="27667" y="576997"/>
                    </a:cubicBezTo>
                    <a:cubicBezTo>
                      <a:pt x="228168" y="457648"/>
                      <a:pt x="382663" y="268958"/>
                      <a:pt x="457720" y="43882"/>
                    </a:cubicBezTo>
                    <a:cubicBezTo>
                      <a:pt x="493153" y="-95659"/>
                      <a:pt x="1158379" y="128083"/>
                      <a:pt x="1110564" y="289341"/>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sp>
            <p:nvSpPr>
              <p:cNvPr id="178" name="Google Shape;778;p25">
                <a:extLst>
                  <a:ext uri="{FF2B5EF4-FFF2-40B4-BE49-F238E27FC236}">
                    <a16:creationId xmlns:a16="http://schemas.microsoft.com/office/drawing/2014/main" id="{BAE90B4F-9D87-43EF-AD19-0E26AF558521}"/>
                  </a:ext>
                </a:extLst>
              </p:cNvPr>
              <p:cNvSpPr/>
              <p:nvPr/>
            </p:nvSpPr>
            <p:spPr>
              <a:xfrm>
                <a:off x="5806014" y="4905425"/>
                <a:ext cx="796658" cy="960243"/>
              </a:xfrm>
              <a:custGeom>
                <a:avLst/>
                <a:gdLst/>
                <a:ahLst/>
                <a:cxnLst/>
                <a:rect l="l" t="t" r="r" b="b"/>
                <a:pathLst>
                  <a:path w="796658" h="960243" extrusionOk="0">
                    <a:moveTo>
                      <a:pt x="796658" y="47273"/>
                    </a:moveTo>
                    <a:cubicBezTo>
                      <a:pt x="731412" y="443036"/>
                      <a:pt x="483572" y="777173"/>
                      <a:pt x="142481" y="960244"/>
                    </a:cubicBezTo>
                    <a:cubicBezTo>
                      <a:pt x="34182" y="818036"/>
                      <a:pt x="-44018" y="641537"/>
                      <a:pt x="27610" y="576958"/>
                    </a:cubicBezTo>
                    <a:cubicBezTo>
                      <a:pt x="50660" y="563242"/>
                      <a:pt x="73044" y="548573"/>
                      <a:pt x="94856" y="533143"/>
                    </a:cubicBezTo>
                    <a:cubicBezTo>
                      <a:pt x="270116" y="411318"/>
                      <a:pt x="403371" y="233201"/>
                      <a:pt x="468332" y="24984"/>
                    </a:cubicBezTo>
                    <a:cubicBezTo>
                      <a:pt x="510146" y="-19117"/>
                      <a:pt x="654831" y="-543"/>
                      <a:pt x="796658" y="47273"/>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grpSp>
      </p:grpSp>
      <p:pic>
        <p:nvPicPr>
          <p:cNvPr id="183" name="Picture 182">
            <a:extLst>
              <a:ext uri="{FF2B5EF4-FFF2-40B4-BE49-F238E27FC236}">
                <a16:creationId xmlns:a16="http://schemas.microsoft.com/office/drawing/2014/main" id="{6D991518-308F-49DD-9757-7695438C6FB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69654" y="5323916"/>
            <a:ext cx="1154344" cy="861550"/>
          </a:xfrm>
          <a:prstGeom prst="rect">
            <a:avLst/>
          </a:prstGeom>
        </p:spPr>
      </p:pic>
      <p:pic>
        <p:nvPicPr>
          <p:cNvPr id="184" name="Picture 183">
            <a:extLst>
              <a:ext uri="{FF2B5EF4-FFF2-40B4-BE49-F238E27FC236}">
                <a16:creationId xmlns:a16="http://schemas.microsoft.com/office/drawing/2014/main" id="{410EC613-E137-4070-A5B2-A2F7A1DCF9C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020186" y="2870352"/>
            <a:ext cx="728696" cy="723838"/>
          </a:xfrm>
          <a:prstGeom prst="rect">
            <a:avLst/>
          </a:prstGeom>
        </p:spPr>
      </p:pic>
      <p:pic>
        <p:nvPicPr>
          <p:cNvPr id="185" name="Picture 184">
            <a:extLst>
              <a:ext uri="{FF2B5EF4-FFF2-40B4-BE49-F238E27FC236}">
                <a16:creationId xmlns:a16="http://schemas.microsoft.com/office/drawing/2014/main" id="{7D85C07F-E9EB-4A55-8333-B9B2DF45A27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44216" y="4172322"/>
            <a:ext cx="728696" cy="723838"/>
          </a:xfrm>
          <a:prstGeom prst="rect">
            <a:avLst/>
          </a:prstGeom>
        </p:spPr>
      </p:pic>
      <p:pic>
        <p:nvPicPr>
          <p:cNvPr id="186" name="Am-thanh-tra-loi-sai-www_nhacchuongvui_com">
            <a:hlinkClick r:id="" action="ppaction://media"/>
            <a:extLst>
              <a:ext uri="{FF2B5EF4-FFF2-40B4-BE49-F238E27FC236}">
                <a16:creationId xmlns:a16="http://schemas.microsoft.com/office/drawing/2014/main" id="{6CCE492F-5E0E-423E-BD69-AC93B20A6B31}"/>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2343343" y="4668555"/>
            <a:ext cx="487363" cy="487363"/>
          </a:xfrm>
          <a:prstGeom prst="rect">
            <a:avLst/>
          </a:prstGeom>
        </p:spPr>
      </p:pic>
      <p:pic>
        <p:nvPicPr>
          <p:cNvPr id="187" name="Am-thanh-tra-loi-sai-www_nhacchuongvui_com">
            <a:hlinkClick r:id="" action="ppaction://media"/>
            <a:extLst>
              <a:ext uri="{FF2B5EF4-FFF2-40B4-BE49-F238E27FC236}">
                <a16:creationId xmlns:a16="http://schemas.microsoft.com/office/drawing/2014/main" id="{B79298B8-7B1C-4234-BAEC-6F8595C0E629}"/>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2343343" y="4668555"/>
            <a:ext cx="487363" cy="487363"/>
          </a:xfrm>
          <a:prstGeom prst="rect">
            <a:avLst/>
          </a:prstGeom>
        </p:spPr>
      </p:pic>
      <p:pic>
        <p:nvPicPr>
          <p:cNvPr id="188" name="Am-thanh-tra-loi-sai-www_nhacchuongvui_com">
            <a:hlinkClick r:id="" action="ppaction://media"/>
            <a:extLst>
              <a:ext uri="{FF2B5EF4-FFF2-40B4-BE49-F238E27FC236}">
                <a16:creationId xmlns:a16="http://schemas.microsoft.com/office/drawing/2014/main" id="{48264472-996E-4807-9C30-54AAB62A9AD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2343343" y="4668555"/>
            <a:ext cx="487363" cy="487363"/>
          </a:xfrm>
          <a:prstGeom prst="rect">
            <a:avLst/>
          </a:prstGeom>
        </p:spPr>
      </p:pic>
      <p:pic>
        <p:nvPicPr>
          <p:cNvPr id="189" name="Am-thanh-tra-loi-sai-www_nhacchuongvui_com">
            <a:hlinkClick r:id="" action="ppaction://media"/>
            <a:extLst>
              <a:ext uri="{FF2B5EF4-FFF2-40B4-BE49-F238E27FC236}">
                <a16:creationId xmlns:a16="http://schemas.microsoft.com/office/drawing/2014/main" id="{DB3B70C2-CEE9-4473-BD5E-96ACB0976986}"/>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2343343" y="5299688"/>
            <a:ext cx="487363" cy="487363"/>
          </a:xfrm>
          <a:prstGeom prst="rect">
            <a:avLst/>
          </a:prstGeom>
        </p:spPr>
      </p:pic>
      <p:pic>
        <p:nvPicPr>
          <p:cNvPr id="190" name="Am-thanh-tra-loi-dung-www_nhacchuongvui_com">
            <a:hlinkClick r:id="" action="ppaction://media"/>
            <a:extLst>
              <a:ext uri="{FF2B5EF4-FFF2-40B4-BE49-F238E27FC236}">
                <a16:creationId xmlns:a16="http://schemas.microsoft.com/office/drawing/2014/main" id="{C367842E-8FEF-4038-9E43-3D621E8EAF2D}"/>
              </a:ext>
            </a:extLst>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12343342" y="5983423"/>
            <a:ext cx="487363" cy="487363"/>
          </a:xfrm>
          <a:prstGeom prst="rect">
            <a:avLst/>
          </a:prstGeom>
        </p:spPr>
      </p:pic>
      <p:pic>
        <p:nvPicPr>
          <p:cNvPr id="191" name="图片 4">
            <a:extLst>
              <a:ext uri="{FF2B5EF4-FFF2-40B4-BE49-F238E27FC236}">
                <a16:creationId xmlns:a16="http://schemas.microsoft.com/office/drawing/2014/main" id="{2586AED1-90C7-4F2C-89A4-DF888594B67D}"/>
              </a:ext>
            </a:extLst>
          </p:cNvPr>
          <p:cNvPicPr>
            <a:picLocks noChangeAspect="1"/>
          </p:cNvPicPr>
          <p:nvPr/>
        </p:nvPicPr>
        <p:blipFill>
          <a:blip r:embed="rId9"/>
          <a:stretch>
            <a:fillRect/>
          </a:stretch>
        </p:blipFill>
        <p:spPr>
          <a:xfrm flipH="1">
            <a:off x="-272528" y="3776197"/>
            <a:ext cx="2745295" cy="3139659"/>
          </a:xfrm>
          <a:prstGeom prst="rect">
            <a:avLst/>
          </a:prstGeom>
        </p:spPr>
      </p:pic>
    </p:spTree>
    <p:extLst>
      <p:ext uri="{BB962C8B-B14F-4D97-AF65-F5344CB8AC3E}">
        <p14:creationId xmlns:p14="http://schemas.microsoft.com/office/powerpoint/2010/main" val="2738023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91"/>
                                        </p:tgtEl>
                                        <p:attrNameLst>
                                          <p:attrName>style.visibility</p:attrName>
                                        </p:attrNameLst>
                                      </p:cBhvr>
                                      <p:to>
                                        <p:strVal val="visible"/>
                                      </p:to>
                                    </p:set>
                                    <p:animEffect transition="in" filter="dissolve">
                                      <p:cBhvr>
                                        <p:cTn id="7" dur="500"/>
                                        <p:tgtEl>
                                          <p:spTgt spid="191"/>
                                        </p:tgtEl>
                                      </p:cBhvr>
                                    </p:animEffect>
                                  </p:childTnLst>
                                </p:cTn>
                              </p:par>
                              <p:par>
                                <p:cTn id="8" presetID="2" presetClass="entr" presetSubtype="9" fill="hold" nodeType="withEffect">
                                  <p:stCondLst>
                                    <p:cond delay="0"/>
                                  </p:stCondLst>
                                  <p:childTnLst>
                                    <p:set>
                                      <p:cBhvr>
                                        <p:cTn id="9" dur="1" fill="hold">
                                          <p:stCondLst>
                                            <p:cond delay="0"/>
                                          </p:stCondLst>
                                        </p:cTn>
                                        <p:tgtEl>
                                          <p:spTgt spid="135"/>
                                        </p:tgtEl>
                                        <p:attrNameLst>
                                          <p:attrName>style.visibility</p:attrName>
                                        </p:attrNameLst>
                                      </p:cBhvr>
                                      <p:to>
                                        <p:strVal val="visible"/>
                                      </p:to>
                                    </p:set>
                                    <p:anim calcmode="lin" valueType="num">
                                      <p:cBhvr additive="base">
                                        <p:cTn id="10" dur="500" fill="hold"/>
                                        <p:tgtEl>
                                          <p:spTgt spid="135"/>
                                        </p:tgtEl>
                                        <p:attrNameLst>
                                          <p:attrName>ppt_x</p:attrName>
                                        </p:attrNameLst>
                                      </p:cBhvr>
                                      <p:tavLst>
                                        <p:tav tm="0">
                                          <p:val>
                                            <p:strVal val="0-#ppt_w/2"/>
                                          </p:val>
                                        </p:tav>
                                        <p:tav tm="100000">
                                          <p:val>
                                            <p:strVal val="#ppt_x"/>
                                          </p:val>
                                        </p:tav>
                                      </p:tavLst>
                                    </p:anim>
                                    <p:anim calcmode="lin" valueType="num">
                                      <p:cBhvr additive="base">
                                        <p:cTn id="11" dur="500" fill="hold"/>
                                        <p:tgtEl>
                                          <p:spTgt spid="135"/>
                                        </p:tgtEl>
                                        <p:attrNameLst>
                                          <p:attrName>ppt_y</p:attrName>
                                        </p:attrNameLst>
                                      </p:cBhvr>
                                      <p:tavLst>
                                        <p:tav tm="0">
                                          <p:val>
                                            <p:strVal val="0-#ppt_h/2"/>
                                          </p:val>
                                        </p:tav>
                                        <p:tav tm="100000">
                                          <p:val>
                                            <p:strVal val="#ppt_y"/>
                                          </p:val>
                                        </p:tav>
                                      </p:tavLst>
                                    </p:anim>
                                  </p:childTnLst>
                                </p:cTn>
                              </p:par>
                              <p:par>
                                <p:cTn id="12" presetID="42" presetClass="entr" presetSubtype="0" fill="hold" nodeType="withEffect">
                                  <p:stCondLst>
                                    <p:cond delay="0"/>
                                  </p:stCondLst>
                                  <p:childTnLst>
                                    <p:set>
                                      <p:cBhvr>
                                        <p:cTn id="13" dur="1" fill="hold">
                                          <p:stCondLst>
                                            <p:cond delay="0"/>
                                          </p:stCondLst>
                                        </p:cTn>
                                        <p:tgtEl>
                                          <p:spTgt spid="138"/>
                                        </p:tgtEl>
                                        <p:attrNameLst>
                                          <p:attrName>style.visibility</p:attrName>
                                        </p:attrNameLst>
                                      </p:cBhvr>
                                      <p:to>
                                        <p:strVal val="visible"/>
                                      </p:to>
                                    </p:set>
                                    <p:animEffect transition="in" filter="fade">
                                      <p:cBhvr>
                                        <p:cTn id="14" dur="1000"/>
                                        <p:tgtEl>
                                          <p:spTgt spid="138"/>
                                        </p:tgtEl>
                                      </p:cBhvr>
                                    </p:animEffect>
                                    <p:anim calcmode="lin" valueType="num">
                                      <p:cBhvr>
                                        <p:cTn id="15" dur="1000" fill="hold"/>
                                        <p:tgtEl>
                                          <p:spTgt spid="138"/>
                                        </p:tgtEl>
                                        <p:attrNameLst>
                                          <p:attrName>ppt_x</p:attrName>
                                        </p:attrNameLst>
                                      </p:cBhvr>
                                      <p:tavLst>
                                        <p:tav tm="0">
                                          <p:val>
                                            <p:strVal val="#ppt_x"/>
                                          </p:val>
                                        </p:tav>
                                        <p:tav tm="100000">
                                          <p:val>
                                            <p:strVal val="#ppt_x"/>
                                          </p:val>
                                        </p:tav>
                                      </p:tavLst>
                                    </p:anim>
                                    <p:anim calcmode="lin" valueType="num">
                                      <p:cBhvr>
                                        <p:cTn id="16" dur="1000" fill="hold"/>
                                        <p:tgtEl>
                                          <p:spTgt spid="138"/>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153"/>
                                        </p:tgtEl>
                                        <p:attrNameLst>
                                          <p:attrName>style.visibility</p:attrName>
                                        </p:attrNameLst>
                                      </p:cBhvr>
                                      <p:to>
                                        <p:strVal val="visible"/>
                                      </p:to>
                                    </p:set>
                                    <p:animEffect transition="in" filter="fade">
                                      <p:cBhvr>
                                        <p:cTn id="20" dur="1000"/>
                                        <p:tgtEl>
                                          <p:spTgt spid="153"/>
                                        </p:tgtEl>
                                      </p:cBhvr>
                                    </p:animEffect>
                                    <p:anim calcmode="lin" valueType="num">
                                      <p:cBhvr>
                                        <p:cTn id="21" dur="1000" fill="hold"/>
                                        <p:tgtEl>
                                          <p:spTgt spid="153"/>
                                        </p:tgtEl>
                                        <p:attrNameLst>
                                          <p:attrName>ppt_x</p:attrName>
                                        </p:attrNameLst>
                                      </p:cBhvr>
                                      <p:tavLst>
                                        <p:tav tm="0">
                                          <p:val>
                                            <p:strVal val="#ppt_x"/>
                                          </p:val>
                                        </p:tav>
                                        <p:tav tm="100000">
                                          <p:val>
                                            <p:strVal val="#ppt_x"/>
                                          </p:val>
                                        </p:tav>
                                      </p:tavLst>
                                    </p:anim>
                                    <p:anim calcmode="lin" valueType="num">
                                      <p:cBhvr>
                                        <p:cTn id="22" dur="1000" fill="hold"/>
                                        <p:tgtEl>
                                          <p:spTgt spid="15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168"/>
                                        </p:tgtEl>
                                        <p:attrNameLst>
                                          <p:attrName>style.visibility</p:attrName>
                                        </p:attrNameLst>
                                      </p:cBhvr>
                                      <p:to>
                                        <p:strVal val="visible"/>
                                      </p:to>
                                    </p:set>
                                    <p:animEffect transition="in" filter="fade">
                                      <p:cBhvr>
                                        <p:cTn id="26" dur="1000"/>
                                        <p:tgtEl>
                                          <p:spTgt spid="168"/>
                                        </p:tgtEl>
                                      </p:cBhvr>
                                    </p:animEffect>
                                    <p:anim calcmode="lin" valueType="num">
                                      <p:cBhvr>
                                        <p:cTn id="27" dur="1000" fill="hold"/>
                                        <p:tgtEl>
                                          <p:spTgt spid="168"/>
                                        </p:tgtEl>
                                        <p:attrNameLst>
                                          <p:attrName>ppt_x</p:attrName>
                                        </p:attrNameLst>
                                      </p:cBhvr>
                                      <p:tavLst>
                                        <p:tav tm="0">
                                          <p:val>
                                            <p:strVal val="#ppt_x"/>
                                          </p:val>
                                        </p:tav>
                                        <p:tav tm="100000">
                                          <p:val>
                                            <p:strVal val="#ppt_x"/>
                                          </p:val>
                                        </p:tav>
                                      </p:tavLst>
                                    </p:anim>
                                    <p:anim calcmode="lin" valueType="num">
                                      <p:cBhvr>
                                        <p:cTn id="28" dur="1000" fill="hold"/>
                                        <p:tgtEl>
                                          <p:spTgt spid="1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9" restart="whenNotActive" fill="hold" evtFilter="cancelBubble" nodeType="interactiveSeq">
                <p:stCondLst>
                  <p:cond evt="onClick" delay="0">
                    <p:tgtEl>
                      <p:spTgt spid="138"/>
                    </p:tgtEl>
                  </p:cond>
                </p:stCondLst>
                <p:endSync evt="end" delay="0">
                  <p:rtn val="all"/>
                </p:endSync>
                <p:childTnLst>
                  <p:par>
                    <p:cTn id="30" fill="hold">
                      <p:stCondLst>
                        <p:cond delay="0"/>
                      </p:stCondLst>
                      <p:childTnLst>
                        <p:par>
                          <p:cTn id="31" fill="hold">
                            <p:stCondLst>
                              <p:cond delay="0"/>
                            </p:stCondLst>
                            <p:childTnLst>
                              <p:par>
                                <p:cTn id="32" presetID="1" presetClass="mediacall" presetSubtype="0" fill="hold" nodeType="withEffect">
                                  <p:stCondLst>
                                    <p:cond delay="0"/>
                                  </p:stCondLst>
                                  <p:childTnLst>
                                    <p:cmd type="call" cmd="playFrom(0.0)">
                                      <p:cBhvr>
                                        <p:cTn id="33" dur="8150" fill="hold"/>
                                        <p:tgtEl>
                                          <p:spTgt spid="188"/>
                                        </p:tgtEl>
                                      </p:cBhvr>
                                    </p:cmd>
                                  </p:childTnLst>
                                </p:cTn>
                              </p:par>
                              <p:par>
                                <p:cTn id="34" presetID="10" presetClass="entr" presetSubtype="0" fill="hold" nodeType="withEffect">
                                  <p:stCondLst>
                                    <p:cond delay="0"/>
                                  </p:stCondLst>
                                  <p:childTnLst>
                                    <p:set>
                                      <p:cBhvr>
                                        <p:cTn id="35" dur="1" fill="hold">
                                          <p:stCondLst>
                                            <p:cond delay="0"/>
                                          </p:stCondLst>
                                        </p:cTn>
                                        <p:tgtEl>
                                          <p:spTgt spid="184"/>
                                        </p:tgtEl>
                                        <p:attrNameLst>
                                          <p:attrName>style.visibility</p:attrName>
                                        </p:attrNameLst>
                                      </p:cBhvr>
                                      <p:to>
                                        <p:strVal val="visible"/>
                                      </p:to>
                                    </p:set>
                                    <p:animEffect transition="in" filter="fade">
                                      <p:cBhvr>
                                        <p:cTn id="36" dur="500"/>
                                        <p:tgtEl>
                                          <p:spTgt spid="184"/>
                                        </p:tgtEl>
                                      </p:cBhvr>
                                    </p:animEffect>
                                  </p:childTnLst>
                                </p:cTn>
                              </p:par>
                            </p:childTnLst>
                          </p:cTn>
                        </p:par>
                      </p:childTnLst>
                    </p:cTn>
                  </p:par>
                </p:childTnLst>
              </p:cTn>
              <p:nextCondLst>
                <p:cond evt="onClick" delay="0">
                  <p:tgtEl>
                    <p:spTgt spid="138"/>
                  </p:tgtEl>
                </p:cond>
              </p:nextCondLst>
            </p:seq>
            <p:seq concurrent="1" nextAc="seek">
              <p:cTn id="37" restart="whenNotActive" fill="hold" evtFilter="cancelBubble" nodeType="interactiveSeq">
                <p:stCondLst>
                  <p:cond evt="onClick" delay="0">
                    <p:tgtEl>
                      <p:spTgt spid="153"/>
                    </p:tgtEl>
                  </p:cond>
                </p:stCondLst>
                <p:endSync evt="end" delay="0">
                  <p:rtn val="all"/>
                </p:endSync>
                <p:childTnLst>
                  <p:par>
                    <p:cTn id="38" fill="hold">
                      <p:stCondLst>
                        <p:cond delay="0"/>
                      </p:stCondLst>
                      <p:childTnLst>
                        <p:par>
                          <p:cTn id="39" fill="hold">
                            <p:stCondLst>
                              <p:cond delay="0"/>
                            </p:stCondLst>
                            <p:childTnLst>
                              <p:par>
                                <p:cTn id="40" presetID="1" presetClass="mediacall" presetSubtype="0" fill="hold" nodeType="withEffect">
                                  <p:stCondLst>
                                    <p:cond delay="0"/>
                                  </p:stCondLst>
                                  <p:childTnLst>
                                    <p:cmd type="call" cmd="playFrom(0.0)">
                                      <p:cBhvr>
                                        <p:cTn id="41" dur="8150" fill="hold"/>
                                        <p:tgtEl>
                                          <p:spTgt spid="189"/>
                                        </p:tgtEl>
                                      </p:cBhvr>
                                    </p:cmd>
                                  </p:childTnLst>
                                </p:cTn>
                              </p:par>
                              <p:par>
                                <p:cTn id="42" presetID="10" presetClass="entr" presetSubtype="0" fill="hold" nodeType="withEffect">
                                  <p:stCondLst>
                                    <p:cond delay="0"/>
                                  </p:stCondLst>
                                  <p:childTnLst>
                                    <p:set>
                                      <p:cBhvr>
                                        <p:cTn id="43" dur="1" fill="hold">
                                          <p:stCondLst>
                                            <p:cond delay="0"/>
                                          </p:stCondLst>
                                        </p:cTn>
                                        <p:tgtEl>
                                          <p:spTgt spid="185"/>
                                        </p:tgtEl>
                                        <p:attrNameLst>
                                          <p:attrName>style.visibility</p:attrName>
                                        </p:attrNameLst>
                                      </p:cBhvr>
                                      <p:to>
                                        <p:strVal val="visible"/>
                                      </p:to>
                                    </p:set>
                                    <p:animEffect transition="in" filter="fade">
                                      <p:cBhvr>
                                        <p:cTn id="44" dur="500"/>
                                        <p:tgtEl>
                                          <p:spTgt spid="185"/>
                                        </p:tgtEl>
                                      </p:cBhvr>
                                    </p:animEffect>
                                  </p:childTnLst>
                                </p:cTn>
                              </p:par>
                            </p:childTnLst>
                          </p:cTn>
                        </p:par>
                      </p:childTnLst>
                    </p:cTn>
                  </p:par>
                </p:childTnLst>
              </p:cTn>
              <p:nextCondLst>
                <p:cond evt="onClick" delay="0">
                  <p:tgtEl>
                    <p:spTgt spid="153"/>
                  </p:tgtEl>
                </p:cond>
              </p:nextCondLst>
            </p:seq>
            <p:seq concurrent="1" nextAc="seek">
              <p:cTn id="45" restart="whenNotActive" fill="hold" evtFilter="cancelBubble" nodeType="interactiveSeq">
                <p:stCondLst>
                  <p:cond evt="onClick" delay="0">
                    <p:tgtEl>
                      <p:spTgt spid="168"/>
                    </p:tgtEl>
                  </p:cond>
                </p:stCondLst>
                <p:endSync evt="end" delay="0">
                  <p:rtn val="all"/>
                </p:endSync>
                <p:childTnLst>
                  <p:par>
                    <p:cTn id="46" fill="hold">
                      <p:stCondLst>
                        <p:cond delay="0"/>
                      </p:stCondLst>
                      <p:childTnLst>
                        <p:par>
                          <p:cTn id="47" fill="hold">
                            <p:stCondLst>
                              <p:cond delay="0"/>
                            </p:stCondLst>
                            <p:childTnLst>
                              <p:par>
                                <p:cTn id="48" presetID="1" presetClass="mediacall" presetSubtype="0" fill="hold" nodeType="withEffect">
                                  <p:stCondLst>
                                    <p:cond delay="0"/>
                                  </p:stCondLst>
                                  <p:childTnLst>
                                    <p:cmd type="call" cmd="playFrom(0.0)">
                                      <p:cBhvr>
                                        <p:cTn id="49" dur="8085" fill="hold"/>
                                        <p:tgtEl>
                                          <p:spTgt spid="190"/>
                                        </p:tgtEl>
                                      </p:cBhvr>
                                    </p:cmd>
                                  </p:childTnLst>
                                </p:cTn>
                              </p:par>
                              <p:par>
                                <p:cTn id="50" presetID="10" presetClass="entr" presetSubtype="0" fill="hold" nodeType="withEffect">
                                  <p:stCondLst>
                                    <p:cond delay="0"/>
                                  </p:stCondLst>
                                  <p:childTnLst>
                                    <p:set>
                                      <p:cBhvr>
                                        <p:cTn id="51" dur="1" fill="hold">
                                          <p:stCondLst>
                                            <p:cond delay="0"/>
                                          </p:stCondLst>
                                        </p:cTn>
                                        <p:tgtEl>
                                          <p:spTgt spid="183"/>
                                        </p:tgtEl>
                                        <p:attrNameLst>
                                          <p:attrName>style.visibility</p:attrName>
                                        </p:attrNameLst>
                                      </p:cBhvr>
                                      <p:to>
                                        <p:strVal val="visible"/>
                                      </p:to>
                                    </p:set>
                                    <p:animEffect transition="in" filter="fade">
                                      <p:cBhvr>
                                        <p:cTn id="52" dur="500"/>
                                        <p:tgtEl>
                                          <p:spTgt spid="183"/>
                                        </p:tgtEl>
                                      </p:cBhvr>
                                    </p:animEffect>
                                  </p:childTnLst>
                                </p:cTn>
                              </p:par>
                            </p:childTnLst>
                          </p:cTn>
                        </p:par>
                      </p:childTnLst>
                    </p:cTn>
                  </p:par>
                </p:childTnLst>
              </p:cTn>
              <p:nextCondLst>
                <p:cond evt="onClick" delay="0">
                  <p:tgtEl>
                    <p:spTgt spid="168"/>
                  </p:tgtEl>
                </p:cond>
              </p:nextCondLst>
            </p:seq>
            <p:audio>
              <p:cMediaNode vol="80000">
                <p:cTn id="53" fill="hold" display="0">
                  <p:stCondLst>
                    <p:cond delay="indefinite"/>
                  </p:stCondLst>
                  <p:endCondLst>
                    <p:cond evt="onStopAudio" delay="0">
                      <p:tgtEl>
                        <p:sldTgt/>
                      </p:tgtEl>
                    </p:cond>
                  </p:endCondLst>
                </p:cTn>
                <p:tgtEl>
                  <p:spTgt spid="186"/>
                </p:tgtEl>
              </p:cMediaNode>
            </p:audio>
            <p:audio>
              <p:cMediaNode vol="80000">
                <p:cTn id="54" fill="hold" display="0">
                  <p:stCondLst>
                    <p:cond delay="indefinite"/>
                  </p:stCondLst>
                  <p:endCondLst>
                    <p:cond evt="onStopAudio" delay="0">
                      <p:tgtEl>
                        <p:sldTgt/>
                      </p:tgtEl>
                    </p:cond>
                  </p:endCondLst>
                </p:cTn>
                <p:tgtEl>
                  <p:spTgt spid="187"/>
                </p:tgtEl>
              </p:cMediaNode>
            </p:audio>
            <p:audio>
              <p:cMediaNode vol="80000">
                <p:cTn id="55" fill="hold" display="0">
                  <p:stCondLst>
                    <p:cond delay="indefinite"/>
                  </p:stCondLst>
                  <p:endCondLst>
                    <p:cond evt="onStopAudio" delay="0">
                      <p:tgtEl>
                        <p:sldTgt/>
                      </p:tgtEl>
                    </p:cond>
                  </p:endCondLst>
                </p:cTn>
                <p:tgtEl>
                  <p:spTgt spid="188"/>
                </p:tgtEl>
              </p:cMediaNode>
            </p:audio>
            <p:audio>
              <p:cMediaNode vol="80000">
                <p:cTn id="56" fill="hold" display="0">
                  <p:stCondLst>
                    <p:cond delay="indefinite"/>
                  </p:stCondLst>
                  <p:endCondLst>
                    <p:cond evt="onStopAudio" delay="0">
                      <p:tgtEl>
                        <p:sldTgt/>
                      </p:tgtEl>
                    </p:cond>
                  </p:endCondLst>
                </p:cTn>
                <p:tgtEl>
                  <p:spTgt spid="189"/>
                </p:tgtEl>
              </p:cMediaNode>
            </p:audio>
            <p:audio>
              <p:cMediaNode vol="80000">
                <p:cTn id="57" fill="hold" display="0">
                  <p:stCondLst>
                    <p:cond delay="indefinite"/>
                  </p:stCondLst>
                  <p:endCondLst>
                    <p:cond evt="onStopAudio" delay="0">
                      <p:tgtEl>
                        <p:sldTgt/>
                      </p:tgtEl>
                    </p:cond>
                  </p:endCondLst>
                </p:cTn>
                <p:tgtEl>
                  <p:spTgt spid="190"/>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EBB01FD-D3AB-E154-057D-FB5650C65B88}"/>
              </a:ext>
            </a:extLst>
          </p:cNvPr>
          <p:cNvPicPr>
            <a:picLocks noChangeAspect="1"/>
          </p:cNvPicPr>
          <p:nvPr/>
        </p:nvPicPr>
        <p:blipFill>
          <a:blip r:embed="rId2"/>
          <a:stretch>
            <a:fillRect/>
          </a:stretch>
        </p:blipFill>
        <p:spPr>
          <a:xfrm>
            <a:off x="884414" y="1865455"/>
            <a:ext cx="9752898" cy="3312915"/>
          </a:xfrm>
          <a:prstGeom prst="rect">
            <a:avLst/>
          </a:prstGeom>
        </p:spPr>
      </p:pic>
    </p:spTree>
    <p:extLst>
      <p:ext uri="{BB962C8B-B14F-4D97-AF65-F5344CB8AC3E}">
        <p14:creationId xmlns:p14="http://schemas.microsoft.com/office/powerpoint/2010/main" val="1432990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1334733" y="-219822"/>
            <a:ext cx="8839601" cy="2388318"/>
          </a:xfrm>
          <a:prstGeom prst="rect">
            <a:avLst/>
          </a:prstGeom>
        </p:spPr>
      </p:pic>
      <p:pic>
        <p:nvPicPr>
          <p:cNvPr id="12" name="Picture 11"/>
          <p:cNvPicPr>
            <a:picLocks noChangeAspect="1"/>
          </p:cNvPicPr>
          <p:nvPr/>
        </p:nvPicPr>
        <p:blipFill>
          <a:blip r:embed="rId3"/>
          <a:stretch>
            <a:fillRect/>
          </a:stretch>
        </p:blipFill>
        <p:spPr>
          <a:xfrm>
            <a:off x="171465" y="1839038"/>
            <a:ext cx="10375770" cy="3112731"/>
          </a:xfrm>
          <a:prstGeom prst="rect">
            <a:avLst/>
          </a:prstGeom>
        </p:spPr>
      </p:pic>
      <p:pic>
        <p:nvPicPr>
          <p:cNvPr id="13" name="Picture 12"/>
          <p:cNvPicPr>
            <a:picLocks noChangeAspect="1"/>
          </p:cNvPicPr>
          <p:nvPr/>
        </p:nvPicPr>
        <p:blipFill>
          <a:blip r:embed="rId4"/>
          <a:stretch>
            <a:fillRect/>
          </a:stretch>
        </p:blipFill>
        <p:spPr>
          <a:xfrm>
            <a:off x="5754534" y="4087069"/>
            <a:ext cx="7389002" cy="2463001"/>
          </a:xfrm>
          <a:prstGeom prst="rect">
            <a:avLst/>
          </a:prstGeom>
        </p:spPr>
      </p:pic>
      <p:pic>
        <p:nvPicPr>
          <p:cNvPr id="14" name="Picture 13"/>
          <p:cNvPicPr>
            <a:picLocks noChangeAspect="1"/>
          </p:cNvPicPr>
          <p:nvPr/>
        </p:nvPicPr>
        <p:blipFill>
          <a:blip r:embed="rId5"/>
          <a:stretch>
            <a:fillRect/>
          </a:stretch>
        </p:blipFill>
        <p:spPr>
          <a:xfrm>
            <a:off x="8625901" y="5816470"/>
            <a:ext cx="2523963" cy="1121761"/>
          </a:xfrm>
          <a:prstGeom prst="rect">
            <a:avLst/>
          </a:prstGeom>
        </p:spPr>
      </p:pic>
    </p:spTree>
    <p:extLst>
      <p:ext uri="{BB962C8B-B14F-4D97-AF65-F5344CB8AC3E}">
        <p14:creationId xmlns:p14="http://schemas.microsoft.com/office/powerpoint/2010/main" val="8311207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par>
                                <p:cTn id="8" presetID="16" presetClass="entr" presetSubtype="21"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par>
                                <p:cTn id="11" presetID="16" presetClass="entr" presetSubtype="21"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inVertical)">
                                      <p:cBhvr>
                                        <p:cTn id="13" dur="500"/>
                                        <p:tgtEl>
                                          <p:spTgt spid="12"/>
                                        </p:tgtEl>
                                      </p:cBhvr>
                                    </p:animEffect>
                                  </p:childTnLst>
                                </p:cTn>
                              </p:par>
                              <p:par>
                                <p:cTn id="14" presetID="16" presetClass="entr" presetSubtype="21"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barn(inVertical)">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1830</Words>
  <Application>Microsoft Office PowerPoint</Application>
  <PresentationFormat>Widescreen</PresentationFormat>
  <Paragraphs>120</Paragraphs>
  <Slides>33</Slides>
  <Notes>1</Notes>
  <HiddenSlides>0</HiddenSlides>
  <MMClips>20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#9Slide03 Arima Madurai Black</vt:lpstr>
      <vt:lpstr>#9Slide05 SVNSteady</vt:lpstr>
      <vt:lpstr>Arial</vt:lpstr>
      <vt:lpstr>Calibri</vt:lpstr>
      <vt:lpstr>Calibri Light</vt:lpstr>
      <vt:lpstr>Cambria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ngọc nguyễn</dc:creator>
  <cp:lastModifiedBy>ngọc nguyễn</cp:lastModifiedBy>
  <cp:revision>1</cp:revision>
  <dcterms:created xsi:type="dcterms:W3CDTF">2024-01-26T05:30:37Z</dcterms:created>
  <dcterms:modified xsi:type="dcterms:W3CDTF">2024-01-26T05:30:44Z</dcterms:modified>
</cp:coreProperties>
</file>