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6" r:id="rId10"/>
    <p:sldId id="283" r:id="rId11"/>
    <p:sldId id="267" r:id="rId12"/>
    <p:sldId id="269" r:id="rId13"/>
    <p:sldId id="271" r:id="rId14"/>
    <p:sldId id="272" r:id="rId15"/>
    <p:sldId id="276" r:id="rId16"/>
    <p:sldId id="277" r:id="rId17"/>
    <p:sldId id="278" r:id="rId18"/>
    <p:sldId id="279" r:id="rId19"/>
    <p:sldId id="281" r:id="rId20"/>
    <p:sldId id="268" r:id="rId21"/>
    <p:sldId id="282"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8" autoAdjust="0"/>
    <p:restoredTop sz="94660"/>
  </p:normalViewPr>
  <p:slideViewPr>
    <p:cSldViewPr snapToGrid="0">
      <p:cViewPr>
        <p:scale>
          <a:sx n="33" d="100"/>
          <a:sy n="33" d="100"/>
        </p:scale>
        <p:origin x="1134"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CA534-75B2-FAB5-456D-CE117C7A27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BA1E92-5E5D-4718-A30B-F201D74ECD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1EFC17-FA3F-2028-2AFB-CBDD1504FB90}"/>
              </a:ext>
            </a:extLst>
          </p:cNvPr>
          <p:cNvSpPr>
            <a:spLocks noGrp="1"/>
          </p:cNvSpPr>
          <p:nvPr>
            <p:ph type="dt" sz="half" idx="10"/>
          </p:nvPr>
        </p:nvSpPr>
        <p:spPr/>
        <p:txBody>
          <a:bodyPr/>
          <a:lstStyle/>
          <a:p>
            <a:fld id="{9A460210-9772-4C22-8C73-AC08681FB326}" type="datetimeFigureOut">
              <a:rPr lang="en-US" smtClean="0"/>
              <a:t>1/19/2024</a:t>
            </a:fld>
            <a:endParaRPr lang="en-US"/>
          </a:p>
        </p:txBody>
      </p:sp>
      <p:sp>
        <p:nvSpPr>
          <p:cNvPr id="5" name="Footer Placeholder 4">
            <a:extLst>
              <a:ext uri="{FF2B5EF4-FFF2-40B4-BE49-F238E27FC236}">
                <a16:creationId xmlns:a16="http://schemas.microsoft.com/office/drawing/2014/main" id="{A048AC5F-E675-A2F9-9806-9BA44E230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B497F-F472-8314-1368-4FED20858364}"/>
              </a:ext>
            </a:extLst>
          </p:cNvPr>
          <p:cNvSpPr>
            <a:spLocks noGrp="1"/>
          </p:cNvSpPr>
          <p:nvPr>
            <p:ph type="sldNum" sz="quarter" idx="12"/>
          </p:nvPr>
        </p:nvSpPr>
        <p:spPr/>
        <p:txBody>
          <a:bodyPr/>
          <a:lstStyle/>
          <a:p>
            <a:fld id="{F147031D-2B1F-4AC5-BB5F-2E7683EC1617}" type="slidenum">
              <a:rPr lang="en-US" smtClean="0"/>
              <a:t>‹#›</a:t>
            </a:fld>
            <a:endParaRPr lang="en-US"/>
          </a:p>
        </p:txBody>
      </p:sp>
    </p:spTree>
    <p:extLst>
      <p:ext uri="{BB962C8B-B14F-4D97-AF65-F5344CB8AC3E}">
        <p14:creationId xmlns:p14="http://schemas.microsoft.com/office/powerpoint/2010/main" val="267671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6F05-E0F5-F2F3-B580-085969AE60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BDE6C-664C-7103-20BC-B5D2FBB539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B777C-14A6-A723-14C0-23B633A82F9E}"/>
              </a:ext>
            </a:extLst>
          </p:cNvPr>
          <p:cNvSpPr>
            <a:spLocks noGrp="1"/>
          </p:cNvSpPr>
          <p:nvPr>
            <p:ph type="dt" sz="half" idx="10"/>
          </p:nvPr>
        </p:nvSpPr>
        <p:spPr/>
        <p:txBody>
          <a:bodyPr/>
          <a:lstStyle/>
          <a:p>
            <a:fld id="{9A460210-9772-4C22-8C73-AC08681FB326}" type="datetimeFigureOut">
              <a:rPr lang="en-US" smtClean="0"/>
              <a:t>1/19/2024</a:t>
            </a:fld>
            <a:endParaRPr lang="en-US"/>
          </a:p>
        </p:txBody>
      </p:sp>
      <p:sp>
        <p:nvSpPr>
          <p:cNvPr id="5" name="Footer Placeholder 4">
            <a:extLst>
              <a:ext uri="{FF2B5EF4-FFF2-40B4-BE49-F238E27FC236}">
                <a16:creationId xmlns:a16="http://schemas.microsoft.com/office/drawing/2014/main" id="{11BB4142-FA51-7A3B-D66F-2F69B8A39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A3902-7F9B-A744-EEE2-E619F6652048}"/>
              </a:ext>
            </a:extLst>
          </p:cNvPr>
          <p:cNvSpPr>
            <a:spLocks noGrp="1"/>
          </p:cNvSpPr>
          <p:nvPr>
            <p:ph type="sldNum" sz="quarter" idx="12"/>
          </p:nvPr>
        </p:nvSpPr>
        <p:spPr/>
        <p:txBody>
          <a:bodyPr/>
          <a:lstStyle/>
          <a:p>
            <a:fld id="{F147031D-2B1F-4AC5-BB5F-2E7683EC1617}" type="slidenum">
              <a:rPr lang="en-US" smtClean="0"/>
              <a:t>‹#›</a:t>
            </a:fld>
            <a:endParaRPr lang="en-US"/>
          </a:p>
        </p:txBody>
      </p:sp>
    </p:spTree>
    <p:extLst>
      <p:ext uri="{BB962C8B-B14F-4D97-AF65-F5344CB8AC3E}">
        <p14:creationId xmlns:p14="http://schemas.microsoft.com/office/powerpoint/2010/main" val="372277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4615CB-CBD0-7A3B-3C36-FA138D0095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79DCE9-B461-526C-92B9-58B0E5AC4A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A0E80-6259-B778-D3D8-6E6C332B049B}"/>
              </a:ext>
            </a:extLst>
          </p:cNvPr>
          <p:cNvSpPr>
            <a:spLocks noGrp="1"/>
          </p:cNvSpPr>
          <p:nvPr>
            <p:ph type="dt" sz="half" idx="10"/>
          </p:nvPr>
        </p:nvSpPr>
        <p:spPr/>
        <p:txBody>
          <a:bodyPr/>
          <a:lstStyle/>
          <a:p>
            <a:fld id="{9A460210-9772-4C22-8C73-AC08681FB326}" type="datetimeFigureOut">
              <a:rPr lang="en-US" smtClean="0"/>
              <a:t>1/19/2024</a:t>
            </a:fld>
            <a:endParaRPr lang="en-US"/>
          </a:p>
        </p:txBody>
      </p:sp>
      <p:sp>
        <p:nvSpPr>
          <p:cNvPr id="5" name="Footer Placeholder 4">
            <a:extLst>
              <a:ext uri="{FF2B5EF4-FFF2-40B4-BE49-F238E27FC236}">
                <a16:creationId xmlns:a16="http://schemas.microsoft.com/office/drawing/2014/main" id="{A5F07FD4-8AF2-294C-ECE2-31F6571C0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382DE-EE3B-D07D-0AC3-A1A9B6679223}"/>
              </a:ext>
            </a:extLst>
          </p:cNvPr>
          <p:cNvSpPr>
            <a:spLocks noGrp="1"/>
          </p:cNvSpPr>
          <p:nvPr>
            <p:ph type="sldNum" sz="quarter" idx="12"/>
          </p:nvPr>
        </p:nvSpPr>
        <p:spPr/>
        <p:txBody>
          <a:bodyPr/>
          <a:lstStyle/>
          <a:p>
            <a:fld id="{F147031D-2B1F-4AC5-BB5F-2E7683EC1617}" type="slidenum">
              <a:rPr lang="en-US" smtClean="0"/>
              <a:t>‹#›</a:t>
            </a:fld>
            <a:endParaRPr lang="en-US"/>
          </a:p>
        </p:txBody>
      </p:sp>
    </p:spTree>
    <p:extLst>
      <p:ext uri="{BB962C8B-B14F-4D97-AF65-F5344CB8AC3E}">
        <p14:creationId xmlns:p14="http://schemas.microsoft.com/office/powerpoint/2010/main" val="311343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BCFA-2C21-2857-16F1-9EE3E9847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D09C72-C229-4199-14C4-9B76C1212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D0101-026F-9E9F-12B2-3F5C7B754937}"/>
              </a:ext>
            </a:extLst>
          </p:cNvPr>
          <p:cNvSpPr>
            <a:spLocks noGrp="1"/>
          </p:cNvSpPr>
          <p:nvPr>
            <p:ph type="dt" sz="half" idx="10"/>
          </p:nvPr>
        </p:nvSpPr>
        <p:spPr/>
        <p:txBody>
          <a:bodyPr/>
          <a:lstStyle/>
          <a:p>
            <a:fld id="{9A460210-9772-4C22-8C73-AC08681FB326}" type="datetimeFigureOut">
              <a:rPr lang="en-US" smtClean="0"/>
              <a:t>1/19/2024</a:t>
            </a:fld>
            <a:endParaRPr lang="en-US"/>
          </a:p>
        </p:txBody>
      </p:sp>
      <p:sp>
        <p:nvSpPr>
          <p:cNvPr id="5" name="Footer Placeholder 4">
            <a:extLst>
              <a:ext uri="{FF2B5EF4-FFF2-40B4-BE49-F238E27FC236}">
                <a16:creationId xmlns:a16="http://schemas.microsoft.com/office/drawing/2014/main" id="{84B4E01E-B769-C2B8-AF0C-2AE5552A0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5BF86-F48A-6B2C-5078-D714A10204DB}"/>
              </a:ext>
            </a:extLst>
          </p:cNvPr>
          <p:cNvSpPr>
            <a:spLocks noGrp="1"/>
          </p:cNvSpPr>
          <p:nvPr>
            <p:ph type="sldNum" sz="quarter" idx="12"/>
          </p:nvPr>
        </p:nvSpPr>
        <p:spPr/>
        <p:txBody>
          <a:bodyPr/>
          <a:lstStyle/>
          <a:p>
            <a:fld id="{F147031D-2B1F-4AC5-BB5F-2E7683EC1617}" type="slidenum">
              <a:rPr lang="en-US" smtClean="0"/>
              <a:t>‹#›</a:t>
            </a:fld>
            <a:endParaRPr lang="en-US"/>
          </a:p>
        </p:txBody>
      </p:sp>
    </p:spTree>
    <p:extLst>
      <p:ext uri="{BB962C8B-B14F-4D97-AF65-F5344CB8AC3E}">
        <p14:creationId xmlns:p14="http://schemas.microsoft.com/office/powerpoint/2010/main" val="141799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1144-9367-853A-FFA7-9F7CB25B3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4243FE-47EC-CB40-628C-9E8F75301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6F4DB1-3C6B-EAD8-0DE6-77B8DFB21115}"/>
              </a:ext>
            </a:extLst>
          </p:cNvPr>
          <p:cNvSpPr>
            <a:spLocks noGrp="1"/>
          </p:cNvSpPr>
          <p:nvPr>
            <p:ph type="dt" sz="half" idx="10"/>
          </p:nvPr>
        </p:nvSpPr>
        <p:spPr/>
        <p:txBody>
          <a:bodyPr/>
          <a:lstStyle/>
          <a:p>
            <a:fld id="{9A460210-9772-4C22-8C73-AC08681FB326}" type="datetimeFigureOut">
              <a:rPr lang="en-US" smtClean="0"/>
              <a:t>1/19/2024</a:t>
            </a:fld>
            <a:endParaRPr lang="en-US"/>
          </a:p>
        </p:txBody>
      </p:sp>
      <p:sp>
        <p:nvSpPr>
          <p:cNvPr id="5" name="Footer Placeholder 4">
            <a:extLst>
              <a:ext uri="{FF2B5EF4-FFF2-40B4-BE49-F238E27FC236}">
                <a16:creationId xmlns:a16="http://schemas.microsoft.com/office/drawing/2014/main" id="{36E50D9F-4E60-2784-57D4-EA0CDC4BF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6BF77-2FFE-F7D7-9F13-BCE41B84B37D}"/>
              </a:ext>
            </a:extLst>
          </p:cNvPr>
          <p:cNvSpPr>
            <a:spLocks noGrp="1"/>
          </p:cNvSpPr>
          <p:nvPr>
            <p:ph type="sldNum" sz="quarter" idx="12"/>
          </p:nvPr>
        </p:nvSpPr>
        <p:spPr/>
        <p:txBody>
          <a:bodyPr/>
          <a:lstStyle/>
          <a:p>
            <a:fld id="{F147031D-2B1F-4AC5-BB5F-2E7683EC1617}" type="slidenum">
              <a:rPr lang="en-US" smtClean="0"/>
              <a:t>‹#›</a:t>
            </a:fld>
            <a:endParaRPr lang="en-US"/>
          </a:p>
        </p:txBody>
      </p:sp>
    </p:spTree>
    <p:extLst>
      <p:ext uri="{BB962C8B-B14F-4D97-AF65-F5344CB8AC3E}">
        <p14:creationId xmlns:p14="http://schemas.microsoft.com/office/powerpoint/2010/main" val="290220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B391-2918-3A19-2523-D896526A4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78F1B-C6E0-345E-034B-96ED0D370B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EE383-BA17-0E31-71B0-06F5D2CAF7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96532B-54F9-E764-5AA6-F4ACE307AAC7}"/>
              </a:ext>
            </a:extLst>
          </p:cNvPr>
          <p:cNvSpPr>
            <a:spLocks noGrp="1"/>
          </p:cNvSpPr>
          <p:nvPr>
            <p:ph type="dt" sz="half" idx="10"/>
          </p:nvPr>
        </p:nvSpPr>
        <p:spPr/>
        <p:txBody>
          <a:bodyPr/>
          <a:lstStyle/>
          <a:p>
            <a:fld id="{9A460210-9772-4C22-8C73-AC08681FB326}" type="datetimeFigureOut">
              <a:rPr lang="en-US" smtClean="0"/>
              <a:t>1/19/2024</a:t>
            </a:fld>
            <a:endParaRPr lang="en-US"/>
          </a:p>
        </p:txBody>
      </p:sp>
      <p:sp>
        <p:nvSpPr>
          <p:cNvPr id="6" name="Footer Placeholder 5">
            <a:extLst>
              <a:ext uri="{FF2B5EF4-FFF2-40B4-BE49-F238E27FC236}">
                <a16:creationId xmlns:a16="http://schemas.microsoft.com/office/drawing/2014/main" id="{E2D1B9A2-9086-1418-6D46-0C06BDE72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B4E5B-3981-0D42-5EFB-FA9BD41ED2AB}"/>
              </a:ext>
            </a:extLst>
          </p:cNvPr>
          <p:cNvSpPr>
            <a:spLocks noGrp="1"/>
          </p:cNvSpPr>
          <p:nvPr>
            <p:ph type="sldNum" sz="quarter" idx="12"/>
          </p:nvPr>
        </p:nvSpPr>
        <p:spPr/>
        <p:txBody>
          <a:bodyPr/>
          <a:lstStyle/>
          <a:p>
            <a:fld id="{F147031D-2B1F-4AC5-BB5F-2E7683EC1617}" type="slidenum">
              <a:rPr lang="en-US" smtClean="0"/>
              <a:t>‹#›</a:t>
            </a:fld>
            <a:endParaRPr lang="en-US"/>
          </a:p>
        </p:txBody>
      </p:sp>
    </p:spTree>
    <p:extLst>
      <p:ext uri="{BB962C8B-B14F-4D97-AF65-F5344CB8AC3E}">
        <p14:creationId xmlns:p14="http://schemas.microsoft.com/office/powerpoint/2010/main" val="292080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8D5A-9719-4F96-EF68-8EFC24BC7F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573BF4-F641-436F-050F-BB393D00B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BC9CD-BA21-1B92-5CDB-CDBFA53244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DFC162-CF5C-816D-8F88-A0080819F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951295-B038-A120-5515-6D81610278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E7EA02-7595-B5EC-1DAE-7E568A827D13}"/>
              </a:ext>
            </a:extLst>
          </p:cNvPr>
          <p:cNvSpPr>
            <a:spLocks noGrp="1"/>
          </p:cNvSpPr>
          <p:nvPr>
            <p:ph type="dt" sz="half" idx="10"/>
          </p:nvPr>
        </p:nvSpPr>
        <p:spPr/>
        <p:txBody>
          <a:bodyPr/>
          <a:lstStyle/>
          <a:p>
            <a:fld id="{9A460210-9772-4C22-8C73-AC08681FB326}" type="datetimeFigureOut">
              <a:rPr lang="en-US" smtClean="0"/>
              <a:t>1/19/2024</a:t>
            </a:fld>
            <a:endParaRPr lang="en-US"/>
          </a:p>
        </p:txBody>
      </p:sp>
      <p:sp>
        <p:nvSpPr>
          <p:cNvPr id="8" name="Footer Placeholder 7">
            <a:extLst>
              <a:ext uri="{FF2B5EF4-FFF2-40B4-BE49-F238E27FC236}">
                <a16:creationId xmlns:a16="http://schemas.microsoft.com/office/drawing/2014/main" id="{549DBD9A-6CB1-2C84-F93B-1417D47920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01F6C2-35CB-477B-388A-07BDE0B7285D}"/>
              </a:ext>
            </a:extLst>
          </p:cNvPr>
          <p:cNvSpPr>
            <a:spLocks noGrp="1"/>
          </p:cNvSpPr>
          <p:nvPr>
            <p:ph type="sldNum" sz="quarter" idx="12"/>
          </p:nvPr>
        </p:nvSpPr>
        <p:spPr/>
        <p:txBody>
          <a:bodyPr/>
          <a:lstStyle/>
          <a:p>
            <a:fld id="{F147031D-2B1F-4AC5-BB5F-2E7683EC1617}" type="slidenum">
              <a:rPr lang="en-US" smtClean="0"/>
              <a:t>‹#›</a:t>
            </a:fld>
            <a:endParaRPr lang="en-US"/>
          </a:p>
        </p:txBody>
      </p:sp>
    </p:spTree>
    <p:extLst>
      <p:ext uri="{BB962C8B-B14F-4D97-AF65-F5344CB8AC3E}">
        <p14:creationId xmlns:p14="http://schemas.microsoft.com/office/powerpoint/2010/main" val="1190730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F8D3-1FBB-A53F-DA02-37875AB28E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8DF054-6787-4B1E-35BC-10759C14C6CE}"/>
              </a:ext>
            </a:extLst>
          </p:cNvPr>
          <p:cNvSpPr>
            <a:spLocks noGrp="1"/>
          </p:cNvSpPr>
          <p:nvPr>
            <p:ph type="dt" sz="half" idx="10"/>
          </p:nvPr>
        </p:nvSpPr>
        <p:spPr/>
        <p:txBody>
          <a:bodyPr/>
          <a:lstStyle/>
          <a:p>
            <a:fld id="{9A460210-9772-4C22-8C73-AC08681FB326}" type="datetimeFigureOut">
              <a:rPr lang="en-US" smtClean="0"/>
              <a:t>1/19/2024</a:t>
            </a:fld>
            <a:endParaRPr lang="en-US"/>
          </a:p>
        </p:txBody>
      </p:sp>
      <p:sp>
        <p:nvSpPr>
          <p:cNvPr id="4" name="Footer Placeholder 3">
            <a:extLst>
              <a:ext uri="{FF2B5EF4-FFF2-40B4-BE49-F238E27FC236}">
                <a16:creationId xmlns:a16="http://schemas.microsoft.com/office/drawing/2014/main" id="{A5D2A1C2-0514-6E17-56C2-CDE88F08A5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87E82C-2A11-1BDE-E0FE-B92D72F80475}"/>
              </a:ext>
            </a:extLst>
          </p:cNvPr>
          <p:cNvSpPr>
            <a:spLocks noGrp="1"/>
          </p:cNvSpPr>
          <p:nvPr>
            <p:ph type="sldNum" sz="quarter" idx="12"/>
          </p:nvPr>
        </p:nvSpPr>
        <p:spPr/>
        <p:txBody>
          <a:bodyPr/>
          <a:lstStyle/>
          <a:p>
            <a:fld id="{F147031D-2B1F-4AC5-BB5F-2E7683EC1617}" type="slidenum">
              <a:rPr lang="en-US" smtClean="0"/>
              <a:t>‹#›</a:t>
            </a:fld>
            <a:endParaRPr lang="en-US"/>
          </a:p>
        </p:txBody>
      </p:sp>
    </p:spTree>
    <p:extLst>
      <p:ext uri="{BB962C8B-B14F-4D97-AF65-F5344CB8AC3E}">
        <p14:creationId xmlns:p14="http://schemas.microsoft.com/office/powerpoint/2010/main" val="256091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4420B-3151-AD49-3AD1-F24F19C49502}"/>
              </a:ext>
            </a:extLst>
          </p:cNvPr>
          <p:cNvSpPr>
            <a:spLocks noGrp="1"/>
          </p:cNvSpPr>
          <p:nvPr>
            <p:ph type="dt" sz="half" idx="10"/>
          </p:nvPr>
        </p:nvSpPr>
        <p:spPr/>
        <p:txBody>
          <a:bodyPr/>
          <a:lstStyle/>
          <a:p>
            <a:fld id="{9A460210-9772-4C22-8C73-AC08681FB326}" type="datetimeFigureOut">
              <a:rPr lang="en-US" smtClean="0"/>
              <a:t>1/19/2024</a:t>
            </a:fld>
            <a:endParaRPr lang="en-US"/>
          </a:p>
        </p:txBody>
      </p:sp>
      <p:sp>
        <p:nvSpPr>
          <p:cNvPr id="3" name="Footer Placeholder 2">
            <a:extLst>
              <a:ext uri="{FF2B5EF4-FFF2-40B4-BE49-F238E27FC236}">
                <a16:creationId xmlns:a16="http://schemas.microsoft.com/office/drawing/2014/main" id="{31B8F650-F289-011B-700D-2624F23435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9B55FA-6B18-7AF6-7BCC-AD062BFA147F}"/>
              </a:ext>
            </a:extLst>
          </p:cNvPr>
          <p:cNvSpPr>
            <a:spLocks noGrp="1"/>
          </p:cNvSpPr>
          <p:nvPr>
            <p:ph type="sldNum" sz="quarter" idx="12"/>
          </p:nvPr>
        </p:nvSpPr>
        <p:spPr/>
        <p:txBody>
          <a:bodyPr/>
          <a:lstStyle/>
          <a:p>
            <a:fld id="{F147031D-2B1F-4AC5-BB5F-2E7683EC1617}" type="slidenum">
              <a:rPr lang="en-US" smtClean="0"/>
              <a:t>‹#›</a:t>
            </a:fld>
            <a:endParaRPr lang="en-US"/>
          </a:p>
        </p:txBody>
      </p:sp>
    </p:spTree>
    <p:extLst>
      <p:ext uri="{BB962C8B-B14F-4D97-AF65-F5344CB8AC3E}">
        <p14:creationId xmlns:p14="http://schemas.microsoft.com/office/powerpoint/2010/main" val="162826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9656-1B40-E8AB-2597-B575940F3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4591FA-D48C-FAF0-B706-068BE7B79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2D200-0561-74E2-7E89-2AAB1C87E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12BE9-5B06-8746-F7A3-A72DD4A37BBC}"/>
              </a:ext>
            </a:extLst>
          </p:cNvPr>
          <p:cNvSpPr>
            <a:spLocks noGrp="1"/>
          </p:cNvSpPr>
          <p:nvPr>
            <p:ph type="dt" sz="half" idx="10"/>
          </p:nvPr>
        </p:nvSpPr>
        <p:spPr/>
        <p:txBody>
          <a:bodyPr/>
          <a:lstStyle/>
          <a:p>
            <a:fld id="{9A460210-9772-4C22-8C73-AC08681FB326}" type="datetimeFigureOut">
              <a:rPr lang="en-US" smtClean="0"/>
              <a:t>1/19/2024</a:t>
            </a:fld>
            <a:endParaRPr lang="en-US"/>
          </a:p>
        </p:txBody>
      </p:sp>
      <p:sp>
        <p:nvSpPr>
          <p:cNvPr id="6" name="Footer Placeholder 5">
            <a:extLst>
              <a:ext uri="{FF2B5EF4-FFF2-40B4-BE49-F238E27FC236}">
                <a16:creationId xmlns:a16="http://schemas.microsoft.com/office/drawing/2014/main" id="{169E37DA-B5DE-9623-ADC0-F7B09E764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7C666-AAE1-B68F-AEC4-0E414F3606AC}"/>
              </a:ext>
            </a:extLst>
          </p:cNvPr>
          <p:cNvSpPr>
            <a:spLocks noGrp="1"/>
          </p:cNvSpPr>
          <p:nvPr>
            <p:ph type="sldNum" sz="quarter" idx="12"/>
          </p:nvPr>
        </p:nvSpPr>
        <p:spPr/>
        <p:txBody>
          <a:bodyPr/>
          <a:lstStyle/>
          <a:p>
            <a:fld id="{F147031D-2B1F-4AC5-BB5F-2E7683EC1617}" type="slidenum">
              <a:rPr lang="en-US" smtClean="0"/>
              <a:t>‹#›</a:t>
            </a:fld>
            <a:endParaRPr lang="en-US"/>
          </a:p>
        </p:txBody>
      </p:sp>
    </p:spTree>
    <p:extLst>
      <p:ext uri="{BB962C8B-B14F-4D97-AF65-F5344CB8AC3E}">
        <p14:creationId xmlns:p14="http://schemas.microsoft.com/office/powerpoint/2010/main" val="265840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C75F-AD33-B31D-A57A-E48C707AEE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9632BF-E960-AB0F-1E3F-65DC062F6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50DA55-5F90-8C82-DBDE-C9C91D468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0D140-9C09-B5CB-8437-732E5C1D0689}"/>
              </a:ext>
            </a:extLst>
          </p:cNvPr>
          <p:cNvSpPr>
            <a:spLocks noGrp="1"/>
          </p:cNvSpPr>
          <p:nvPr>
            <p:ph type="dt" sz="half" idx="10"/>
          </p:nvPr>
        </p:nvSpPr>
        <p:spPr/>
        <p:txBody>
          <a:bodyPr/>
          <a:lstStyle/>
          <a:p>
            <a:fld id="{9A460210-9772-4C22-8C73-AC08681FB326}" type="datetimeFigureOut">
              <a:rPr lang="en-US" smtClean="0"/>
              <a:t>1/19/2024</a:t>
            </a:fld>
            <a:endParaRPr lang="en-US"/>
          </a:p>
        </p:txBody>
      </p:sp>
      <p:sp>
        <p:nvSpPr>
          <p:cNvPr id="6" name="Footer Placeholder 5">
            <a:extLst>
              <a:ext uri="{FF2B5EF4-FFF2-40B4-BE49-F238E27FC236}">
                <a16:creationId xmlns:a16="http://schemas.microsoft.com/office/drawing/2014/main" id="{DF01639E-709A-EB1F-1561-B81DE1867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C822C-3339-D0CB-F4FE-58F7C576D603}"/>
              </a:ext>
            </a:extLst>
          </p:cNvPr>
          <p:cNvSpPr>
            <a:spLocks noGrp="1"/>
          </p:cNvSpPr>
          <p:nvPr>
            <p:ph type="sldNum" sz="quarter" idx="12"/>
          </p:nvPr>
        </p:nvSpPr>
        <p:spPr/>
        <p:txBody>
          <a:bodyPr/>
          <a:lstStyle/>
          <a:p>
            <a:fld id="{F147031D-2B1F-4AC5-BB5F-2E7683EC1617}" type="slidenum">
              <a:rPr lang="en-US" smtClean="0"/>
              <a:t>‹#›</a:t>
            </a:fld>
            <a:endParaRPr lang="en-US"/>
          </a:p>
        </p:txBody>
      </p:sp>
    </p:spTree>
    <p:extLst>
      <p:ext uri="{BB962C8B-B14F-4D97-AF65-F5344CB8AC3E}">
        <p14:creationId xmlns:p14="http://schemas.microsoft.com/office/powerpoint/2010/main" val="54623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155CD-516C-0663-6F48-B2BC499F99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728FF1-40F9-902E-7432-F7797AA110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93E21-1E5F-BFB1-67A5-398D113D11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60210-9772-4C22-8C73-AC08681FB326}" type="datetimeFigureOut">
              <a:rPr lang="en-US" smtClean="0"/>
              <a:t>1/19/2024</a:t>
            </a:fld>
            <a:endParaRPr lang="en-US"/>
          </a:p>
        </p:txBody>
      </p:sp>
      <p:sp>
        <p:nvSpPr>
          <p:cNvPr id="5" name="Footer Placeholder 4">
            <a:extLst>
              <a:ext uri="{FF2B5EF4-FFF2-40B4-BE49-F238E27FC236}">
                <a16:creationId xmlns:a16="http://schemas.microsoft.com/office/drawing/2014/main" id="{1F0EC815-D3DC-3F5C-D6E9-25411230E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5B0C0-FD4F-53DA-B7EE-F80F2DFD95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7031D-2B1F-4AC5-BB5F-2E7683EC1617}" type="slidenum">
              <a:rPr lang="en-US" smtClean="0"/>
              <a:t>‹#›</a:t>
            </a:fld>
            <a:endParaRPr lang="en-US"/>
          </a:p>
        </p:txBody>
      </p:sp>
    </p:spTree>
    <p:extLst>
      <p:ext uri="{BB962C8B-B14F-4D97-AF65-F5344CB8AC3E}">
        <p14:creationId xmlns:p14="http://schemas.microsoft.com/office/powerpoint/2010/main" val="2034103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406630" y="677099"/>
            <a:ext cx="9539035" cy="46618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997200" y="127000"/>
            <a:ext cx="5638800" cy="2003653"/>
            <a:chOff x="2971800" y="766421"/>
            <a:chExt cx="8458200" cy="3005479"/>
          </a:xfrm>
        </p:grpSpPr>
        <p:sp>
          <p:nvSpPr>
            <p:cNvPr id="10" name="Cloud 9"/>
            <p:cNvSpPr/>
            <p:nvPr/>
          </p:nvSpPr>
          <p:spPr>
            <a:xfrm rot="205763">
              <a:off x="2971800" y="766421"/>
              <a:ext cx="8458200" cy="3005479"/>
            </a:xfrm>
            <a:prstGeom prst="cloud">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a:p>
          </p:txBody>
        </p:sp>
        <p:sp>
          <p:nvSpPr>
            <p:cNvPr id="13" name="Rectangle 12"/>
            <p:cNvSpPr/>
            <p:nvPr/>
          </p:nvSpPr>
          <p:spPr>
            <a:xfrm>
              <a:off x="3886202" y="1705358"/>
              <a:ext cx="6609501" cy="923329"/>
            </a:xfrm>
            <a:prstGeom prst="rect">
              <a:avLst/>
            </a:prstGeom>
            <a:noFill/>
          </p:spPr>
          <p:txBody>
            <a:bodyPr wrap="none" lIns="60960" tIns="30480" rIns="60960" bIns="30480">
              <a:spAutoFit/>
            </a:bodyPr>
            <a:lstStyle/>
            <a:p>
              <a:pPr algn="ctr"/>
              <a:r>
                <a:rPr lang="vi-VN" sz="3600" b="1" dirty="0">
                  <a:ln w="22225">
                    <a:solidFill>
                      <a:schemeClr val="accent2"/>
                    </a:solidFill>
                    <a:prstDash val="solid"/>
                  </a:ln>
                  <a:solidFill>
                    <a:schemeClr val="accent2">
                      <a:lumMod val="40000"/>
                      <a:lumOff val="60000"/>
                    </a:schemeClr>
                  </a:solidFill>
                </a:rPr>
                <a:t>YÊU CẦU CẦN ĐẠT</a:t>
              </a:r>
              <a:endParaRPr lang="en-US" sz="3600" b="1" dirty="0">
                <a:ln w="22225">
                  <a:solidFill>
                    <a:schemeClr val="accent2"/>
                  </a:solidFill>
                  <a:prstDash val="solid"/>
                </a:ln>
                <a:solidFill>
                  <a:schemeClr val="accent2">
                    <a:lumMod val="40000"/>
                    <a:lumOff val="60000"/>
                  </a:schemeClr>
                </a:solidFill>
              </a:endParaRPr>
            </a:p>
          </p:txBody>
        </p:sp>
      </p:grpSp>
      <p:grpSp>
        <p:nvGrpSpPr>
          <p:cNvPr id="20" name="Group 19"/>
          <p:cNvGrpSpPr/>
          <p:nvPr/>
        </p:nvGrpSpPr>
        <p:grpSpPr>
          <a:xfrm>
            <a:off x="1682499" y="2179108"/>
            <a:ext cx="10214153" cy="4401205"/>
            <a:chOff x="2523748" y="3268662"/>
            <a:chExt cx="15321229" cy="6601808"/>
          </a:xfrm>
        </p:grpSpPr>
        <p:sp>
          <p:nvSpPr>
            <p:cNvPr id="15" name="TextBox 14"/>
            <p:cNvSpPr txBox="1"/>
            <p:nvPr/>
          </p:nvSpPr>
          <p:spPr>
            <a:xfrm>
              <a:off x="3396668" y="3268662"/>
              <a:ext cx="14448309" cy="6601808"/>
            </a:xfrm>
            <a:prstGeom prst="rect">
              <a:avLst/>
            </a:prstGeom>
            <a:noFill/>
          </p:spPr>
          <p:txBody>
            <a:bodyPr wrap="square" rtlCol="0">
              <a:spAutoFit/>
            </a:bodyPr>
            <a:lstStyle/>
            <a:p>
              <a:r>
                <a:rPr lang="vi-VN" sz="4000" b="1" dirty="0">
                  <a:latin typeface="+mj-lt"/>
                </a:rPr>
                <a:t>Biết cách </a:t>
              </a:r>
              <a:r>
                <a:rPr lang="vi-VN" sz="4000" b="1">
                  <a:latin typeface="+mj-lt"/>
                </a:rPr>
                <a:t>viết </a:t>
              </a:r>
              <a:r>
                <a:rPr lang="en-US" sz="4000" b="1">
                  <a:latin typeface="+mj-lt"/>
                </a:rPr>
                <a:t>đoạn văn.</a:t>
              </a:r>
              <a:endParaRPr lang="vi-VN" sz="4000" b="1" dirty="0">
                <a:latin typeface="+mj-lt"/>
              </a:endParaRPr>
            </a:p>
            <a:p>
              <a:endParaRPr lang="vi-VN" sz="4000" b="1" dirty="0">
                <a:latin typeface="+mj-lt"/>
              </a:endParaRPr>
            </a:p>
            <a:p>
              <a:r>
                <a:rPr lang="vi-VN" sz="4000" b="1">
                  <a:latin typeface="+mj-lt"/>
                </a:rPr>
                <a:t>Biết</a:t>
              </a:r>
              <a:r>
                <a:rPr lang="en-US" sz="4000">
                  <a:latin typeface="+mj-lt"/>
                </a:rPr>
                <a:t> </a:t>
              </a:r>
              <a:r>
                <a:rPr lang="en-US" sz="4000" b="1">
                  <a:solidFill>
                    <a:schemeClr val="bg2">
                      <a:lumMod val="25000"/>
                    </a:schemeClr>
                  </a:solidFill>
                  <a:latin typeface="Times New Roman" panose="02020603050405020304" pitchFamily="18" charset="0"/>
                  <a:cs typeface="Times New Roman" panose="02020603050405020304" pitchFamily="18" charset="0"/>
                </a:rPr>
                <a:t>t</a:t>
              </a:r>
              <a:r>
                <a:rPr lang="en-US" sz="4000" b="1">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ìm ý cho đoạn văn </a:t>
              </a:r>
              <a:r>
                <a:rPr lang="en-US" sz="4000" b="1">
                  <a:solidFill>
                    <a:schemeClr val="bg2">
                      <a:lumMod val="25000"/>
                    </a:schemeClr>
                  </a:solidFill>
                  <a:latin typeface="Times New Roman" panose="02020603050405020304" pitchFamily="18" charset="0"/>
                  <a:cs typeface="Times New Roman" panose="02020603050405020304" pitchFamily="18" charset="0"/>
                </a:rPr>
                <a:t>nêu tình cảm, cảm xúc của em về một nhân vật trong câu chuyện hoặc bài thơ đã đọc, đã nghe.</a:t>
              </a:r>
            </a:p>
            <a:p>
              <a:endParaRPr lang="en-US" sz="4000" dirty="0">
                <a:latin typeface="+mj-lt"/>
              </a:endParaRPr>
            </a:p>
            <a:p>
              <a:endParaRPr lang="en-US" sz="4000" dirty="0">
                <a:latin typeface="+mj-lt"/>
              </a:endParaRPr>
            </a:p>
          </p:txBody>
        </p:sp>
        <p:sp>
          <p:nvSpPr>
            <p:cNvPr id="18" name="Right Arrow 17"/>
            <p:cNvSpPr/>
            <p:nvPr/>
          </p:nvSpPr>
          <p:spPr>
            <a:xfrm>
              <a:off x="2523748" y="3619500"/>
              <a:ext cx="685800" cy="40837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Right Arrow 18"/>
            <p:cNvSpPr/>
            <p:nvPr/>
          </p:nvSpPr>
          <p:spPr>
            <a:xfrm>
              <a:off x="2523748" y="5453384"/>
              <a:ext cx="685800" cy="40837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144692811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p:nvPr/>
        </p:nvSpPr>
        <p:spPr>
          <a:xfrm>
            <a:off x="196868" y="1508432"/>
            <a:ext cx="11798263" cy="1231106"/>
          </a:xfrm>
          <a:prstGeom prst="rect">
            <a:avLst/>
          </a:prstGeom>
          <a:ln w="57150">
            <a:solidFill>
              <a:schemeClr val="tx1"/>
            </a:solidFill>
            <a:prstDash val="lgDashDot"/>
          </a:ln>
        </p:spPr>
        <p:txBody>
          <a:bodyPr wrap="square" lIns="0" tIns="0" rIns="0" bIns="0" rtlCol="0" anchor="t">
            <a:spAutoFit/>
          </a:bodyPr>
          <a:lstStyle/>
          <a:p>
            <a:pPr algn="ctr"/>
            <a:r>
              <a:rPr lang="en-US" sz="4000" dirty="0" err="1">
                <a:solidFill>
                  <a:srgbClr val="000000"/>
                </a:solidFill>
              </a:rPr>
              <a:t>Viết</a:t>
            </a:r>
            <a:r>
              <a:rPr lang="en-US" sz="4000" dirty="0">
                <a:solidFill>
                  <a:srgbClr val="000000"/>
                </a:solidFill>
              </a:rPr>
              <a:t> </a:t>
            </a:r>
            <a:r>
              <a:rPr lang="en-US" sz="4000" dirty="0" err="1">
                <a:solidFill>
                  <a:srgbClr val="000000"/>
                </a:solidFill>
              </a:rPr>
              <a:t>đoạn</a:t>
            </a:r>
            <a:r>
              <a:rPr lang="en-US" sz="4000" dirty="0">
                <a:solidFill>
                  <a:srgbClr val="000000"/>
                </a:solidFill>
              </a:rPr>
              <a:t> </a:t>
            </a:r>
            <a:r>
              <a:rPr lang="en-US" sz="4000" dirty="0" err="1">
                <a:solidFill>
                  <a:srgbClr val="000000"/>
                </a:solidFill>
              </a:rPr>
              <a:t>văn</a:t>
            </a:r>
            <a:r>
              <a:rPr lang="en-US" sz="4000" dirty="0">
                <a:solidFill>
                  <a:srgbClr val="000000"/>
                </a:solidFill>
              </a:rPr>
              <a:t> </a:t>
            </a:r>
            <a:r>
              <a:rPr lang="en-US" sz="4000" dirty="0" err="1">
                <a:solidFill>
                  <a:srgbClr val="000000"/>
                </a:solidFill>
              </a:rPr>
              <a:t>nêu</a:t>
            </a:r>
            <a:r>
              <a:rPr lang="en-US" sz="4000" dirty="0">
                <a:solidFill>
                  <a:srgbClr val="000000"/>
                </a:solidFill>
              </a:rPr>
              <a:t> </a:t>
            </a:r>
            <a:r>
              <a:rPr lang="en-US" sz="4000" dirty="0" err="1">
                <a:solidFill>
                  <a:srgbClr val="000000"/>
                </a:solidFill>
              </a:rPr>
              <a:t>tình</a:t>
            </a:r>
            <a:r>
              <a:rPr lang="en-US" sz="4000" dirty="0">
                <a:solidFill>
                  <a:srgbClr val="000000"/>
                </a:solidFill>
              </a:rPr>
              <a:t> </a:t>
            </a:r>
            <a:r>
              <a:rPr lang="en-US" sz="4000" dirty="0" err="1">
                <a:solidFill>
                  <a:srgbClr val="000000"/>
                </a:solidFill>
              </a:rPr>
              <a:t>cảm</a:t>
            </a:r>
            <a:r>
              <a:rPr lang="en-US" sz="4000" dirty="0">
                <a:solidFill>
                  <a:srgbClr val="000000"/>
                </a:solidFill>
              </a:rPr>
              <a:t>, </a:t>
            </a:r>
            <a:r>
              <a:rPr lang="en-US" sz="4000" dirty="0" err="1">
                <a:solidFill>
                  <a:srgbClr val="000000"/>
                </a:solidFill>
              </a:rPr>
              <a:t>cảm</a:t>
            </a:r>
            <a:r>
              <a:rPr lang="en-US" sz="4000" dirty="0">
                <a:solidFill>
                  <a:srgbClr val="000000"/>
                </a:solidFill>
              </a:rPr>
              <a:t> </a:t>
            </a:r>
            <a:r>
              <a:rPr lang="en-US" sz="4000" dirty="0" err="1">
                <a:solidFill>
                  <a:srgbClr val="000000"/>
                </a:solidFill>
              </a:rPr>
              <a:t>xúc</a:t>
            </a:r>
            <a:r>
              <a:rPr lang="en-US" sz="4000" dirty="0">
                <a:solidFill>
                  <a:srgbClr val="000000"/>
                </a:solidFill>
              </a:rPr>
              <a:t> </a:t>
            </a:r>
            <a:r>
              <a:rPr lang="en-US" sz="4000" dirty="0" err="1">
                <a:solidFill>
                  <a:srgbClr val="000000"/>
                </a:solidFill>
              </a:rPr>
              <a:t>của</a:t>
            </a:r>
            <a:r>
              <a:rPr lang="en-US" sz="4000" dirty="0">
                <a:solidFill>
                  <a:srgbClr val="000000"/>
                </a:solidFill>
              </a:rPr>
              <a:t> </a:t>
            </a:r>
            <a:r>
              <a:rPr lang="en-US" sz="4000" dirty="0" err="1">
                <a:solidFill>
                  <a:srgbClr val="000000"/>
                </a:solidFill>
              </a:rPr>
              <a:t>em</a:t>
            </a:r>
            <a:r>
              <a:rPr lang="en-US" sz="4000" dirty="0">
                <a:solidFill>
                  <a:srgbClr val="000000"/>
                </a:solidFill>
              </a:rPr>
              <a:t> </a:t>
            </a:r>
            <a:r>
              <a:rPr lang="en-US" sz="4000" dirty="0" err="1">
                <a:solidFill>
                  <a:srgbClr val="000000"/>
                </a:solidFill>
              </a:rPr>
              <a:t>về</a:t>
            </a:r>
            <a:r>
              <a:rPr lang="en-US" sz="4000" dirty="0">
                <a:solidFill>
                  <a:srgbClr val="000000"/>
                </a:solidFill>
              </a:rPr>
              <a:t> </a:t>
            </a:r>
            <a:r>
              <a:rPr lang="en-US" sz="4000" dirty="0" err="1">
                <a:solidFill>
                  <a:srgbClr val="000000"/>
                </a:solidFill>
              </a:rPr>
              <a:t>một</a:t>
            </a:r>
            <a:r>
              <a:rPr lang="en-US" sz="4000" dirty="0">
                <a:solidFill>
                  <a:srgbClr val="000000"/>
                </a:solidFill>
              </a:rPr>
              <a:t> </a:t>
            </a:r>
            <a:r>
              <a:rPr lang="en-US" sz="4000" dirty="0" err="1">
                <a:solidFill>
                  <a:srgbClr val="000000"/>
                </a:solidFill>
              </a:rPr>
              <a:t>nhân</a:t>
            </a:r>
            <a:r>
              <a:rPr lang="en-US" sz="4000" dirty="0">
                <a:solidFill>
                  <a:srgbClr val="000000"/>
                </a:solidFill>
              </a:rPr>
              <a:t> </a:t>
            </a:r>
            <a:r>
              <a:rPr lang="en-US" sz="4000" dirty="0" err="1">
                <a:solidFill>
                  <a:srgbClr val="000000"/>
                </a:solidFill>
              </a:rPr>
              <a:t>vật</a:t>
            </a:r>
            <a:r>
              <a:rPr lang="en-US" sz="4000" dirty="0">
                <a:solidFill>
                  <a:srgbClr val="000000"/>
                </a:solidFill>
              </a:rPr>
              <a:t> </a:t>
            </a:r>
            <a:r>
              <a:rPr lang="en-US" sz="4000" dirty="0" err="1">
                <a:solidFill>
                  <a:srgbClr val="000000"/>
                </a:solidFill>
              </a:rPr>
              <a:t>trong</a:t>
            </a:r>
            <a:r>
              <a:rPr lang="en-US" sz="4000" dirty="0">
                <a:solidFill>
                  <a:srgbClr val="000000"/>
                </a:solidFill>
              </a:rPr>
              <a:t> </a:t>
            </a:r>
            <a:r>
              <a:rPr lang="en-US" sz="4000" dirty="0" err="1">
                <a:solidFill>
                  <a:srgbClr val="000000"/>
                </a:solidFill>
              </a:rPr>
              <a:t>câu</a:t>
            </a:r>
            <a:r>
              <a:rPr lang="en-US" sz="4000" dirty="0">
                <a:solidFill>
                  <a:srgbClr val="000000"/>
                </a:solidFill>
              </a:rPr>
              <a:t> </a:t>
            </a:r>
            <a:r>
              <a:rPr lang="en-US" sz="4000" dirty="0" err="1">
                <a:solidFill>
                  <a:srgbClr val="000000"/>
                </a:solidFill>
              </a:rPr>
              <a:t>chuyện</a:t>
            </a:r>
            <a:r>
              <a:rPr lang="en-US" sz="4000" dirty="0">
                <a:solidFill>
                  <a:srgbClr val="000000"/>
                </a:solidFill>
              </a:rPr>
              <a:t> </a:t>
            </a:r>
            <a:r>
              <a:rPr lang="en-US" sz="4000" dirty="0" err="1">
                <a:solidFill>
                  <a:srgbClr val="000000"/>
                </a:solidFill>
              </a:rPr>
              <a:t>hoặc</a:t>
            </a:r>
            <a:r>
              <a:rPr lang="en-US" sz="4000" dirty="0">
                <a:solidFill>
                  <a:srgbClr val="000000"/>
                </a:solidFill>
              </a:rPr>
              <a:t> </a:t>
            </a:r>
            <a:r>
              <a:rPr lang="en-US" sz="4000" dirty="0" err="1">
                <a:solidFill>
                  <a:srgbClr val="000000"/>
                </a:solidFill>
              </a:rPr>
              <a:t>bài</a:t>
            </a:r>
            <a:r>
              <a:rPr lang="en-US" sz="4000" dirty="0">
                <a:solidFill>
                  <a:srgbClr val="000000"/>
                </a:solidFill>
              </a:rPr>
              <a:t> </a:t>
            </a:r>
            <a:r>
              <a:rPr lang="en-US" sz="4000" dirty="0" err="1">
                <a:solidFill>
                  <a:srgbClr val="000000"/>
                </a:solidFill>
              </a:rPr>
              <a:t>thơ</a:t>
            </a:r>
            <a:r>
              <a:rPr lang="en-US" sz="4000" dirty="0">
                <a:solidFill>
                  <a:srgbClr val="000000"/>
                </a:solidFill>
              </a:rPr>
              <a:t> </a:t>
            </a:r>
            <a:r>
              <a:rPr lang="en-US" sz="4000" dirty="0" err="1">
                <a:solidFill>
                  <a:srgbClr val="000000"/>
                </a:solidFill>
              </a:rPr>
              <a:t>đã</a:t>
            </a:r>
            <a:r>
              <a:rPr lang="en-US" sz="4000" dirty="0">
                <a:solidFill>
                  <a:srgbClr val="000000"/>
                </a:solidFill>
              </a:rPr>
              <a:t> </a:t>
            </a:r>
            <a:r>
              <a:rPr lang="en-US" sz="4000" dirty="0" err="1">
                <a:solidFill>
                  <a:srgbClr val="000000"/>
                </a:solidFill>
              </a:rPr>
              <a:t>đọc</a:t>
            </a:r>
            <a:r>
              <a:rPr lang="en-US" sz="4000" dirty="0">
                <a:solidFill>
                  <a:srgbClr val="000000"/>
                </a:solidFill>
              </a:rPr>
              <a:t>, </a:t>
            </a:r>
            <a:r>
              <a:rPr lang="en-US" sz="4000" dirty="0" err="1">
                <a:solidFill>
                  <a:srgbClr val="000000"/>
                </a:solidFill>
              </a:rPr>
              <a:t>đã</a:t>
            </a:r>
            <a:r>
              <a:rPr lang="en-US" sz="4000" dirty="0">
                <a:solidFill>
                  <a:srgbClr val="000000"/>
                </a:solidFill>
              </a:rPr>
              <a:t> </a:t>
            </a:r>
            <a:r>
              <a:rPr lang="en-US" sz="4000" dirty="0" err="1">
                <a:solidFill>
                  <a:srgbClr val="000000"/>
                </a:solidFill>
              </a:rPr>
              <a:t>nghe</a:t>
            </a:r>
            <a:r>
              <a:rPr lang="en-US" sz="4000" dirty="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22801" y="431800"/>
            <a:ext cx="7264399" cy="6001643"/>
          </a:xfrm>
          <a:prstGeom prst="rect">
            <a:avLst/>
          </a:prstGeom>
          <a:solidFill>
            <a:schemeClr val="bg1"/>
          </a:solidFill>
        </p:spPr>
        <p:txBody>
          <a:bodyPr wrap="square">
            <a:spAutoFit/>
          </a:bodyPr>
          <a:lstStyle/>
          <a:p>
            <a:pPr algn="just"/>
            <a:r>
              <a:rPr lang="vi-VN" sz="3200" dirty="0">
                <a:solidFill>
                  <a:srgbClr val="000000"/>
                </a:solidFill>
                <a:latin typeface="Calibri" panose="020F0502020204030204" pitchFamily="34" charset="0"/>
                <a:ea typeface="Calibri" panose="020F0502020204030204" pitchFamily="34" charset="0"/>
                <a:cs typeface="Calibri" panose="020F0502020204030204" pitchFamily="34" charset="0"/>
              </a:rPr>
              <a:t>- Chọn một nhân vật (trong câu chuyện hoặc bài thơ) đã mang lại cho em nhiều cảm xúc (ví dụ: Ma-ri-a trong Nhà phát minh 6 tuổi, người nhạc sĩ trong Ông Bụt đã đến, người bà trong Quả ngọt cuối mùa, chú gà con trong Bầu trời trong quả trứng,...)</a:t>
            </a:r>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vi-VN" sz="3200" dirty="0">
                <a:solidFill>
                  <a:srgbClr val="000000"/>
                </a:solidFill>
                <a:latin typeface="Calibri" panose="020F0502020204030204" pitchFamily="34" charset="0"/>
                <a:ea typeface="Calibri" panose="020F0502020204030204" pitchFamily="34" charset="0"/>
                <a:cs typeface="Calibri" panose="020F0502020204030204" pitchFamily="34" charset="0"/>
              </a:rPr>
              <a:t>- Điều gì ở nhân vật gây ấn tượng với em (ngoại hình, tính cách, suy nghĩ, hành động,...)</a:t>
            </a:r>
          </a:p>
          <a:p>
            <a:pPr algn="just"/>
            <a:r>
              <a:rPr lang="vi-VN" sz="3200" dirty="0">
                <a:solidFill>
                  <a:srgbClr val="000000"/>
                </a:solidFill>
                <a:latin typeface="Calibri" panose="020F0502020204030204" pitchFamily="34" charset="0"/>
                <a:ea typeface="Calibri" panose="020F0502020204030204" pitchFamily="34" charset="0"/>
                <a:cs typeface="Calibri" panose="020F0502020204030204" pitchFamily="34" charset="0"/>
              </a:rPr>
              <a:t>- Tình cảm, cảm xúc của em với nhân vật đó như thế nào? </a:t>
            </a:r>
          </a:p>
        </p:txBody>
      </p:sp>
      <p:pic>
        <p:nvPicPr>
          <p:cNvPr id="5" name="Picture 4"/>
          <p:cNvPicPr>
            <a:picLocks noChangeAspect="1"/>
          </p:cNvPicPr>
          <p:nvPr/>
        </p:nvPicPr>
        <p:blipFill>
          <a:blip r:embed="rId2"/>
          <a:stretch>
            <a:fillRect/>
          </a:stretch>
        </p:blipFill>
        <p:spPr>
          <a:xfrm>
            <a:off x="67173" y="431800"/>
            <a:ext cx="4532181" cy="203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240" y="990601"/>
            <a:ext cx="11328400" cy="1200329"/>
          </a:xfrm>
          <a:prstGeom prst="rect">
            <a:avLst/>
          </a:prstGeom>
          <a:noFill/>
        </p:spPr>
        <p:txBody>
          <a:bodyPr wrap="square">
            <a:spAutoFit/>
          </a:bodyPr>
          <a:lstStyle/>
          <a:p>
            <a:pPr algn="just"/>
            <a:r>
              <a:rPr lang="vi-VN" sz="3600" dirty="0">
                <a:latin typeface="Calibri" panose="020F0502020204030204" pitchFamily="34" charset="0"/>
                <a:ea typeface="Calibri" panose="020F0502020204030204" pitchFamily="34" charset="0"/>
                <a:cs typeface="Calibri" panose="020F0502020204030204" pitchFamily="34" charset="0"/>
              </a:rPr>
              <a:t>- </a:t>
            </a:r>
            <a:r>
              <a:rPr lang="vi-VN" sz="3600" b="1" i="1" dirty="0">
                <a:latin typeface="Calibri" panose="020F0502020204030204" pitchFamily="34" charset="0"/>
                <a:ea typeface="Calibri" panose="020F0502020204030204" pitchFamily="34" charset="0"/>
                <a:cs typeface="Calibri" panose="020F0502020204030204" pitchFamily="34" charset="0"/>
              </a:rPr>
              <a:t>Chọn một nhân vật: </a:t>
            </a:r>
            <a:r>
              <a:rPr lang="vi-VN" sz="3600" dirty="0">
                <a:latin typeface="Calibri" panose="020F0502020204030204" pitchFamily="34" charset="0"/>
                <a:ea typeface="Calibri" panose="020F0502020204030204" pitchFamily="34" charset="0"/>
                <a:cs typeface="Calibri" panose="020F0502020204030204" pitchFamily="34" charset="0"/>
              </a:rPr>
              <a:t>Nhân vật </a:t>
            </a:r>
            <a:r>
              <a:rPr lang="vi-VN" sz="3600" b="1" u="sng"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người nhạc sĩ </a:t>
            </a:r>
            <a:r>
              <a:rPr lang="vi-VN" sz="3600" dirty="0">
                <a:latin typeface="Calibri" panose="020F0502020204030204" pitchFamily="34" charset="0"/>
                <a:ea typeface="Calibri" panose="020F0502020204030204" pitchFamily="34" charset="0"/>
                <a:cs typeface="Calibri" panose="020F0502020204030204" pitchFamily="34" charset="0"/>
              </a:rPr>
              <a:t>trong </a:t>
            </a:r>
            <a:r>
              <a:rPr lang="vi-VN" sz="3600" i="1" dirty="0">
                <a:latin typeface="Calibri" panose="020F0502020204030204" pitchFamily="34" charset="0"/>
                <a:ea typeface="Calibri" panose="020F0502020204030204" pitchFamily="34" charset="0"/>
                <a:cs typeface="Calibri" panose="020F0502020204030204" pitchFamily="34" charset="0"/>
              </a:rPr>
              <a:t>Ông Bụt đã đến.</a:t>
            </a:r>
          </a:p>
        </p:txBody>
      </p:sp>
      <p:sp>
        <p:nvSpPr>
          <p:cNvPr id="6" name="Rectangle 5"/>
          <p:cNvSpPr/>
          <p:nvPr/>
        </p:nvSpPr>
        <p:spPr>
          <a:xfrm>
            <a:off x="406400" y="2261175"/>
            <a:ext cx="7924800" cy="2308324"/>
          </a:xfrm>
          <a:prstGeom prst="rect">
            <a:avLst/>
          </a:prstGeom>
        </p:spPr>
        <p:txBody>
          <a:bodyPr wrap="square">
            <a:spAutoFit/>
          </a:bodyPr>
          <a:lstStyle/>
          <a:p>
            <a:pPr algn="just"/>
            <a:r>
              <a:rPr lang="vi-VN" sz="3600" dirty="0">
                <a:latin typeface="Calibri" panose="020F0502020204030204" pitchFamily="34" charset="0"/>
                <a:ea typeface="Calibri" panose="020F0502020204030204" pitchFamily="34" charset="0"/>
                <a:cs typeface="Calibri" panose="020F0502020204030204" pitchFamily="34" charset="0"/>
              </a:rPr>
              <a:t>- </a:t>
            </a:r>
            <a:r>
              <a:rPr lang="vi-VN" sz="3600" b="1" dirty="0">
                <a:latin typeface="Calibri" panose="020F0502020204030204" pitchFamily="34" charset="0"/>
                <a:ea typeface="Calibri" panose="020F0502020204030204" pitchFamily="34" charset="0"/>
                <a:cs typeface="Calibri" panose="020F0502020204030204" pitchFamily="34" charset="0"/>
              </a:rPr>
              <a:t>Điều ở nhân vật gây ấn tượng với em: </a:t>
            </a:r>
            <a:r>
              <a:rPr lang="vi-VN" sz="3600" dirty="0">
                <a:latin typeface="Calibri" panose="020F0502020204030204" pitchFamily="34" charset="0"/>
                <a:ea typeface="Calibri" panose="020F0502020204030204" pitchFamily="34" charset="0"/>
                <a:cs typeface="Calibri" panose="020F0502020204030204" pitchFamily="34" charset="0"/>
              </a:rPr>
              <a:t>Tính cách ấm áp và nhân hậu và cách hành động mua chậu lan mà không cần ai biết của ông.</a:t>
            </a:r>
          </a:p>
        </p:txBody>
      </p:sp>
      <p:sp>
        <p:nvSpPr>
          <p:cNvPr id="7" name="Rectangle 6"/>
          <p:cNvSpPr/>
          <p:nvPr/>
        </p:nvSpPr>
        <p:spPr>
          <a:xfrm>
            <a:off x="396240" y="4553963"/>
            <a:ext cx="5968549" cy="1754326"/>
          </a:xfrm>
          <a:prstGeom prst="rect">
            <a:avLst/>
          </a:prstGeom>
        </p:spPr>
        <p:txBody>
          <a:bodyPr wrap="square">
            <a:spAutoFit/>
          </a:bodyPr>
          <a:lstStyle/>
          <a:p>
            <a:pPr algn="just"/>
            <a:r>
              <a:rPr lang="vi-VN" sz="3600" b="1" dirty="0">
                <a:latin typeface="Calibri" panose="020F0502020204030204" pitchFamily="34" charset="0"/>
                <a:ea typeface="Calibri" panose="020F0502020204030204" pitchFamily="34" charset="0"/>
                <a:cs typeface="Calibri" panose="020F0502020204030204" pitchFamily="34" charset="0"/>
              </a:rPr>
              <a:t>- Tình cảm, cảm xúc của em đối với nhận vật: </a:t>
            </a:r>
            <a:r>
              <a:rPr lang="vi-VN" sz="3600" dirty="0">
                <a:latin typeface="Calibri" panose="020F0502020204030204" pitchFamily="34" charset="0"/>
                <a:ea typeface="Calibri" panose="020F0502020204030204" pitchFamily="34" charset="0"/>
                <a:cs typeface="Calibri" panose="020F0502020204030204" pitchFamily="34" charset="0"/>
              </a:rPr>
              <a:t>Em rất mến mộ và kính trọng ông nhạc sĩ.</a:t>
            </a:r>
          </a:p>
        </p:txBody>
      </p:sp>
      <p:sp>
        <p:nvSpPr>
          <p:cNvPr id="8" name="TextBox 9"/>
          <p:cNvSpPr txBox="1"/>
          <p:nvPr/>
        </p:nvSpPr>
        <p:spPr>
          <a:xfrm>
            <a:off x="3911600" y="20782"/>
            <a:ext cx="4419600" cy="976101"/>
          </a:xfrm>
          <a:prstGeom prst="rect">
            <a:avLst/>
          </a:prstGeom>
        </p:spPr>
        <p:txBody>
          <a:bodyPr wrap="square" lIns="0" tIns="0" rIns="0" bIns="0" rtlCol="0" anchor="t">
            <a:spAutoFit/>
          </a:bodyPr>
          <a:lstStyle/>
          <a:p>
            <a:pPr algn="ctr">
              <a:lnSpc>
                <a:spcPts val="8587"/>
              </a:lnSpc>
            </a:pPr>
            <a:r>
              <a:rPr lang="en-US" sz="4400" dirty="0">
                <a:solidFill>
                  <a:schemeClr val="accent2">
                    <a:lumMod val="75000"/>
                  </a:schemeClr>
                </a:solidFill>
                <a:latin typeface="SVN-Apple" panose="02040603050506020204" pitchFamily="18" charset="0"/>
              </a:rPr>
              <a:t>1- </a:t>
            </a:r>
            <a:r>
              <a:rPr lang="en-US" sz="4400" dirty="0" err="1">
                <a:solidFill>
                  <a:schemeClr val="accent2">
                    <a:lumMod val="75000"/>
                  </a:schemeClr>
                </a:solidFill>
                <a:latin typeface="SVN-Apple" panose="02040603050506020204" pitchFamily="18" charset="0"/>
              </a:rPr>
              <a:t>Chuẩn</a:t>
            </a:r>
            <a:r>
              <a:rPr lang="en-US" sz="4400" dirty="0">
                <a:solidFill>
                  <a:schemeClr val="accent2">
                    <a:lumMod val="75000"/>
                  </a:schemeClr>
                </a:solidFill>
                <a:latin typeface="SVN-Apple" panose="02040603050506020204" pitchFamily="18" charset="0"/>
              </a:rPr>
              <a:t> </a:t>
            </a:r>
            <a:r>
              <a:rPr lang="en-US" sz="4400" dirty="0" err="1">
                <a:solidFill>
                  <a:schemeClr val="accent2">
                    <a:lumMod val="75000"/>
                  </a:schemeClr>
                </a:solidFill>
                <a:latin typeface="SVN-Apple" panose="02040603050506020204" pitchFamily="18" charset="0"/>
              </a:rPr>
              <a:t>bị</a:t>
            </a:r>
            <a:endParaRPr lang="en-US" sz="4400" dirty="0">
              <a:solidFill>
                <a:schemeClr val="accent2">
                  <a:lumMod val="75000"/>
                </a:schemeClr>
              </a:solidFill>
              <a:latin typeface="SVN-Apple" panose="02040603050506020204" pitchFamily="18" charset="0"/>
            </a:endParaRPr>
          </a:p>
        </p:txBody>
      </p:sp>
    </p:spTree>
    <p:extLst>
      <p:ext uri="{BB962C8B-B14F-4D97-AF65-F5344CB8AC3E}">
        <p14:creationId xmlns:p14="http://schemas.microsoft.com/office/powerpoint/2010/main" val="2660396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1766" y="286753"/>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91766" y="4313322"/>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4378492" y="286753"/>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4378492" y="4313322"/>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8465219" y="286753"/>
            <a:ext cx="3414963" cy="46482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8465219" y="4313322"/>
            <a:ext cx="3435016" cy="2257926"/>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pic>
        <p:nvPicPr>
          <p:cNvPr id="20" name="Picture 19"/>
          <p:cNvPicPr>
            <a:picLocks noChangeAspect="1"/>
          </p:cNvPicPr>
          <p:nvPr/>
        </p:nvPicPr>
        <p:blipFill>
          <a:blip r:embed="rId4"/>
          <a:stretch>
            <a:fillRect/>
          </a:stretch>
        </p:blipFill>
        <p:spPr>
          <a:xfrm>
            <a:off x="-1766491" y="-212557"/>
            <a:ext cx="8364437" cy="2312617"/>
          </a:xfrm>
          <a:prstGeom prst="rect">
            <a:avLst/>
          </a:prstGeom>
        </p:spPr>
      </p:pic>
      <p:grpSp>
        <p:nvGrpSpPr>
          <p:cNvPr id="35" name="Group 35"/>
          <p:cNvGrpSpPr/>
          <p:nvPr/>
        </p:nvGrpSpPr>
        <p:grpSpPr>
          <a:xfrm>
            <a:off x="685800" y="915181"/>
            <a:ext cx="10820400" cy="5771067"/>
            <a:chOff x="0" y="0"/>
            <a:chExt cx="4274726" cy="1982453"/>
          </a:xfrm>
          <a:solidFill>
            <a:schemeClr val="bg1"/>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33867" tIns="33867" rIns="33867" bIns="33867" rtlCol="0" anchor="ctr"/>
            <a:lstStyle/>
            <a:p>
              <a:pPr algn="ctr" defTabSz="609630">
                <a:lnSpc>
                  <a:spcPts val="1871"/>
                </a:lnSpc>
                <a:spcBef>
                  <a:spcPct val="0"/>
                </a:spcBef>
                <a:defRPr/>
              </a:pPr>
              <a:endParaRPr sz="1200">
                <a:solidFill>
                  <a:prstClr val="black"/>
                </a:solidFill>
                <a:latin typeface="Calibri"/>
              </a:endParaRPr>
            </a:p>
          </p:txBody>
        </p:sp>
      </p:grpSp>
      <p:sp>
        <p:nvSpPr>
          <p:cNvPr id="45" name="Rounded Rectangle 44"/>
          <p:cNvSpPr/>
          <p:nvPr/>
        </p:nvSpPr>
        <p:spPr>
          <a:xfrm>
            <a:off x="1000864" y="1320299"/>
            <a:ext cx="1483602" cy="1165411"/>
          </a:xfrm>
          <a:prstGeom prst="roundRect">
            <a:avLst>
              <a:gd name="adj" fmla="val 7715"/>
            </a:avLst>
          </a:prstGeom>
          <a:solidFill>
            <a:schemeClr val="accent6">
              <a:lumMod val="60000"/>
              <a:lumOff val="40000"/>
            </a:schemeClr>
          </a:solidFill>
          <a:ln w="762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630">
              <a:defRPr/>
            </a:pPr>
            <a:r>
              <a:rPr lang="en-US" sz="4400" dirty="0" err="1">
                <a:solidFill>
                  <a:prstClr val="black">
                    <a:lumMod val="95000"/>
                    <a:lumOff val="5000"/>
                  </a:prstClr>
                </a:solidFill>
                <a:latin typeface="SVN-Apple" panose="02040603050506020204" pitchFamily="18" charset="0"/>
                <a:ea typeface="Calibri" panose="020F0502020204030204" pitchFamily="34" charset="0"/>
                <a:cs typeface="Calibri" panose="020F0502020204030204" pitchFamily="34" charset="0"/>
              </a:rPr>
              <a:t>Mở</a:t>
            </a:r>
            <a:r>
              <a:rPr lang="en-US" sz="4400" dirty="0">
                <a:solidFill>
                  <a:prstClr val="black">
                    <a:lumMod val="95000"/>
                    <a:lumOff val="5000"/>
                  </a:prstClr>
                </a:solidFill>
                <a:latin typeface="SVN-Apple" panose="02040603050506020204" pitchFamily="18" charset="0"/>
                <a:ea typeface="Calibri" panose="020F0502020204030204" pitchFamily="34" charset="0"/>
                <a:cs typeface="Calibri" panose="020F0502020204030204" pitchFamily="34" charset="0"/>
              </a:rPr>
              <a:t> </a:t>
            </a:r>
            <a:r>
              <a:rPr lang="en-US" sz="4400" dirty="0" err="1">
                <a:solidFill>
                  <a:prstClr val="black">
                    <a:lumMod val="95000"/>
                    <a:lumOff val="5000"/>
                  </a:prstClr>
                </a:solidFill>
                <a:latin typeface="SVN-Apple" panose="02040603050506020204" pitchFamily="18" charset="0"/>
                <a:ea typeface="Calibri" panose="020F0502020204030204" pitchFamily="34" charset="0"/>
                <a:cs typeface="Calibri" panose="020F0502020204030204" pitchFamily="34" charset="0"/>
              </a:rPr>
              <a:t>đầu</a:t>
            </a:r>
            <a:endParaRPr lang="en-US" sz="4400" dirty="0">
              <a:solidFill>
                <a:prstClr val="black">
                  <a:lumMod val="95000"/>
                  <a:lumOff val="5000"/>
                </a:prstClr>
              </a:solidFill>
              <a:latin typeface="SVN-Apple" panose="02040603050506020204" pitchFamily="18" charset="0"/>
              <a:ea typeface="Calibri" panose="020F0502020204030204" pitchFamily="34" charset="0"/>
              <a:cs typeface="Calibri" panose="020F0502020204030204" pitchFamily="34" charset="0"/>
            </a:endParaRPr>
          </a:p>
        </p:txBody>
      </p:sp>
      <p:sp>
        <p:nvSpPr>
          <p:cNvPr id="46" name="Rounded Rectangle 45"/>
          <p:cNvSpPr/>
          <p:nvPr/>
        </p:nvSpPr>
        <p:spPr>
          <a:xfrm>
            <a:off x="2789710" y="1148360"/>
            <a:ext cx="8276281" cy="1688693"/>
          </a:xfrm>
          <a:prstGeom prst="roundRect">
            <a:avLst>
              <a:gd name="adj" fmla="val 5115"/>
            </a:avLst>
          </a:prstGeom>
          <a:solidFill>
            <a:schemeClr val="accent6">
              <a:lumMod val="20000"/>
              <a:lumOff val="80000"/>
            </a:schemeClr>
          </a:solidFill>
          <a:ln>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019" indent="-381019" algn="just">
              <a:buFont typeface="Wingdings" panose="05000000000000000000" pitchFamily="2" charset="2"/>
              <a:buChar char="§"/>
            </a:pPr>
            <a:r>
              <a:rPr lang="en-US" sz="2933" dirty="0" err="1">
                <a:solidFill>
                  <a:schemeClr val="tx1">
                    <a:lumMod val="95000"/>
                    <a:lumOff val="5000"/>
                  </a:schemeClr>
                </a:solidFill>
              </a:rPr>
              <a:t>Giới</a:t>
            </a:r>
            <a:r>
              <a:rPr lang="en-US" sz="2933" dirty="0">
                <a:solidFill>
                  <a:schemeClr val="tx1">
                    <a:lumMod val="95000"/>
                    <a:lumOff val="5000"/>
                  </a:schemeClr>
                </a:solidFill>
              </a:rPr>
              <a:t> </a:t>
            </a:r>
            <a:r>
              <a:rPr lang="en-US" sz="2933" dirty="0" err="1">
                <a:solidFill>
                  <a:schemeClr val="tx1">
                    <a:lumMod val="95000"/>
                    <a:lumOff val="5000"/>
                  </a:schemeClr>
                </a:solidFill>
              </a:rPr>
              <a:t>thiệu</a:t>
            </a:r>
            <a:r>
              <a:rPr lang="en-US" sz="2933" dirty="0">
                <a:solidFill>
                  <a:schemeClr val="tx1">
                    <a:lumMod val="95000"/>
                    <a:lumOff val="5000"/>
                  </a:schemeClr>
                </a:solidFill>
              </a:rPr>
              <a:t> </a:t>
            </a:r>
            <a:r>
              <a:rPr lang="en-US" sz="2933" dirty="0" err="1">
                <a:solidFill>
                  <a:schemeClr val="tx1">
                    <a:lumMod val="95000"/>
                    <a:lumOff val="5000"/>
                  </a:schemeClr>
                </a:solidFill>
              </a:rPr>
              <a:t>nhân</a:t>
            </a:r>
            <a:r>
              <a:rPr lang="en-US" sz="2933" dirty="0">
                <a:solidFill>
                  <a:schemeClr val="tx1">
                    <a:lumMod val="95000"/>
                    <a:lumOff val="5000"/>
                  </a:schemeClr>
                </a:solidFill>
              </a:rPr>
              <a:t> </a:t>
            </a:r>
            <a:r>
              <a:rPr lang="en-US" sz="2933" dirty="0" err="1">
                <a:solidFill>
                  <a:schemeClr val="tx1">
                    <a:lumMod val="95000"/>
                    <a:lumOff val="5000"/>
                  </a:schemeClr>
                </a:solidFill>
              </a:rPr>
              <a:t>vật</a:t>
            </a:r>
            <a:r>
              <a:rPr lang="en-US" sz="2933" dirty="0">
                <a:solidFill>
                  <a:schemeClr val="tx1">
                    <a:lumMod val="95000"/>
                    <a:lumOff val="5000"/>
                  </a:schemeClr>
                </a:solidFill>
              </a:rPr>
              <a:t> (</a:t>
            </a:r>
            <a:r>
              <a:rPr lang="en-US" sz="2933" dirty="0" err="1">
                <a:solidFill>
                  <a:schemeClr val="tx1">
                    <a:lumMod val="95000"/>
                    <a:lumOff val="5000"/>
                  </a:schemeClr>
                </a:solidFill>
              </a:rPr>
              <a:t>trong</a:t>
            </a:r>
            <a:r>
              <a:rPr lang="en-US" sz="2933" dirty="0">
                <a:solidFill>
                  <a:schemeClr val="tx1">
                    <a:lumMod val="95000"/>
                    <a:lumOff val="5000"/>
                  </a:schemeClr>
                </a:solidFill>
              </a:rPr>
              <a:t> </a:t>
            </a:r>
            <a:r>
              <a:rPr lang="en-US" sz="2933" dirty="0" err="1">
                <a:solidFill>
                  <a:schemeClr val="tx1">
                    <a:lumMod val="95000"/>
                    <a:lumOff val="5000"/>
                  </a:schemeClr>
                </a:solidFill>
              </a:rPr>
              <a:t>câu</a:t>
            </a:r>
            <a:r>
              <a:rPr lang="en-US" sz="2933" dirty="0">
                <a:solidFill>
                  <a:schemeClr val="tx1">
                    <a:lumMod val="95000"/>
                    <a:lumOff val="5000"/>
                  </a:schemeClr>
                </a:solidFill>
              </a:rPr>
              <a:t> </a:t>
            </a:r>
            <a:r>
              <a:rPr lang="en-US" sz="2933" dirty="0" err="1">
                <a:solidFill>
                  <a:schemeClr val="tx1">
                    <a:lumMod val="95000"/>
                    <a:lumOff val="5000"/>
                  </a:schemeClr>
                </a:solidFill>
              </a:rPr>
              <a:t>chuyện</a:t>
            </a:r>
            <a:r>
              <a:rPr lang="en-US" sz="2933" dirty="0">
                <a:solidFill>
                  <a:schemeClr val="tx1">
                    <a:lumMod val="95000"/>
                    <a:lumOff val="5000"/>
                  </a:schemeClr>
                </a:solidFill>
              </a:rPr>
              <a:t> </a:t>
            </a:r>
            <a:r>
              <a:rPr lang="en-US" sz="2933" dirty="0" err="1">
                <a:solidFill>
                  <a:schemeClr val="tx1">
                    <a:lumMod val="95000"/>
                    <a:lumOff val="5000"/>
                  </a:schemeClr>
                </a:solidFill>
              </a:rPr>
              <a:t>hoặc</a:t>
            </a:r>
            <a:r>
              <a:rPr lang="en-US" sz="2933" dirty="0">
                <a:solidFill>
                  <a:schemeClr val="tx1">
                    <a:lumMod val="95000"/>
                    <a:lumOff val="5000"/>
                  </a:schemeClr>
                </a:solidFill>
              </a:rPr>
              <a:t> </a:t>
            </a:r>
            <a:r>
              <a:rPr lang="en-US" sz="2933" dirty="0" err="1">
                <a:solidFill>
                  <a:schemeClr val="tx1">
                    <a:lumMod val="95000"/>
                    <a:lumOff val="5000"/>
                  </a:schemeClr>
                </a:solidFill>
              </a:rPr>
              <a:t>bài</a:t>
            </a:r>
            <a:r>
              <a:rPr lang="en-US" sz="2933" dirty="0">
                <a:solidFill>
                  <a:schemeClr val="tx1">
                    <a:lumMod val="95000"/>
                    <a:lumOff val="5000"/>
                  </a:schemeClr>
                </a:solidFill>
              </a:rPr>
              <a:t> </a:t>
            </a:r>
            <a:r>
              <a:rPr lang="en-US" sz="2933" dirty="0" err="1">
                <a:solidFill>
                  <a:schemeClr val="tx1">
                    <a:lumMod val="95000"/>
                    <a:lumOff val="5000"/>
                  </a:schemeClr>
                </a:solidFill>
              </a:rPr>
              <a:t>thơ</a:t>
            </a:r>
            <a:r>
              <a:rPr lang="en-US" sz="2933" dirty="0">
                <a:solidFill>
                  <a:schemeClr val="tx1">
                    <a:lumMod val="95000"/>
                    <a:lumOff val="5000"/>
                  </a:schemeClr>
                </a:solidFill>
              </a:rPr>
              <a:t> </a:t>
            </a:r>
            <a:r>
              <a:rPr lang="en-US" sz="2933" dirty="0" err="1">
                <a:solidFill>
                  <a:schemeClr val="tx1">
                    <a:lumMod val="95000"/>
                    <a:lumOff val="5000"/>
                  </a:schemeClr>
                </a:solidFill>
              </a:rPr>
              <a:t>mà</a:t>
            </a:r>
            <a:r>
              <a:rPr lang="en-US" sz="2933" dirty="0">
                <a:solidFill>
                  <a:schemeClr val="tx1">
                    <a:lumMod val="95000"/>
                    <a:lumOff val="5000"/>
                  </a:schemeClr>
                </a:solidFill>
              </a:rPr>
              <a:t> </a:t>
            </a:r>
            <a:r>
              <a:rPr lang="en-US" sz="2933" dirty="0" err="1">
                <a:solidFill>
                  <a:schemeClr val="tx1">
                    <a:lumMod val="95000"/>
                    <a:lumOff val="5000"/>
                  </a:schemeClr>
                </a:solidFill>
              </a:rPr>
              <a:t>em</a:t>
            </a:r>
            <a:r>
              <a:rPr lang="en-US" sz="2933" dirty="0">
                <a:solidFill>
                  <a:schemeClr val="tx1">
                    <a:lumMod val="95000"/>
                    <a:lumOff val="5000"/>
                  </a:schemeClr>
                </a:solidFill>
              </a:rPr>
              <a:t> </a:t>
            </a:r>
            <a:r>
              <a:rPr lang="en-US" sz="2933" dirty="0" err="1">
                <a:solidFill>
                  <a:schemeClr val="tx1">
                    <a:lumMod val="95000"/>
                    <a:lumOff val="5000"/>
                  </a:schemeClr>
                </a:solidFill>
              </a:rPr>
              <a:t>đã</a:t>
            </a:r>
            <a:r>
              <a:rPr lang="en-US" sz="2933" dirty="0">
                <a:solidFill>
                  <a:schemeClr val="tx1">
                    <a:lumMod val="95000"/>
                    <a:lumOff val="5000"/>
                  </a:schemeClr>
                </a:solidFill>
              </a:rPr>
              <a:t> </a:t>
            </a:r>
            <a:r>
              <a:rPr lang="en-US" sz="2933" dirty="0" err="1">
                <a:solidFill>
                  <a:schemeClr val="tx1">
                    <a:lumMod val="95000"/>
                    <a:lumOff val="5000"/>
                  </a:schemeClr>
                </a:solidFill>
              </a:rPr>
              <a:t>học</a:t>
            </a:r>
            <a:r>
              <a:rPr lang="en-US" sz="2933" dirty="0">
                <a:solidFill>
                  <a:schemeClr val="tx1">
                    <a:lumMod val="95000"/>
                    <a:lumOff val="5000"/>
                  </a:schemeClr>
                </a:solidFill>
              </a:rPr>
              <a:t>, </a:t>
            </a:r>
            <a:r>
              <a:rPr lang="en-US" sz="2933" dirty="0" err="1">
                <a:solidFill>
                  <a:schemeClr val="tx1">
                    <a:lumMod val="95000"/>
                    <a:lumOff val="5000"/>
                  </a:schemeClr>
                </a:solidFill>
              </a:rPr>
              <a:t>đã</a:t>
            </a:r>
            <a:r>
              <a:rPr lang="en-US" sz="2933" dirty="0">
                <a:solidFill>
                  <a:schemeClr val="tx1">
                    <a:lumMod val="95000"/>
                    <a:lumOff val="5000"/>
                  </a:schemeClr>
                </a:solidFill>
              </a:rPr>
              <a:t> </a:t>
            </a:r>
            <a:r>
              <a:rPr lang="en-US" sz="2933" dirty="0" err="1">
                <a:solidFill>
                  <a:schemeClr val="tx1">
                    <a:lumMod val="95000"/>
                    <a:lumOff val="5000"/>
                  </a:schemeClr>
                </a:solidFill>
              </a:rPr>
              <a:t>nghe</a:t>
            </a:r>
            <a:r>
              <a:rPr lang="en-US" sz="2933" dirty="0">
                <a:solidFill>
                  <a:schemeClr val="tx1">
                    <a:lumMod val="95000"/>
                    <a:lumOff val="5000"/>
                  </a:schemeClr>
                </a:solidFill>
              </a:rPr>
              <a:t>).</a:t>
            </a:r>
          </a:p>
          <a:p>
            <a:pPr marL="381019" indent="-381019" algn="just">
              <a:buFont typeface="Wingdings" panose="05000000000000000000" pitchFamily="2" charset="2"/>
              <a:buChar char="§"/>
            </a:pPr>
            <a:r>
              <a:rPr lang="en-US" sz="2933" dirty="0" err="1">
                <a:solidFill>
                  <a:schemeClr val="tx1">
                    <a:lumMod val="95000"/>
                    <a:lumOff val="5000"/>
                  </a:schemeClr>
                </a:solidFill>
              </a:rPr>
              <a:t>Nêu</a:t>
            </a:r>
            <a:r>
              <a:rPr lang="en-US" sz="2933" dirty="0">
                <a:solidFill>
                  <a:schemeClr val="tx1">
                    <a:lumMod val="95000"/>
                    <a:lumOff val="5000"/>
                  </a:schemeClr>
                </a:solidFill>
              </a:rPr>
              <a:t> ý </a:t>
            </a:r>
            <a:r>
              <a:rPr lang="en-US" sz="2933" dirty="0" err="1">
                <a:solidFill>
                  <a:schemeClr val="tx1">
                    <a:lumMod val="95000"/>
                    <a:lumOff val="5000"/>
                  </a:schemeClr>
                </a:solidFill>
              </a:rPr>
              <a:t>kiến</a:t>
            </a:r>
            <a:r>
              <a:rPr lang="en-US" sz="2933" dirty="0">
                <a:solidFill>
                  <a:schemeClr val="tx1">
                    <a:lumMod val="95000"/>
                    <a:lumOff val="5000"/>
                  </a:schemeClr>
                </a:solidFill>
              </a:rPr>
              <a:t> </a:t>
            </a:r>
            <a:r>
              <a:rPr lang="en-US" sz="2933" dirty="0" err="1">
                <a:solidFill>
                  <a:schemeClr val="tx1">
                    <a:lumMod val="95000"/>
                    <a:lumOff val="5000"/>
                  </a:schemeClr>
                </a:solidFill>
              </a:rPr>
              <a:t>khái</a:t>
            </a:r>
            <a:r>
              <a:rPr lang="en-US" sz="2933" dirty="0">
                <a:solidFill>
                  <a:schemeClr val="tx1">
                    <a:lumMod val="95000"/>
                    <a:lumOff val="5000"/>
                  </a:schemeClr>
                </a:solidFill>
              </a:rPr>
              <a:t> </a:t>
            </a:r>
            <a:r>
              <a:rPr lang="en-US" sz="2933" dirty="0" err="1">
                <a:solidFill>
                  <a:schemeClr val="tx1">
                    <a:lumMod val="95000"/>
                    <a:lumOff val="5000"/>
                  </a:schemeClr>
                </a:solidFill>
              </a:rPr>
              <a:t>quát</a:t>
            </a:r>
            <a:r>
              <a:rPr lang="en-US" sz="2933" dirty="0">
                <a:solidFill>
                  <a:schemeClr val="tx1">
                    <a:lumMod val="95000"/>
                    <a:lumOff val="5000"/>
                  </a:schemeClr>
                </a:solidFill>
              </a:rPr>
              <a:t> </a:t>
            </a:r>
            <a:r>
              <a:rPr lang="en-US" sz="2933" dirty="0" err="1">
                <a:solidFill>
                  <a:schemeClr val="tx1">
                    <a:lumMod val="95000"/>
                    <a:lumOff val="5000"/>
                  </a:schemeClr>
                </a:solidFill>
              </a:rPr>
              <a:t>về</a:t>
            </a:r>
            <a:r>
              <a:rPr lang="en-US" sz="2933" dirty="0">
                <a:solidFill>
                  <a:schemeClr val="tx1">
                    <a:lumMod val="95000"/>
                    <a:lumOff val="5000"/>
                  </a:schemeClr>
                </a:solidFill>
              </a:rPr>
              <a:t> </a:t>
            </a:r>
            <a:r>
              <a:rPr lang="en-US" sz="2933" dirty="0" err="1">
                <a:solidFill>
                  <a:schemeClr val="tx1">
                    <a:lumMod val="95000"/>
                    <a:lumOff val="5000"/>
                  </a:schemeClr>
                </a:solidFill>
              </a:rPr>
              <a:t>nhân</a:t>
            </a:r>
            <a:r>
              <a:rPr lang="en-US" sz="2933" dirty="0">
                <a:solidFill>
                  <a:schemeClr val="tx1">
                    <a:lumMod val="95000"/>
                    <a:lumOff val="5000"/>
                  </a:schemeClr>
                </a:solidFill>
              </a:rPr>
              <a:t> </a:t>
            </a:r>
            <a:r>
              <a:rPr lang="en-US" sz="2933" dirty="0" err="1">
                <a:solidFill>
                  <a:schemeClr val="tx1">
                    <a:lumMod val="95000"/>
                    <a:lumOff val="5000"/>
                  </a:schemeClr>
                </a:solidFill>
              </a:rPr>
              <a:t>vật</a:t>
            </a:r>
            <a:endParaRPr lang="en-US" sz="2933" dirty="0">
              <a:solidFill>
                <a:schemeClr val="tx1">
                  <a:lumMod val="95000"/>
                  <a:lumOff val="5000"/>
                </a:schemeClr>
              </a:solidFill>
            </a:endParaRPr>
          </a:p>
        </p:txBody>
      </p:sp>
      <p:sp>
        <p:nvSpPr>
          <p:cNvPr id="51" name="Rectangle 50"/>
          <p:cNvSpPr/>
          <p:nvPr/>
        </p:nvSpPr>
        <p:spPr>
          <a:xfrm>
            <a:off x="5046105" y="3132956"/>
            <a:ext cx="6123368" cy="3416320"/>
          </a:xfrm>
          <a:prstGeom prst="rect">
            <a:avLst/>
          </a:prstGeom>
        </p:spPr>
        <p:txBody>
          <a:bodyPr wrap="square">
            <a:spAutoFit/>
          </a:bodyPr>
          <a:lstStyle/>
          <a:p>
            <a:pPr lvl="0" algn="just"/>
            <a:r>
              <a:rPr lang="en-US" sz="3600" dirty="0">
                <a:latin typeface="Calibri" panose="020F0502020204030204" pitchFamily="34" charset="0"/>
                <a:ea typeface="Calibri" panose="020F0502020204030204" pitchFamily="34" charset="0"/>
                <a:cs typeface="Calibri" panose="020F0502020204030204" pitchFamily="34" charset="0"/>
              </a:rPr>
              <a:t>	</a:t>
            </a:r>
            <a:r>
              <a:rPr lang="vi-VN" sz="3600" dirty="0">
                <a:latin typeface="Calibri" panose="020F0502020204030204" pitchFamily="34" charset="0"/>
                <a:ea typeface="Calibri" panose="020F0502020204030204" pitchFamily="34" charset="0"/>
                <a:cs typeface="Calibri" panose="020F0502020204030204" pitchFamily="34" charset="0"/>
              </a:rPr>
              <a:t>Trong các câu chuyện, bài thơ em đã đọc, đã nghe, em thích nhất là nhân vật ông nhạc sĩ trong câu chuyện Ông bụt đã đến. Đó là ông bụt thật sự trong suy nghĩ của em.</a:t>
            </a:r>
            <a:endPar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0665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randombar(horizont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left)">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randombar(horizontal)">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1766" y="286753"/>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91766" y="4313322"/>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4378492" y="286753"/>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4378492" y="4313322"/>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8465219" y="286753"/>
            <a:ext cx="3414963" cy="46482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8465219" y="4313322"/>
            <a:ext cx="3435016" cy="2257926"/>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pic>
        <p:nvPicPr>
          <p:cNvPr id="13" name="Picture 12"/>
          <p:cNvPicPr>
            <a:picLocks noChangeAspect="1"/>
          </p:cNvPicPr>
          <p:nvPr/>
        </p:nvPicPr>
        <p:blipFill>
          <a:blip r:embed="rId4"/>
          <a:stretch>
            <a:fillRect/>
          </a:stretch>
        </p:blipFill>
        <p:spPr>
          <a:xfrm>
            <a:off x="-1568180" y="-181375"/>
            <a:ext cx="8364437" cy="2312617"/>
          </a:xfrm>
          <a:prstGeom prst="rect">
            <a:avLst/>
          </a:prstGeom>
        </p:spPr>
      </p:pic>
      <p:grpSp>
        <p:nvGrpSpPr>
          <p:cNvPr id="35" name="Group 35"/>
          <p:cNvGrpSpPr/>
          <p:nvPr/>
        </p:nvGrpSpPr>
        <p:grpSpPr>
          <a:xfrm>
            <a:off x="685800" y="915181"/>
            <a:ext cx="10820400" cy="5771067"/>
            <a:chOff x="0" y="0"/>
            <a:chExt cx="4274726" cy="1982453"/>
          </a:xfrm>
          <a:solidFill>
            <a:schemeClr val="bg1"/>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33867" tIns="33867" rIns="33867" bIns="33867" rtlCol="0" anchor="ctr"/>
            <a:lstStyle/>
            <a:p>
              <a:pPr algn="ctr" defTabSz="609630">
                <a:lnSpc>
                  <a:spcPts val="1871"/>
                </a:lnSpc>
                <a:spcBef>
                  <a:spcPct val="0"/>
                </a:spcBef>
                <a:defRPr/>
              </a:pPr>
              <a:endParaRPr sz="1200">
                <a:solidFill>
                  <a:prstClr val="black"/>
                </a:solidFill>
                <a:latin typeface="Calibri"/>
              </a:endParaRPr>
            </a:p>
          </p:txBody>
        </p:sp>
      </p:grpSp>
      <p:pic>
        <p:nvPicPr>
          <p:cNvPr id="14" name="Picture 13"/>
          <p:cNvPicPr>
            <a:picLocks noChangeAspect="1"/>
          </p:cNvPicPr>
          <p:nvPr/>
        </p:nvPicPr>
        <p:blipFill>
          <a:blip r:embed="rId5"/>
          <a:stretch>
            <a:fillRect/>
          </a:stretch>
        </p:blipFill>
        <p:spPr>
          <a:xfrm>
            <a:off x="7045866" y="286753"/>
            <a:ext cx="3649788" cy="1772057"/>
          </a:xfrm>
          <a:prstGeom prst="rect">
            <a:avLst/>
          </a:prstGeom>
        </p:spPr>
      </p:pic>
      <p:sp>
        <p:nvSpPr>
          <p:cNvPr id="20" name="Rounded Rectangle 19"/>
          <p:cNvSpPr/>
          <p:nvPr/>
        </p:nvSpPr>
        <p:spPr>
          <a:xfrm>
            <a:off x="1117600" y="1931011"/>
            <a:ext cx="9743705" cy="4640237"/>
          </a:xfrm>
          <a:prstGeom prst="roundRect">
            <a:avLst>
              <a:gd name="adj" fmla="val 1752"/>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defRPr/>
            </a:pP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Nêu</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những</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điều</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em</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ấn</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tượng</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về</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nhân</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vật</a:t>
            </a:r>
            <a:r>
              <a:rPr lang="en-US" sz="2933" b="1" i="1" dirty="0">
                <a:solidFill>
                  <a:prstClr val="black">
                    <a:lumMod val="95000"/>
                    <a:lumOff val="5000"/>
                  </a:prstClr>
                </a:solidFill>
                <a:latin typeface="Calibri"/>
              </a:rPr>
              <a:t> </a:t>
            </a:r>
            <a:r>
              <a:rPr lang="en-US" sz="2933" i="1" dirty="0">
                <a:solidFill>
                  <a:prstClr val="black">
                    <a:lumMod val="95000"/>
                    <a:lumOff val="5000"/>
                  </a:prstClr>
                </a:solidFill>
                <a:latin typeface="Calibri"/>
              </a:rPr>
              <a:t>(</a:t>
            </a:r>
            <a:r>
              <a:rPr lang="en-US" sz="2933" i="1" dirty="0" err="1">
                <a:solidFill>
                  <a:prstClr val="black">
                    <a:lumMod val="95000"/>
                    <a:lumOff val="5000"/>
                  </a:prstClr>
                </a:solidFill>
                <a:latin typeface="Calibri"/>
              </a:rPr>
              <a:t>ví</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dụ</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sự</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kiên</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nhẫn</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sáng</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tạo</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của</a:t>
            </a:r>
            <a:r>
              <a:rPr lang="en-US" sz="2933" i="1" dirty="0">
                <a:solidFill>
                  <a:prstClr val="black">
                    <a:lumMod val="95000"/>
                    <a:lumOff val="5000"/>
                  </a:prstClr>
                </a:solidFill>
                <a:latin typeface="Calibri"/>
              </a:rPr>
              <a:t> Ma-</a:t>
            </a:r>
            <a:r>
              <a:rPr lang="en-US" sz="2933" i="1" dirty="0" err="1">
                <a:solidFill>
                  <a:prstClr val="black">
                    <a:lumMod val="95000"/>
                    <a:lumOff val="5000"/>
                  </a:prstClr>
                </a:solidFill>
                <a:latin typeface="Calibri"/>
              </a:rPr>
              <a:t>ri</a:t>
            </a:r>
            <a:r>
              <a:rPr lang="en-US" sz="2933" i="1" dirty="0">
                <a:solidFill>
                  <a:prstClr val="black">
                    <a:lumMod val="95000"/>
                    <a:lumOff val="5000"/>
                  </a:prstClr>
                </a:solidFill>
                <a:latin typeface="Calibri"/>
              </a:rPr>
              <a:t>-a; </a:t>
            </a:r>
            <a:r>
              <a:rPr lang="en-US" sz="2933" i="1" dirty="0" err="1">
                <a:solidFill>
                  <a:prstClr val="black">
                    <a:lumMod val="95000"/>
                    <a:lumOff val="5000"/>
                  </a:prstClr>
                </a:solidFill>
                <a:latin typeface="Calibri"/>
              </a:rPr>
              <a:t>lòng</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vị</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tha</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nhân</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hậu</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của</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người</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nhạc</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sĩ</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đức</a:t>
            </a:r>
            <a:r>
              <a:rPr lang="en-US" sz="2933" i="1" dirty="0">
                <a:solidFill>
                  <a:prstClr val="black">
                    <a:lumMod val="95000"/>
                    <a:lumOff val="5000"/>
                  </a:prstClr>
                </a:solidFill>
                <a:latin typeface="Calibri"/>
              </a:rPr>
              <a:t> hi </a:t>
            </a:r>
            <a:r>
              <a:rPr lang="en-US" sz="2933" i="1" dirty="0" err="1">
                <a:solidFill>
                  <a:prstClr val="black">
                    <a:lumMod val="95000"/>
                    <a:lumOff val="5000"/>
                  </a:prstClr>
                </a:solidFill>
                <a:latin typeface="Calibri"/>
              </a:rPr>
              <a:t>sinh</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và</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tình</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yêu</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thương</a:t>
            </a:r>
            <a:r>
              <a:rPr lang="en-US" sz="2933" i="1" dirty="0">
                <a:solidFill>
                  <a:prstClr val="black">
                    <a:lumMod val="95000"/>
                    <a:lumOff val="5000"/>
                  </a:prstClr>
                </a:solidFill>
                <a:latin typeface="Calibri"/>
              </a:rPr>
              <a:t> con </a:t>
            </a:r>
            <a:r>
              <a:rPr lang="en-US" sz="2933" i="1" dirty="0" err="1">
                <a:solidFill>
                  <a:prstClr val="black">
                    <a:lumMod val="95000"/>
                    <a:lumOff val="5000"/>
                  </a:prstClr>
                </a:solidFill>
                <a:latin typeface="Calibri"/>
              </a:rPr>
              <a:t>cháu</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của</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người</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bà</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vẻ</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ngây</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thơ</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háo</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hức</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trước</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cuộc</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sống</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mới</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của</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chú</a:t>
            </a:r>
            <a:r>
              <a:rPr lang="en-US" sz="2933" i="1" dirty="0">
                <a:solidFill>
                  <a:prstClr val="black">
                    <a:lumMod val="95000"/>
                    <a:lumOff val="5000"/>
                  </a:prstClr>
                </a:solidFill>
                <a:latin typeface="Calibri"/>
              </a:rPr>
              <a:t> </a:t>
            </a:r>
            <a:r>
              <a:rPr lang="en-US" sz="2933" i="1" dirty="0" err="1">
                <a:solidFill>
                  <a:prstClr val="black">
                    <a:lumMod val="95000"/>
                    <a:lumOff val="5000"/>
                  </a:prstClr>
                </a:solidFill>
                <a:latin typeface="Calibri"/>
              </a:rPr>
              <a:t>gà</a:t>
            </a:r>
            <a:r>
              <a:rPr lang="en-US" sz="2933" i="1" dirty="0">
                <a:solidFill>
                  <a:prstClr val="black">
                    <a:lumMod val="95000"/>
                    <a:lumOff val="5000"/>
                  </a:prstClr>
                </a:solidFill>
                <a:latin typeface="Calibri"/>
              </a:rPr>
              <a:t> con;…).</a:t>
            </a:r>
            <a:endParaRPr lang="en-US" sz="2933" b="1" i="1" dirty="0">
              <a:solidFill>
                <a:prstClr val="black">
                  <a:lumMod val="95000"/>
                  <a:lumOff val="5000"/>
                </a:prstClr>
              </a:solidFill>
              <a:latin typeface="Calibri"/>
            </a:endParaRPr>
          </a:p>
          <a:p>
            <a:pPr marL="190510" indent="-190510" algn="just" defTabSz="609630">
              <a:buFontTx/>
              <a:buChar char="-"/>
              <a:defRPr/>
            </a:pPr>
            <a:r>
              <a:rPr lang="en-US" sz="2933" b="1" i="1" dirty="0" err="1">
                <a:solidFill>
                  <a:prstClr val="black">
                    <a:lumMod val="95000"/>
                    <a:lumOff val="5000"/>
                  </a:prstClr>
                </a:solidFill>
                <a:latin typeface="Calibri"/>
              </a:rPr>
              <a:t>Nêu</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rõ</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tình</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cảm</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cảm</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xúc</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của</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em</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về</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nhân</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vật</a:t>
            </a:r>
            <a:r>
              <a:rPr lang="en-US" sz="2933" b="1" i="1" dirty="0">
                <a:solidFill>
                  <a:prstClr val="black">
                    <a:lumMod val="95000"/>
                    <a:lumOff val="5000"/>
                  </a:prstClr>
                </a:solidFill>
                <a:latin typeface="Calibri"/>
              </a:rPr>
              <a:t>: </a:t>
            </a:r>
            <a:r>
              <a:rPr lang="en-US" sz="2933" dirty="0" err="1">
                <a:solidFill>
                  <a:prstClr val="black">
                    <a:lumMod val="95000"/>
                    <a:lumOff val="5000"/>
                  </a:prstClr>
                </a:solidFill>
                <a:latin typeface="Calibri"/>
              </a:rPr>
              <a:t>thích</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thú</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yêu</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quý</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trân</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trọng</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ngưỡng</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mộ</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cản</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phục</a:t>
            </a:r>
            <a:r>
              <a:rPr lang="en-US" sz="2933" dirty="0">
                <a:solidFill>
                  <a:prstClr val="black">
                    <a:lumMod val="95000"/>
                    <a:lumOff val="5000"/>
                  </a:prstClr>
                </a:solidFill>
                <a:latin typeface="Calibri"/>
              </a:rPr>
              <a:t>,…</a:t>
            </a:r>
          </a:p>
          <a:p>
            <a:pPr marL="190510" indent="-190510" algn="just" defTabSz="609630">
              <a:buFontTx/>
              <a:buChar char="-"/>
              <a:defRPr/>
            </a:pPr>
            <a:r>
              <a:rPr lang="en-US" sz="2933" b="1" i="1" dirty="0" err="1">
                <a:solidFill>
                  <a:prstClr val="black">
                    <a:lumMod val="95000"/>
                    <a:lumOff val="5000"/>
                  </a:prstClr>
                </a:solidFill>
                <a:latin typeface="Calibri"/>
              </a:rPr>
              <a:t>Thể</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hiện</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tình</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cảm</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đối</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với</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nhân</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vật</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bằng</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một</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số</a:t>
            </a:r>
            <a:r>
              <a:rPr lang="en-US" sz="2933" b="1" i="1" dirty="0">
                <a:solidFill>
                  <a:prstClr val="black">
                    <a:lumMod val="95000"/>
                    <a:lumOff val="5000"/>
                  </a:prstClr>
                </a:solidFill>
                <a:latin typeface="Calibri"/>
              </a:rPr>
              <a:t> </a:t>
            </a:r>
            <a:r>
              <a:rPr lang="en-US" sz="2933" b="1" i="1" dirty="0" err="1">
                <a:solidFill>
                  <a:prstClr val="black">
                    <a:lumMod val="95000"/>
                    <a:lumOff val="5000"/>
                  </a:prstClr>
                </a:solidFill>
                <a:latin typeface="Calibri"/>
              </a:rPr>
              <a:t>cách</a:t>
            </a:r>
            <a:r>
              <a:rPr lang="en-US" sz="2933" b="1" i="1" dirty="0">
                <a:solidFill>
                  <a:prstClr val="black">
                    <a:lumMod val="95000"/>
                    <a:lumOff val="5000"/>
                  </a:prstClr>
                </a:solidFill>
                <a:latin typeface="Calibri"/>
              </a:rPr>
              <a:t>: </a:t>
            </a:r>
            <a:r>
              <a:rPr lang="en-US" sz="2933" dirty="0" err="1">
                <a:solidFill>
                  <a:prstClr val="black">
                    <a:lumMod val="95000"/>
                    <a:lumOff val="5000"/>
                  </a:prstClr>
                </a:solidFill>
                <a:latin typeface="Calibri"/>
              </a:rPr>
              <a:t>đọc</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bài</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thơ</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câu</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chuyện</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nhiều</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lần</a:t>
            </a:r>
            <a:r>
              <a:rPr lang="en-US" sz="2933" dirty="0">
                <a:solidFill>
                  <a:prstClr val="black">
                    <a:lumMod val="95000"/>
                    <a:lumOff val="5000"/>
                  </a:prstClr>
                </a:solidFill>
                <a:latin typeface="Calibri"/>
              </a:rPr>
              <a:t>; chia </a:t>
            </a:r>
            <a:r>
              <a:rPr lang="en-US" sz="2933" dirty="0" err="1">
                <a:solidFill>
                  <a:prstClr val="black">
                    <a:lumMod val="95000"/>
                    <a:lumOff val="5000"/>
                  </a:prstClr>
                </a:solidFill>
                <a:latin typeface="Calibri"/>
              </a:rPr>
              <a:t>sẻ</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suy</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nghĩ</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cảm</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xúc</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của</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mình</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với</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người</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thân</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về</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nhân</a:t>
            </a:r>
            <a:r>
              <a:rPr lang="en-US" sz="2933" dirty="0">
                <a:solidFill>
                  <a:prstClr val="black">
                    <a:lumMod val="95000"/>
                    <a:lumOff val="5000"/>
                  </a:prstClr>
                </a:solidFill>
                <a:latin typeface="Calibri"/>
              </a:rPr>
              <a:t> </a:t>
            </a:r>
            <a:r>
              <a:rPr lang="en-US" sz="2933" dirty="0" err="1">
                <a:solidFill>
                  <a:prstClr val="black">
                    <a:lumMod val="95000"/>
                    <a:lumOff val="5000"/>
                  </a:prstClr>
                </a:solidFill>
                <a:latin typeface="Calibri"/>
              </a:rPr>
              <a:t>vật</a:t>
            </a:r>
            <a:r>
              <a:rPr lang="en-US" sz="2933" dirty="0">
                <a:solidFill>
                  <a:prstClr val="black">
                    <a:lumMod val="95000"/>
                    <a:lumOff val="5000"/>
                  </a:prstClr>
                </a:solidFill>
                <a:latin typeface="Calibri"/>
              </a:rPr>
              <a:t>;…</a:t>
            </a:r>
            <a:endParaRPr lang="en-US" sz="2933" b="1" i="1" dirty="0">
              <a:solidFill>
                <a:prstClr val="black">
                  <a:lumMod val="95000"/>
                  <a:lumOff val="5000"/>
                </a:prstClr>
              </a:solidFill>
              <a:latin typeface="Calibri"/>
            </a:endParaRPr>
          </a:p>
        </p:txBody>
      </p:sp>
    </p:spTree>
    <p:extLst>
      <p:ext uri="{BB962C8B-B14F-4D97-AF65-F5344CB8AC3E}">
        <p14:creationId xmlns:p14="http://schemas.microsoft.com/office/powerpoint/2010/main" val="3793585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1766" y="286753"/>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91766" y="4313322"/>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4378492" y="286753"/>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4378492" y="4313322"/>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8465219" y="286753"/>
            <a:ext cx="3414963" cy="46482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8465219" y="4313322"/>
            <a:ext cx="3435016" cy="2257926"/>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pic>
        <p:nvPicPr>
          <p:cNvPr id="21" name="Picture 20"/>
          <p:cNvPicPr>
            <a:picLocks noChangeAspect="1"/>
          </p:cNvPicPr>
          <p:nvPr/>
        </p:nvPicPr>
        <p:blipFill>
          <a:blip r:embed="rId4"/>
          <a:stretch>
            <a:fillRect/>
          </a:stretch>
        </p:blipFill>
        <p:spPr>
          <a:xfrm>
            <a:off x="-1568180" y="-181375"/>
            <a:ext cx="8364437" cy="2312617"/>
          </a:xfrm>
          <a:prstGeom prst="rect">
            <a:avLst/>
          </a:prstGeom>
        </p:spPr>
      </p:pic>
      <p:grpSp>
        <p:nvGrpSpPr>
          <p:cNvPr id="35" name="Group 35"/>
          <p:cNvGrpSpPr/>
          <p:nvPr/>
        </p:nvGrpSpPr>
        <p:grpSpPr>
          <a:xfrm>
            <a:off x="685800" y="915181"/>
            <a:ext cx="10820400" cy="5771067"/>
            <a:chOff x="0" y="0"/>
            <a:chExt cx="4274726" cy="1982453"/>
          </a:xfrm>
          <a:solidFill>
            <a:schemeClr val="bg1"/>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33867" tIns="33867" rIns="33867" bIns="33867" rtlCol="0" anchor="ctr"/>
            <a:lstStyle/>
            <a:p>
              <a:pPr algn="ctr" defTabSz="609630">
                <a:lnSpc>
                  <a:spcPts val="1871"/>
                </a:lnSpc>
                <a:spcBef>
                  <a:spcPct val="0"/>
                </a:spcBef>
                <a:defRPr/>
              </a:pPr>
              <a:endParaRPr sz="1200">
                <a:solidFill>
                  <a:prstClr val="black"/>
                </a:solidFill>
                <a:latin typeface="Calibri"/>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039" y="2390185"/>
            <a:ext cx="1781022" cy="1650515"/>
          </a:xfrm>
          <a:prstGeom prst="rect">
            <a:avLst/>
          </a:prstGeom>
        </p:spPr>
      </p:pic>
      <p:pic>
        <p:nvPicPr>
          <p:cNvPr id="8" name="Picture 7"/>
          <p:cNvPicPr>
            <a:picLocks noChangeAspect="1"/>
          </p:cNvPicPr>
          <p:nvPr/>
        </p:nvPicPr>
        <p:blipFill>
          <a:blip r:embed="rId6"/>
          <a:stretch>
            <a:fillRect/>
          </a:stretch>
        </p:blipFill>
        <p:spPr>
          <a:xfrm>
            <a:off x="508099" y="3816466"/>
            <a:ext cx="2024047" cy="1109568"/>
          </a:xfrm>
          <a:prstGeom prst="rect">
            <a:avLst/>
          </a:prstGeom>
        </p:spPr>
      </p:pic>
      <p:sp>
        <p:nvSpPr>
          <p:cNvPr id="9" name="Rectangle 8"/>
          <p:cNvSpPr/>
          <p:nvPr/>
        </p:nvSpPr>
        <p:spPr>
          <a:xfrm>
            <a:off x="2748479" y="1080732"/>
            <a:ext cx="8370683" cy="5508431"/>
          </a:xfrm>
          <a:prstGeom prst="rect">
            <a:avLst/>
          </a:prstGeom>
        </p:spPr>
        <p:txBody>
          <a:bodyPr wrap="square">
            <a:spAutoFit/>
          </a:bodyPr>
          <a:lstStyle/>
          <a:p>
            <a:pPr algn="just"/>
            <a:r>
              <a:rPr lang="vi-VN" sz="2933" b="1" i="1" dirty="0">
                <a:solidFill>
                  <a:srgbClr val="000000"/>
                </a:solidFill>
                <a:latin typeface="Calibri" panose="020F0502020204030204" pitchFamily="34" charset="0"/>
                <a:ea typeface="Calibri" panose="020F0502020204030204" pitchFamily="34" charset="0"/>
                <a:cs typeface="Calibri" panose="020F0502020204030204" pitchFamily="34" charset="0"/>
              </a:rPr>
              <a:t>- Điều ở nhân vật gây ấn tượng với em: </a:t>
            </a:r>
          </a:p>
          <a:p>
            <a:pPr algn="just"/>
            <a:r>
              <a:rPr lang="vi-VN" sz="2933" dirty="0">
                <a:solidFill>
                  <a:srgbClr val="000000"/>
                </a:solidFill>
                <a:latin typeface="Calibri" panose="020F0502020204030204" pitchFamily="34" charset="0"/>
                <a:ea typeface="Calibri" panose="020F0502020204030204" pitchFamily="34" charset="0"/>
                <a:cs typeface="Calibri" panose="020F0502020204030204" pitchFamily="34" charset="0"/>
              </a:rPr>
              <a:t>+ Ông nhạc sĩ là người có tính cách ấm áp, nhân hậu, vị tha và cao thượng.</a:t>
            </a:r>
          </a:p>
          <a:p>
            <a:pPr algn="just"/>
            <a:r>
              <a:rPr lang="vi-VN" sz="2933" dirty="0">
                <a:solidFill>
                  <a:srgbClr val="000000"/>
                </a:solidFill>
                <a:latin typeface="Calibri" panose="020F0502020204030204" pitchFamily="34" charset="0"/>
                <a:ea typeface="Calibri" panose="020F0502020204030204" pitchFamily="34" charset="0"/>
                <a:cs typeface="Calibri" panose="020F0502020204030204" pitchFamily="34" charset="0"/>
              </a:rPr>
              <a:t>+ Khi biết Mai đã làm gãy nhành hoa, ông không trách mắng Mai mà âm thầm lắng nghe nguyện vọng của Mai, mua chậu lan mới thay thế mà không cần ai biết đến.</a:t>
            </a:r>
            <a:endParaRPr lang="en-US" sz="2933"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vi-VN" sz="2933" b="1" i="1" dirty="0">
                <a:solidFill>
                  <a:srgbClr val="000000"/>
                </a:solidFill>
                <a:latin typeface="Calibri" panose="020F0502020204030204" pitchFamily="34" charset="0"/>
                <a:ea typeface="Calibri" panose="020F0502020204030204" pitchFamily="34" charset="0"/>
                <a:cs typeface="Calibri" panose="020F0502020204030204" pitchFamily="34" charset="0"/>
              </a:rPr>
              <a:t>- Tình cảm, cảm xúc của em đối với nhận vật: </a:t>
            </a:r>
            <a:r>
              <a:rPr lang="vi-VN" sz="2933" dirty="0">
                <a:solidFill>
                  <a:srgbClr val="000000"/>
                </a:solidFill>
                <a:latin typeface="Calibri" panose="020F0502020204030204" pitchFamily="34" charset="0"/>
                <a:ea typeface="Calibri" panose="020F0502020204030204" pitchFamily="34" charset="0"/>
                <a:cs typeface="Calibri" panose="020F0502020204030204" pitchFamily="34" charset="0"/>
              </a:rPr>
              <a:t>Em rất cảm phục và kính trọng ông nhạc sĩ.</a:t>
            </a:r>
          </a:p>
          <a:p>
            <a:pPr algn="just"/>
            <a:r>
              <a:rPr lang="en-US" sz="2933" b="1" i="1" dirty="0">
                <a:solidFill>
                  <a:prstClr val="black">
                    <a:lumMod val="95000"/>
                    <a:lumOff val="5000"/>
                  </a:prstClr>
                </a:solidFill>
              </a:rPr>
              <a:t>- </a:t>
            </a:r>
            <a:r>
              <a:rPr lang="en-US" sz="2933" b="1" i="1" dirty="0" err="1">
                <a:solidFill>
                  <a:prstClr val="black">
                    <a:lumMod val="95000"/>
                    <a:lumOff val="5000"/>
                  </a:prstClr>
                </a:solidFill>
              </a:rPr>
              <a:t>Thể</a:t>
            </a:r>
            <a:r>
              <a:rPr lang="en-US" sz="2933" b="1" i="1" dirty="0">
                <a:solidFill>
                  <a:prstClr val="black">
                    <a:lumMod val="95000"/>
                    <a:lumOff val="5000"/>
                  </a:prstClr>
                </a:solidFill>
              </a:rPr>
              <a:t> </a:t>
            </a:r>
            <a:r>
              <a:rPr lang="en-US" sz="2933" b="1" i="1" dirty="0" err="1">
                <a:solidFill>
                  <a:prstClr val="black">
                    <a:lumMod val="95000"/>
                    <a:lumOff val="5000"/>
                  </a:prstClr>
                </a:solidFill>
              </a:rPr>
              <a:t>hiện</a:t>
            </a:r>
            <a:r>
              <a:rPr lang="en-US" sz="2933" b="1" i="1" dirty="0">
                <a:solidFill>
                  <a:prstClr val="black">
                    <a:lumMod val="95000"/>
                    <a:lumOff val="5000"/>
                  </a:prstClr>
                </a:solidFill>
              </a:rPr>
              <a:t> </a:t>
            </a:r>
            <a:r>
              <a:rPr lang="en-US" sz="2933" b="1" i="1" dirty="0" err="1">
                <a:solidFill>
                  <a:prstClr val="black">
                    <a:lumMod val="95000"/>
                    <a:lumOff val="5000"/>
                  </a:prstClr>
                </a:solidFill>
              </a:rPr>
              <a:t>tình</a:t>
            </a:r>
            <a:r>
              <a:rPr lang="en-US" sz="2933" b="1" i="1" dirty="0">
                <a:solidFill>
                  <a:prstClr val="black">
                    <a:lumMod val="95000"/>
                    <a:lumOff val="5000"/>
                  </a:prstClr>
                </a:solidFill>
              </a:rPr>
              <a:t> </a:t>
            </a:r>
            <a:r>
              <a:rPr lang="en-US" sz="2933" b="1" i="1" dirty="0" err="1">
                <a:solidFill>
                  <a:prstClr val="black">
                    <a:lumMod val="95000"/>
                    <a:lumOff val="5000"/>
                  </a:prstClr>
                </a:solidFill>
              </a:rPr>
              <a:t>cảm</a:t>
            </a:r>
            <a:r>
              <a:rPr lang="en-US" sz="2933" b="1" i="1" dirty="0">
                <a:solidFill>
                  <a:prstClr val="black">
                    <a:lumMod val="95000"/>
                    <a:lumOff val="5000"/>
                  </a:prstClr>
                </a:solidFill>
              </a:rPr>
              <a:t> </a:t>
            </a:r>
            <a:r>
              <a:rPr lang="en-US" sz="2933" b="1" i="1" dirty="0" err="1">
                <a:solidFill>
                  <a:prstClr val="black">
                    <a:lumMod val="95000"/>
                    <a:lumOff val="5000"/>
                  </a:prstClr>
                </a:solidFill>
              </a:rPr>
              <a:t>đối</a:t>
            </a:r>
            <a:r>
              <a:rPr lang="en-US" sz="2933" b="1" i="1" dirty="0">
                <a:solidFill>
                  <a:prstClr val="black">
                    <a:lumMod val="95000"/>
                    <a:lumOff val="5000"/>
                  </a:prstClr>
                </a:solidFill>
              </a:rPr>
              <a:t> </a:t>
            </a:r>
            <a:r>
              <a:rPr lang="en-US" sz="2933" b="1" i="1" dirty="0" err="1">
                <a:solidFill>
                  <a:prstClr val="black">
                    <a:lumMod val="95000"/>
                    <a:lumOff val="5000"/>
                  </a:prstClr>
                </a:solidFill>
              </a:rPr>
              <a:t>với</a:t>
            </a:r>
            <a:r>
              <a:rPr lang="en-US" sz="2933" b="1" i="1" dirty="0">
                <a:solidFill>
                  <a:prstClr val="black">
                    <a:lumMod val="95000"/>
                    <a:lumOff val="5000"/>
                  </a:prstClr>
                </a:solidFill>
              </a:rPr>
              <a:t> </a:t>
            </a:r>
            <a:r>
              <a:rPr lang="en-US" sz="2933" b="1" i="1" dirty="0" err="1">
                <a:solidFill>
                  <a:prstClr val="black">
                    <a:lumMod val="95000"/>
                    <a:lumOff val="5000"/>
                  </a:prstClr>
                </a:solidFill>
              </a:rPr>
              <a:t>nhân</a:t>
            </a:r>
            <a:r>
              <a:rPr lang="en-US" sz="2933" b="1" i="1" dirty="0">
                <a:solidFill>
                  <a:prstClr val="black">
                    <a:lumMod val="95000"/>
                    <a:lumOff val="5000"/>
                  </a:prstClr>
                </a:solidFill>
              </a:rPr>
              <a:t> </a:t>
            </a:r>
            <a:r>
              <a:rPr lang="en-US" sz="2933" b="1" i="1" dirty="0" err="1">
                <a:solidFill>
                  <a:prstClr val="black">
                    <a:lumMod val="95000"/>
                    <a:lumOff val="5000"/>
                  </a:prstClr>
                </a:solidFill>
              </a:rPr>
              <a:t>vật</a:t>
            </a:r>
            <a:r>
              <a:rPr lang="en-US" sz="2933" b="1" i="1" dirty="0">
                <a:solidFill>
                  <a:prstClr val="black">
                    <a:lumMod val="95000"/>
                    <a:lumOff val="5000"/>
                  </a:prstClr>
                </a:solidFill>
              </a:rPr>
              <a:t> </a:t>
            </a:r>
            <a:r>
              <a:rPr lang="en-US" sz="2933" b="1" i="1" dirty="0" err="1">
                <a:solidFill>
                  <a:prstClr val="black">
                    <a:lumMod val="95000"/>
                    <a:lumOff val="5000"/>
                  </a:prstClr>
                </a:solidFill>
              </a:rPr>
              <a:t>bằng</a:t>
            </a:r>
            <a:r>
              <a:rPr lang="en-US" sz="2933" b="1" i="1" dirty="0">
                <a:solidFill>
                  <a:prstClr val="black">
                    <a:lumMod val="95000"/>
                    <a:lumOff val="5000"/>
                  </a:prstClr>
                </a:solidFill>
              </a:rPr>
              <a:t> </a:t>
            </a:r>
            <a:r>
              <a:rPr lang="en-US" sz="2933" b="1" i="1" dirty="0" err="1">
                <a:solidFill>
                  <a:prstClr val="black">
                    <a:lumMod val="95000"/>
                    <a:lumOff val="5000"/>
                  </a:prstClr>
                </a:solidFill>
              </a:rPr>
              <a:t>một</a:t>
            </a:r>
            <a:r>
              <a:rPr lang="en-US" sz="2933" b="1" i="1" dirty="0">
                <a:solidFill>
                  <a:prstClr val="black">
                    <a:lumMod val="95000"/>
                    <a:lumOff val="5000"/>
                  </a:prstClr>
                </a:solidFill>
              </a:rPr>
              <a:t> </a:t>
            </a:r>
            <a:r>
              <a:rPr lang="en-US" sz="2933" b="1" i="1" dirty="0" err="1">
                <a:solidFill>
                  <a:prstClr val="black">
                    <a:lumMod val="95000"/>
                    <a:lumOff val="5000"/>
                  </a:prstClr>
                </a:solidFill>
              </a:rPr>
              <a:t>số</a:t>
            </a:r>
            <a:r>
              <a:rPr lang="en-US" sz="2933" b="1" i="1" dirty="0">
                <a:solidFill>
                  <a:prstClr val="black">
                    <a:lumMod val="95000"/>
                    <a:lumOff val="5000"/>
                  </a:prstClr>
                </a:solidFill>
              </a:rPr>
              <a:t> </a:t>
            </a:r>
            <a:r>
              <a:rPr lang="en-US" sz="2933" b="1" i="1" dirty="0" err="1">
                <a:solidFill>
                  <a:prstClr val="black">
                    <a:lumMod val="95000"/>
                    <a:lumOff val="5000"/>
                  </a:prstClr>
                </a:solidFill>
              </a:rPr>
              <a:t>cách</a:t>
            </a:r>
            <a:r>
              <a:rPr lang="en-US" sz="2933" b="1" i="1" dirty="0">
                <a:solidFill>
                  <a:prstClr val="black">
                    <a:lumMod val="95000"/>
                    <a:lumOff val="5000"/>
                  </a:prstClr>
                </a:solidFill>
              </a:rPr>
              <a:t>:  </a:t>
            </a:r>
            <a:r>
              <a:rPr lang="vi-VN" sz="2933" dirty="0">
                <a:solidFill>
                  <a:srgbClr val="000000"/>
                </a:solidFill>
                <a:latin typeface="Calibri" panose="020F0502020204030204" pitchFamily="34" charset="0"/>
                <a:ea typeface="Calibri" panose="020F0502020204030204" pitchFamily="34" charset="0"/>
                <a:cs typeface="Calibri" panose="020F0502020204030204" pitchFamily="34" charset="0"/>
              </a:rPr>
              <a:t>Em đã đọc lại câu chuyện nhân vật rất nhiều lần và tưởng tượng nếu em gặp ông thì em sẽ rất vui.</a:t>
            </a:r>
          </a:p>
        </p:txBody>
      </p:sp>
    </p:spTree>
    <p:extLst>
      <p:ext uri="{BB962C8B-B14F-4D97-AF65-F5344CB8AC3E}">
        <p14:creationId xmlns:p14="http://schemas.microsoft.com/office/powerpoint/2010/main" val="547624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1766" y="286753"/>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91766" y="4313322"/>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4378492" y="286753"/>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4378492" y="4313322"/>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8465219" y="286753"/>
            <a:ext cx="3414963" cy="46482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8465219" y="4313322"/>
            <a:ext cx="3435016" cy="2257926"/>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pic>
        <p:nvPicPr>
          <p:cNvPr id="22" name="Picture 21"/>
          <p:cNvPicPr>
            <a:picLocks noChangeAspect="1"/>
          </p:cNvPicPr>
          <p:nvPr/>
        </p:nvPicPr>
        <p:blipFill>
          <a:blip r:embed="rId4"/>
          <a:stretch>
            <a:fillRect/>
          </a:stretch>
        </p:blipFill>
        <p:spPr>
          <a:xfrm>
            <a:off x="-1607081" y="-170317"/>
            <a:ext cx="8364437" cy="2312617"/>
          </a:xfrm>
          <a:prstGeom prst="rect">
            <a:avLst/>
          </a:prstGeom>
        </p:spPr>
      </p:pic>
      <p:grpSp>
        <p:nvGrpSpPr>
          <p:cNvPr id="35" name="Group 35"/>
          <p:cNvGrpSpPr/>
          <p:nvPr/>
        </p:nvGrpSpPr>
        <p:grpSpPr>
          <a:xfrm>
            <a:off x="685800" y="915181"/>
            <a:ext cx="10820400" cy="5771067"/>
            <a:chOff x="0" y="0"/>
            <a:chExt cx="4274726" cy="1982453"/>
          </a:xfrm>
          <a:solidFill>
            <a:schemeClr val="bg1"/>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33867" tIns="33867" rIns="33867" bIns="33867" rtlCol="0" anchor="ctr"/>
            <a:lstStyle/>
            <a:p>
              <a:pPr algn="ctr" defTabSz="609630">
                <a:lnSpc>
                  <a:spcPts val="1871"/>
                </a:lnSpc>
                <a:spcBef>
                  <a:spcPct val="0"/>
                </a:spcBef>
                <a:defRPr/>
              </a:pPr>
              <a:endParaRPr sz="1200">
                <a:solidFill>
                  <a:prstClr val="black"/>
                </a:solidFill>
                <a:latin typeface="Calibri"/>
              </a:endParaRPr>
            </a:p>
          </p:txBody>
        </p:sp>
      </p:grpSp>
      <p:sp>
        <p:nvSpPr>
          <p:cNvPr id="18" name="Rounded Rectangle 17"/>
          <p:cNvSpPr/>
          <p:nvPr/>
        </p:nvSpPr>
        <p:spPr>
          <a:xfrm>
            <a:off x="1000864" y="1398107"/>
            <a:ext cx="2199537" cy="998075"/>
          </a:xfrm>
          <a:prstGeom prst="roundRect">
            <a:avLst>
              <a:gd name="adj" fmla="val 7715"/>
            </a:avLst>
          </a:prstGeom>
          <a:solidFill>
            <a:srgbClr val="0070C0"/>
          </a:solidFill>
          <a:ln w="76200">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630">
              <a:defRPr/>
            </a:pPr>
            <a:r>
              <a:rPr lang="en-US" sz="4400" dirty="0" err="1">
                <a:solidFill>
                  <a:schemeClr val="bg1"/>
                </a:solidFill>
                <a:latin typeface="SVN-Apple" panose="02040603050506020204" pitchFamily="18" charset="0"/>
                <a:ea typeface="Calibri" panose="020F0502020204030204" pitchFamily="34" charset="0"/>
                <a:cs typeface="Calibri" panose="020F0502020204030204" pitchFamily="34" charset="0"/>
              </a:rPr>
              <a:t>Kết</a:t>
            </a:r>
            <a:r>
              <a:rPr lang="en-US" sz="4400" dirty="0">
                <a:solidFill>
                  <a:schemeClr val="bg1"/>
                </a:solidFill>
                <a:latin typeface="SVN-Apple" panose="02040603050506020204" pitchFamily="18" charset="0"/>
                <a:ea typeface="Calibri" panose="020F0502020204030204" pitchFamily="34" charset="0"/>
                <a:cs typeface="Calibri" panose="020F0502020204030204" pitchFamily="34" charset="0"/>
              </a:rPr>
              <a:t> </a:t>
            </a:r>
            <a:r>
              <a:rPr lang="en-US" sz="4400" dirty="0" err="1">
                <a:solidFill>
                  <a:schemeClr val="bg1"/>
                </a:solidFill>
                <a:latin typeface="SVN-Apple" panose="02040603050506020204" pitchFamily="18" charset="0"/>
                <a:ea typeface="Calibri" panose="020F0502020204030204" pitchFamily="34" charset="0"/>
                <a:cs typeface="Calibri" panose="020F0502020204030204" pitchFamily="34" charset="0"/>
              </a:rPr>
              <a:t>thúc</a:t>
            </a:r>
            <a:endParaRPr lang="en-US" sz="4400" dirty="0">
              <a:solidFill>
                <a:schemeClr val="bg1"/>
              </a:solidFill>
              <a:latin typeface="SVN-Apple" panose="02040603050506020204" pitchFamily="18" charset="0"/>
              <a:ea typeface="Calibri" panose="020F0502020204030204" pitchFamily="34" charset="0"/>
              <a:cs typeface="Calibri" panose="020F0502020204030204" pitchFamily="34" charset="0"/>
            </a:endParaRPr>
          </a:p>
        </p:txBody>
      </p:sp>
      <p:sp>
        <p:nvSpPr>
          <p:cNvPr id="19" name="Rounded Rectangle 18"/>
          <p:cNvSpPr/>
          <p:nvPr/>
        </p:nvSpPr>
        <p:spPr>
          <a:xfrm>
            <a:off x="3515464" y="1211871"/>
            <a:ext cx="7306790" cy="1458430"/>
          </a:xfrm>
          <a:prstGeom prst="roundRect">
            <a:avLst>
              <a:gd name="adj" fmla="val 5115"/>
            </a:avLst>
          </a:prstGeom>
          <a:solidFill>
            <a:schemeClr val="accent5">
              <a:lumMod val="20000"/>
              <a:lumOff val="80000"/>
            </a:schemeClr>
          </a:solidFill>
          <a:ln>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solidFill>
                  <a:schemeClr val="tx1">
                    <a:lumMod val="95000"/>
                    <a:lumOff val="5000"/>
                  </a:schemeClr>
                </a:solidFill>
              </a:rPr>
              <a:t>Đánh</a:t>
            </a:r>
            <a:r>
              <a:rPr lang="en-US" sz="3600" dirty="0">
                <a:solidFill>
                  <a:schemeClr val="tx1">
                    <a:lumMod val="95000"/>
                    <a:lumOff val="5000"/>
                  </a:schemeClr>
                </a:solidFill>
              </a:rPr>
              <a:t> </a:t>
            </a:r>
            <a:r>
              <a:rPr lang="en-US" sz="3600" dirty="0" err="1">
                <a:solidFill>
                  <a:schemeClr val="tx1">
                    <a:lumMod val="95000"/>
                    <a:lumOff val="5000"/>
                  </a:schemeClr>
                </a:solidFill>
              </a:rPr>
              <a:t>giá</a:t>
            </a:r>
            <a:r>
              <a:rPr lang="en-US" sz="3600" dirty="0">
                <a:solidFill>
                  <a:schemeClr val="tx1">
                    <a:lumMod val="95000"/>
                    <a:lumOff val="5000"/>
                  </a:schemeClr>
                </a:solidFill>
              </a:rPr>
              <a:t> </a:t>
            </a:r>
            <a:r>
              <a:rPr lang="en-US" sz="3600" dirty="0" err="1">
                <a:solidFill>
                  <a:schemeClr val="tx1">
                    <a:lumMod val="95000"/>
                    <a:lumOff val="5000"/>
                  </a:schemeClr>
                </a:solidFill>
              </a:rPr>
              <a:t>về</a:t>
            </a:r>
            <a:r>
              <a:rPr lang="en-US" sz="3600" dirty="0">
                <a:solidFill>
                  <a:schemeClr val="tx1">
                    <a:lumMod val="95000"/>
                    <a:lumOff val="5000"/>
                  </a:schemeClr>
                </a:solidFill>
              </a:rPr>
              <a:t> </a:t>
            </a:r>
            <a:r>
              <a:rPr lang="en-US" sz="3600" dirty="0" err="1">
                <a:solidFill>
                  <a:schemeClr val="tx1">
                    <a:lumMod val="95000"/>
                    <a:lumOff val="5000"/>
                  </a:schemeClr>
                </a:solidFill>
              </a:rPr>
              <a:t>nhân</a:t>
            </a:r>
            <a:r>
              <a:rPr lang="en-US" sz="3600" dirty="0">
                <a:solidFill>
                  <a:schemeClr val="tx1">
                    <a:lumMod val="95000"/>
                    <a:lumOff val="5000"/>
                  </a:schemeClr>
                </a:solidFill>
              </a:rPr>
              <a:t> </a:t>
            </a:r>
            <a:r>
              <a:rPr lang="en-US" sz="3600" dirty="0" err="1">
                <a:solidFill>
                  <a:schemeClr val="tx1">
                    <a:lumMod val="95000"/>
                    <a:lumOff val="5000"/>
                  </a:schemeClr>
                </a:solidFill>
              </a:rPr>
              <a:t>vật</a:t>
            </a:r>
            <a:r>
              <a:rPr lang="en-US" sz="3600" dirty="0">
                <a:solidFill>
                  <a:schemeClr val="tx1">
                    <a:lumMod val="95000"/>
                    <a:lumOff val="5000"/>
                  </a:schemeClr>
                </a:solidFill>
              </a:rPr>
              <a:t> </a:t>
            </a:r>
            <a:r>
              <a:rPr lang="en-US" sz="3600" dirty="0" err="1">
                <a:solidFill>
                  <a:schemeClr val="tx1">
                    <a:lumMod val="95000"/>
                    <a:lumOff val="5000"/>
                  </a:schemeClr>
                </a:solidFill>
              </a:rPr>
              <a:t>và</a:t>
            </a:r>
            <a:r>
              <a:rPr lang="en-US" sz="3600" dirty="0">
                <a:solidFill>
                  <a:schemeClr val="tx1">
                    <a:lumMod val="95000"/>
                    <a:lumOff val="5000"/>
                  </a:schemeClr>
                </a:solidFill>
              </a:rPr>
              <a:t> </a:t>
            </a:r>
            <a:r>
              <a:rPr lang="en-US" sz="3600" dirty="0" err="1">
                <a:solidFill>
                  <a:schemeClr val="tx1">
                    <a:lumMod val="95000"/>
                    <a:lumOff val="5000"/>
                  </a:schemeClr>
                </a:solidFill>
              </a:rPr>
              <a:t>khẳng</a:t>
            </a:r>
            <a:r>
              <a:rPr lang="en-US" sz="3600" dirty="0">
                <a:solidFill>
                  <a:schemeClr val="tx1">
                    <a:lumMod val="95000"/>
                    <a:lumOff val="5000"/>
                  </a:schemeClr>
                </a:solidFill>
              </a:rPr>
              <a:t> </a:t>
            </a:r>
            <a:r>
              <a:rPr lang="en-US" sz="3600" dirty="0" err="1">
                <a:solidFill>
                  <a:schemeClr val="tx1">
                    <a:lumMod val="95000"/>
                    <a:lumOff val="5000"/>
                  </a:schemeClr>
                </a:solidFill>
              </a:rPr>
              <a:t>định</a:t>
            </a:r>
            <a:r>
              <a:rPr lang="en-US" sz="3600" dirty="0">
                <a:solidFill>
                  <a:schemeClr val="tx1">
                    <a:lumMod val="95000"/>
                    <a:lumOff val="5000"/>
                  </a:schemeClr>
                </a:solidFill>
              </a:rPr>
              <a:t> </a:t>
            </a:r>
            <a:r>
              <a:rPr lang="en-US" sz="3600" dirty="0" err="1">
                <a:solidFill>
                  <a:schemeClr val="tx1">
                    <a:lumMod val="95000"/>
                    <a:lumOff val="5000"/>
                  </a:schemeClr>
                </a:solidFill>
              </a:rPr>
              <a:t>lại</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p:txBody>
      </p:sp>
      <p:sp>
        <p:nvSpPr>
          <p:cNvPr id="10" name="Rectangle 9"/>
          <p:cNvSpPr/>
          <p:nvPr/>
        </p:nvSpPr>
        <p:spPr>
          <a:xfrm>
            <a:off x="1277423" y="3070335"/>
            <a:ext cx="6096000" cy="3416320"/>
          </a:xfrm>
          <a:prstGeom prst="rect">
            <a:avLst/>
          </a:prstGeom>
        </p:spPr>
        <p:txBody>
          <a:bodyPr>
            <a:spAutoFit/>
          </a:bodyPr>
          <a:lstStyle/>
          <a:p>
            <a:pPr algn="just"/>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3600" dirty="0">
                <a:solidFill>
                  <a:srgbClr val="000000"/>
                </a:solidFill>
                <a:latin typeface="Calibri" panose="020F0502020204030204" pitchFamily="34" charset="0"/>
                <a:ea typeface="Calibri" panose="020F0502020204030204" pitchFamily="34" charset="0"/>
                <a:cs typeface="Calibri" panose="020F0502020204030204" pitchFamily="34" charset="0"/>
              </a:rPr>
              <a:t>Ông nhạc sĩ như là ông Bụt trong tâm trí của em vậy. Em rất yêu mến ông. Em nhất định sẽ cố gắng học tập thật tốt để có thể gặp được ông Bụt trong tương lai.</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8801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
          <p:cNvSpPr/>
          <p:nvPr/>
        </p:nvSpPr>
        <p:spPr>
          <a:xfrm>
            <a:off x="335946" y="290327"/>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48" name="Picture 47"/>
          <p:cNvPicPr>
            <a:picLocks noChangeAspect="1"/>
          </p:cNvPicPr>
          <p:nvPr/>
        </p:nvPicPr>
        <p:blipFill>
          <a:blip r:embed="rId4"/>
          <a:stretch>
            <a:fillRect/>
          </a:stretch>
        </p:blipFill>
        <p:spPr>
          <a:xfrm>
            <a:off x="-1524000" y="-177800"/>
            <a:ext cx="8364437" cy="2312617"/>
          </a:xfrm>
          <a:prstGeom prst="rect">
            <a:avLst/>
          </a:prstGeom>
        </p:spPr>
      </p:pic>
      <p:sp>
        <p:nvSpPr>
          <p:cNvPr id="2" name="Freeform 2"/>
          <p:cNvSpPr/>
          <p:nvPr/>
        </p:nvSpPr>
        <p:spPr>
          <a:xfrm>
            <a:off x="291766" y="286753"/>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91766" y="4313322"/>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4378492" y="286753"/>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4378492" y="4313322"/>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8465219" y="286753"/>
            <a:ext cx="3414963" cy="46482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8465219" y="4313322"/>
            <a:ext cx="3435016" cy="2257926"/>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35" name="Group 35"/>
          <p:cNvGrpSpPr/>
          <p:nvPr/>
        </p:nvGrpSpPr>
        <p:grpSpPr>
          <a:xfrm>
            <a:off x="685800" y="915181"/>
            <a:ext cx="10820400" cy="5771067"/>
            <a:chOff x="0" y="0"/>
            <a:chExt cx="4274726" cy="1982453"/>
          </a:xfrm>
          <a:solidFill>
            <a:schemeClr val="bg1"/>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33867" tIns="33867" rIns="33867" bIns="33867" rtlCol="0" anchor="ctr"/>
            <a:lstStyle/>
            <a:p>
              <a:pPr algn="ctr" defTabSz="609630">
                <a:lnSpc>
                  <a:spcPts val="1871"/>
                </a:lnSpc>
                <a:spcBef>
                  <a:spcPct val="0"/>
                </a:spcBef>
                <a:defRPr/>
              </a:pPr>
              <a:endParaRPr sz="1200">
                <a:solidFill>
                  <a:prstClr val="black"/>
                </a:solidFill>
                <a:latin typeface="Calibri"/>
              </a:endParaRPr>
            </a:p>
          </p:txBody>
        </p:sp>
      </p:grpSp>
      <p:sp>
        <p:nvSpPr>
          <p:cNvPr id="46" name="Rounded Rectangle 45"/>
          <p:cNvSpPr/>
          <p:nvPr/>
        </p:nvSpPr>
        <p:spPr>
          <a:xfrm>
            <a:off x="2498603" y="1148360"/>
            <a:ext cx="9345179" cy="1186488"/>
          </a:xfrm>
          <a:prstGeom prst="roundRect">
            <a:avLst>
              <a:gd name="adj" fmla="val 5115"/>
            </a:avLst>
          </a:prstGeom>
          <a:solidFill>
            <a:schemeClr val="accent6">
              <a:lumMod val="20000"/>
              <a:lumOff val="80000"/>
            </a:schemeClr>
          </a:solidFill>
          <a:ln w="28575">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019" indent="-381019" algn="just">
              <a:buFont typeface="Wingdings" panose="05000000000000000000" pitchFamily="2" charset="2"/>
              <a:buChar char="§"/>
            </a:pPr>
            <a:r>
              <a:rPr lang="en-US" sz="2400" dirty="0" err="1">
                <a:solidFill>
                  <a:schemeClr val="tx1">
                    <a:lumMod val="95000"/>
                    <a:lumOff val="5000"/>
                  </a:schemeClr>
                </a:solidFill>
              </a:rPr>
              <a:t>Giới</a:t>
            </a:r>
            <a:r>
              <a:rPr lang="en-US" sz="2400" dirty="0">
                <a:solidFill>
                  <a:schemeClr val="tx1">
                    <a:lumMod val="95000"/>
                    <a:lumOff val="5000"/>
                  </a:schemeClr>
                </a:solidFill>
              </a:rPr>
              <a:t> </a:t>
            </a:r>
            <a:r>
              <a:rPr lang="en-US" sz="2400" dirty="0" err="1">
                <a:solidFill>
                  <a:schemeClr val="tx1">
                    <a:lumMod val="95000"/>
                    <a:lumOff val="5000"/>
                  </a:schemeClr>
                </a:solidFill>
              </a:rPr>
              <a:t>thiệu</a:t>
            </a:r>
            <a:r>
              <a:rPr lang="en-US" sz="2400" dirty="0">
                <a:solidFill>
                  <a:schemeClr val="tx1">
                    <a:lumMod val="95000"/>
                    <a:lumOff val="5000"/>
                  </a:schemeClr>
                </a:solidFill>
              </a:rPr>
              <a:t> </a:t>
            </a:r>
            <a:r>
              <a:rPr lang="en-US" sz="2400" dirty="0" err="1">
                <a:solidFill>
                  <a:schemeClr val="tx1">
                    <a:lumMod val="95000"/>
                    <a:lumOff val="5000"/>
                  </a:schemeClr>
                </a:solidFill>
              </a:rPr>
              <a:t>nhân</a:t>
            </a:r>
            <a:r>
              <a:rPr lang="en-US" sz="2400" dirty="0">
                <a:solidFill>
                  <a:schemeClr val="tx1">
                    <a:lumMod val="95000"/>
                    <a:lumOff val="5000"/>
                  </a:schemeClr>
                </a:solidFill>
              </a:rPr>
              <a:t> </a:t>
            </a:r>
            <a:r>
              <a:rPr lang="en-US" sz="2400" dirty="0" err="1">
                <a:solidFill>
                  <a:schemeClr val="tx1">
                    <a:lumMod val="95000"/>
                    <a:lumOff val="5000"/>
                  </a:schemeClr>
                </a:solidFill>
              </a:rPr>
              <a:t>vật</a:t>
            </a:r>
            <a:r>
              <a:rPr lang="en-US" sz="2400" dirty="0">
                <a:solidFill>
                  <a:schemeClr val="tx1">
                    <a:lumMod val="95000"/>
                    <a:lumOff val="5000"/>
                  </a:schemeClr>
                </a:solidFill>
              </a:rPr>
              <a:t> (</a:t>
            </a:r>
            <a:r>
              <a:rPr lang="en-US" sz="2400" dirty="0" err="1">
                <a:solidFill>
                  <a:schemeClr val="tx1">
                    <a:lumMod val="95000"/>
                    <a:lumOff val="5000"/>
                  </a:schemeClr>
                </a:solidFill>
              </a:rPr>
              <a:t>trong</a:t>
            </a:r>
            <a:r>
              <a:rPr lang="en-US" sz="2400" dirty="0">
                <a:solidFill>
                  <a:schemeClr val="tx1">
                    <a:lumMod val="95000"/>
                    <a:lumOff val="5000"/>
                  </a:schemeClr>
                </a:solidFill>
              </a:rPr>
              <a:t> </a:t>
            </a:r>
            <a:r>
              <a:rPr lang="en-US" sz="2400" dirty="0" err="1">
                <a:solidFill>
                  <a:schemeClr val="tx1">
                    <a:lumMod val="95000"/>
                    <a:lumOff val="5000"/>
                  </a:schemeClr>
                </a:solidFill>
              </a:rPr>
              <a:t>câu</a:t>
            </a:r>
            <a:r>
              <a:rPr lang="en-US" sz="2400" dirty="0">
                <a:solidFill>
                  <a:schemeClr val="tx1">
                    <a:lumMod val="95000"/>
                    <a:lumOff val="5000"/>
                  </a:schemeClr>
                </a:solidFill>
              </a:rPr>
              <a:t> </a:t>
            </a:r>
            <a:r>
              <a:rPr lang="en-US" sz="2400" dirty="0" err="1">
                <a:solidFill>
                  <a:schemeClr val="tx1">
                    <a:lumMod val="95000"/>
                    <a:lumOff val="5000"/>
                  </a:schemeClr>
                </a:solidFill>
              </a:rPr>
              <a:t>chuyện</a:t>
            </a:r>
            <a:r>
              <a:rPr lang="en-US" sz="2400" dirty="0">
                <a:solidFill>
                  <a:schemeClr val="tx1">
                    <a:lumMod val="95000"/>
                    <a:lumOff val="5000"/>
                  </a:schemeClr>
                </a:solidFill>
              </a:rPr>
              <a:t> </a:t>
            </a:r>
            <a:r>
              <a:rPr lang="en-US" sz="2400" dirty="0" err="1">
                <a:solidFill>
                  <a:schemeClr val="tx1">
                    <a:lumMod val="95000"/>
                    <a:lumOff val="5000"/>
                  </a:schemeClr>
                </a:solidFill>
              </a:rPr>
              <a:t>hoặc</a:t>
            </a:r>
            <a:r>
              <a:rPr lang="en-US" sz="2400" dirty="0">
                <a:solidFill>
                  <a:schemeClr val="tx1">
                    <a:lumMod val="95000"/>
                    <a:lumOff val="5000"/>
                  </a:schemeClr>
                </a:solidFill>
              </a:rPr>
              <a:t> </a:t>
            </a:r>
            <a:r>
              <a:rPr lang="en-US" sz="2400" dirty="0" err="1">
                <a:solidFill>
                  <a:schemeClr val="tx1">
                    <a:lumMod val="95000"/>
                    <a:lumOff val="5000"/>
                  </a:schemeClr>
                </a:solidFill>
              </a:rPr>
              <a:t>bài</a:t>
            </a:r>
            <a:r>
              <a:rPr lang="en-US" sz="2400" dirty="0">
                <a:solidFill>
                  <a:schemeClr val="tx1">
                    <a:lumMod val="95000"/>
                    <a:lumOff val="5000"/>
                  </a:schemeClr>
                </a:solidFill>
              </a:rPr>
              <a:t> </a:t>
            </a:r>
            <a:r>
              <a:rPr lang="en-US" sz="2400" dirty="0" err="1">
                <a:solidFill>
                  <a:schemeClr val="tx1">
                    <a:lumMod val="95000"/>
                    <a:lumOff val="5000"/>
                  </a:schemeClr>
                </a:solidFill>
              </a:rPr>
              <a:t>thơ</a:t>
            </a:r>
            <a:r>
              <a:rPr lang="en-US" sz="2400" dirty="0">
                <a:solidFill>
                  <a:schemeClr val="tx1">
                    <a:lumMod val="95000"/>
                    <a:lumOff val="5000"/>
                  </a:schemeClr>
                </a:solidFill>
              </a:rPr>
              <a:t> </a:t>
            </a:r>
            <a:r>
              <a:rPr lang="en-US" sz="2400" dirty="0" err="1">
                <a:solidFill>
                  <a:schemeClr val="tx1">
                    <a:lumMod val="95000"/>
                    <a:lumOff val="5000"/>
                  </a:schemeClr>
                </a:solidFill>
              </a:rPr>
              <a:t>mà</a:t>
            </a:r>
            <a:r>
              <a:rPr lang="en-US" sz="2400" dirty="0">
                <a:solidFill>
                  <a:schemeClr val="tx1">
                    <a:lumMod val="95000"/>
                    <a:lumOff val="5000"/>
                  </a:schemeClr>
                </a:solidFill>
              </a:rPr>
              <a:t> </a:t>
            </a:r>
            <a:r>
              <a:rPr lang="en-US" sz="2400" dirty="0" err="1">
                <a:solidFill>
                  <a:schemeClr val="tx1">
                    <a:lumMod val="95000"/>
                    <a:lumOff val="5000"/>
                  </a:schemeClr>
                </a:solidFill>
              </a:rPr>
              <a:t>em</a:t>
            </a:r>
            <a:r>
              <a:rPr lang="en-US" sz="2400" dirty="0">
                <a:solidFill>
                  <a:schemeClr val="tx1">
                    <a:lumMod val="95000"/>
                    <a:lumOff val="5000"/>
                  </a:schemeClr>
                </a:solidFill>
              </a:rPr>
              <a:t> </a:t>
            </a:r>
            <a:r>
              <a:rPr lang="en-US" sz="2400" dirty="0" err="1">
                <a:solidFill>
                  <a:schemeClr val="tx1">
                    <a:lumMod val="95000"/>
                    <a:lumOff val="5000"/>
                  </a:schemeClr>
                </a:solidFill>
              </a:rPr>
              <a:t>đã</a:t>
            </a:r>
            <a:r>
              <a:rPr lang="en-US" sz="2400" dirty="0">
                <a:solidFill>
                  <a:schemeClr val="tx1">
                    <a:lumMod val="95000"/>
                    <a:lumOff val="5000"/>
                  </a:schemeClr>
                </a:solidFill>
              </a:rPr>
              <a:t> </a:t>
            </a:r>
            <a:r>
              <a:rPr lang="en-US" sz="2400" dirty="0" err="1">
                <a:solidFill>
                  <a:schemeClr val="tx1">
                    <a:lumMod val="95000"/>
                    <a:lumOff val="5000"/>
                  </a:schemeClr>
                </a:solidFill>
              </a:rPr>
              <a:t>học</a:t>
            </a:r>
            <a:r>
              <a:rPr lang="en-US" sz="2400" dirty="0">
                <a:solidFill>
                  <a:schemeClr val="tx1">
                    <a:lumMod val="95000"/>
                    <a:lumOff val="5000"/>
                  </a:schemeClr>
                </a:solidFill>
              </a:rPr>
              <a:t>, </a:t>
            </a:r>
            <a:r>
              <a:rPr lang="en-US" sz="2400" dirty="0" err="1">
                <a:solidFill>
                  <a:schemeClr val="tx1">
                    <a:lumMod val="95000"/>
                    <a:lumOff val="5000"/>
                  </a:schemeClr>
                </a:solidFill>
              </a:rPr>
              <a:t>đã</a:t>
            </a:r>
            <a:r>
              <a:rPr lang="en-US" sz="2400" dirty="0">
                <a:solidFill>
                  <a:schemeClr val="tx1">
                    <a:lumMod val="95000"/>
                    <a:lumOff val="5000"/>
                  </a:schemeClr>
                </a:solidFill>
              </a:rPr>
              <a:t> </a:t>
            </a:r>
            <a:r>
              <a:rPr lang="en-US" sz="2400" dirty="0" err="1">
                <a:solidFill>
                  <a:schemeClr val="tx1">
                    <a:lumMod val="95000"/>
                    <a:lumOff val="5000"/>
                  </a:schemeClr>
                </a:solidFill>
              </a:rPr>
              <a:t>nghe</a:t>
            </a:r>
            <a:r>
              <a:rPr lang="en-US" sz="2400" dirty="0">
                <a:solidFill>
                  <a:schemeClr val="tx1">
                    <a:lumMod val="95000"/>
                    <a:lumOff val="5000"/>
                  </a:schemeClr>
                </a:solidFill>
              </a:rPr>
              <a:t>).</a:t>
            </a:r>
          </a:p>
          <a:p>
            <a:pPr marL="381019" indent="-381019" algn="just">
              <a:buFont typeface="Wingdings" panose="05000000000000000000" pitchFamily="2" charset="2"/>
              <a:buChar char="§"/>
            </a:pPr>
            <a:r>
              <a:rPr lang="en-US" sz="2400" dirty="0" err="1">
                <a:solidFill>
                  <a:schemeClr val="tx1">
                    <a:lumMod val="95000"/>
                    <a:lumOff val="5000"/>
                  </a:schemeClr>
                </a:solidFill>
              </a:rPr>
              <a:t>Nêu</a:t>
            </a:r>
            <a:r>
              <a:rPr lang="en-US" sz="2400" dirty="0">
                <a:solidFill>
                  <a:schemeClr val="tx1">
                    <a:lumMod val="95000"/>
                    <a:lumOff val="5000"/>
                  </a:schemeClr>
                </a:solidFill>
              </a:rPr>
              <a:t> ý </a:t>
            </a:r>
            <a:r>
              <a:rPr lang="en-US" sz="2400" dirty="0" err="1">
                <a:solidFill>
                  <a:schemeClr val="tx1">
                    <a:lumMod val="95000"/>
                    <a:lumOff val="5000"/>
                  </a:schemeClr>
                </a:solidFill>
              </a:rPr>
              <a:t>kiến</a:t>
            </a:r>
            <a:r>
              <a:rPr lang="en-US" sz="2400" dirty="0">
                <a:solidFill>
                  <a:schemeClr val="tx1">
                    <a:lumMod val="95000"/>
                    <a:lumOff val="5000"/>
                  </a:schemeClr>
                </a:solidFill>
              </a:rPr>
              <a:t> </a:t>
            </a:r>
            <a:r>
              <a:rPr lang="en-US" sz="2400" dirty="0" err="1">
                <a:solidFill>
                  <a:schemeClr val="tx1">
                    <a:lumMod val="95000"/>
                    <a:lumOff val="5000"/>
                  </a:schemeClr>
                </a:solidFill>
              </a:rPr>
              <a:t>khái</a:t>
            </a:r>
            <a:r>
              <a:rPr lang="en-US" sz="2400" dirty="0">
                <a:solidFill>
                  <a:schemeClr val="tx1">
                    <a:lumMod val="95000"/>
                    <a:lumOff val="5000"/>
                  </a:schemeClr>
                </a:solidFill>
              </a:rPr>
              <a:t> </a:t>
            </a:r>
            <a:r>
              <a:rPr lang="en-US" sz="2400" dirty="0" err="1">
                <a:solidFill>
                  <a:schemeClr val="tx1">
                    <a:lumMod val="95000"/>
                    <a:lumOff val="5000"/>
                  </a:schemeClr>
                </a:solidFill>
              </a:rPr>
              <a:t>quát</a:t>
            </a:r>
            <a:r>
              <a:rPr lang="en-US" sz="2400" dirty="0">
                <a:solidFill>
                  <a:schemeClr val="tx1">
                    <a:lumMod val="95000"/>
                    <a:lumOff val="5000"/>
                  </a:schemeClr>
                </a:solidFill>
              </a:rPr>
              <a:t> </a:t>
            </a:r>
            <a:r>
              <a:rPr lang="en-US" sz="2400" dirty="0" err="1">
                <a:solidFill>
                  <a:schemeClr val="tx1">
                    <a:lumMod val="95000"/>
                    <a:lumOff val="5000"/>
                  </a:schemeClr>
                </a:solidFill>
              </a:rPr>
              <a:t>về</a:t>
            </a:r>
            <a:r>
              <a:rPr lang="en-US" sz="2400" dirty="0">
                <a:solidFill>
                  <a:schemeClr val="tx1">
                    <a:lumMod val="95000"/>
                    <a:lumOff val="5000"/>
                  </a:schemeClr>
                </a:solidFill>
              </a:rPr>
              <a:t> </a:t>
            </a:r>
            <a:r>
              <a:rPr lang="en-US" sz="2400" dirty="0" err="1">
                <a:solidFill>
                  <a:schemeClr val="tx1">
                    <a:lumMod val="95000"/>
                    <a:lumOff val="5000"/>
                  </a:schemeClr>
                </a:solidFill>
              </a:rPr>
              <a:t>nhân</a:t>
            </a:r>
            <a:r>
              <a:rPr lang="en-US" sz="2400" dirty="0">
                <a:solidFill>
                  <a:schemeClr val="tx1">
                    <a:lumMod val="95000"/>
                    <a:lumOff val="5000"/>
                  </a:schemeClr>
                </a:solidFill>
              </a:rPr>
              <a:t> </a:t>
            </a:r>
            <a:r>
              <a:rPr lang="en-US" sz="2400" dirty="0" err="1">
                <a:solidFill>
                  <a:schemeClr val="tx1">
                    <a:lumMod val="95000"/>
                    <a:lumOff val="5000"/>
                  </a:schemeClr>
                </a:solidFill>
              </a:rPr>
              <a:t>vật</a:t>
            </a:r>
            <a:endParaRPr lang="en-US" sz="2400" dirty="0">
              <a:solidFill>
                <a:schemeClr val="tx1">
                  <a:lumMod val="95000"/>
                  <a:lumOff val="5000"/>
                </a:schemeClr>
              </a:solidFill>
            </a:endParaRPr>
          </a:p>
        </p:txBody>
      </p:sp>
      <p:sp>
        <p:nvSpPr>
          <p:cNvPr id="20" name="Rounded Rectangle 19"/>
          <p:cNvSpPr/>
          <p:nvPr/>
        </p:nvSpPr>
        <p:spPr>
          <a:xfrm>
            <a:off x="2514233" y="5868827"/>
            <a:ext cx="9329549" cy="605168"/>
          </a:xfrm>
          <a:prstGeom prst="roundRect">
            <a:avLst>
              <a:gd name="adj" fmla="val 5115"/>
            </a:avLst>
          </a:prstGeom>
          <a:solidFill>
            <a:schemeClr val="accent5">
              <a:lumMod val="20000"/>
              <a:lumOff val="80000"/>
            </a:schemeClr>
          </a:solidFill>
          <a:ln w="28575">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lumMod val="95000"/>
                    <a:lumOff val="5000"/>
                  </a:schemeClr>
                </a:solidFill>
              </a:rPr>
              <a:t>Đánh</a:t>
            </a:r>
            <a:r>
              <a:rPr lang="en-US" sz="2400" dirty="0">
                <a:solidFill>
                  <a:schemeClr val="tx1">
                    <a:lumMod val="95000"/>
                    <a:lumOff val="5000"/>
                  </a:schemeClr>
                </a:solidFill>
              </a:rPr>
              <a:t> </a:t>
            </a:r>
            <a:r>
              <a:rPr lang="en-US" sz="2400" dirty="0" err="1">
                <a:solidFill>
                  <a:schemeClr val="tx1">
                    <a:lumMod val="95000"/>
                    <a:lumOff val="5000"/>
                  </a:schemeClr>
                </a:solidFill>
              </a:rPr>
              <a:t>giá</a:t>
            </a:r>
            <a:r>
              <a:rPr lang="en-US" sz="2400" dirty="0">
                <a:solidFill>
                  <a:schemeClr val="tx1">
                    <a:lumMod val="95000"/>
                    <a:lumOff val="5000"/>
                  </a:schemeClr>
                </a:solidFill>
              </a:rPr>
              <a:t> </a:t>
            </a:r>
            <a:r>
              <a:rPr lang="en-US" sz="2400" dirty="0" err="1">
                <a:solidFill>
                  <a:schemeClr val="tx1">
                    <a:lumMod val="95000"/>
                    <a:lumOff val="5000"/>
                  </a:schemeClr>
                </a:solidFill>
              </a:rPr>
              <a:t>về</a:t>
            </a:r>
            <a:r>
              <a:rPr lang="en-US" sz="2400" dirty="0">
                <a:solidFill>
                  <a:schemeClr val="tx1">
                    <a:lumMod val="95000"/>
                    <a:lumOff val="5000"/>
                  </a:schemeClr>
                </a:solidFill>
              </a:rPr>
              <a:t> </a:t>
            </a:r>
            <a:r>
              <a:rPr lang="en-US" sz="2400" dirty="0" err="1">
                <a:solidFill>
                  <a:schemeClr val="tx1">
                    <a:lumMod val="95000"/>
                    <a:lumOff val="5000"/>
                  </a:schemeClr>
                </a:solidFill>
              </a:rPr>
              <a:t>nhân</a:t>
            </a:r>
            <a:r>
              <a:rPr lang="en-US" sz="2400" dirty="0">
                <a:solidFill>
                  <a:schemeClr val="tx1">
                    <a:lumMod val="95000"/>
                    <a:lumOff val="5000"/>
                  </a:schemeClr>
                </a:solidFill>
              </a:rPr>
              <a:t> </a:t>
            </a:r>
            <a:r>
              <a:rPr lang="en-US" sz="2400" dirty="0" err="1">
                <a:solidFill>
                  <a:schemeClr val="tx1">
                    <a:lumMod val="95000"/>
                    <a:lumOff val="5000"/>
                  </a:schemeClr>
                </a:solidFill>
              </a:rPr>
              <a:t>vật</a:t>
            </a:r>
            <a:r>
              <a:rPr lang="en-US" sz="2400" dirty="0">
                <a:solidFill>
                  <a:schemeClr val="tx1">
                    <a:lumMod val="95000"/>
                    <a:lumOff val="5000"/>
                  </a:schemeClr>
                </a:solidFill>
              </a:rPr>
              <a:t> </a:t>
            </a:r>
            <a:r>
              <a:rPr lang="en-US" sz="2400" dirty="0" err="1">
                <a:solidFill>
                  <a:schemeClr val="tx1">
                    <a:lumMod val="95000"/>
                    <a:lumOff val="5000"/>
                  </a:schemeClr>
                </a:solidFill>
              </a:rPr>
              <a:t>và</a:t>
            </a:r>
            <a:r>
              <a:rPr lang="en-US" sz="2400" dirty="0">
                <a:solidFill>
                  <a:schemeClr val="tx1">
                    <a:lumMod val="95000"/>
                    <a:lumOff val="5000"/>
                  </a:schemeClr>
                </a:solidFill>
              </a:rPr>
              <a:t> </a:t>
            </a:r>
            <a:r>
              <a:rPr lang="en-US" sz="2400" dirty="0" err="1">
                <a:solidFill>
                  <a:schemeClr val="tx1">
                    <a:lumMod val="95000"/>
                    <a:lumOff val="5000"/>
                  </a:schemeClr>
                </a:solidFill>
              </a:rPr>
              <a:t>khẳng</a:t>
            </a:r>
            <a:r>
              <a:rPr lang="en-US" sz="2400" dirty="0">
                <a:solidFill>
                  <a:schemeClr val="tx1">
                    <a:lumMod val="95000"/>
                    <a:lumOff val="5000"/>
                  </a:schemeClr>
                </a:solidFill>
              </a:rPr>
              <a:t> </a:t>
            </a:r>
            <a:r>
              <a:rPr lang="en-US" sz="2400" dirty="0" err="1">
                <a:solidFill>
                  <a:schemeClr val="tx1">
                    <a:lumMod val="95000"/>
                    <a:lumOff val="5000"/>
                  </a:schemeClr>
                </a:solidFill>
              </a:rPr>
              <a:t>định</a:t>
            </a:r>
            <a:r>
              <a:rPr lang="en-US" sz="2400" dirty="0">
                <a:solidFill>
                  <a:schemeClr val="tx1">
                    <a:lumMod val="95000"/>
                    <a:lumOff val="5000"/>
                  </a:schemeClr>
                </a:solidFill>
              </a:rPr>
              <a:t> </a:t>
            </a:r>
            <a:r>
              <a:rPr lang="en-US" sz="2400" dirty="0" err="1">
                <a:solidFill>
                  <a:schemeClr val="tx1">
                    <a:lumMod val="95000"/>
                    <a:lumOff val="5000"/>
                  </a:schemeClr>
                </a:solidFill>
              </a:rPr>
              <a:t>lại</a:t>
            </a:r>
            <a:r>
              <a:rPr lang="en-US" sz="2400" dirty="0">
                <a:solidFill>
                  <a:schemeClr val="tx1">
                    <a:lumMod val="95000"/>
                    <a:lumOff val="5000"/>
                  </a:schemeClr>
                </a:solidFill>
              </a:rPr>
              <a:t> </a:t>
            </a:r>
            <a:r>
              <a:rPr lang="en-US" sz="2400" dirty="0" err="1">
                <a:solidFill>
                  <a:schemeClr val="tx1">
                    <a:lumMod val="95000"/>
                    <a:lumOff val="5000"/>
                  </a:schemeClr>
                </a:solidFill>
              </a:rPr>
              <a:t>tình</a:t>
            </a:r>
            <a:r>
              <a:rPr lang="en-US" sz="2400" dirty="0">
                <a:solidFill>
                  <a:schemeClr val="tx1">
                    <a:lumMod val="95000"/>
                    <a:lumOff val="5000"/>
                  </a:schemeClr>
                </a:solidFill>
              </a:rPr>
              <a:t> </a:t>
            </a:r>
            <a:r>
              <a:rPr lang="en-US" sz="2400" dirty="0" err="1">
                <a:solidFill>
                  <a:schemeClr val="tx1">
                    <a:lumMod val="95000"/>
                    <a:lumOff val="5000"/>
                  </a:schemeClr>
                </a:solidFill>
              </a:rPr>
              <a:t>cảm</a:t>
            </a:r>
            <a:r>
              <a:rPr lang="en-US" sz="2400" dirty="0">
                <a:solidFill>
                  <a:schemeClr val="tx1">
                    <a:lumMod val="95000"/>
                    <a:lumOff val="5000"/>
                  </a:schemeClr>
                </a:solidFill>
              </a:rPr>
              <a:t>, </a:t>
            </a:r>
            <a:r>
              <a:rPr lang="en-US" sz="2400" dirty="0" err="1">
                <a:solidFill>
                  <a:schemeClr val="tx1">
                    <a:lumMod val="95000"/>
                    <a:lumOff val="5000"/>
                  </a:schemeClr>
                </a:solidFill>
              </a:rPr>
              <a:t>cảm</a:t>
            </a:r>
            <a:r>
              <a:rPr lang="en-US" sz="2400" dirty="0">
                <a:solidFill>
                  <a:schemeClr val="tx1">
                    <a:lumMod val="95000"/>
                    <a:lumOff val="5000"/>
                  </a:schemeClr>
                </a:solidFill>
              </a:rPr>
              <a:t> </a:t>
            </a:r>
            <a:r>
              <a:rPr lang="en-US" sz="2400" dirty="0" err="1">
                <a:solidFill>
                  <a:schemeClr val="tx1">
                    <a:lumMod val="95000"/>
                    <a:lumOff val="5000"/>
                  </a:schemeClr>
                </a:solidFill>
              </a:rPr>
              <a:t>xúc</a:t>
            </a:r>
            <a:r>
              <a:rPr lang="en-US" sz="2400" dirty="0">
                <a:solidFill>
                  <a:schemeClr val="tx1">
                    <a:lumMod val="95000"/>
                    <a:lumOff val="5000"/>
                  </a:schemeClr>
                </a:solidFill>
              </a:rPr>
              <a:t> </a:t>
            </a:r>
            <a:r>
              <a:rPr lang="en-US" sz="2400" dirty="0" err="1">
                <a:solidFill>
                  <a:schemeClr val="tx1">
                    <a:lumMod val="95000"/>
                    <a:lumOff val="5000"/>
                  </a:schemeClr>
                </a:solidFill>
              </a:rPr>
              <a:t>của</a:t>
            </a:r>
            <a:r>
              <a:rPr lang="en-US" sz="2400" dirty="0">
                <a:solidFill>
                  <a:schemeClr val="tx1">
                    <a:lumMod val="95000"/>
                    <a:lumOff val="5000"/>
                  </a:schemeClr>
                </a:solidFill>
              </a:rPr>
              <a:t> </a:t>
            </a:r>
            <a:r>
              <a:rPr lang="en-US" sz="2400" dirty="0" err="1">
                <a:solidFill>
                  <a:schemeClr val="tx1">
                    <a:lumMod val="95000"/>
                    <a:lumOff val="5000"/>
                  </a:schemeClr>
                </a:solidFill>
              </a:rPr>
              <a:t>em</a:t>
            </a:r>
            <a:r>
              <a:rPr lang="en-US" sz="2400" dirty="0">
                <a:solidFill>
                  <a:schemeClr val="tx1">
                    <a:lumMod val="95000"/>
                    <a:lumOff val="5000"/>
                  </a:schemeClr>
                </a:solidFill>
              </a:rPr>
              <a:t>.</a:t>
            </a:r>
          </a:p>
        </p:txBody>
      </p:sp>
      <p:sp>
        <p:nvSpPr>
          <p:cNvPr id="22" name="Rounded Rectangle 21"/>
          <p:cNvSpPr/>
          <p:nvPr/>
        </p:nvSpPr>
        <p:spPr>
          <a:xfrm>
            <a:off x="2498603" y="2469005"/>
            <a:ext cx="9381579" cy="3248572"/>
          </a:xfrm>
          <a:prstGeom prst="roundRect">
            <a:avLst>
              <a:gd name="adj" fmla="val 1752"/>
            </a:avLst>
          </a:prstGeom>
          <a:solidFill>
            <a:schemeClr val="accent4">
              <a:lumMod val="20000"/>
              <a:lumOff val="80000"/>
            </a:schemeClr>
          </a:solidFill>
          <a:ln w="28575">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019" indent="-381019" algn="just" defTabSz="609630">
              <a:buFont typeface="Wingdings" panose="05000000000000000000" pitchFamily="2" charset="2"/>
              <a:buChar char="§"/>
              <a:defRPr/>
            </a:pPr>
            <a:r>
              <a:rPr lang="en-US" sz="2400" b="1" i="1" dirty="0" err="1">
                <a:solidFill>
                  <a:prstClr val="black">
                    <a:lumMod val="95000"/>
                    <a:lumOff val="5000"/>
                  </a:prstClr>
                </a:solidFill>
                <a:latin typeface="Calibri"/>
              </a:rPr>
              <a:t>Nêu</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những</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điều</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em</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ấn</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tượng</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về</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nhân</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vật</a:t>
            </a:r>
            <a:r>
              <a:rPr lang="en-US" sz="2400" b="1" i="1" dirty="0">
                <a:solidFill>
                  <a:prstClr val="black">
                    <a:lumMod val="95000"/>
                    <a:lumOff val="5000"/>
                  </a:prstClr>
                </a:solidFill>
                <a:latin typeface="Calibri"/>
              </a:rPr>
              <a:t> </a:t>
            </a:r>
            <a:r>
              <a:rPr lang="en-US" sz="2400" i="1" dirty="0">
                <a:solidFill>
                  <a:prstClr val="black">
                    <a:lumMod val="95000"/>
                    <a:lumOff val="5000"/>
                  </a:prstClr>
                </a:solidFill>
                <a:latin typeface="Calibri"/>
              </a:rPr>
              <a:t>(</a:t>
            </a:r>
            <a:r>
              <a:rPr lang="en-US" sz="2400" i="1" dirty="0" err="1">
                <a:solidFill>
                  <a:prstClr val="black">
                    <a:lumMod val="95000"/>
                    <a:lumOff val="5000"/>
                  </a:prstClr>
                </a:solidFill>
                <a:latin typeface="Calibri"/>
              </a:rPr>
              <a:t>ví</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dụ</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sự</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kiên</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nhẫn</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sáng</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tạo</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của</a:t>
            </a:r>
            <a:r>
              <a:rPr lang="en-US" sz="2400" i="1" dirty="0">
                <a:solidFill>
                  <a:prstClr val="black">
                    <a:lumMod val="95000"/>
                    <a:lumOff val="5000"/>
                  </a:prstClr>
                </a:solidFill>
                <a:latin typeface="Calibri"/>
              </a:rPr>
              <a:t> Ma-</a:t>
            </a:r>
            <a:r>
              <a:rPr lang="en-US" sz="2400" i="1" dirty="0" err="1">
                <a:solidFill>
                  <a:prstClr val="black">
                    <a:lumMod val="95000"/>
                    <a:lumOff val="5000"/>
                  </a:prstClr>
                </a:solidFill>
                <a:latin typeface="Calibri"/>
              </a:rPr>
              <a:t>ri</a:t>
            </a:r>
            <a:r>
              <a:rPr lang="en-US" sz="2400" i="1" dirty="0">
                <a:solidFill>
                  <a:prstClr val="black">
                    <a:lumMod val="95000"/>
                    <a:lumOff val="5000"/>
                  </a:prstClr>
                </a:solidFill>
                <a:latin typeface="Calibri"/>
              </a:rPr>
              <a:t>-a; </a:t>
            </a:r>
            <a:r>
              <a:rPr lang="en-US" sz="2400" i="1" dirty="0" err="1">
                <a:solidFill>
                  <a:prstClr val="black">
                    <a:lumMod val="95000"/>
                    <a:lumOff val="5000"/>
                  </a:prstClr>
                </a:solidFill>
                <a:latin typeface="Calibri"/>
              </a:rPr>
              <a:t>lòng</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vị</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tha</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nhân</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hậu</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của</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người</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nhạc</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sĩ</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đức</a:t>
            </a:r>
            <a:r>
              <a:rPr lang="en-US" sz="2400" i="1" dirty="0">
                <a:solidFill>
                  <a:prstClr val="black">
                    <a:lumMod val="95000"/>
                    <a:lumOff val="5000"/>
                  </a:prstClr>
                </a:solidFill>
                <a:latin typeface="Calibri"/>
              </a:rPr>
              <a:t> hi </a:t>
            </a:r>
            <a:r>
              <a:rPr lang="en-US" sz="2400" i="1" dirty="0" err="1">
                <a:solidFill>
                  <a:prstClr val="black">
                    <a:lumMod val="95000"/>
                    <a:lumOff val="5000"/>
                  </a:prstClr>
                </a:solidFill>
                <a:latin typeface="Calibri"/>
              </a:rPr>
              <a:t>sinh</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và</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tình</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yêu</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thương</a:t>
            </a:r>
            <a:r>
              <a:rPr lang="en-US" sz="2400" i="1" dirty="0">
                <a:solidFill>
                  <a:prstClr val="black">
                    <a:lumMod val="95000"/>
                    <a:lumOff val="5000"/>
                  </a:prstClr>
                </a:solidFill>
                <a:latin typeface="Calibri"/>
              </a:rPr>
              <a:t> con </a:t>
            </a:r>
            <a:r>
              <a:rPr lang="en-US" sz="2400" i="1" dirty="0" err="1">
                <a:solidFill>
                  <a:prstClr val="black">
                    <a:lumMod val="95000"/>
                    <a:lumOff val="5000"/>
                  </a:prstClr>
                </a:solidFill>
                <a:latin typeface="Calibri"/>
              </a:rPr>
              <a:t>cháu</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của</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người</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bà</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vẻ</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ngây</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thơ</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háo</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hức</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trước</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cuộc</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sống</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mới</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của</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chú</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gà</a:t>
            </a:r>
            <a:r>
              <a:rPr lang="en-US" sz="2400" i="1" dirty="0">
                <a:solidFill>
                  <a:prstClr val="black">
                    <a:lumMod val="95000"/>
                    <a:lumOff val="5000"/>
                  </a:prstClr>
                </a:solidFill>
                <a:latin typeface="Calibri"/>
              </a:rPr>
              <a:t> con;…).</a:t>
            </a:r>
            <a:endParaRPr lang="en-US" sz="2400" b="1" i="1" dirty="0">
              <a:solidFill>
                <a:prstClr val="black">
                  <a:lumMod val="95000"/>
                  <a:lumOff val="5000"/>
                </a:prstClr>
              </a:solidFill>
              <a:latin typeface="Calibri"/>
            </a:endParaRPr>
          </a:p>
          <a:p>
            <a:pPr marL="381019" indent="-381019" algn="just" defTabSz="609630">
              <a:buFont typeface="Wingdings" panose="05000000000000000000" pitchFamily="2" charset="2"/>
              <a:buChar char="§"/>
              <a:defRPr/>
            </a:pPr>
            <a:r>
              <a:rPr lang="en-US" sz="2400" b="1" i="1" dirty="0" err="1">
                <a:solidFill>
                  <a:prstClr val="black">
                    <a:lumMod val="95000"/>
                    <a:lumOff val="5000"/>
                  </a:prstClr>
                </a:solidFill>
                <a:latin typeface="Calibri"/>
              </a:rPr>
              <a:t>Nêu</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rõ</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tình</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cảm</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cảm</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xúc</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của</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em</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về</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nhân</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vật</a:t>
            </a:r>
            <a:r>
              <a:rPr lang="en-US" sz="2400" b="1" i="1" dirty="0">
                <a:solidFill>
                  <a:prstClr val="black">
                    <a:lumMod val="95000"/>
                    <a:lumOff val="5000"/>
                  </a:prstClr>
                </a:solidFill>
                <a:latin typeface="Calibri"/>
              </a:rPr>
              <a:t>: </a:t>
            </a:r>
            <a:r>
              <a:rPr lang="en-US" sz="2400" dirty="0" err="1">
                <a:solidFill>
                  <a:prstClr val="black">
                    <a:lumMod val="95000"/>
                    <a:lumOff val="5000"/>
                  </a:prstClr>
                </a:solidFill>
                <a:latin typeface="Calibri"/>
              </a:rPr>
              <a:t>thích</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thú</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yêu</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quý</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trân</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trọng</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ngưỡng</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mộ</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cản</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phục</a:t>
            </a:r>
            <a:r>
              <a:rPr lang="en-US" sz="2400" dirty="0">
                <a:solidFill>
                  <a:prstClr val="black">
                    <a:lumMod val="95000"/>
                    <a:lumOff val="5000"/>
                  </a:prstClr>
                </a:solidFill>
                <a:latin typeface="Calibri"/>
              </a:rPr>
              <a:t>,…</a:t>
            </a:r>
          </a:p>
          <a:p>
            <a:pPr marL="381019" indent="-381019" algn="just" defTabSz="609630">
              <a:buFont typeface="Wingdings" panose="05000000000000000000" pitchFamily="2" charset="2"/>
              <a:buChar char="§"/>
              <a:defRPr/>
            </a:pPr>
            <a:r>
              <a:rPr lang="en-US" sz="2400" b="1" i="1" dirty="0" err="1">
                <a:solidFill>
                  <a:prstClr val="black">
                    <a:lumMod val="95000"/>
                    <a:lumOff val="5000"/>
                  </a:prstClr>
                </a:solidFill>
                <a:latin typeface="Calibri"/>
              </a:rPr>
              <a:t>Thể</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hiện</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tình</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cảm</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đối</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với</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nhân</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vật</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bằng</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một</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số</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cách</a:t>
            </a:r>
            <a:r>
              <a:rPr lang="en-US" sz="2400" b="1" i="1" dirty="0">
                <a:solidFill>
                  <a:prstClr val="black">
                    <a:lumMod val="95000"/>
                    <a:lumOff val="5000"/>
                  </a:prstClr>
                </a:solidFill>
                <a:latin typeface="Calibri"/>
              </a:rPr>
              <a:t>: </a:t>
            </a:r>
            <a:r>
              <a:rPr lang="en-US" sz="2400" dirty="0" err="1">
                <a:solidFill>
                  <a:prstClr val="black">
                    <a:lumMod val="95000"/>
                    <a:lumOff val="5000"/>
                  </a:prstClr>
                </a:solidFill>
                <a:latin typeface="Calibri"/>
              </a:rPr>
              <a:t>đọc</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bài</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thơ</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câu</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chuyện</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nhiều</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lần</a:t>
            </a:r>
            <a:r>
              <a:rPr lang="en-US" sz="2400" dirty="0">
                <a:solidFill>
                  <a:prstClr val="black">
                    <a:lumMod val="95000"/>
                    <a:lumOff val="5000"/>
                  </a:prstClr>
                </a:solidFill>
                <a:latin typeface="Calibri"/>
              </a:rPr>
              <a:t>; chia </a:t>
            </a:r>
            <a:r>
              <a:rPr lang="en-US" sz="2400" dirty="0" err="1">
                <a:solidFill>
                  <a:prstClr val="black">
                    <a:lumMod val="95000"/>
                    <a:lumOff val="5000"/>
                  </a:prstClr>
                </a:solidFill>
                <a:latin typeface="Calibri"/>
              </a:rPr>
              <a:t>sẻ</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suy</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nghĩ</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cảm</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xúc</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của</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mình</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với</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người</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thân</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về</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nhân</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vật</a:t>
            </a:r>
            <a:r>
              <a:rPr lang="en-US" sz="2400" dirty="0">
                <a:solidFill>
                  <a:prstClr val="black">
                    <a:lumMod val="95000"/>
                    <a:lumOff val="5000"/>
                  </a:prstClr>
                </a:solidFill>
                <a:latin typeface="Calibri"/>
              </a:rPr>
              <a:t>;…</a:t>
            </a:r>
            <a:endParaRPr lang="en-US" sz="2400" b="1" i="1" dirty="0">
              <a:solidFill>
                <a:prstClr val="black">
                  <a:lumMod val="95000"/>
                  <a:lumOff val="5000"/>
                </a:prstClr>
              </a:solidFill>
              <a:latin typeface="Calibri"/>
            </a:endParaRPr>
          </a:p>
        </p:txBody>
      </p:sp>
      <p:pic>
        <p:nvPicPr>
          <p:cNvPr id="26" name="Picture 25"/>
          <p:cNvPicPr>
            <a:picLocks noChangeAspect="1"/>
          </p:cNvPicPr>
          <p:nvPr/>
        </p:nvPicPr>
        <p:blipFill>
          <a:blip r:embed="rId4"/>
          <a:stretch>
            <a:fillRect/>
          </a:stretch>
        </p:blipFill>
        <p:spPr>
          <a:xfrm>
            <a:off x="-1568180" y="-181375"/>
            <a:ext cx="8364437" cy="2312617"/>
          </a:xfrm>
          <a:prstGeom prst="rect">
            <a:avLst/>
          </a:prstGeom>
        </p:spPr>
      </p:pic>
      <p:sp>
        <p:nvSpPr>
          <p:cNvPr id="28" name="Freeform 3"/>
          <p:cNvSpPr/>
          <p:nvPr/>
        </p:nvSpPr>
        <p:spPr>
          <a:xfrm>
            <a:off x="335946" y="4316896"/>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29" name="Freeform 4"/>
          <p:cNvSpPr/>
          <p:nvPr/>
        </p:nvSpPr>
        <p:spPr>
          <a:xfrm>
            <a:off x="4422672" y="290327"/>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Freeform 5"/>
          <p:cNvSpPr/>
          <p:nvPr/>
        </p:nvSpPr>
        <p:spPr>
          <a:xfrm>
            <a:off x="4422672" y="4316896"/>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31" name="Freeform 6"/>
          <p:cNvSpPr/>
          <p:nvPr/>
        </p:nvSpPr>
        <p:spPr>
          <a:xfrm>
            <a:off x="8509399" y="290327"/>
            <a:ext cx="3414963" cy="46482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32" name="Freeform 7"/>
          <p:cNvSpPr/>
          <p:nvPr/>
        </p:nvSpPr>
        <p:spPr>
          <a:xfrm>
            <a:off x="8509399" y="4316896"/>
            <a:ext cx="3435016" cy="2257926"/>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33" name="Group 35"/>
          <p:cNvGrpSpPr/>
          <p:nvPr/>
        </p:nvGrpSpPr>
        <p:grpSpPr>
          <a:xfrm>
            <a:off x="685800" y="973333"/>
            <a:ext cx="10820400" cy="5771067"/>
            <a:chOff x="0" y="0"/>
            <a:chExt cx="4274726" cy="1982453"/>
          </a:xfrm>
          <a:solidFill>
            <a:schemeClr val="bg1"/>
          </a:solidFill>
        </p:grpSpPr>
        <p:sp>
          <p:nvSpPr>
            <p:cNvPr id="34"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8" name="TextBox 37"/>
            <p:cNvSpPr txBox="1"/>
            <p:nvPr/>
          </p:nvSpPr>
          <p:spPr>
            <a:xfrm>
              <a:off x="0" y="-28575"/>
              <a:ext cx="4274726" cy="2011028"/>
            </a:xfrm>
            <a:prstGeom prst="rect">
              <a:avLst/>
            </a:prstGeom>
            <a:grpFill/>
          </p:spPr>
          <p:txBody>
            <a:bodyPr lIns="33867" tIns="33867" rIns="33867" bIns="33867" rtlCol="0" anchor="ctr"/>
            <a:lstStyle/>
            <a:p>
              <a:pPr algn="ctr" defTabSz="609630">
                <a:lnSpc>
                  <a:spcPts val="1871"/>
                </a:lnSpc>
                <a:spcBef>
                  <a:spcPct val="0"/>
                </a:spcBef>
                <a:defRPr/>
              </a:pPr>
              <a:endParaRPr sz="1200">
                <a:solidFill>
                  <a:prstClr val="black"/>
                </a:solidFill>
                <a:latin typeface="Calibri"/>
              </a:endParaRPr>
            </a:p>
          </p:txBody>
        </p:sp>
      </p:grpSp>
      <p:sp>
        <p:nvSpPr>
          <p:cNvPr id="40" name="Rounded Rectangle 39"/>
          <p:cNvSpPr/>
          <p:nvPr/>
        </p:nvSpPr>
        <p:spPr>
          <a:xfrm>
            <a:off x="2542783" y="1151935"/>
            <a:ext cx="9345179" cy="1186488"/>
          </a:xfrm>
          <a:prstGeom prst="roundRect">
            <a:avLst>
              <a:gd name="adj" fmla="val 5115"/>
            </a:avLst>
          </a:prstGeom>
          <a:solidFill>
            <a:schemeClr val="accent6">
              <a:lumMod val="20000"/>
              <a:lumOff val="80000"/>
            </a:schemeClr>
          </a:solidFill>
          <a:ln w="28575">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019" indent="-381019" algn="just">
              <a:buFont typeface="Wingdings" panose="05000000000000000000" pitchFamily="2" charset="2"/>
              <a:buChar char="§"/>
            </a:pPr>
            <a:r>
              <a:rPr lang="en-US" sz="2400" dirty="0" err="1">
                <a:solidFill>
                  <a:schemeClr val="tx1">
                    <a:lumMod val="95000"/>
                    <a:lumOff val="5000"/>
                  </a:schemeClr>
                </a:solidFill>
              </a:rPr>
              <a:t>Giới</a:t>
            </a:r>
            <a:r>
              <a:rPr lang="en-US" sz="2400" dirty="0">
                <a:solidFill>
                  <a:schemeClr val="tx1">
                    <a:lumMod val="95000"/>
                    <a:lumOff val="5000"/>
                  </a:schemeClr>
                </a:solidFill>
              </a:rPr>
              <a:t> </a:t>
            </a:r>
            <a:r>
              <a:rPr lang="en-US" sz="2400" dirty="0" err="1">
                <a:solidFill>
                  <a:schemeClr val="tx1">
                    <a:lumMod val="95000"/>
                    <a:lumOff val="5000"/>
                  </a:schemeClr>
                </a:solidFill>
              </a:rPr>
              <a:t>thiệu</a:t>
            </a:r>
            <a:r>
              <a:rPr lang="en-US" sz="2400" dirty="0">
                <a:solidFill>
                  <a:schemeClr val="tx1">
                    <a:lumMod val="95000"/>
                    <a:lumOff val="5000"/>
                  </a:schemeClr>
                </a:solidFill>
              </a:rPr>
              <a:t> </a:t>
            </a:r>
            <a:r>
              <a:rPr lang="en-US" sz="2400" dirty="0" err="1">
                <a:solidFill>
                  <a:schemeClr val="tx1">
                    <a:lumMod val="95000"/>
                    <a:lumOff val="5000"/>
                  </a:schemeClr>
                </a:solidFill>
              </a:rPr>
              <a:t>nhân</a:t>
            </a:r>
            <a:r>
              <a:rPr lang="en-US" sz="2400" dirty="0">
                <a:solidFill>
                  <a:schemeClr val="tx1">
                    <a:lumMod val="95000"/>
                    <a:lumOff val="5000"/>
                  </a:schemeClr>
                </a:solidFill>
              </a:rPr>
              <a:t> </a:t>
            </a:r>
            <a:r>
              <a:rPr lang="en-US" sz="2400" dirty="0" err="1">
                <a:solidFill>
                  <a:schemeClr val="tx1">
                    <a:lumMod val="95000"/>
                    <a:lumOff val="5000"/>
                  </a:schemeClr>
                </a:solidFill>
              </a:rPr>
              <a:t>vật</a:t>
            </a:r>
            <a:r>
              <a:rPr lang="en-US" sz="2400" dirty="0">
                <a:solidFill>
                  <a:schemeClr val="tx1">
                    <a:lumMod val="95000"/>
                    <a:lumOff val="5000"/>
                  </a:schemeClr>
                </a:solidFill>
              </a:rPr>
              <a:t> (</a:t>
            </a:r>
            <a:r>
              <a:rPr lang="en-US" sz="2400" dirty="0" err="1">
                <a:solidFill>
                  <a:schemeClr val="tx1">
                    <a:lumMod val="95000"/>
                    <a:lumOff val="5000"/>
                  </a:schemeClr>
                </a:solidFill>
              </a:rPr>
              <a:t>trong</a:t>
            </a:r>
            <a:r>
              <a:rPr lang="en-US" sz="2400" dirty="0">
                <a:solidFill>
                  <a:schemeClr val="tx1">
                    <a:lumMod val="95000"/>
                    <a:lumOff val="5000"/>
                  </a:schemeClr>
                </a:solidFill>
              </a:rPr>
              <a:t> </a:t>
            </a:r>
            <a:r>
              <a:rPr lang="en-US" sz="2400" dirty="0" err="1">
                <a:solidFill>
                  <a:schemeClr val="tx1">
                    <a:lumMod val="95000"/>
                    <a:lumOff val="5000"/>
                  </a:schemeClr>
                </a:solidFill>
              </a:rPr>
              <a:t>câu</a:t>
            </a:r>
            <a:r>
              <a:rPr lang="en-US" sz="2400" dirty="0">
                <a:solidFill>
                  <a:schemeClr val="tx1">
                    <a:lumMod val="95000"/>
                    <a:lumOff val="5000"/>
                  </a:schemeClr>
                </a:solidFill>
              </a:rPr>
              <a:t> </a:t>
            </a:r>
            <a:r>
              <a:rPr lang="en-US" sz="2400" dirty="0" err="1">
                <a:solidFill>
                  <a:schemeClr val="tx1">
                    <a:lumMod val="95000"/>
                    <a:lumOff val="5000"/>
                  </a:schemeClr>
                </a:solidFill>
              </a:rPr>
              <a:t>chuyện</a:t>
            </a:r>
            <a:r>
              <a:rPr lang="en-US" sz="2400" dirty="0">
                <a:solidFill>
                  <a:schemeClr val="tx1">
                    <a:lumMod val="95000"/>
                    <a:lumOff val="5000"/>
                  </a:schemeClr>
                </a:solidFill>
              </a:rPr>
              <a:t> </a:t>
            </a:r>
            <a:r>
              <a:rPr lang="en-US" sz="2400" dirty="0" err="1">
                <a:solidFill>
                  <a:schemeClr val="tx1">
                    <a:lumMod val="95000"/>
                    <a:lumOff val="5000"/>
                  </a:schemeClr>
                </a:solidFill>
              </a:rPr>
              <a:t>hoặc</a:t>
            </a:r>
            <a:r>
              <a:rPr lang="en-US" sz="2400" dirty="0">
                <a:solidFill>
                  <a:schemeClr val="tx1">
                    <a:lumMod val="95000"/>
                    <a:lumOff val="5000"/>
                  </a:schemeClr>
                </a:solidFill>
              </a:rPr>
              <a:t> </a:t>
            </a:r>
            <a:r>
              <a:rPr lang="en-US" sz="2400" dirty="0" err="1">
                <a:solidFill>
                  <a:schemeClr val="tx1">
                    <a:lumMod val="95000"/>
                    <a:lumOff val="5000"/>
                  </a:schemeClr>
                </a:solidFill>
              </a:rPr>
              <a:t>bài</a:t>
            </a:r>
            <a:r>
              <a:rPr lang="en-US" sz="2400" dirty="0">
                <a:solidFill>
                  <a:schemeClr val="tx1">
                    <a:lumMod val="95000"/>
                    <a:lumOff val="5000"/>
                  </a:schemeClr>
                </a:solidFill>
              </a:rPr>
              <a:t> </a:t>
            </a:r>
            <a:r>
              <a:rPr lang="en-US" sz="2400" dirty="0" err="1">
                <a:solidFill>
                  <a:schemeClr val="tx1">
                    <a:lumMod val="95000"/>
                    <a:lumOff val="5000"/>
                  </a:schemeClr>
                </a:solidFill>
              </a:rPr>
              <a:t>thơ</a:t>
            </a:r>
            <a:r>
              <a:rPr lang="en-US" sz="2400" dirty="0">
                <a:solidFill>
                  <a:schemeClr val="tx1">
                    <a:lumMod val="95000"/>
                    <a:lumOff val="5000"/>
                  </a:schemeClr>
                </a:solidFill>
              </a:rPr>
              <a:t> </a:t>
            </a:r>
            <a:r>
              <a:rPr lang="en-US" sz="2400" dirty="0" err="1">
                <a:solidFill>
                  <a:schemeClr val="tx1">
                    <a:lumMod val="95000"/>
                    <a:lumOff val="5000"/>
                  </a:schemeClr>
                </a:solidFill>
              </a:rPr>
              <a:t>mà</a:t>
            </a:r>
            <a:r>
              <a:rPr lang="en-US" sz="2400" dirty="0">
                <a:solidFill>
                  <a:schemeClr val="tx1">
                    <a:lumMod val="95000"/>
                    <a:lumOff val="5000"/>
                  </a:schemeClr>
                </a:solidFill>
              </a:rPr>
              <a:t> </a:t>
            </a:r>
            <a:r>
              <a:rPr lang="en-US" sz="2400" dirty="0" err="1">
                <a:solidFill>
                  <a:schemeClr val="tx1">
                    <a:lumMod val="95000"/>
                    <a:lumOff val="5000"/>
                  </a:schemeClr>
                </a:solidFill>
              </a:rPr>
              <a:t>em</a:t>
            </a:r>
            <a:r>
              <a:rPr lang="en-US" sz="2400" dirty="0">
                <a:solidFill>
                  <a:schemeClr val="tx1">
                    <a:lumMod val="95000"/>
                    <a:lumOff val="5000"/>
                  </a:schemeClr>
                </a:solidFill>
              </a:rPr>
              <a:t> </a:t>
            </a:r>
            <a:r>
              <a:rPr lang="en-US" sz="2400" dirty="0" err="1">
                <a:solidFill>
                  <a:schemeClr val="tx1">
                    <a:lumMod val="95000"/>
                    <a:lumOff val="5000"/>
                  </a:schemeClr>
                </a:solidFill>
              </a:rPr>
              <a:t>đã</a:t>
            </a:r>
            <a:r>
              <a:rPr lang="en-US" sz="2400" dirty="0">
                <a:solidFill>
                  <a:schemeClr val="tx1">
                    <a:lumMod val="95000"/>
                    <a:lumOff val="5000"/>
                  </a:schemeClr>
                </a:solidFill>
              </a:rPr>
              <a:t> </a:t>
            </a:r>
            <a:r>
              <a:rPr lang="en-US" sz="2400" dirty="0" err="1">
                <a:solidFill>
                  <a:schemeClr val="tx1">
                    <a:lumMod val="95000"/>
                    <a:lumOff val="5000"/>
                  </a:schemeClr>
                </a:solidFill>
              </a:rPr>
              <a:t>học</a:t>
            </a:r>
            <a:r>
              <a:rPr lang="en-US" sz="2400" dirty="0">
                <a:solidFill>
                  <a:schemeClr val="tx1">
                    <a:lumMod val="95000"/>
                    <a:lumOff val="5000"/>
                  </a:schemeClr>
                </a:solidFill>
              </a:rPr>
              <a:t>, </a:t>
            </a:r>
            <a:r>
              <a:rPr lang="en-US" sz="2400" dirty="0" err="1">
                <a:solidFill>
                  <a:schemeClr val="tx1">
                    <a:lumMod val="95000"/>
                    <a:lumOff val="5000"/>
                  </a:schemeClr>
                </a:solidFill>
              </a:rPr>
              <a:t>đã</a:t>
            </a:r>
            <a:r>
              <a:rPr lang="en-US" sz="2400" dirty="0">
                <a:solidFill>
                  <a:schemeClr val="tx1">
                    <a:lumMod val="95000"/>
                    <a:lumOff val="5000"/>
                  </a:schemeClr>
                </a:solidFill>
              </a:rPr>
              <a:t> </a:t>
            </a:r>
            <a:r>
              <a:rPr lang="en-US" sz="2400" dirty="0" err="1">
                <a:solidFill>
                  <a:schemeClr val="tx1">
                    <a:lumMod val="95000"/>
                    <a:lumOff val="5000"/>
                  </a:schemeClr>
                </a:solidFill>
              </a:rPr>
              <a:t>nghe</a:t>
            </a:r>
            <a:r>
              <a:rPr lang="en-US" sz="2400" dirty="0">
                <a:solidFill>
                  <a:schemeClr val="tx1">
                    <a:lumMod val="95000"/>
                    <a:lumOff val="5000"/>
                  </a:schemeClr>
                </a:solidFill>
              </a:rPr>
              <a:t>).</a:t>
            </a:r>
          </a:p>
          <a:p>
            <a:pPr marL="381019" indent="-381019" algn="just">
              <a:buFont typeface="Wingdings" panose="05000000000000000000" pitchFamily="2" charset="2"/>
              <a:buChar char="§"/>
            </a:pPr>
            <a:r>
              <a:rPr lang="en-US" sz="2400" dirty="0" err="1">
                <a:solidFill>
                  <a:schemeClr val="tx1">
                    <a:lumMod val="95000"/>
                    <a:lumOff val="5000"/>
                  </a:schemeClr>
                </a:solidFill>
              </a:rPr>
              <a:t>Nêu</a:t>
            </a:r>
            <a:r>
              <a:rPr lang="en-US" sz="2400" dirty="0">
                <a:solidFill>
                  <a:schemeClr val="tx1">
                    <a:lumMod val="95000"/>
                    <a:lumOff val="5000"/>
                  </a:schemeClr>
                </a:solidFill>
              </a:rPr>
              <a:t> ý </a:t>
            </a:r>
            <a:r>
              <a:rPr lang="en-US" sz="2400" dirty="0" err="1">
                <a:solidFill>
                  <a:schemeClr val="tx1">
                    <a:lumMod val="95000"/>
                    <a:lumOff val="5000"/>
                  </a:schemeClr>
                </a:solidFill>
              </a:rPr>
              <a:t>kiến</a:t>
            </a:r>
            <a:r>
              <a:rPr lang="en-US" sz="2400" dirty="0">
                <a:solidFill>
                  <a:schemeClr val="tx1">
                    <a:lumMod val="95000"/>
                    <a:lumOff val="5000"/>
                  </a:schemeClr>
                </a:solidFill>
              </a:rPr>
              <a:t> </a:t>
            </a:r>
            <a:r>
              <a:rPr lang="en-US" sz="2400" dirty="0" err="1">
                <a:solidFill>
                  <a:schemeClr val="tx1">
                    <a:lumMod val="95000"/>
                    <a:lumOff val="5000"/>
                  </a:schemeClr>
                </a:solidFill>
              </a:rPr>
              <a:t>khái</a:t>
            </a:r>
            <a:r>
              <a:rPr lang="en-US" sz="2400" dirty="0">
                <a:solidFill>
                  <a:schemeClr val="tx1">
                    <a:lumMod val="95000"/>
                    <a:lumOff val="5000"/>
                  </a:schemeClr>
                </a:solidFill>
              </a:rPr>
              <a:t> </a:t>
            </a:r>
            <a:r>
              <a:rPr lang="en-US" sz="2400" dirty="0" err="1">
                <a:solidFill>
                  <a:schemeClr val="tx1">
                    <a:lumMod val="95000"/>
                    <a:lumOff val="5000"/>
                  </a:schemeClr>
                </a:solidFill>
              </a:rPr>
              <a:t>quát</a:t>
            </a:r>
            <a:r>
              <a:rPr lang="en-US" sz="2400" dirty="0">
                <a:solidFill>
                  <a:schemeClr val="tx1">
                    <a:lumMod val="95000"/>
                    <a:lumOff val="5000"/>
                  </a:schemeClr>
                </a:solidFill>
              </a:rPr>
              <a:t> </a:t>
            </a:r>
            <a:r>
              <a:rPr lang="en-US" sz="2400" dirty="0" err="1">
                <a:solidFill>
                  <a:schemeClr val="tx1">
                    <a:lumMod val="95000"/>
                    <a:lumOff val="5000"/>
                  </a:schemeClr>
                </a:solidFill>
              </a:rPr>
              <a:t>về</a:t>
            </a:r>
            <a:r>
              <a:rPr lang="en-US" sz="2400" dirty="0">
                <a:solidFill>
                  <a:schemeClr val="tx1">
                    <a:lumMod val="95000"/>
                    <a:lumOff val="5000"/>
                  </a:schemeClr>
                </a:solidFill>
              </a:rPr>
              <a:t> </a:t>
            </a:r>
            <a:r>
              <a:rPr lang="en-US" sz="2400" dirty="0" err="1">
                <a:solidFill>
                  <a:schemeClr val="tx1">
                    <a:lumMod val="95000"/>
                    <a:lumOff val="5000"/>
                  </a:schemeClr>
                </a:solidFill>
              </a:rPr>
              <a:t>nhân</a:t>
            </a:r>
            <a:r>
              <a:rPr lang="en-US" sz="2400" dirty="0">
                <a:solidFill>
                  <a:schemeClr val="tx1">
                    <a:lumMod val="95000"/>
                    <a:lumOff val="5000"/>
                  </a:schemeClr>
                </a:solidFill>
              </a:rPr>
              <a:t> </a:t>
            </a:r>
            <a:r>
              <a:rPr lang="en-US" sz="2400" dirty="0" err="1">
                <a:solidFill>
                  <a:schemeClr val="tx1">
                    <a:lumMod val="95000"/>
                    <a:lumOff val="5000"/>
                  </a:schemeClr>
                </a:solidFill>
              </a:rPr>
              <a:t>vật</a:t>
            </a:r>
            <a:endParaRPr lang="en-US" sz="2400" dirty="0">
              <a:solidFill>
                <a:schemeClr val="tx1">
                  <a:lumMod val="95000"/>
                  <a:lumOff val="5000"/>
                </a:schemeClr>
              </a:solidFill>
            </a:endParaRPr>
          </a:p>
        </p:txBody>
      </p:sp>
      <p:sp>
        <p:nvSpPr>
          <p:cNvPr id="43" name="Rounded Rectangle 42"/>
          <p:cNvSpPr/>
          <p:nvPr/>
        </p:nvSpPr>
        <p:spPr>
          <a:xfrm>
            <a:off x="2558413" y="5872402"/>
            <a:ext cx="9329549" cy="605168"/>
          </a:xfrm>
          <a:prstGeom prst="roundRect">
            <a:avLst>
              <a:gd name="adj" fmla="val 5115"/>
            </a:avLst>
          </a:prstGeom>
          <a:solidFill>
            <a:schemeClr val="accent5">
              <a:lumMod val="20000"/>
              <a:lumOff val="80000"/>
            </a:schemeClr>
          </a:solidFill>
          <a:ln w="28575">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lumMod val="95000"/>
                    <a:lumOff val="5000"/>
                  </a:schemeClr>
                </a:solidFill>
              </a:rPr>
              <a:t>Đánh</a:t>
            </a:r>
            <a:r>
              <a:rPr lang="en-US" sz="2400" dirty="0">
                <a:solidFill>
                  <a:schemeClr val="tx1">
                    <a:lumMod val="95000"/>
                    <a:lumOff val="5000"/>
                  </a:schemeClr>
                </a:solidFill>
              </a:rPr>
              <a:t> </a:t>
            </a:r>
            <a:r>
              <a:rPr lang="en-US" sz="2400" dirty="0" err="1">
                <a:solidFill>
                  <a:schemeClr val="tx1">
                    <a:lumMod val="95000"/>
                    <a:lumOff val="5000"/>
                  </a:schemeClr>
                </a:solidFill>
              </a:rPr>
              <a:t>giá</a:t>
            </a:r>
            <a:r>
              <a:rPr lang="en-US" sz="2400" dirty="0">
                <a:solidFill>
                  <a:schemeClr val="tx1">
                    <a:lumMod val="95000"/>
                    <a:lumOff val="5000"/>
                  </a:schemeClr>
                </a:solidFill>
              </a:rPr>
              <a:t> </a:t>
            </a:r>
            <a:r>
              <a:rPr lang="en-US" sz="2400" dirty="0" err="1">
                <a:solidFill>
                  <a:schemeClr val="tx1">
                    <a:lumMod val="95000"/>
                    <a:lumOff val="5000"/>
                  </a:schemeClr>
                </a:solidFill>
              </a:rPr>
              <a:t>về</a:t>
            </a:r>
            <a:r>
              <a:rPr lang="en-US" sz="2400" dirty="0">
                <a:solidFill>
                  <a:schemeClr val="tx1">
                    <a:lumMod val="95000"/>
                    <a:lumOff val="5000"/>
                  </a:schemeClr>
                </a:solidFill>
              </a:rPr>
              <a:t> </a:t>
            </a:r>
            <a:r>
              <a:rPr lang="en-US" sz="2400" dirty="0" err="1">
                <a:solidFill>
                  <a:schemeClr val="tx1">
                    <a:lumMod val="95000"/>
                    <a:lumOff val="5000"/>
                  </a:schemeClr>
                </a:solidFill>
              </a:rPr>
              <a:t>nhân</a:t>
            </a:r>
            <a:r>
              <a:rPr lang="en-US" sz="2400" dirty="0">
                <a:solidFill>
                  <a:schemeClr val="tx1">
                    <a:lumMod val="95000"/>
                    <a:lumOff val="5000"/>
                  </a:schemeClr>
                </a:solidFill>
              </a:rPr>
              <a:t> </a:t>
            </a:r>
            <a:r>
              <a:rPr lang="en-US" sz="2400" dirty="0" err="1">
                <a:solidFill>
                  <a:schemeClr val="tx1">
                    <a:lumMod val="95000"/>
                    <a:lumOff val="5000"/>
                  </a:schemeClr>
                </a:solidFill>
              </a:rPr>
              <a:t>vật</a:t>
            </a:r>
            <a:r>
              <a:rPr lang="en-US" sz="2400" dirty="0">
                <a:solidFill>
                  <a:schemeClr val="tx1">
                    <a:lumMod val="95000"/>
                    <a:lumOff val="5000"/>
                  </a:schemeClr>
                </a:solidFill>
              </a:rPr>
              <a:t> </a:t>
            </a:r>
            <a:r>
              <a:rPr lang="en-US" sz="2400" dirty="0" err="1">
                <a:solidFill>
                  <a:schemeClr val="tx1">
                    <a:lumMod val="95000"/>
                    <a:lumOff val="5000"/>
                  </a:schemeClr>
                </a:solidFill>
              </a:rPr>
              <a:t>và</a:t>
            </a:r>
            <a:r>
              <a:rPr lang="en-US" sz="2400" dirty="0">
                <a:solidFill>
                  <a:schemeClr val="tx1">
                    <a:lumMod val="95000"/>
                    <a:lumOff val="5000"/>
                  </a:schemeClr>
                </a:solidFill>
              </a:rPr>
              <a:t> </a:t>
            </a:r>
            <a:r>
              <a:rPr lang="en-US" sz="2400" dirty="0" err="1">
                <a:solidFill>
                  <a:schemeClr val="tx1">
                    <a:lumMod val="95000"/>
                    <a:lumOff val="5000"/>
                  </a:schemeClr>
                </a:solidFill>
              </a:rPr>
              <a:t>khẳng</a:t>
            </a:r>
            <a:r>
              <a:rPr lang="en-US" sz="2400" dirty="0">
                <a:solidFill>
                  <a:schemeClr val="tx1">
                    <a:lumMod val="95000"/>
                    <a:lumOff val="5000"/>
                  </a:schemeClr>
                </a:solidFill>
              </a:rPr>
              <a:t> </a:t>
            </a:r>
            <a:r>
              <a:rPr lang="en-US" sz="2400" dirty="0" err="1">
                <a:solidFill>
                  <a:schemeClr val="tx1">
                    <a:lumMod val="95000"/>
                    <a:lumOff val="5000"/>
                  </a:schemeClr>
                </a:solidFill>
              </a:rPr>
              <a:t>định</a:t>
            </a:r>
            <a:r>
              <a:rPr lang="en-US" sz="2400" dirty="0">
                <a:solidFill>
                  <a:schemeClr val="tx1">
                    <a:lumMod val="95000"/>
                    <a:lumOff val="5000"/>
                  </a:schemeClr>
                </a:solidFill>
              </a:rPr>
              <a:t> </a:t>
            </a:r>
            <a:r>
              <a:rPr lang="en-US" sz="2400" dirty="0" err="1">
                <a:solidFill>
                  <a:schemeClr val="tx1">
                    <a:lumMod val="95000"/>
                    <a:lumOff val="5000"/>
                  </a:schemeClr>
                </a:solidFill>
              </a:rPr>
              <a:t>lại</a:t>
            </a:r>
            <a:r>
              <a:rPr lang="en-US" sz="2400" dirty="0">
                <a:solidFill>
                  <a:schemeClr val="tx1">
                    <a:lumMod val="95000"/>
                    <a:lumOff val="5000"/>
                  </a:schemeClr>
                </a:solidFill>
              </a:rPr>
              <a:t> </a:t>
            </a:r>
            <a:r>
              <a:rPr lang="en-US" sz="2400" dirty="0" err="1">
                <a:solidFill>
                  <a:schemeClr val="tx1">
                    <a:lumMod val="95000"/>
                    <a:lumOff val="5000"/>
                  </a:schemeClr>
                </a:solidFill>
              </a:rPr>
              <a:t>tình</a:t>
            </a:r>
            <a:r>
              <a:rPr lang="en-US" sz="2400" dirty="0">
                <a:solidFill>
                  <a:schemeClr val="tx1">
                    <a:lumMod val="95000"/>
                    <a:lumOff val="5000"/>
                  </a:schemeClr>
                </a:solidFill>
              </a:rPr>
              <a:t> </a:t>
            </a:r>
            <a:r>
              <a:rPr lang="en-US" sz="2400" dirty="0" err="1">
                <a:solidFill>
                  <a:schemeClr val="tx1">
                    <a:lumMod val="95000"/>
                    <a:lumOff val="5000"/>
                  </a:schemeClr>
                </a:solidFill>
              </a:rPr>
              <a:t>cảm</a:t>
            </a:r>
            <a:r>
              <a:rPr lang="en-US" sz="2400" dirty="0">
                <a:solidFill>
                  <a:schemeClr val="tx1">
                    <a:lumMod val="95000"/>
                    <a:lumOff val="5000"/>
                  </a:schemeClr>
                </a:solidFill>
              </a:rPr>
              <a:t>, </a:t>
            </a:r>
            <a:r>
              <a:rPr lang="en-US" sz="2400" dirty="0" err="1">
                <a:solidFill>
                  <a:schemeClr val="tx1">
                    <a:lumMod val="95000"/>
                    <a:lumOff val="5000"/>
                  </a:schemeClr>
                </a:solidFill>
              </a:rPr>
              <a:t>cảm</a:t>
            </a:r>
            <a:r>
              <a:rPr lang="en-US" sz="2400" dirty="0">
                <a:solidFill>
                  <a:schemeClr val="tx1">
                    <a:lumMod val="95000"/>
                    <a:lumOff val="5000"/>
                  </a:schemeClr>
                </a:solidFill>
              </a:rPr>
              <a:t> </a:t>
            </a:r>
            <a:r>
              <a:rPr lang="en-US" sz="2400" dirty="0" err="1">
                <a:solidFill>
                  <a:schemeClr val="tx1">
                    <a:lumMod val="95000"/>
                    <a:lumOff val="5000"/>
                  </a:schemeClr>
                </a:solidFill>
              </a:rPr>
              <a:t>xúc</a:t>
            </a:r>
            <a:r>
              <a:rPr lang="en-US" sz="2400" dirty="0">
                <a:solidFill>
                  <a:schemeClr val="tx1">
                    <a:lumMod val="95000"/>
                    <a:lumOff val="5000"/>
                  </a:schemeClr>
                </a:solidFill>
              </a:rPr>
              <a:t> </a:t>
            </a:r>
            <a:r>
              <a:rPr lang="en-US" sz="2400" dirty="0" err="1">
                <a:solidFill>
                  <a:schemeClr val="tx1">
                    <a:lumMod val="95000"/>
                    <a:lumOff val="5000"/>
                  </a:schemeClr>
                </a:solidFill>
              </a:rPr>
              <a:t>của</a:t>
            </a:r>
            <a:r>
              <a:rPr lang="en-US" sz="2400" dirty="0">
                <a:solidFill>
                  <a:schemeClr val="tx1">
                    <a:lumMod val="95000"/>
                    <a:lumOff val="5000"/>
                  </a:schemeClr>
                </a:solidFill>
              </a:rPr>
              <a:t> </a:t>
            </a:r>
            <a:r>
              <a:rPr lang="en-US" sz="2400" dirty="0" err="1">
                <a:solidFill>
                  <a:schemeClr val="tx1">
                    <a:lumMod val="95000"/>
                    <a:lumOff val="5000"/>
                  </a:schemeClr>
                </a:solidFill>
              </a:rPr>
              <a:t>em</a:t>
            </a:r>
            <a:r>
              <a:rPr lang="en-US" sz="2400" dirty="0">
                <a:solidFill>
                  <a:schemeClr val="tx1">
                    <a:lumMod val="95000"/>
                    <a:lumOff val="5000"/>
                  </a:schemeClr>
                </a:solidFill>
              </a:rPr>
              <a:t>.</a:t>
            </a:r>
          </a:p>
        </p:txBody>
      </p:sp>
      <p:sp>
        <p:nvSpPr>
          <p:cNvPr id="47" name="Rounded Rectangle 46"/>
          <p:cNvSpPr/>
          <p:nvPr/>
        </p:nvSpPr>
        <p:spPr>
          <a:xfrm>
            <a:off x="2542783" y="2472580"/>
            <a:ext cx="9381579" cy="3248572"/>
          </a:xfrm>
          <a:prstGeom prst="roundRect">
            <a:avLst>
              <a:gd name="adj" fmla="val 1752"/>
            </a:avLst>
          </a:prstGeom>
          <a:solidFill>
            <a:schemeClr val="accent4">
              <a:lumMod val="20000"/>
              <a:lumOff val="80000"/>
            </a:schemeClr>
          </a:solidFill>
          <a:ln w="28575">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019" indent="-381019" algn="just" defTabSz="609630">
              <a:buFont typeface="Wingdings" panose="05000000000000000000" pitchFamily="2" charset="2"/>
              <a:buChar char="§"/>
              <a:defRPr/>
            </a:pPr>
            <a:r>
              <a:rPr lang="en-US" sz="2400" b="1" i="1" dirty="0" err="1">
                <a:solidFill>
                  <a:prstClr val="black">
                    <a:lumMod val="95000"/>
                    <a:lumOff val="5000"/>
                  </a:prstClr>
                </a:solidFill>
                <a:latin typeface="Calibri"/>
              </a:rPr>
              <a:t>Nêu</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những</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điều</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em</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ấn</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tượng</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về</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nhân</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vật</a:t>
            </a:r>
            <a:r>
              <a:rPr lang="en-US" sz="2400" b="1" i="1" dirty="0">
                <a:solidFill>
                  <a:prstClr val="black">
                    <a:lumMod val="95000"/>
                    <a:lumOff val="5000"/>
                  </a:prstClr>
                </a:solidFill>
                <a:latin typeface="Calibri"/>
              </a:rPr>
              <a:t> </a:t>
            </a:r>
            <a:r>
              <a:rPr lang="en-US" sz="2400" i="1" dirty="0">
                <a:solidFill>
                  <a:prstClr val="black">
                    <a:lumMod val="95000"/>
                    <a:lumOff val="5000"/>
                  </a:prstClr>
                </a:solidFill>
                <a:latin typeface="Calibri"/>
              </a:rPr>
              <a:t>(</a:t>
            </a:r>
            <a:r>
              <a:rPr lang="en-US" sz="2400" i="1" dirty="0" err="1">
                <a:solidFill>
                  <a:prstClr val="black">
                    <a:lumMod val="95000"/>
                    <a:lumOff val="5000"/>
                  </a:prstClr>
                </a:solidFill>
                <a:latin typeface="Calibri"/>
              </a:rPr>
              <a:t>ví</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dụ</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sự</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kiên</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nhẫn</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sáng</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tạo</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của</a:t>
            </a:r>
            <a:r>
              <a:rPr lang="en-US" sz="2400" i="1" dirty="0">
                <a:solidFill>
                  <a:prstClr val="black">
                    <a:lumMod val="95000"/>
                    <a:lumOff val="5000"/>
                  </a:prstClr>
                </a:solidFill>
                <a:latin typeface="Calibri"/>
              </a:rPr>
              <a:t> Ma-</a:t>
            </a:r>
            <a:r>
              <a:rPr lang="en-US" sz="2400" i="1" dirty="0" err="1">
                <a:solidFill>
                  <a:prstClr val="black">
                    <a:lumMod val="95000"/>
                    <a:lumOff val="5000"/>
                  </a:prstClr>
                </a:solidFill>
                <a:latin typeface="Calibri"/>
              </a:rPr>
              <a:t>ri</a:t>
            </a:r>
            <a:r>
              <a:rPr lang="en-US" sz="2400" i="1" dirty="0">
                <a:solidFill>
                  <a:prstClr val="black">
                    <a:lumMod val="95000"/>
                    <a:lumOff val="5000"/>
                  </a:prstClr>
                </a:solidFill>
                <a:latin typeface="Calibri"/>
              </a:rPr>
              <a:t>-a; </a:t>
            </a:r>
            <a:r>
              <a:rPr lang="en-US" sz="2400" i="1" dirty="0" err="1">
                <a:solidFill>
                  <a:prstClr val="black">
                    <a:lumMod val="95000"/>
                    <a:lumOff val="5000"/>
                  </a:prstClr>
                </a:solidFill>
                <a:latin typeface="Calibri"/>
              </a:rPr>
              <a:t>lòng</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vị</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tha</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nhân</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hậu</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của</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người</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nhạc</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sĩ</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đức</a:t>
            </a:r>
            <a:r>
              <a:rPr lang="en-US" sz="2400" i="1" dirty="0">
                <a:solidFill>
                  <a:prstClr val="black">
                    <a:lumMod val="95000"/>
                    <a:lumOff val="5000"/>
                  </a:prstClr>
                </a:solidFill>
                <a:latin typeface="Calibri"/>
              </a:rPr>
              <a:t> hi </a:t>
            </a:r>
            <a:r>
              <a:rPr lang="en-US" sz="2400" i="1" dirty="0" err="1">
                <a:solidFill>
                  <a:prstClr val="black">
                    <a:lumMod val="95000"/>
                    <a:lumOff val="5000"/>
                  </a:prstClr>
                </a:solidFill>
                <a:latin typeface="Calibri"/>
              </a:rPr>
              <a:t>sinh</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và</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tình</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yêu</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thương</a:t>
            </a:r>
            <a:r>
              <a:rPr lang="en-US" sz="2400" i="1" dirty="0">
                <a:solidFill>
                  <a:prstClr val="black">
                    <a:lumMod val="95000"/>
                    <a:lumOff val="5000"/>
                  </a:prstClr>
                </a:solidFill>
                <a:latin typeface="Calibri"/>
              </a:rPr>
              <a:t> con </a:t>
            </a:r>
            <a:r>
              <a:rPr lang="en-US" sz="2400" i="1" dirty="0" err="1">
                <a:solidFill>
                  <a:prstClr val="black">
                    <a:lumMod val="95000"/>
                    <a:lumOff val="5000"/>
                  </a:prstClr>
                </a:solidFill>
                <a:latin typeface="Calibri"/>
              </a:rPr>
              <a:t>cháu</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của</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người</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bà</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vẻ</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ngây</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thơ</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háo</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hức</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trước</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cuộc</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sống</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mới</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của</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chú</a:t>
            </a:r>
            <a:r>
              <a:rPr lang="en-US" sz="2400" i="1" dirty="0">
                <a:solidFill>
                  <a:prstClr val="black">
                    <a:lumMod val="95000"/>
                    <a:lumOff val="5000"/>
                  </a:prstClr>
                </a:solidFill>
                <a:latin typeface="Calibri"/>
              </a:rPr>
              <a:t> </a:t>
            </a:r>
            <a:r>
              <a:rPr lang="en-US" sz="2400" i="1" dirty="0" err="1">
                <a:solidFill>
                  <a:prstClr val="black">
                    <a:lumMod val="95000"/>
                    <a:lumOff val="5000"/>
                  </a:prstClr>
                </a:solidFill>
                <a:latin typeface="Calibri"/>
              </a:rPr>
              <a:t>gà</a:t>
            </a:r>
            <a:r>
              <a:rPr lang="en-US" sz="2400" i="1" dirty="0">
                <a:solidFill>
                  <a:prstClr val="black">
                    <a:lumMod val="95000"/>
                    <a:lumOff val="5000"/>
                  </a:prstClr>
                </a:solidFill>
                <a:latin typeface="Calibri"/>
              </a:rPr>
              <a:t> con;…).</a:t>
            </a:r>
            <a:endParaRPr lang="en-US" sz="2400" b="1" i="1" dirty="0">
              <a:solidFill>
                <a:prstClr val="black">
                  <a:lumMod val="95000"/>
                  <a:lumOff val="5000"/>
                </a:prstClr>
              </a:solidFill>
              <a:latin typeface="Calibri"/>
            </a:endParaRPr>
          </a:p>
          <a:p>
            <a:pPr marL="381019" indent="-381019" algn="just" defTabSz="609630">
              <a:buFont typeface="Wingdings" panose="05000000000000000000" pitchFamily="2" charset="2"/>
              <a:buChar char="§"/>
              <a:defRPr/>
            </a:pPr>
            <a:r>
              <a:rPr lang="en-US" sz="2400" b="1" i="1" dirty="0" err="1">
                <a:solidFill>
                  <a:prstClr val="black">
                    <a:lumMod val="95000"/>
                    <a:lumOff val="5000"/>
                  </a:prstClr>
                </a:solidFill>
                <a:latin typeface="Calibri"/>
              </a:rPr>
              <a:t>Nêu</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rõ</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tình</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cảm</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cảm</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xúc</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của</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em</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về</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nhân</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vật</a:t>
            </a:r>
            <a:r>
              <a:rPr lang="en-US" sz="2400" b="1" i="1" dirty="0">
                <a:solidFill>
                  <a:prstClr val="black">
                    <a:lumMod val="95000"/>
                    <a:lumOff val="5000"/>
                  </a:prstClr>
                </a:solidFill>
                <a:latin typeface="Calibri"/>
              </a:rPr>
              <a:t>: </a:t>
            </a:r>
            <a:r>
              <a:rPr lang="en-US" sz="2400" dirty="0" err="1">
                <a:solidFill>
                  <a:prstClr val="black">
                    <a:lumMod val="95000"/>
                    <a:lumOff val="5000"/>
                  </a:prstClr>
                </a:solidFill>
                <a:latin typeface="Calibri"/>
              </a:rPr>
              <a:t>thích</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thú</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yêu</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quý</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trân</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trọng</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ngưỡng</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mộ</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cản</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phục</a:t>
            </a:r>
            <a:r>
              <a:rPr lang="en-US" sz="2400" dirty="0">
                <a:solidFill>
                  <a:prstClr val="black">
                    <a:lumMod val="95000"/>
                    <a:lumOff val="5000"/>
                  </a:prstClr>
                </a:solidFill>
                <a:latin typeface="Calibri"/>
              </a:rPr>
              <a:t>,…</a:t>
            </a:r>
          </a:p>
          <a:p>
            <a:pPr marL="381019" indent="-381019" algn="just" defTabSz="609630">
              <a:buFont typeface="Wingdings" panose="05000000000000000000" pitchFamily="2" charset="2"/>
              <a:buChar char="§"/>
              <a:defRPr/>
            </a:pPr>
            <a:r>
              <a:rPr lang="en-US" sz="2400" b="1" i="1" dirty="0" err="1">
                <a:solidFill>
                  <a:prstClr val="black">
                    <a:lumMod val="95000"/>
                    <a:lumOff val="5000"/>
                  </a:prstClr>
                </a:solidFill>
                <a:latin typeface="Calibri"/>
              </a:rPr>
              <a:t>Thể</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hiện</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tình</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cảm</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đối</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với</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nhân</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vật</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bằng</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một</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số</a:t>
            </a:r>
            <a:r>
              <a:rPr lang="en-US" sz="2400" b="1" i="1" dirty="0">
                <a:solidFill>
                  <a:prstClr val="black">
                    <a:lumMod val="95000"/>
                    <a:lumOff val="5000"/>
                  </a:prstClr>
                </a:solidFill>
                <a:latin typeface="Calibri"/>
              </a:rPr>
              <a:t> </a:t>
            </a:r>
            <a:r>
              <a:rPr lang="en-US" sz="2400" b="1" i="1" dirty="0" err="1">
                <a:solidFill>
                  <a:prstClr val="black">
                    <a:lumMod val="95000"/>
                    <a:lumOff val="5000"/>
                  </a:prstClr>
                </a:solidFill>
                <a:latin typeface="Calibri"/>
              </a:rPr>
              <a:t>cách</a:t>
            </a:r>
            <a:r>
              <a:rPr lang="en-US" sz="2400" b="1" i="1" dirty="0">
                <a:solidFill>
                  <a:prstClr val="black">
                    <a:lumMod val="95000"/>
                    <a:lumOff val="5000"/>
                  </a:prstClr>
                </a:solidFill>
                <a:latin typeface="Calibri"/>
              </a:rPr>
              <a:t>: </a:t>
            </a:r>
            <a:r>
              <a:rPr lang="en-US" sz="2400" dirty="0" err="1">
                <a:solidFill>
                  <a:prstClr val="black">
                    <a:lumMod val="95000"/>
                    <a:lumOff val="5000"/>
                  </a:prstClr>
                </a:solidFill>
                <a:latin typeface="Calibri"/>
              </a:rPr>
              <a:t>đọc</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bài</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thơ</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câu</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chuyện</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nhiều</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lần</a:t>
            </a:r>
            <a:r>
              <a:rPr lang="en-US" sz="2400" dirty="0">
                <a:solidFill>
                  <a:prstClr val="black">
                    <a:lumMod val="95000"/>
                    <a:lumOff val="5000"/>
                  </a:prstClr>
                </a:solidFill>
                <a:latin typeface="Calibri"/>
              </a:rPr>
              <a:t>; chia </a:t>
            </a:r>
            <a:r>
              <a:rPr lang="en-US" sz="2400" dirty="0" err="1">
                <a:solidFill>
                  <a:prstClr val="black">
                    <a:lumMod val="95000"/>
                    <a:lumOff val="5000"/>
                  </a:prstClr>
                </a:solidFill>
                <a:latin typeface="Calibri"/>
              </a:rPr>
              <a:t>sẻ</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suy</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nghĩ</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cảm</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xúc</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của</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mình</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với</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người</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thân</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về</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nhân</a:t>
            </a:r>
            <a:r>
              <a:rPr lang="en-US" sz="2400" dirty="0">
                <a:solidFill>
                  <a:prstClr val="black">
                    <a:lumMod val="95000"/>
                    <a:lumOff val="5000"/>
                  </a:prstClr>
                </a:solidFill>
                <a:latin typeface="Calibri"/>
              </a:rPr>
              <a:t> </a:t>
            </a:r>
            <a:r>
              <a:rPr lang="en-US" sz="2400" dirty="0" err="1">
                <a:solidFill>
                  <a:prstClr val="black">
                    <a:lumMod val="95000"/>
                    <a:lumOff val="5000"/>
                  </a:prstClr>
                </a:solidFill>
                <a:latin typeface="Calibri"/>
              </a:rPr>
              <a:t>vật</a:t>
            </a:r>
            <a:r>
              <a:rPr lang="en-US" sz="2400" dirty="0">
                <a:solidFill>
                  <a:prstClr val="black">
                    <a:lumMod val="95000"/>
                    <a:lumOff val="5000"/>
                  </a:prstClr>
                </a:solidFill>
                <a:latin typeface="Calibri"/>
              </a:rPr>
              <a:t>;…</a:t>
            </a:r>
            <a:endParaRPr lang="en-US" sz="2400" b="1" i="1" dirty="0">
              <a:solidFill>
                <a:prstClr val="black">
                  <a:lumMod val="95000"/>
                  <a:lumOff val="5000"/>
                </a:prstClr>
              </a:solidFill>
              <a:latin typeface="Calibri"/>
            </a:endParaRPr>
          </a:p>
        </p:txBody>
      </p:sp>
      <p:sp>
        <p:nvSpPr>
          <p:cNvPr id="45" name="Rounded Rectangle 44"/>
          <p:cNvSpPr/>
          <p:nvPr/>
        </p:nvSpPr>
        <p:spPr>
          <a:xfrm>
            <a:off x="503565" y="1371289"/>
            <a:ext cx="1923907" cy="707341"/>
          </a:xfrm>
          <a:prstGeom prst="roundRect">
            <a:avLst>
              <a:gd name="adj" fmla="val 7715"/>
            </a:avLst>
          </a:prstGeom>
          <a:solidFill>
            <a:schemeClr val="accent6">
              <a:lumMod val="60000"/>
              <a:lumOff val="40000"/>
            </a:schemeClr>
          </a:solidFill>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630">
              <a:defRPr/>
            </a:pPr>
            <a:r>
              <a:rPr lang="en-US" sz="3200" dirty="0" err="1">
                <a:solidFill>
                  <a:prstClr val="black">
                    <a:lumMod val="95000"/>
                    <a:lumOff val="5000"/>
                  </a:prstClr>
                </a:solidFill>
                <a:latin typeface="SVN-Apple" panose="02040603050506020204" pitchFamily="18" charset="0"/>
                <a:ea typeface="Calibri" panose="020F0502020204030204" pitchFamily="34" charset="0"/>
                <a:cs typeface="Calibri" panose="020F0502020204030204" pitchFamily="34" charset="0"/>
              </a:rPr>
              <a:t>Mở</a:t>
            </a:r>
            <a:r>
              <a:rPr lang="en-US" sz="3200" dirty="0">
                <a:solidFill>
                  <a:prstClr val="black">
                    <a:lumMod val="95000"/>
                    <a:lumOff val="5000"/>
                  </a:prstClr>
                </a:solidFill>
                <a:latin typeface="SVN-Apple" panose="02040603050506020204" pitchFamily="18" charset="0"/>
                <a:ea typeface="Calibri" panose="020F0502020204030204" pitchFamily="34" charset="0"/>
                <a:cs typeface="Calibri" panose="020F0502020204030204" pitchFamily="34" charset="0"/>
              </a:rPr>
              <a:t> </a:t>
            </a:r>
            <a:r>
              <a:rPr lang="en-US" sz="3200" dirty="0" err="1">
                <a:solidFill>
                  <a:prstClr val="black">
                    <a:lumMod val="95000"/>
                    <a:lumOff val="5000"/>
                  </a:prstClr>
                </a:solidFill>
                <a:latin typeface="SVN-Apple" panose="02040603050506020204" pitchFamily="18" charset="0"/>
                <a:ea typeface="Calibri" panose="020F0502020204030204" pitchFamily="34" charset="0"/>
                <a:cs typeface="Calibri" panose="020F0502020204030204" pitchFamily="34" charset="0"/>
              </a:rPr>
              <a:t>đầu</a:t>
            </a:r>
            <a:endParaRPr lang="en-US" sz="3200" dirty="0">
              <a:solidFill>
                <a:prstClr val="black">
                  <a:lumMod val="95000"/>
                  <a:lumOff val="5000"/>
                </a:prstClr>
              </a:solidFill>
              <a:latin typeface="SVN-Apple" panose="02040603050506020204" pitchFamily="18" charset="0"/>
              <a:ea typeface="Calibri" panose="020F0502020204030204" pitchFamily="34" charset="0"/>
              <a:cs typeface="Calibri" panose="020F0502020204030204" pitchFamily="34" charset="0"/>
            </a:endParaRPr>
          </a:p>
        </p:txBody>
      </p:sp>
      <p:sp>
        <p:nvSpPr>
          <p:cNvPr id="19" name="Rounded Rectangle 18"/>
          <p:cNvSpPr/>
          <p:nvPr/>
        </p:nvSpPr>
        <p:spPr>
          <a:xfrm>
            <a:off x="503564" y="5815344"/>
            <a:ext cx="1923907" cy="649485"/>
          </a:xfrm>
          <a:prstGeom prst="roundRect">
            <a:avLst>
              <a:gd name="adj" fmla="val 7715"/>
            </a:avLst>
          </a:prstGeom>
          <a:solidFill>
            <a:srgbClr val="0070C0"/>
          </a:solidFill>
          <a:ln w="57150">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630">
              <a:defRPr/>
            </a:pPr>
            <a:r>
              <a:rPr lang="en-US" sz="2933" dirty="0" err="1">
                <a:solidFill>
                  <a:schemeClr val="bg1"/>
                </a:solidFill>
                <a:latin typeface="SVN-Apple" panose="02040603050506020204" pitchFamily="18" charset="0"/>
                <a:ea typeface="Calibri" panose="020F0502020204030204" pitchFamily="34" charset="0"/>
                <a:cs typeface="Calibri" panose="020F0502020204030204" pitchFamily="34" charset="0"/>
              </a:rPr>
              <a:t>Kết</a:t>
            </a:r>
            <a:r>
              <a:rPr lang="en-US" sz="2933" dirty="0">
                <a:solidFill>
                  <a:schemeClr val="bg1"/>
                </a:solidFill>
                <a:latin typeface="SVN-Apple" panose="02040603050506020204" pitchFamily="18" charset="0"/>
                <a:ea typeface="Calibri" panose="020F0502020204030204" pitchFamily="34" charset="0"/>
                <a:cs typeface="Calibri" panose="020F0502020204030204" pitchFamily="34" charset="0"/>
              </a:rPr>
              <a:t> </a:t>
            </a:r>
            <a:r>
              <a:rPr lang="en-US" sz="2933" dirty="0" err="1">
                <a:solidFill>
                  <a:schemeClr val="bg1"/>
                </a:solidFill>
                <a:latin typeface="SVN-Apple" panose="02040603050506020204" pitchFamily="18" charset="0"/>
                <a:ea typeface="Calibri" panose="020F0502020204030204" pitchFamily="34" charset="0"/>
                <a:cs typeface="Calibri" panose="020F0502020204030204" pitchFamily="34" charset="0"/>
              </a:rPr>
              <a:t>thúc</a:t>
            </a:r>
            <a:endParaRPr lang="en-US" sz="2933" dirty="0">
              <a:solidFill>
                <a:schemeClr val="bg1"/>
              </a:solidFill>
              <a:latin typeface="SVN-Apple" panose="02040603050506020204" pitchFamily="18" charset="0"/>
              <a:ea typeface="Calibri" panose="020F0502020204030204" pitchFamily="34" charset="0"/>
              <a:cs typeface="Calibri" panose="020F0502020204030204" pitchFamily="34" charset="0"/>
            </a:endParaRPr>
          </a:p>
        </p:txBody>
      </p:sp>
      <p:sp>
        <p:nvSpPr>
          <p:cNvPr id="21" name="Rounded Rectangle 20"/>
          <p:cNvSpPr/>
          <p:nvPr/>
        </p:nvSpPr>
        <p:spPr>
          <a:xfrm>
            <a:off x="503565" y="3415718"/>
            <a:ext cx="1912183" cy="707341"/>
          </a:xfrm>
          <a:prstGeom prst="roundRect">
            <a:avLst>
              <a:gd name="adj" fmla="val 5579"/>
            </a:avLst>
          </a:prstGeom>
          <a:solidFill>
            <a:schemeClr val="accent4">
              <a:lumMod val="60000"/>
              <a:lumOff val="40000"/>
            </a:schemeClr>
          </a:solidFill>
          <a:ln w="57150">
            <a:solidFill>
              <a:schemeClr val="accent4">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630">
              <a:defRPr/>
            </a:pPr>
            <a:r>
              <a:rPr lang="en-US" sz="2933" b="1" dirty="0" err="1">
                <a:ln>
                  <a:solidFill>
                    <a:schemeClr val="tx1"/>
                  </a:solidFill>
                </a:ln>
                <a:solidFill>
                  <a:srgbClr val="FF0000"/>
                </a:solidFill>
                <a:latin typeface="SVN-Apple" panose="02040603050506020204" pitchFamily="18" charset="0"/>
              </a:rPr>
              <a:t>Triển</a:t>
            </a:r>
            <a:r>
              <a:rPr lang="en-US" sz="2933" b="1" dirty="0">
                <a:ln>
                  <a:solidFill>
                    <a:schemeClr val="tx1"/>
                  </a:solidFill>
                </a:ln>
                <a:solidFill>
                  <a:srgbClr val="FF0000"/>
                </a:solidFill>
                <a:latin typeface="SVN-Apple" panose="02040603050506020204" pitchFamily="18" charset="0"/>
              </a:rPr>
              <a:t> </a:t>
            </a:r>
            <a:r>
              <a:rPr lang="en-US" sz="2933" b="1" dirty="0" err="1">
                <a:ln>
                  <a:solidFill>
                    <a:schemeClr val="tx1"/>
                  </a:solidFill>
                </a:ln>
                <a:solidFill>
                  <a:srgbClr val="FF0000"/>
                </a:solidFill>
                <a:latin typeface="SVN-Apple" panose="02040603050506020204" pitchFamily="18" charset="0"/>
              </a:rPr>
              <a:t>khai</a:t>
            </a:r>
            <a:endParaRPr lang="en-US" sz="2933" b="1" dirty="0">
              <a:ln>
                <a:solidFill>
                  <a:schemeClr val="tx1"/>
                </a:solidFill>
              </a:ln>
              <a:solidFill>
                <a:srgbClr val="FF0000"/>
              </a:solidFill>
              <a:latin typeface="SVN-Apple" panose="02040603050506020204" pitchFamily="18" charset="0"/>
            </a:endParaRPr>
          </a:p>
        </p:txBody>
      </p:sp>
      <p:sp>
        <p:nvSpPr>
          <p:cNvPr id="39" name="Rounded Rectangle 38"/>
          <p:cNvSpPr/>
          <p:nvPr/>
        </p:nvSpPr>
        <p:spPr>
          <a:xfrm>
            <a:off x="498113" y="1387934"/>
            <a:ext cx="1923907" cy="707341"/>
          </a:xfrm>
          <a:prstGeom prst="roundRect">
            <a:avLst>
              <a:gd name="adj" fmla="val 7715"/>
            </a:avLst>
          </a:prstGeom>
          <a:solidFill>
            <a:schemeClr val="accent6">
              <a:lumMod val="60000"/>
              <a:lumOff val="40000"/>
            </a:schemeClr>
          </a:solidFill>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630">
              <a:defRPr/>
            </a:pPr>
            <a:r>
              <a:rPr lang="en-US" sz="2933" dirty="0" err="1">
                <a:solidFill>
                  <a:prstClr val="black">
                    <a:lumMod val="95000"/>
                    <a:lumOff val="5000"/>
                  </a:prstClr>
                </a:solidFill>
                <a:latin typeface="SVN-Apple" panose="02040603050506020204" pitchFamily="18" charset="0"/>
                <a:ea typeface="Calibri" panose="020F0502020204030204" pitchFamily="34" charset="0"/>
                <a:cs typeface="Calibri" panose="020F0502020204030204" pitchFamily="34" charset="0"/>
              </a:rPr>
              <a:t>Mở</a:t>
            </a:r>
            <a:r>
              <a:rPr lang="en-US" sz="2933" dirty="0">
                <a:solidFill>
                  <a:prstClr val="black">
                    <a:lumMod val="95000"/>
                    <a:lumOff val="5000"/>
                  </a:prstClr>
                </a:solidFill>
                <a:latin typeface="SVN-Apple" panose="02040603050506020204" pitchFamily="18" charset="0"/>
                <a:ea typeface="Calibri" panose="020F0502020204030204" pitchFamily="34" charset="0"/>
                <a:cs typeface="Calibri" panose="020F0502020204030204" pitchFamily="34" charset="0"/>
              </a:rPr>
              <a:t> </a:t>
            </a:r>
            <a:r>
              <a:rPr lang="en-US" sz="2933" dirty="0" err="1">
                <a:solidFill>
                  <a:prstClr val="black">
                    <a:lumMod val="95000"/>
                    <a:lumOff val="5000"/>
                  </a:prstClr>
                </a:solidFill>
                <a:latin typeface="SVN-Apple" panose="02040603050506020204" pitchFamily="18" charset="0"/>
                <a:ea typeface="Calibri" panose="020F0502020204030204" pitchFamily="34" charset="0"/>
                <a:cs typeface="Calibri" panose="020F0502020204030204" pitchFamily="34" charset="0"/>
              </a:rPr>
              <a:t>đầu</a:t>
            </a:r>
            <a:endParaRPr lang="en-US" sz="2933" dirty="0">
              <a:solidFill>
                <a:prstClr val="black">
                  <a:lumMod val="95000"/>
                  <a:lumOff val="5000"/>
                </a:prstClr>
              </a:solidFill>
              <a:latin typeface="SVN-Apple" panose="020406030505060202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1516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randombar(horizontal)">
                                      <p:cBhvr>
                                        <p:cTn id="16" dur="500"/>
                                        <p:tgtEl>
                                          <p:spTgt spid="4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randombar(horizontal)">
                                      <p:cBhvr>
                                        <p:cTn id="25" dur="500"/>
                                        <p:tgtEl>
                                          <p:spTgt spid="28"/>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4" presetClass="entr" presetSubtype="1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randombar(horizontal)">
                                      <p:cBhvr>
                                        <p:cTn id="37" dur="500"/>
                                        <p:tgtEl>
                                          <p:spTgt spid="4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500"/>
                                        <p:tgtEl>
                                          <p:spTgt spid="4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randombar(horizontal)">
                                      <p:cBhvr>
                                        <p:cTn id="43" dur="500"/>
                                        <p:tgtEl>
                                          <p:spTgt spid="4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randombar(horizontal)">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0" grpId="0" animBg="1"/>
      <p:bldP spid="22" grpId="0" animBg="1"/>
      <p:bldP spid="40" grpId="0" animBg="1"/>
      <p:bldP spid="43" grpId="0" animBg="1"/>
      <p:bldP spid="47" grpId="0" animBg="1"/>
      <p:bldP spid="45" grpId="0" animBg="1"/>
      <p:bldP spid="19" grpId="0" animBg="1"/>
      <p:bldP spid="21"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70000" y="865649"/>
            <a:ext cx="10515600" cy="4673600"/>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extBox 42"/>
          <p:cNvSpPr txBox="1"/>
          <p:nvPr/>
        </p:nvSpPr>
        <p:spPr>
          <a:xfrm>
            <a:off x="3200400" y="1725121"/>
            <a:ext cx="8331200" cy="2954655"/>
          </a:xfrm>
          <a:prstGeom prst="rect">
            <a:avLst/>
          </a:prstGeom>
          <a:ln w="57150">
            <a:noFill/>
            <a:prstDash val="dash"/>
          </a:ln>
        </p:spPr>
        <p:txBody>
          <a:bodyPr wrap="square" lIns="0" tIns="0" rIns="0" bIns="0" rtlCol="0" anchor="t">
            <a:spAutoFit/>
          </a:bodyPr>
          <a:lstStyle/>
          <a:p>
            <a:pPr algn="ctr">
              <a:spcBef>
                <a:spcPct val="0"/>
              </a:spcBef>
            </a:pPr>
            <a:r>
              <a:rPr lang="en-US" sz="4800" b="1"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Tìm</a:t>
            </a:r>
            <a:r>
              <a:rPr lang="en-US" sz="48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ý </a:t>
            </a:r>
            <a:r>
              <a:rPr lang="en-US" sz="4800" b="1"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cho</a:t>
            </a:r>
            <a:r>
              <a:rPr lang="en-US" sz="48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đoạn</a:t>
            </a:r>
            <a:r>
              <a:rPr lang="en-US" sz="48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văn</a:t>
            </a:r>
            <a:r>
              <a:rPr lang="en-US" sz="4800" b="1"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chemeClr val="bg2">
                    <a:lumMod val="25000"/>
                  </a:schemeClr>
                </a:solidFill>
              </a:rPr>
              <a:t>nêu</a:t>
            </a:r>
            <a:r>
              <a:rPr lang="en-US" sz="4800" b="1" dirty="0">
                <a:solidFill>
                  <a:schemeClr val="bg2">
                    <a:lumMod val="25000"/>
                  </a:schemeClr>
                </a:solidFill>
              </a:rPr>
              <a:t> </a:t>
            </a:r>
            <a:r>
              <a:rPr lang="en-US" sz="4800" b="1" dirty="0" err="1">
                <a:solidFill>
                  <a:schemeClr val="bg2">
                    <a:lumMod val="25000"/>
                  </a:schemeClr>
                </a:solidFill>
              </a:rPr>
              <a:t>tình</a:t>
            </a:r>
            <a:r>
              <a:rPr lang="en-US" sz="4800" b="1" dirty="0">
                <a:solidFill>
                  <a:schemeClr val="bg2">
                    <a:lumMod val="25000"/>
                  </a:schemeClr>
                </a:solidFill>
              </a:rPr>
              <a:t> </a:t>
            </a:r>
            <a:r>
              <a:rPr lang="en-US" sz="4800" b="1" dirty="0" err="1">
                <a:solidFill>
                  <a:schemeClr val="bg2">
                    <a:lumMod val="25000"/>
                  </a:schemeClr>
                </a:solidFill>
              </a:rPr>
              <a:t>cảm</a:t>
            </a:r>
            <a:r>
              <a:rPr lang="en-US" sz="4800" b="1" dirty="0">
                <a:solidFill>
                  <a:schemeClr val="bg2">
                    <a:lumMod val="25000"/>
                  </a:schemeClr>
                </a:solidFill>
              </a:rPr>
              <a:t>, </a:t>
            </a:r>
            <a:r>
              <a:rPr lang="en-US" sz="4800" b="1" dirty="0" err="1">
                <a:solidFill>
                  <a:schemeClr val="bg2">
                    <a:lumMod val="25000"/>
                  </a:schemeClr>
                </a:solidFill>
              </a:rPr>
              <a:t>cảm</a:t>
            </a:r>
            <a:r>
              <a:rPr lang="en-US" sz="4800" b="1" dirty="0">
                <a:solidFill>
                  <a:schemeClr val="bg2">
                    <a:lumMod val="25000"/>
                  </a:schemeClr>
                </a:solidFill>
              </a:rPr>
              <a:t> </a:t>
            </a:r>
            <a:r>
              <a:rPr lang="en-US" sz="4800" b="1" dirty="0" err="1">
                <a:solidFill>
                  <a:schemeClr val="bg2">
                    <a:lumMod val="25000"/>
                  </a:schemeClr>
                </a:solidFill>
              </a:rPr>
              <a:t>xúc</a:t>
            </a:r>
            <a:r>
              <a:rPr lang="en-US" sz="4800" b="1" dirty="0">
                <a:solidFill>
                  <a:schemeClr val="bg2">
                    <a:lumMod val="25000"/>
                  </a:schemeClr>
                </a:solidFill>
              </a:rPr>
              <a:t> </a:t>
            </a:r>
            <a:r>
              <a:rPr lang="en-US" sz="4800" b="1" dirty="0" err="1">
                <a:solidFill>
                  <a:schemeClr val="bg2">
                    <a:lumMod val="25000"/>
                  </a:schemeClr>
                </a:solidFill>
              </a:rPr>
              <a:t>của</a:t>
            </a:r>
            <a:r>
              <a:rPr lang="en-US" sz="4800" b="1" dirty="0">
                <a:solidFill>
                  <a:schemeClr val="bg2">
                    <a:lumMod val="25000"/>
                  </a:schemeClr>
                </a:solidFill>
              </a:rPr>
              <a:t> </a:t>
            </a:r>
            <a:r>
              <a:rPr lang="en-US" sz="4800" b="1" dirty="0" err="1">
                <a:solidFill>
                  <a:schemeClr val="bg2">
                    <a:lumMod val="25000"/>
                  </a:schemeClr>
                </a:solidFill>
              </a:rPr>
              <a:t>em</a:t>
            </a:r>
            <a:r>
              <a:rPr lang="en-US" sz="4800" b="1" dirty="0">
                <a:solidFill>
                  <a:schemeClr val="bg2">
                    <a:lumMod val="25000"/>
                  </a:schemeClr>
                </a:solidFill>
              </a:rPr>
              <a:t> </a:t>
            </a:r>
            <a:r>
              <a:rPr lang="en-US" sz="4800" b="1" dirty="0" err="1">
                <a:solidFill>
                  <a:schemeClr val="bg2">
                    <a:lumMod val="25000"/>
                  </a:schemeClr>
                </a:solidFill>
              </a:rPr>
              <a:t>về</a:t>
            </a:r>
            <a:r>
              <a:rPr lang="en-US" sz="4800" b="1" dirty="0">
                <a:solidFill>
                  <a:schemeClr val="bg2">
                    <a:lumMod val="25000"/>
                  </a:schemeClr>
                </a:solidFill>
              </a:rPr>
              <a:t> </a:t>
            </a:r>
            <a:r>
              <a:rPr lang="en-US" sz="4800" b="1" dirty="0" err="1">
                <a:solidFill>
                  <a:schemeClr val="bg2">
                    <a:lumMod val="25000"/>
                  </a:schemeClr>
                </a:solidFill>
              </a:rPr>
              <a:t>một</a:t>
            </a:r>
            <a:r>
              <a:rPr lang="en-US" sz="4800" b="1" dirty="0">
                <a:solidFill>
                  <a:schemeClr val="bg2">
                    <a:lumMod val="25000"/>
                  </a:schemeClr>
                </a:solidFill>
              </a:rPr>
              <a:t> </a:t>
            </a:r>
            <a:r>
              <a:rPr lang="en-US" sz="4800" b="1" dirty="0" err="1">
                <a:solidFill>
                  <a:schemeClr val="bg2">
                    <a:lumMod val="25000"/>
                  </a:schemeClr>
                </a:solidFill>
              </a:rPr>
              <a:t>nhân</a:t>
            </a:r>
            <a:r>
              <a:rPr lang="en-US" sz="4800" b="1" dirty="0">
                <a:solidFill>
                  <a:schemeClr val="bg2">
                    <a:lumMod val="25000"/>
                  </a:schemeClr>
                </a:solidFill>
              </a:rPr>
              <a:t> </a:t>
            </a:r>
            <a:r>
              <a:rPr lang="en-US" sz="4800" b="1" dirty="0" err="1">
                <a:solidFill>
                  <a:schemeClr val="bg2">
                    <a:lumMod val="25000"/>
                  </a:schemeClr>
                </a:solidFill>
              </a:rPr>
              <a:t>vật</a:t>
            </a:r>
            <a:r>
              <a:rPr lang="en-US" sz="4800" b="1" dirty="0">
                <a:solidFill>
                  <a:schemeClr val="bg2">
                    <a:lumMod val="25000"/>
                  </a:schemeClr>
                </a:solidFill>
              </a:rPr>
              <a:t> </a:t>
            </a:r>
            <a:r>
              <a:rPr lang="en-US" sz="4800" b="1" dirty="0" err="1">
                <a:solidFill>
                  <a:schemeClr val="bg2">
                    <a:lumMod val="25000"/>
                  </a:schemeClr>
                </a:solidFill>
              </a:rPr>
              <a:t>trong</a:t>
            </a:r>
            <a:r>
              <a:rPr lang="en-US" sz="4800" b="1" dirty="0">
                <a:solidFill>
                  <a:schemeClr val="bg2">
                    <a:lumMod val="25000"/>
                  </a:schemeClr>
                </a:solidFill>
              </a:rPr>
              <a:t> </a:t>
            </a:r>
            <a:r>
              <a:rPr lang="en-US" sz="4800" b="1" dirty="0" err="1">
                <a:solidFill>
                  <a:schemeClr val="bg2">
                    <a:lumMod val="25000"/>
                  </a:schemeClr>
                </a:solidFill>
              </a:rPr>
              <a:t>câu</a:t>
            </a:r>
            <a:r>
              <a:rPr lang="en-US" sz="4800" b="1" dirty="0">
                <a:solidFill>
                  <a:schemeClr val="bg2">
                    <a:lumMod val="25000"/>
                  </a:schemeClr>
                </a:solidFill>
              </a:rPr>
              <a:t> </a:t>
            </a:r>
            <a:r>
              <a:rPr lang="en-US" sz="4800" b="1" dirty="0" err="1">
                <a:solidFill>
                  <a:schemeClr val="bg2">
                    <a:lumMod val="25000"/>
                  </a:schemeClr>
                </a:solidFill>
              </a:rPr>
              <a:t>chuyện</a:t>
            </a:r>
            <a:r>
              <a:rPr lang="en-US" sz="4800" b="1" dirty="0">
                <a:solidFill>
                  <a:schemeClr val="bg2">
                    <a:lumMod val="25000"/>
                  </a:schemeClr>
                </a:solidFill>
              </a:rPr>
              <a:t> </a:t>
            </a:r>
            <a:r>
              <a:rPr lang="en-US" sz="4800" b="1" dirty="0" err="1">
                <a:solidFill>
                  <a:schemeClr val="bg2">
                    <a:lumMod val="25000"/>
                  </a:schemeClr>
                </a:solidFill>
              </a:rPr>
              <a:t>hoặc</a:t>
            </a:r>
            <a:r>
              <a:rPr lang="en-US" sz="4800" b="1" dirty="0">
                <a:solidFill>
                  <a:schemeClr val="bg2">
                    <a:lumMod val="25000"/>
                  </a:schemeClr>
                </a:solidFill>
              </a:rPr>
              <a:t> </a:t>
            </a:r>
            <a:r>
              <a:rPr lang="en-US" sz="4800" b="1" dirty="0" err="1">
                <a:solidFill>
                  <a:schemeClr val="bg2">
                    <a:lumMod val="25000"/>
                  </a:schemeClr>
                </a:solidFill>
              </a:rPr>
              <a:t>bài</a:t>
            </a:r>
            <a:r>
              <a:rPr lang="en-US" sz="4800" b="1" dirty="0">
                <a:solidFill>
                  <a:schemeClr val="bg2">
                    <a:lumMod val="25000"/>
                  </a:schemeClr>
                </a:solidFill>
              </a:rPr>
              <a:t> </a:t>
            </a:r>
            <a:r>
              <a:rPr lang="en-US" sz="4800" b="1" dirty="0" err="1">
                <a:solidFill>
                  <a:schemeClr val="bg2">
                    <a:lumMod val="25000"/>
                  </a:schemeClr>
                </a:solidFill>
              </a:rPr>
              <a:t>thơ</a:t>
            </a:r>
            <a:r>
              <a:rPr lang="en-US" sz="4800" b="1" dirty="0">
                <a:solidFill>
                  <a:schemeClr val="bg2">
                    <a:lumMod val="25000"/>
                  </a:schemeClr>
                </a:solidFill>
              </a:rPr>
              <a:t> </a:t>
            </a:r>
            <a:r>
              <a:rPr lang="en-US" sz="4800" b="1" dirty="0" err="1">
                <a:solidFill>
                  <a:schemeClr val="bg2">
                    <a:lumMod val="25000"/>
                  </a:schemeClr>
                </a:solidFill>
              </a:rPr>
              <a:t>đã</a:t>
            </a:r>
            <a:r>
              <a:rPr lang="en-US" sz="4800" b="1" dirty="0">
                <a:solidFill>
                  <a:schemeClr val="bg2">
                    <a:lumMod val="25000"/>
                  </a:schemeClr>
                </a:solidFill>
              </a:rPr>
              <a:t> </a:t>
            </a:r>
            <a:r>
              <a:rPr lang="en-US" sz="4800" b="1" dirty="0" err="1">
                <a:solidFill>
                  <a:schemeClr val="bg2">
                    <a:lumMod val="25000"/>
                  </a:schemeClr>
                </a:solidFill>
              </a:rPr>
              <a:t>đọc</a:t>
            </a:r>
            <a:r>
              <a:rPr lang="en-US" sz="4800" b="1" dirty="0">
                <a:solidFill>
                  <a:schemeClr val="bg2">
                    <a:lumMod val="25000"/>
                  </a:schemeClr>
                </a:solidFill>
              </a:rPr>
              <a:t>, </a:t>
            </a:r>
            <a:r>
              <a:rPr lang="en-US" sz="4800" b="1" dirty="0" err="1">
                <a:solidFill>
                  <a:schemeClr val="bg2">
                    <a:lumMod val="25000"/>
                  </a:schemeClr>
                </a:solidFill>
              </a:rPr>
              <a:t>đã</a:t>
            </a:r>
            <a:r>
              <a:rPr lang="en-US" sz="4800" b="1" dirty="0">
                <a:solidFill>
                  <a:schemeClr val="bg2">
                    <a:lumMod val="25000"/>
                  </a:schemeClr>
                </a:solidFill>
              </a:rPr>
              <a:t> </a:t>
            </a:r>
            <a:r>
              <a:rPr lang="en-US" sz="4800" b="1" dirty="0" err="1">
                <a:solidFill>
                  <a:schemeClr val="bg2">
                    <a:lumMod val="25000"/>
                  </a:schemeClr>
                </a:solidFill>
              </a:rPr>
              <a:t>nghe</a:t>
            </a:r>
            <a:r>
              <a:rPr lang="en-US" sz="4800" b="1" dirty="0">
                <a:solidFill>
                  <a:schemeClr val="bg2">
                    <a:lumMod val="25000"/>
                  </a:schemeClr>
                </a:solidFill>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29872"/>
            <a:ext cx="3357155" cy="297510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800" y="4902201"/>
            <a:ext cx="5585862" cy="1274095"/>
          </a:xfrm>
          <a:prstGeom prst="rect">
            <a:avLst/>
          </a:prstGeom>
        </p:spPr>
      </p:pic>
    </p:spTree>
    <p:extLst>
      <p:ext uri="{BB962C8B-B14F-4D97-AF65-F5344CB8AC3E}">
        <p14:creationId xmlns:p14="http://schemas.microsoft.com/office/powerpoint/2010/main" val="4015790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1839" y="1143001"/>
            <a:ext cx="8990347" cy="2991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11200" y="431800"/>
            <a:ext cx="10464800" cy="5638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42"/>
          <p:cNvSpPr txBox="1"/>
          <p:nvPr/>
        </p:nvSpPr>
        <p:spPr>
          <a:xfrm>
            <a:off x="1168400" y="1193801"/>
            <a:ext cx="8306407" cy="4431983"/>
          </a:xfrm>
          <a:prstGeom prst="rect">
            <a:avLst/>
          </a:prstGeom>
        </p:spPr>
        <p:txBody>
          <a:bodyPr wrap="square" lIns="0" tIns="0" rIns="0" bIns="0" rtlCol="0" anchor="t">
            <a:spAutoFit/>
          </a:bodyPr>
          <a:lstStyle/>
          <a:p>
            <a:pPr marL="457223" indent="-457223" algn="just">
              <a:spcBef>
                <a:spcPct val="0"/>
              </a:spcBef>
              <a:buFontTx/>
              <a:buChar char="-"/>
            </a:pPr>
            <a:r>
              <a:rPr lang="en-US" sz="3600" b="1" dirty="0" err="1">
                <a:solidFill>
                  <a:srgbClr val="2F3936"/>
                </a:solidFill>
              </a:rPr>
              <a:t>Nhận</a:t>
            </a:r>
            <a:r>
              <a:rPr lang="en-US" sz="3600" b="1" dirty="0">
                <a:solidFill>
                  <a:srgbClr val="2F3936"/>
                </a:solidFill>
              </a:rPr>
              <a:t> </a:t>
            </a:r>
            <a:r>
              <a:rPr lang="en-US" sz="3600" b="1" dirty="0" err="1">
                <a:solidFill>
                  <a:srgbClr val="2F3936"/>
                </a:solidFill>
              </a:rPr>
              <a:t>xét</a:t>
            </a:r>
            <a:r>
              <a:rPr lang="en-US" sz="3600" b="1" dirty="0">
                <a:solidFill>
                  <a:srgbClr val="2F3936"/>
                </a:solidFill>
              </a:rPr>
              <a:t> </a:t>
            </a:r>
            <a:r>
              <a:rPr lang="en-US" sz="3600" b="1" dirty="0" err="1">
                <a:solidFill>
                  <a:srgbClr val="2F3936"/>
                </a:solidFill>
              </a:rPr>
              <a:t>các</a:t>
            </a:r>
            <a:r>
              <a:rPr lang="en-US" sz="3600" b="1" dirty="0">
                <a:solidFill>
                  <a:srgbClr val="2F3936"/>
                </a:solidFill>
              </a:rPr>
              <a:t> ý </a:t>
            </a:r>
            <a:r>
              <a:rPr lang="en-US" sz="3600" b="1" dirty="0" err="1">
                <a:solidFill>
                  <a:srgbClr val="2F3936"/>
                </a:solidFill>
              </a:rPr>
              <a:t>bạn</a:t>
            </a:r>
            <a:r>
              <a:rPr lang="en-US" sz="3600" b="1" dirty="0">
                <a:solidFill>
                  <a:srgbClr val="2F3936"/>
                </a:solidFill>
              </a:rPr>
              <a:t> </a:t>
            </a:r>
            <a:r>
              <a:rPr lang="en-US" sz="3600" b="1" dirty="0" err="1">
                <a:solidFill>
                  <a:srgbClr val="2F3936"/>
                </a:solidFill>
              </a:rPr>
              <a:t>đã</a:t>
            </a:r>
            <a:r>
              <a:rPr lang="en-US" sz="3600" b="1" dirty="0">
                <a:solidFill>
                  <a:srgbClr val="2F3936"/>
                </a:solidFill>
              </a:rPr>
              <a:t> </a:t>
            </a:r>
            <a:r>
              <a:rPr lang="en-US" sz="3600" b="1" dirty="0" err="1">
                <a:solidFill>
                  <a:srgbClr val="2F3936"/>
                </a:solidFill>
              </a:rPr>
              <a:t>tìm</a:t>
            </a:r>
            <a:r>
              <a:rPr lang="en-US" sz="3600" b="1" dirty="0">
                <a:solidFill>
                  <a:srgbClr val="2F3936"/>
                </a:solidFill>
              </a:rPr>
              <a:t>:</a:t>
            </a:r>
          </a:p>
          <a:p>
            <a:pPr lvl="0" algn="just">
              <a:spcBef>
                <a:spcPct val="0"/>
              </a:spcBef>
            </a:pPr>
            <a:r>
              <a:rPr lang="en-US" sz="3600" dirty="0">
                <a:solidFill>
                  <a:srgbClr val="2F3936"/>
                </a:solidFill>
              </a:rPr>
              <a:t>+ </a:t>
            </a:r>
            <a:r>
              <a:rPr lang="en-US" sz="3600" dirty="0" err="1">
                <a:solidFill>
                  <a:srgbClr val="2F3936"/>
                </a:solidFill>
              </a:rPr>
              <a:t>Đã</a:t>
            </a:r>
            <a:r>
              <a:rPr lang="en-US" sz="3600" dirty="0">
                <a:solidFill>
                  <a:srgbClr val="2F3936"/>
                </a:solidFill>
              </a:rPr>
              <a:t> </a:t>
            </a:r>
            <a:r>
              <a:rPr lang="en-US" sz="3600" dirty="0" err="1">
                <a:solidFill>
                  <a:srgbClr val="2F3936"/>
                </a:solidFill>
              </a:rPr>
              <a:t>nêu</a:t>
            </a:r>
            <a:r>
              <a:rPr lang="en-US" sz="3600" dirty="0">
                <a:solidFill>
                  <a:srgbClr val="2F3936"/>
                </a:solidFill>
              </a:rPr>
              <a:t> </a:t>
            </a:r>
            <a:r>
              <a:rPr lang="en-US" sz="3600" dirty="0" err="1">
                <a:solidFill>
                  <a:srgbClr val="2F3936"/>
                </a:solidFill>
              </a:rPr>
              <a:t>tên</a:t>
            </a:r>
            <a:r>
              <a:rPr lang="en-US" sz="3600" dirty="0">
                <a:solidFill>
                  <a:srgbClr val="2F3936"/>
                </a:solidFill>
              </a:rPr>
              <a:t> </a:t>
            </a:r>
            <a:r>
              <a:rPr lang="en-US" sz="3600" dirty="0" err="1">
                <a:solidFill>
                  <a:srgbClr val="2F3936"/>
                </a:solidFill>
              </a:rPr>
              <a:t>nhân</a:t>
            </a:r>
            <a:r>
              <a:rPr lang="en-US" sz="3600" dirty="0">
                <a:solidFill>
                  <a:srgbClr val="2F3936"/>
                </a:solidFill>
              </a:rPr>
              <a:t> </a:t>
            </a:r>
            <a:r>
              <a:rPr lang="en-US" sz="3600" dirty="0" err="1">
                <a:solidFill>
                  <a:srgbClr val="2F3936"/>
                </a:solidFill>
              </a:rPr>
              <a:t>vật</a:t>
            </a:r>
            <a:r>
              <a:rPr lang="en-US" sz="3600" dirty="0">
                <a:solidFill>
                  <a:srgbClr val="2F3936"/>
                </a:solidFill>
              </a:rPr>
              <a:t>, </a:t>
            </a:r>
            <a:r>
              <a:rPr lang="en-US" sz="3600" dirty="0" err="1">
                <a:solidFill>
                  <a:srgbClr val="2F3936"/>
                </a:solidFill>
              </a:rPr>
              <a:t>tên</a:t>
            </a:r>
            <a:r>
              <a:rPr lang="en-US" sz="3600" dirty="0">
                <a:solidFill>
                  <a:srgbClr val="2F3936"/>
                </a:solidFill>
              </a:rPr>
              <a:t> </a:t>
            </a:r>
            <a:r>
              <a:rPr lang="en-US" sz="3600" dirty="0" err="1">
                <a:solidFill>
                  <a:srgbClr val="2F3936"/>
                </a:solidFill>
              </a:rPr>
              <a:t>câu</a:t>
            </a:r>
            <a:r>
              <a:rPr lang="en-US" sz="3600" dirty="0">
                <a:solidFill>
                  <a:srgbClr val="2F3936"/>
                </a:solidFill>
              </a:rPr>
              <a:t> </a:t>
            </a:r>
            <a:r>
              <a:rPr lang="en-US" sz="3600" dirty="0" err="1">
                <a:solidFill>
                  <a:srgbClr val="2F3936"/>
                </a:solidFill>
              </a:rPr>
              <a:t>chuyện</a:t>
            </a:r>
            <a:r>
              <a:rPr lang="en-US" sz="3600" dirty="0">
                <a:solidFill>
                  <a:srgbClr val="2F3936"/>
                </a:solidFill>
              </a:rPr>
              <a:t> </a:t>
            </a:r>
            <a:r>
              <a:rPr lang="en-US" sz="3600" dirty="0" err="1">
                <a:solidFill>
                  <a:srgbClr val="2F3936"/>
                </a:solidFill>
              </a:rPr>
              <a:t>hoặc</a:t>
            </a:r>
            <a:r>
              <a:rPr lang="en-US" sz="3600" dirty="0">
                <a:solidFill>
                  <a:srgbClr val="2F3936"/>
                </a:solidFill>
              </a:rPr>
              <a:t> </a:t>
            </a:r>
            <a:r>
              <a:rPr lang="en-US" sz="3600" dirty="0" err="1">
                <a:solidFill>
                  <a:srgbClr val="2F3936"/>
                </a:solidFill>
              </a:rPr>
              <a:t>bài</a:t>
            </a:r>
            <a:r>
              <a:rPr lang="en-US" sz="3600" dirty="0">
                <a:solidFill>
                  <a:srgbClr val="2F3936"/>
                </a:solidFill>
              </a:rPr>
              <a:t> </a:t>
            </a:r>
            <a:r>
              <a:rPr lang="en-US" sz="3600" dirty="0" err="1">
                <a:solidFill>
                  <a:srgbClr val="2F3936"/>
                </a:solidFill>
              </a:rPr>
              <a:t>thơ</a:t>
            </a:r>
            <a:r>
              <a:rPr lang="en-US" sz="3600" dirty="0">
                <a:solidFill>
                  <a:srgbClr val="2F3936"/>
                </a:solidFill>
              </a:rPr>
              <a:t>.</a:t>
            </a:r>
          </a:p>
          <a:p>
            <a:pPr lvl="0" algn="just">
              <a:spcBef>
                <a:spcPct val="0"/>
              </a:spcBef>
            </a:pPr>
            <a:r>
              <a:rPr lang="en-US" sz="3600" dirty="0">
                <a:solidFill>
                  <a:srgbClr val="2F3936"/>
                </a:solidFill>
              </a:rPr>
              <a:t>+ </a:t>
            </a:r>
            <a:r>
              <a:rPr lang="en-US" sz="3600" dirty="0" err="1">
                <a:solidFill>
                  <a:srgbClr val="2F3936"/>
                </a:solidFill>
              </a:rPr>
              <a:t>Thông</a:t>
            </a:r>
            <a:r>
              <a:rPr lang="en-US" sz="3600" dirty="0">
                <a:solidFill>
                  <a:srgbClr val="2F3936"/>
                </a:solidFill>
              </a:rPr>
              <a:t> tin </a:t>
            </a:r>
            <a:r>
              <a:rPr lang="en-US" sz="3600" dirty="0" err="1">
                <a:solidFill>
                  <a:srgbClr val="2F3936"/>
                </a:solidFill>
              </a:rPr>
              <a:t>về</a:t>
            </a:r>
            <a:r>
              <a:rPr lang="en-US" sz="3600" dirty="0">
                <a:solidFill>
                  <a:srgbClr val="2F3936"/>
                </a:solidFill>
              </a:rPr>
              <a:t> </a:t>
            </a:r>
            <a:r>
              <a:rPr lang="en-US" sz="3600" dirty="0" err="1">
                <a:solidFill>
                  <a:srgbClr val="2F3936"/>
                </a:solidFill>
              </a:rPr>
              <a:t>nhân</a:t>
            </a:r>
            <a:r>
              <a:rPr lang="en-US" sz="3600" dirty="0">
                <a:solidFill>
                  <a:srgbClr val="2F3936"/>
                </a:solidFill>
              </a:rPr>
              <a:t> </a:t>
            </a:r>
            <a:r>
              <a:rPr lang="en-US" sz="3600" dirty="0" err="1">
                <a:solidFill>
                  <a:srgbClr val="2F3936"/>
                </a:solidFill>
              </a:rPr>
              <a:t>vật</a:t>
            </a:r>
            <a:r>
              <a:rPr lang="en-US" sz="3600" dirty="0">
                <a:solidFill>
                  <a:srgbClr val="2F3936"/>
                </a:solidFill>
              </a:rPr>
              <a:t> </a:t>
            </a:r>
            <a:r>
              <a:rPr lang="en-US" sz="3600" dirty="0" err="1">
                <a:solidFill>
                  <a:srgbClr val="2F3936"/>
                </a:solidFill>
              </a:rPr>
              <a:t>được</a:t>
            </a:r>
            <a:r>
              <a:rPr lang="en-US" sz="3600" dirty="0">
                <a:solidFill>
                  <a:srgbClr val="2F3936"/>
                </a:solidFill>
              </a:rPr>
              <a:t> </a:t>
            </a:r>
            <a:r>
              <a:rPr lang="en-US" sz="3600" dirty="0" err="1">
                <a:solidFill>
                  <a:srgbClr val="2F3936"/>
                </a:solidFill>
              </a:rPr>
              <a:t>chọn</a:t>
            </a:r>
            <a:r>
              <a:rPr lang="en-US" sz="3600" dirty="0">
                <a:solidFill>
                  <a:srgbClr val="2F3936"/>
                </a:solidFill>
              </a:rPr>
              <a:t> </a:t>
            </a:r>
            <a:r>
              <a:rPr lang="en-US" sz="3600" dirty="0" err="1">
                <a:solidFill>
                  <a:srgbClr val="2F3936"/>
                </a:solidFill>
              </a:rPr>
              <a:t>lọc</a:t>
            </a:r>
            <a:r>
              <a:rPr lang="en-US" sz="3600" dirty="0">
                <a:solidFill>
                  <a:srgbClr val="2F3936"/>
                </a:solidFill>
              </a:rPr>
              <a:t> </a:t>
            </a:r>
            <a:r>
              <a:rPr lang="en-US" sz="3600" dirty="0" err="1">
                <a:solidFill>
                  <a:srgbClr val="2F3936"/>
                </a:solidFill>
              </a:rPr>
              <a:t>kĩ</a:t>
            </a:r>
            <a:r>
              <a:rPr lang="en-US" sz="3600" dirty="0">
                <a:solidFill>
                  <a:srgbClr val="2F3936"/>
                </a:solidFill>
              </a:rPr>
              <a:t>, </a:t>
            </a:r>
            <a:r>
              <a:rPr lang="en-US" sz="3600" dirty="0" err="1">
                <a:solidFill>
                  <a:srgbClr val="2F3936"/>
                </a:solidFill>
              </a:rPr>
              <a:t>thể</a:t>
            </a:r>
            <a:r>
              <a:rPr lang="en-US" sz="3600" dirty="0">
                <a:solidFill>
                  <a:srgbClr val="2F3936"/>
                </a:solidFill>
              </a:rPr>
              <a:t> </a:t>
            </a:r>
            <a:r>
              <a:rPr lang="en-US" sz="3600" dirty="0" err="1">
                <a:solidFill>
                  <a:srgbClr val="2F3936"/>
                </a:solidFill>
              </a:rPr>
              <a:t>hiện</a:t>
            </a:r>
            <a:r>
              <a:rPr lang="en-US" sz="3600" dirty="0">
                <a:solidFill>
                  <a:srgbClr val="2F3936"/>
                </a:solidFill>
              </a:rPr>
              <a:t> </a:t>
            </a:r>
            <a:r>
              <a:rPr lang="en-US" sz="3600" dirty="0" err="1">
                <a:solidFill>
                  <a:srgbClr val="2F3936"/>
                </a:solidFill>
              </a:rPr>
              <a:t>đúng</a:t>
            </a:r>
            <a:r>
              <a:rPr lang="en-US" sz="3600" dirty="0">
                <a:solidFill>
                  <a:srgbClr val="2F3936"/>
                </a:solidFill>
              </a:rPr>
              <a:t> </a:t>
            </a:r>
            <a:r>
              <a:rPr lang="en-US" sz="3600" dirty="0" err="1">
                <a:solidFill>
                  <a:srgbClr val="2F3936"/>
                </a:solidFill>
              </a:rPr>
              <a:t>đặc</a:t>
            </a:r>
            <a:r>
              <a:rPr lang="en-US" sz="3600" dirty="0">
                <a:solidFill>
                  <a:srgbClr val="2F3936"/>
                </a:solidFill>
              </a:rPr>
              <a:t> </a:t>
            </a:r>
            <a:r>
              <a:rPr lang="en-US" sz="3600" dirty="0" err="1">
                <a:solidFill>
                  <a:srgbClr val="2F3936"/>
                </a:solidFill>
              </a:rPr>
              <a:t>điểm</a:t>
            </a:r>
            <a:r>
              <a:rPr lang="en-US" sz="3600" dirty="0">
                <a:solidFill>
                  <a:srgbClr val="2F3936"/>
                </a:solidFill>
              </a:rPr>
              <a:t> </a:t>
            </a:r>
            <a:r>
              <a:rPr lang="en-US" sz="3600" dirty="0" err="1">
                <a:solidFill>
                  <a:srgbClr val="2F3936"/>
                </a:solidFill>
              </a:rPr>
              <a:t>của</a:t>
            </a:r>
            <a:r>
              <a:rPr lang="en-US" sz="3600" dirty="0">
                <a:solidFill>
                  <a:srgbClr val="2F3936"/>
                </a:solidFill>
              </a:rPr>
              <a:t> </a:t>
            </a:r>
            <a:r>
              <a:rPr lang="en-US" sz="3600" dirty="0" err="1">
                <a:solidFill>
                  <a:srgbClr val="2F3936"/>
                </a:solidFill>
              </a:rPr>
              <a:t>nhân</a:t>
            </a:r>
            <a:r>
              <a:rPr lang="en-US" sz="3600" dirty="0">
                <a:solidFill>
                  <a:srgbClr val="2F3936"/>
                </a:solidFill>
              </a:rPr>
              <a:t> </a:t>
            </a:r>
            <a:r>
              <a:rPr lang="en-US" sz="3600" dirty="0" err="1">
                <a:solidFill>
                  <a:srgbClr val="2F3936"/>
                </a:solidFill>
              </a:rPr>
              <a:t>vật</a:t>
            </a:r>
            <a:r>
              <a:rPr lang="en-US" sz="3600" dirty="0">
                <a:solidFill>
                  <a:srgbClr val="2F3936"/>
                </a:solidFill>
              </a:rPr>
              <a:t> </a:t>
            </a:r>
            <a:r>
              <a:rPr lang="en-US" sz="3600" dirty="0" err="1">
                <a:solidFill>
                  <a:srgbClr val="2F3936"/>
                </a:solidFill>
              </a:rPr>
              <a:t>trong</a:t>
            </a:r>
            <a:r>
              <a:rPr lang="en-US" sz="3600" dirty="0">
                <a:solidFill>
                  <a:srgbClr val="2F3936"/>
                </a:solidFill>
              </a:rPr>
              <a:t> </a:t>
            </a:r>
            <a:r>
              <a:rPr lang="en-US" sz="3600" dirty="0" err="1">
                <a:solidFill>
                  <a:srgbClr val="2F3936"/>
                </a:solidFill>
              </a:rPr>
              <a:t>tác</a:t>
            </a:r>
            <a:r>
              <a:rPr lang="en-US" sz="3600" dirty="0">
                <a:solidFill>
                  <a:srgbClr val="2F3936"/>
                </a:solidFill>
              </a:rPr>
              <a:t> </a:t>
            </a:r>
            <a:r>
              <a:rPr lang="en-US" sz="3600" dirty="0" err="1">
                <a:solidFill>
                  <a:srgbClr val="2F3936"/>
                </a:solidFill>
              </a:rPr>
              <a:t>phẩm</a:t>
            </a:r>
            <a:r>
              <a:rPr lang="en-US" sz="3600" dirty="0">
                <a:solidFill>
                  <a:srgbClr val="2F3936"/>
                </a:solidFill>
              </a:rPr>
              <a:t>.</a:t>
            </a:r>
          </a:p>
          <a:p>
            <a:pPr lvl="0" algn="just">
              <a:spcBef>
                <a:spcPct val="0"/>
              </a:spcBef>
            </a:pPr>
            <a:r>
              <a:rPr lang="en-US" sz="3600" dirty="0">
                <a:solidFill>
                  <a:srgbClr val="2F3936"/>
                </a:solidFill>
              </a:rPr>
              <a:t>+ </a:t>
            </a:r>
            <a:r>
              <a:rPr lang="en-US" sz="3600" dirty="0" err="1">
                <a:solidFill>
                  <a:srgbClr val="2F3936"/>
                </a:solidFill>
              </a:rPr>
              <a:t>Nêu</a:t>
            </a:r>
            <a:r>
              <a:rPr lang="en-US" sz="3600" dirty="0">
                <a:solidFill>
                  <a:srgbClr val="2F3936"/>
                </a:solidFill>
              </a:rPr>
              <a:t> </a:t>
            </a:r>
            <a:r>
              <a:rPr lang="en-US" sz="3600" dirty="0" err="1">
                <a:solidFill>
                  <a:srgbClr val="2F3936"/>
                </a:solidFill>
              </a:rPr>
              <a:t>tình</a:t>
            </a:r>
            <a:r>
              <a:rPr lang="en-US" sz="3600" dirty="0">
                <a:solidFill>
                  <a:srgbClr val="2F3936"/>
                </a:solidFill>
              </a:rPr>
              <a:t> </a:t>
            </a:r>
            <a:r>
              <a:rPr lang="en-US" sz="3600" dirty="0" err="1">
                <a:solidFill>
                  <a:srgbClr val="2F3936"/>
                </a:solidFill>
              </a:rPr>
              <a:t>cảm</a:t>
            </a:r>
            <a:r>
              <a:rPr lang="en-US" sz="3600" dirty="0">
                <a:solidFill>
                  <a:srgbClr val="2F3936"/>
                </a:solidFill>
              </a:rPr>
              <a:t>, </a:t>
            </a:r>
            <a:r>
              <a:rPr lang="en-US" sz="3600" dirty="0" err="1">
                <a:solidFill>
                  <a:srgbClr val="2F3936"/>
                </a:solidFill>
              </a:rPr>
              <a:t>cảm</a:t>
            </a:r>
            <a:r>
              <a:rPr lang="en-US" sz="3600" dirty="0">
                <a:solidFill>
                  <a:srgbClr val="2F3936"/>
                </a:solidFill>
              </a:rPr>
              <a:t> </a:t>
            </a:r>
            <a:r>
              <a:rPr lang="en-US" sz="3600" dirty="0" err="1">
                <a:solidFill>
                  <a:srgbClr val="2F3936"/>
                </a:solidFill>
              </a:rPr>
              <a:t>xúc</a:t>
            </a:r>
            <a:r>
              <a:rPr lang="en-US" sz="3600" dirty="0">
                <a:solidFill>
                  <a:srgbClr val="2F3936"/>
                </a:solidFill>
              </a:rPr>
              <a:t> </a:t>
            </a:r>
            <a:r>
              <a:rPr lang="en-US" sz="3600" dirty="0" err="1">
                <a:solidFill>
                  <a:srgbClr val="2F3936"/>
                </a:solidFill>
              </a:rPr>
              <a:t>đối</a:t>
            </a:r>
            <a:r>
              <a:rPr lang="en-US" sz="3600" dirty="0">
                <a:solidFill>
                  <a:srgbClr val="2F3936"/>
                </a:solidFill>
              </a:rPr>
              <a:t> </a:t>
            </a:r>
            <a:r>
              <a:rPr lang="en-US" sz="3600" dirty="0" err="1">
                <a:solidFill>
                  <a:srgbClr val="2F3936"/>
                </a:solidFill>
              </a:rPr>
              <a:t>với</a:t>
            </a:r>
            <a:r>
              <a:rPr lang="en-US" sz="3600" dirty="0">
                <a:solidFill>
                  <a:srgbClr val="2F3936"/>
                </a:solidFill>
              </a:rPr>
              <a:t> </a:t>
            </a:r>
            <a:r>
              <a:rPr lang="en-US" sz="3600" dirty="0" err="1">
                <a:solidFill>
                  <a:srgbClr val="2F3936"/>
                </a:solidFill>
              </a:rPr>
              <a:t>nhân</a:t>
            </a:r>
            <a:r>
              <a:rPr lang="en-US" sz="3600" dirty="0">
                <a:solidFill>
                  <a:srgbClr val="2F3936"/>
                </a:solidFill>
              </a:rPr>
              <a:t> </a:t>
            </a:r>
            <a:r>
              <a:rPr lang="en-US" sz="3600" dirty="0" err="1">
                <a:solidFill>
                  <a:srgbClr val="2F3936"/>
                </a:solidFill>
              </a:rPr>
              <a:t>vật</a:t>
            </a:r>
            <a:r>
              <a:rPr lang="en-US" sz="3600" dirty="0">
                <a:solidFill>
                  <a:srgbClr val="2F3936"/>
                </a:solidFill>
              </a:rPr>
              <a:t>.</a:t>
            </a:r>
          </a:p>
          <a:p>
            <a:pPr marL="457223" indent="-457223" algn="just">
              <a:spcBef>
                <a:spcPct val="0"/>
              </a:spcBef>
              <a:buFontTx/>
              <a:buChar char="-"/>
            </a:pPr>
            <a:r>
              <a:rPr lang="en-US" sz="3600" b="1" dirty="0" err="1">
                <a:solidFill>
                  <a:srgbClr val="2F3936"/>
                </a:solidFill>
              </a:rPr>
              <a:t>Sửa</a:t>
            </a:r>
            <a:r>
              <a:rPr lang="en-US" sz="3600" b="1" dirty="0">
                <a:solidFill>
                  <a:srgbClr val="2F3936"/>
                </a:solidFill>
              </a:rPr>
              <a:t> </a:t>
            </a:r>
            <a:r>
              <a:rPr lang="en-US" sz="3600" b="1" dirty="0" err="1">
                <a:solidFill>
                  <a:srgbClr val="2F3936"/>
                </a:solidFill>
              </a:rPr>
              <a:t>các</a:t>
            </a:r>
            <a:r>
              <a:rPr lang="en-US" sz="3600" b="1" dirty="0">
                <a:solidFill>
                  <a:srgbClr val="2F3936"/>
                </a:solidFill>
              </a:rPr>
              <a:t> ý </a:t>
            </a:r>
            <a:r>
              <a:rPr lang="en-US" sz="3600" b="1" dirty="0" err="1">
                <a:solidFill>
                  <a:srgbClr val="2F3936"/>
                </a:solidFill>
              </a:rPr>
              <a:t>em</a:t>
            </a:r>
            <a:r>
              <a:rPr lang="en-US" sz="3600" b="1" dirty="0">
                <a:solidFill>
                  <a:srgbClr val="2F3936"/>
                </a:solidFill>
              </a:rPr>
              <a:t> </a:t>
            </a:r>
            <a:r>
              <a:rPr lang="en-US" sz="3600" b="1" dirty="0" err="1">
                <a:solidFill>
                  <a:srgbClr val="2F3936"/>
                </a:solidFill>
              </a:rPr>
              <a:t>đã</a:t>
            </a:r>
            <a:r>
              <a:rPr lang="en-US" sz="3600" b="1" dirty="0">
                <a:solidFill>
                  <a:srgbClr val="2F3936"/>
                </a:solidFill>
              </a:rPr>
              <a:t> </a:t>
            </a:r>
            <a:r>
              <a:rPr lang="en-US" sz="3600" b="1" dirty="0" err="1">
                <a:solidFill>
                  <a:srgbClr val="2F3936"/>
                </a:solidFill>
              </a:rPr>
              <a:t>tìm</a:t>
            </a:r>
            <a:r>
              <a:rPr lang="en-US" sz="3600" b="1" dirty="0">
                <a:solidFill>
                  <a:srgbClr val="2F3936"/>
                </a:solidFill>
              </a:rPr>
              <a:t> </a:t>
            </a:r>
            <a:r>
              <a:rPr lang="en-US" sz="3600" b="1" dirty="0" err="1">
                <a:solidFill>
                  <a:srgbClr val="2F3936"/>
                </a:solidFill>
              </a:rPr>
              <a:t>theo</a:t>
            </a:r>
            <a:r>
              <a:rPr lang="en-US" sz="3600" b="1" dirty="0">
                <a:solidFill>
                  <a:srgbClr val="2F3936"/>
                </a:solidFill>
              </a:rPr>
              <a:t> </a:t>
            </a:r>
            <a:r>
              <a:rPr lang="en-US" sz="3600" b="1" dirty="0" err="1">
                <a:solidFill>
                  <a:srgbClr val="2F3936"/>
                </a:solidFill>
              </a:rPr>
              <a:t>góp</a:t>
            </a:r>
            <a:r>
              <a:rPr lang="en-US" sz="3600" b="1" dirty="0">
                <a:solidFill>
                  <a:srgbClr val="2F3936"/>
                </a:solidFill>
              </a:rPr>
              <a:t> ý </a:t>
            </a:r>
            <a:r>
              <a:rPr lang="en-US" sz="3600" b="1" dirty="0" err="1">
                <a:solidFill>
                  <a:srgbClr val="2F3936"/>
                </a:solidFill>
              </a:rPr>
              <a:t>của</a:t>
            </a:r>
            <a:r>
              <a:rPr lang="en-US" sz="3600" b="1" dirty="0">
                <a:solidFill>
                  <a:srgbClr val="2F3936"/>
                </a:solidFill>
              </a:rPr>
              <a:t> </a:t>
            </a:r>
            <a:r>
              <a:rPr lang="en-US" sz="3600" b="1" dirty="0" err="1">
                <a:solidFill>
                  <a:srgbClr val="2F3936"/>
                </a:solidFill>
              </a:rPr>
              <a:t>bạn</a:t>
            </a:r>
            <a:r>
              <a:rPr lang="en-US" sz="3600" b="1" dirty="0">
                <a:solidFill>
                  <a:srgbClr val="2F3936"/>
                </a:solidFill>
              </a:rPr>
              <a:t>.</a:t>
            </a:r>
          </a:p>
        </p:txBody>
      </p:sp>
      <p:pic>
        <p:nvPicPr>
          <p:cNvPr id="10" name="Picture 9"/>
          <p:cNvPicPr>
            <a:picLocks noChangeAspect="1"/>
          </p:cNvPicPr>
          <p:nvPr/>
        </p:nvPicPr>
        <p:blipFill>
          <a:blip r:embed="rId2">
            <a:duotone>
              <a:schemeClr val="accent2">
                <a:shade val="45000"/>
                <a:satMod val="135000"/>
              </a:schemeClr>
              <a:prstClr val="white"/>
            </a:duotone>
          </a:blip>
          <a:stretch>
            <a:fillRect/>
          </a:stretch>
        </p:blipFill>
        <p:spPr>
          <a:xfrm>
            <a:off x="3454400" y="431800"/>
            <a:ext cx="4657748" cy="97138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 y="5341997"/>
            <a:ext cx="6364775" cy="15160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1766" y="286753"/>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stretch>
              <a:fillRect/>
            </a:stretch>
          </a:blipFill>
        </p:spPr>
      </p:sp>
      <p:sp>
        <p:nvSpPr>
          <p:cNvPr id="3" name="Freeform 3"/>
          <p:cNvSpPr/>
          <p:nvPr/>
        </p:nvSpPr>
        <p:spPr>
          <a:xfrm>
            <a:off x="291766" y="4313322"/>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stretch>
              <a:fillRect b="-105861"/>
            </a:stretch>
          </a:blipFill>
        </p:spPr>
      </p:sp>
      <p:sp>
        <p:nvSpPr>
          <p:cNvPr id="4" name="Freeform 4"/>
          <p:cNvSpPr/>
          <p:nvPr/>
        </p:nvSpPr>
        <p:spPr>
          <a:xfrm>
            <a:off x="4378492" y="286753"/>
            <a:ext cx="4648200" cy="46482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stretch>
              <a:fillRect/>
            </a:stretch>
          </a:blipFill>
        </p:spPr>
      </p:sp>
      <p:sp>
        <p:nvSpPr>
          <p:cNvPr id="5" name="Freeform 5"/>
          <p:cNvSpPr/>
          <p:nvPr/>
        </p:nvSpPr>
        <p:spPr>
          <a:xfrm>
            <a:off x="4378492" y="4313322"/>
            <a:ext cx="4648200" cy="2257926"/>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stretch>
              <a:fillRect b="-105861"/>
            </a:stretch>
          </a:blipFill>
        </p:spPr>
      </p:sp>
      <p:sp>
        <p:nvSpPr>
          <p:cNvPr id="6" name="Freeform 6"/>
          <p:cNvSpPr/>
          <p:nvPr/>
        </p:nvSpPr>
        <p:spPr>
          <a:xfrm>
            <a:off x="8465219" y="286753"/>
            <a:ext cx="3414963" cy="46482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stretch>
              <a:fillRect r="-36112"/>
            </a:stretch>
          </a:blipFill>
        </p:spPr>
      </p:sp>
      <p:grpSp>
        <p:nvGrpSpPr>
          <p:cNvPr id="8" name="Group 8"/>
          <p:cNvGrpSpPr/>
          <p:nvPr/>
        </p:nvGrpSpPr>
        <p:grpSpPr>
          <a:xfrm>
            <a:off x="952889" y="656720"/>
            <a:ext cx="1134198" cy="1895389"/>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33867" tIns="33867" rIns="33867" bIns="33867" rtlCol="0" anchor="ctr"/>
            <a:lstStyle/>
            <a:p>
              <a:pPr algn="ctr" defTabSz="609630">
                <a:lnSpc>
                  <a:spcPts val="1871"/>
                </a:lnSpc>
                <a:defRPr/>
              </a:pPr>
              <a:endParaRPr sz="1200">
                <a:solidFill>
                  <a:prstClr val="black"/>
                </a:solidFill>
                <a:latin typeface="Calibri"/>
              </a:endParaRPr>
            </a:p>
          </p:txBody>
        </p:sp>
      </p:grpSp>
      <p:grpSp>
        <p:nvGrpSpPr>
          <p:cNvPr id="11" name="Group 11"/>
          <p:cNvGrpSpPr/>
          <p:nvPr/>
        </p:nvGrpSpPr>
        <p:grpSpPr>
          <a:xfrm>
            <a:off x="3221285" y="656720"/>
            <a:ext cx="1134198" cy="1895389"/>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33867" tIns="33867" rIns="33867" bIns="33867" rtlCol="0" anchor="ctr"/>
            <a:lstStyle/>
            <a:p>
              <a:pPr algn="ctr" defTabSz="609630">
                <a:lnSpc>
                  <a:spcPts val="1871"/>
                </a:lnSpc>
                <a:defRPr/>
              </a:pPr>
              <a:endParaRPr sz="1200">
                <a:solidFill>
                  <a:prstClr val="black"/>
                </a:solidFill>
                <a:latin typeface="Calibri"/>
              </a:endParaRPr>
            </a:p>
          </p:txBody>
        </p:sp>
      </p:grpSp>
      <p:grpSp>
        <p:nvGrpSpPr>
          <p:cNvPr id="14" name="Group 14"/>
          <p:cNvGrpSpPr/>
          <p:nvPr/>
        </p:nvGrpSpPr>
        <p:grpSpPr>
          <a:xfrm>
            <a:off x="5489682" y="656720"/>
            <a:ext cx="1134198" cy="1895389"/>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33867" tIns="33867" rIns="33867" bIns="33867" rtlCol="0" anchor="ctr"/>
            <a:lstStyle/>
            <a:p>
              <a:pPr algn="ctr" defTabSz="609630">
                <a:lnSpc>
                  <a:spcPts val="1871"/>
                </a:lnSpc>
                <a:defRPr/>
              </a:pPr>
              <a:endParaRPr sz="1200">
                <a:solidFill>
                  <a:prstClr val="black"/>
                </a:solidFill>
                <a:latin typeface="Calibri"/>
              </a:endParaRPr>
            </a:p>
          </p:txBody>
        </p:sp>
      </p:grpSp>
      <p:grpSp>
        <p:nvGrpSpPr>
          <p:cNvPr id="17" name="Group 17"/>
          <p:cNvGrpSpPr/>
          <p:nvPr/>
        </p:nvGrpSpPr>
        <p:grpSpPr>
          <a:xfrm>
            <a:off x="7758078" y="656720"/>
            <a:ext cx="1134198" cy="1895389"/>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33867" tIns="33867" rIns="33867" bIns="33867" rtlCol="0" anchor="ctr"/>
            <a:lstStyle/>
            <a:p>
              <a:pPr algn="ctr" defTabSz="609630">
                <a:lnSpc>
                  <a:spcPts val="1871"/>
                </a:lnSpc>
                <a:defRPr/>
              </a:pPr>
              <a:endParaRPr sz="1200">
                <a:solidFill>
                  <a:prstClr val="black"/>
                </a:solidFill>
                <a:latin typeface="Calibri"/>
              </a:endParaRPr>
            </a:p>
          </p:txBody>
        </p:sp>
      </p:grpSp>
      <p:grpSp>
        <p:nvGrpSpPr>
          <p:cNvPr id="20" name="Group 20"/>
          <p:cNvGrpSpPr/>
          <p:nvPr/>
        </p:nvGrpSpPr>
        <p:grpSpPr>
          <a:xfrm>
            <a:off x="2087087" y="656720"/>
            <a:ext cx="1134198" cy="1895389"/>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2" name="TextBox 22"/>
            <p:cNvSpPr txBox="1"/>
            <p:nvPr/>
          </p:nvSpPr>
          <p:spPr>
            <a:xfrm>
              <a:off x="0" y="-28575"/>
              <a:ext cx="486378" cy="841375"/>
            </a:xfrm>
            <a:prstGeom prst="rect">
              <a:avLst/>
            </a:prstGeom>
          </p:spPr>
          <p:txBody>
            <a:bodyPr lIns="33867" tIns="33867" rIns="33867" bIns="33867" rtlCol="0" anchor="ctr"/>
            <a:lstStyle/>
            <a:p>
              <a:pPr algn="ctr" defTabSz="609630">
                <a:lnSpc>
                  <a:spcPts val="1871"/>
                </a:lnSpc>
                <a:defRPr/>
              </a:pPr>
              <a:endParaRPr sz="1200">
                <a:solidFill>
                  <a:prstClr val="black"/>
                </a:solidFill>
                <a:latin typeface="Calibri"/>
              </a:endParaRPr>
            </a:p>
          </p:txBody>
        </p:sp>
      </p:grpSp>
      <p:grpSp>
        <p:nvGrpSpPr>
          <p:cNvPr id="23" name="Group 23"/>
          <p:cNvGrpSpPr/>
          <p:nvPr/>
        </p:nvGrpSpPr>
        <p:grpSpPr>
          <a:xfrm>
            <a:off x="4355484" y="656720"/>
            <a:ext cx="1134198" cy="1895389"/>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33867" tIns="33867" rIns="33867" bIns="33867" rtlCol="0" anchor="ctr"/>
            <a:lstStyle/>
            <a:p>
              <a:pPr algn="ctr" defTabSz="609630">
                <a:lnSpc>
                  <a:spcPts val="1871"/>
                </a:lnSpc>
                <a:defRPr/>
              </a:pPr>
              <a:endParaRPr sz="1200">
                <a:solidFill>
                  <a:prstClr val="black"/>
                </a:solidFill>
                <a:latin typeface="Calibri"/>
              </a:endParaRPr>
            </a:p>
          </p:txBody>
        </p:sp>
      </p:grpSp>
      <p:grpSp>
        <p:nvGrpSpPr>
          <p:cNvPr id="26" name="Group 26"/>
          <p:cNvGrpSpPr/>
          <p:nvPr/>
        </p:nvGrpSpPr>
        <p:grpSpPr>
          <a:xfrm>
            <a:off x="6623880" y="656720"/>
            <a:ext cx="1134198" cy="1895389"/>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33867" tIns="33867" rIns="33867" bIns="33867" rtlCol="0" anchor="ctr"/>
            <a:lstStyle/>
            <a:p>
              <a:pPr algn="ctr" defTabSz="609630">
                <a:lnSpc>
                  <a:spcPts val="1871"/>
                </a:lnSpc>
                <a:defRPr/>
              </a:pPr>
              <a:endParaRPr sz="1200">
                <a:solidFill>
                  <a:prstClr val="black"/>
                </a:solidFill>
                <a:latin typeface="Calibri"/>
              </a:endParaRPr>
            </a:p>
          </p:txBody>
        </p:sp>
      </p:grpSp>
      <p:grpSp>
        <p:nvGrpSpPr>
          <p:cNvPr id="29" name="Group 29"/>
          <p:cNvGrpSpPr/>
          <p:nvPr/>
        </p:nvGrpSpPr>
        <p:grpSpPr>
          <a:xfrm>
            <a:off x="8892276" y="656720"/>
            <a:ext cx="1134198" cy="1895389"/>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31" name="TextBox 31"/>
            <p:cNvSpPr txBox="1"/>
            <p:nvPr/>
          </p:nvSpPr>
          <p:spPr>
            <a:xfrm>
              <a:off x="0" y="-28575"/>
              <a:ext cx="486378" cy="841375"/>
            </a:xfrm>
            <a:prstGeom prst="rect">
              <a:avLst/>
            </a:prstGeom>
          </p:spPr>
          <p:txBody>
            <a:bodyPr lIns="33867" tIns="33867" rIns="33867" bIns="33867" rtlCol="0" anchor="ctr"/>
            <a:lstStyle/>
            <a:p>
              <a:pPr algn="ctr" defTabSz="609630">
                <a:lnSpc>
                  <a:spcPts val="1871"/>
                </a:lnSpc>
                <a:defRPr/>
              </a:pPr>
              <a:endParaRPr sz="1200">
                <a:solidFill>
                  <a:prstClr val="black"/>
                </a:solidFill>
                <a:latin typeface="Calibri"/>
              </a:endParaRPr>
            </a:p>
          </p:txBody>
        </p:sp>
      </p:grpSp>
      <p:grpSp>
        <p:nvGrpSpPr>
          <p:cNvPr id="32" name="Group 32"/>
          <p:cNvGrpSpPr/>
          <p:nvPr/>
        </p:nvGrpSpPr>
        <p:grpSpPr>
          <a:xfrm>
            <a:off x="10026474" y="656720"/>
            <a:ext cx="1134198" cy="1895389"/>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34" name="TextBox 34"/>
            <p:cNvSpPr txBox="1"/>
            <p:nvPr/>
          </p:nvSpPr>
          <p:spPr>
            <a:xfrm>
              <a:off x="0" y="-95250"/>
              <a:ext cx="486378" cy="908050"/>
            </a:xfrm>
            <a:prstGeom prst="rect">
              <a:avLst/>
            </a:prstGeom>
          </p:spPr>
          <p:txBody>
            <a:bodyPr lIns="33867" tIns="33867" rIns="33867" bIns="33867" rtlCol="0" anchor="ctr"/>
            <a:lstStyle/>
            <a:p>
              <a:pPr defTabSz="609630">
                <a:lnSpc>
                  <a:spcPts val="7494"/>
                </a:lnSpc>
                <a:spcBef>
                  <a:spcPct val="0"/>
                </a:spcBef>
                <a:defRPr/>
              </a:pPr>
              <a:endParaRPr sz="1200">
                <a:solidFill>
                  <a:prstClr val="black"/>
                </a:solidFill>
                <a:latin typeface="Calibri"/>
              </a:endParaRPr>
            </a:p>
          </p:txBody>
        </p:sp>
      </p:grpSp>
      <p:grpSp>
        <p:nvGrpSpPr>
          <p:cNvPr id="35" name="Group 35"/>
          <p:cNvGrpSpPr/>
          <p:nvPr/>
        </p:nvGrpSpPr>
        <p:grpSpPr>
          <a:xfrm>
            <a:off x="710326" y="1242648"/>
            <a:ext cx="10820400" cy="5018085"/>
            <a:chOff x="0" y="0"/>
            <a:chExt cx="4274726" cy="1982453"/>
          </a:xfrm>
          <a:solidFill>
            <a:schemeClr val="bg1"/>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33867" tIns="33867" rIns="33867" bIns="33867" rtlCol="0" anchor="ctr"/>
            <a:lstStyle/>
            <a:p>
              <a:pPr algn="ctr" defTabSz="609630">
                <a:lnSpc>
                  <a:spcPts val="1871"/>
                </a:lnSpc>
                <a:spcBef>
                  <a:spcPct val="0"/>
                </a:spcBef>
                <a:defRPr/>
              </a:pPr>
              <a:endParaRPr sz="1200">
                <a:solidFill>
                  <a:prstClr val="black"/>
                </a:solidFill>
                <a:latin typeface="Calibri"/>
              </a:endParaRPr>
            </a:p>
          </p:txBody>
        </p:sp>
      </p:grpSp>
      <p:grpSp>
        <p:nvGrpSpPr>
          <p:cNvPr id="41" name="Group 41"/>
          <p:cNvGrpSpPr/>
          <p:nvPr/>
        </p:nvGrpSpPr>
        <p:grpSpPr>
          <a:xfrm>
            <a:off x="3434814" y="1138078"/>
            <a:ext cx="5670991" cy="818147"/>
            <a:chOff x="0" y="0"/>
            <a:chExt cx="2613790" cy="377088"/>
          </a:xfrm>
        </p:grpSpPr>
        <p:sp>
          <p:nvSpPr>
            <p:cNvPr id="42" name="Freeform 42"/>
            <p:cNvSpPr/>
            <p:nvPr/>
          </p:nvSpPr>
          <p:spPr>
            <a:xfrm>
              <a:off x="0" y="0"/>
              <a:ext cx="2613790" cy="377088"/>
            </a:xfrm>
            <a:custGeom>
              <a:avLst/>
              <a:gdLst/>
              <a:ahLst/>
              <a:cxnLst/>
              <a:rect l="l" t="t" r="r" b="b"/>
              <a:pathLst>
                <a:path w="2613790" h="377088">
                  <a:moveTo>
                    <a:pt x="46416" y="0"/>
                  </a:moveTo>
                  <a:lnTo>
                    <a:pt x="2567374" y="0"/>
                  </a:lnTo>
                  <a:cubicBezTo>
                    <a:pt x="2593009" y="0"/>
                    <a:pt x="2613790" y="20781"/>
                    <a:pt x="2613790" y="46416"/>
                  </a:cubicBezTo>
                  <a:lnTo>
                    <a:pt x="2613790" y="330672"/>
                  </a:lnTo>
                  <a:cubicBezTo>
                    <a:pt x="2613790" y="356307"/>
                    <a:pt x="2593009" y="377088"/>
                    <a:pt x="2567374" y="377088"/>
                  </a:cubicBezTo>
                  <a:lnTo>
                    <a:pt x="46416" y="377088"/>
                  </a:lnTo>
                  <a:cubicBezTo>
                    <a:pt x="20781" y="377088"/>
                    <a:pt x="0" y="356307"/>
                    <a:pt x="0" y="330672"/>
                  </a:cubicBezTo>
                  <a:lnTo>
                    <a:pt x="0" y="46416"/>
                  </a:lnTo>
                  <a:cubicBezTo>
                    <a:pt x="0" y="20781"/>
                    <a:pt x="20781" y="0"/>
                    <a:pt x="46416" y="0"/>
                  </a:cubicBezTo>
                  <a:close/>
                </a:path>
              </a:pathLst>
            </a:custGeom>
            <a:solidFill>
              <a:srgbClr val="FFB9DE"/>
            </a:solidFill>
            <a:ln w="38100" cap="rnd">
              <a:solidFill>
                <a:srgbClr val="5B2B32"/>
              </a:solidFill>
              <a:prstDash val="solid"/>
              <a:round/>
            </a:ln>
          </p:spPr>
        </p:sp>
        <p:sp>
          <p:nvSpPr>
            <p:cNvPr id="43" name="TextBox 43"/>
            <p:cNvSpPr txBox="1"/>
            <p:nvPr/>
          </p:nvSpPr>
          <p:spPr>
            <a:xfrm>
              <a:off x="0" y="-95250"/>
              <a:ext cx="2613790" cy="472338"/>
            </a:xfrm>
            <a:prstGeom prst="rect">
              <a:avLst/>
            </a:prstGeom>
          </p:spPr>
          <p:txBody>
            <a:bodyPr lIns="33867" tIns="33867" rIns="33867" bIns="33867" rtlCol="0" anchor="ctr"/>
            <a:lstStyle/>
            <a:p>
              <a:pPr defTabSz="609630">
                <a:lnSpc>
                  <a:spcPts val="7494"/>
                </a:lnSpc>
                <a:spcBef>
                  <a:spcPct val="0"/>
                </a:spcBef>
                <a:defRPr/>
              </a:pPr>
              <a:endParaRPr sz="1200">
                <a:solidFill>
                  <a:prstClr val="black"/>
                </a:solidFill>
                <a:latin typeface="Calibri"/>
              </a:endParaRPr>
            </a:p>
          </p:txBody>
        </p:sp>
      </p:grpSp>
      <p:sp>
        <p:nvSpPr>
          <p:cNvPr id="45" name="Freeform 45"/>
          <p:cNvSpPr/>
          <p:nvPr/>
        </p:nvSpPr>
        <p:spPr>
          <a:xfrm>
            <a:off x="10317147" y="5470408"/>
            <a:ext cx="1687051" cy="891325"/>
          </a:xfrm>
          <a:custGeom>
            <a:avLst/>
            <a:gdLst/>
            <a:ahLst/>
            <a:cxnLst/>
            <a:rect l="l" t="t" r="r" b="b"/>
            <a:pathLst>
              <a:path w="2530576" h="1336988">
                <a:moveTo>
                  <a:pt x="0" y="0"/>
                </a:moveTo>
                <a:lnTo>
                  <a:pt x="2530576" y="0"/>
                </a:lnTo>
                <a:lnTo>
                  <a:pt x="2530576" y="1336987"/>
                </a:lnTo>
                <a:lnTo>
                  <a:pt x="0" y="1336987"/>
                </a:lnTo>
                <a:lnTo>
                  <a:pt x="0" y="0"/>
                </a:lnTo>
                <a:close/>
              </a:path>
            </a:pathLst>
          </a:custGeom>
          <a:blipFill>
            <a:blip r:embed="rId3"/>
            <a:stretch>
              <a:fillRect/>
            </a:stretch>
          </a:blipFill>
        </p:spPr>
      </p:sp>
      <p:sp>
        <p:nvSpPr>
          <p:cNvPr id="47" name="TextBox 47"/>
          <p:cNvSpPr txBox="1"/>
          <p:nvPr/>
        </p:nvSpPr>
        <p:spPr>
          <a:xfrm>
            <a:off x="4029037" y="1244671"/>
            <a:ext cx="4434511" cy="743793"/>
          </a:xfrm>
          <a:prstGeom prst="rect">
            <a:avLst/>
          </a:prstGeom>
        </p:spPr>
        <p:txBody>
          <a:bodyPr lIns="0" tIns="0" rIns="0" bIns="0" rtlCol="0" anchor="t">
            <a:spAutoFit/>
          </a:bodyPr>
          <a:lstStyle/>
          <a:p>
            <a:pPr algn="ctr" defTabSz="609630">
              <a:lnSpc>
                <a:spcPts val="5828"/>
              </a:lnSpc>
              <a:spcBef>
                <a:spcPct val="0"/>
              </a:spcBef>
              <a:defRPr/>
            </a:pPr>
            <a:r>
              <a:rPr lang="en-US" sz="5334" dirty="0">
                <a:solidFill>
                  <a:srgbClr val="8B414B"/>
                </a:solidFill>
                <a:latin typeface="SVN-Hole Hearted" panose="020B0A06020104020203" pitchFamily="34" charset="0"/>
              </a:rPr>
              <a:t>DẶN DÒ</a:t>
            </a:r>
          </a:p>
        </p:txBody>
      </p:sp>
      <p:sp>
        <p:nvSpPr>
          <p:cNvPr id="48" name="TextBox 48"/>
          <p:cNvSpPr txBox="1"/>
          <p:nvPr/>
        </p:nvSpPr>
        <p:spPr>
          <a:xfrm>
            <a:off x="1674536" y="2132060"/>
            <a:ext cx="8932219" cy="3877985"/>
          </a:xfrm>
          <a:prstGeom prst="rect">
            <a:avLst/>
          </a:prstGeom>
        </p:spPr>
        <p:txBody>
          <a:bodyPr wrap="square" lIns="0" tIns="0" rIns="0" bIns="0" rtlCol="0" anchor="t">
            <a:spAutoFit/>
          </a:bodyPr>
          <a:lstStyle/>
          <a:p>
            <a:pPr marL="457223" indent="-457223" algn="just">
              <a:buFont typeface="Wingdings" panose="05000000000000000000" pitchFamily="2" charset="2"/>
              <a:buChar char="§"/>
            </a:pPr>
            <a:r>
              <a:rPr lang="en-US" sz="3600" spc="87" dirty="0" err="1">
                <a:solidFill>
                  <a:schemeClr val="tx1">
                    <a:lumMod val="95000"/>
                    <a:lumOff val="5000"/>
                  </a:schemeClr>
                </a:solidFill>
                <a:latin typeface="Calibri"/>
              </a:rPr>
              <a:t>Hoàn</a:t>
            </a:r>
            <a:r>
              <a:rPr lang="en-US" sz="3600" spc="87" dirty="0">
                <a:solidFill>
                  <a:schemeClr val="tx1">
                    <a:lumMod val="95000"/>
                    <a:lumOff val="5000"/>
                  </a:schemeClr>
                </a:solidFill>
                <a:latin typeface="Calibri"/>
              </a:rPr>
              <a:t> </a:t>
            </a:r>
            <a:r>
              <a:rPr lang="en-US" sz="3600" spc="87" dirty="0" err="1">
                <a:solidFill>
                  <a:schemeClr val="tx1">
                    <a:lumMod val="95000"/>
                    <a:lumOff val="5000"/>
                  </a:schemeClr>
                </a:solidFill>
                <a:latin typeface="Calibri"/>
              </a:rPr>
              <a:t>thành</a:t>
            </a:r>
            <a:r>
              <a:rPr lang="en-US" sz="3600" spc="87" dirty="0">
                <a:solidFill>
                  <a:schemeClr val="tx1">
                    <a:lumMod val="95000"/>
                    <a:lumOff val="5000"/>
                  </a:schemeClr>
                </a:solidFill>
                <a:latin typeface="Calibri"/>
              </a:rPr>
              <a:t> </a:t>
            </a:r>
            <a:r>
              <a:rPr lang="en-US" sz="3600" spc="87" dirty="0" err="1">
                <a:solidFill>
                  <a:schemeClr val="tx1">
                    <a:lumMod val="95000"/>
                    <a:lumOff val="5000"/>
                  </a:schemeClr>
                </a:solidFill>
                <a:latin typeface="Calibri"/>
              </a:rPr>
              <a:t>tìm</a:t>
            </a:r>
            <a:r>
              <a:rPr lang="en-US" sz="3600" spc="87" dirty="0">
                <a:solidFill>
                  <a:schemeClr val="tx1">
                    <a:lumMod val="95000"/>
                    <a:lumOff val="5000"/>
                  </a:schemeClr>
                </a:solidFill>
                <a:latin typeface="Calibri"/>
              </a:rPr>
              <a:t> ý </a:t>
            </a:r>
            <a:r>
              <a:rPr lang="en-US" sz="3600" spc="87" dirty="0" err="1">
                <a:solidFill>
                  <a:schemeClr val="tx1">
                    <a:lumMod val="95000"/>
                    <a:lumOff val="5000"/>
                  </a:schemeClr>
                </a:solidFill>
                <a:latin typeface="Calibri"/>
              </a:rPr>
              <a:t>cho</a:t>
            </a:r>
            <a:r>
              <a:rPr lang="en-US" sz="3600" spc="87" dirty="0">
                <a:solidFill>
                  <a:schemeClr val="tx1">
                    <a:lumMod val="95000"/>
                    <a:lumOff val="5000"/>
                  </a:schemeClr>
                </a:solidFill>
                <a:latin typeface="Calibri"/>
              </a:rPr>
              <a:t> </a:t>
            </a:r>
            <a:r>
              <a:rPr lang="en-US" sz="3600"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đoạn</a:t>
            </a:r>
            <a:r>
              <a:rPr lang="en-US" sz="3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văn</a:t>
            </a:r>
            <a:r>
              <a:rPr lang="en-US" sz="36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chemeClr val="tx1">
                    <a:lumMod val="95000"/>
                    <a:lumOff val="5000"/>
                  </a:schemeClr>
                </a:solidFill>
              </a:rPr>
              <a:t>nêu</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về</a:t>
            </a:r>
            <a:r>
              <a:rPr lang="en-US" sz="3600" dirty="0">
                <a:solidFill>
                  <a:schemeClr val="tx1">
                    <a:lumMod val="95000"/>
                    <a:lumOff val="5000"/>
                  </a:schemeClr>
                </a:solidFill>
              </a:rPr>
              <a:t> </a:t>
            </a:r>
            <a:r>
              <a:rPr lang="en-US" sz="3600" dirty="0" err="1">
                <a:solidFill>
                  <a:schemeClr val="tx1">
                    <a:lumMod val="95000"/>
                    <a:lumOff val="5000"/>
                  </a:schemeClr>
                </a:solidFill>
              </a:rPr>
              <a:t>một</a:t>
            </a:r>
            <a:r>
              <a:rPr lang="en-US" sz="3600" dirty="0">
                <a:solidFill>
                  <a:schemeClr val="tx1">
                    <a:lumMod val="95000"/>
                    <a:lumOff val="5000"/>
                  </a:schemeClr>
                </a:solidFill>
              </a:rPr>
              <a:t> </a:t>
            </a:r>
            <a:r>
              <a:rPr lang="en-US" sz="3600" dirty="0" err="1">
                <a:solidFill>
                  <a:schemeClr val="tx1">
                    <a:lumMod val="95000"/>
                    <a:lumOff val="5000"/>
                  </a:schemeClr>
                </a:solidFill>
              </a:rPr>
              <a:t>nhân</a:t>
            </a:r>
            <a:r>
              <a:rPr lang="en-US" sz="3600" dirty="0">
                <a:solidFill>
                  <a:schemeClr val="tx1">
                    <a:lumMod val="95000"/>
                    <a:lumOff val="5000"/>
                  </a:schemeClr>
                </a:solidFill>
              </a:rPr>
              <a:t> </a:t>
            </a:r>
            <a:r>
              <a:rPr lang="en-US" sz="3600" dirty="0" err="1">
                <a:solidFill>
                  <a:schemeClr val="tx1">
                    <a:lumMod val="95000"/>
                    <a:lumOff val="5000"/>
                  </a:schemeClr>
                </a:solidFill>
              </a:rPr>
              <a:t>vật</a:t>
            </a:r>
            <a:r>
              <a:rPr lang="en-US" sz="3600" dirty="0">
                <a:solidFill>
                  <a:schemeClr val="tx1">
                    <a:lumMod val="95000"/>
                    <a:lumOff val="5000"/>
                  </a:schemeClr>
                </a:solidFill>
              </a:rPr>
              <a:t> </a:t>
            </a:r>
            <a:r>
              <a:rPr lang="en-US" sz="3600" dirty="0" err="1">
                <a:solidFill>
                  <a:schemeClr val="tx1">
                    <a:lumMod val="95000"/>
                    <a:lumOff val="5000"/>
                  </a:schemeClr>
                </a:solidFill>
              </a:rPr>
              <a:t>trong</a:t>
            </a:r>
            <a:r>
              <a:rPr lang="en-US" sz="3600" dirty="0">
                <a:solidFill>
                  <a:schemeClr val="tx1">
                    <a:lumMod val="95000"/>
                    <a:lumOff val="5000"/>
                  </a:schemeClr>
                </a:solidFill>
              </a:rPr>
              <a:t> </a:t>
            </a:r>
            <a:r>
              <a:rPr lang="en-US" sz="3600" dirty="0" err="1">
                <a:solidFill>
                  <a:schemeClr val="tx1">
                    <a:lumMod val="95000"/>
                    <a:lumOff val="5000"/>
                  </a:schemeClr>
                </a:solidFill>
              </a:rPr>
              <a:t>câu</a:t>
            </a:r>
            <a:r>
              <a:rPr lang="en-US" sz="3600" dirty="0">
                <a:solidFill>
                  <a:schemeClr val="tx1">
                    <a:lumMod val="95000"/>
                    <a:lumOff val="5000"/>
                  </a:schemeClr>
                </a:solidFill>
              </a:rPr>
              <a:t> </a:t>
            </a:r>
            <a:r>
              <a:rPr lang="en-US" sz="3600" dirty="0" err="1">
                <a:solidFill>
                  <a:schemeClr val="tx1">
                    <a:lumMod val="95000"/>
                    <a:lumOff val="5000"/>
                  </a:schemeClr>
                </a:solidFill>
              </a:rPr>
              <a:t>chuyện</a:t>
            </a:r>
            <a:r>
              <a:rPr lang="en-US" sz="3600" dirty="0">
                <a:solidFill>
                  <a:schemeClr val="tx1">
                    <a:lumMod val="95000"/>
                    <a:lumOff val="5000"/>
                  </a:schemeClr>
                </a:solidFill>
              </a:rPr>
              <a:t> </a:t>
            </a:r>
            <a:r>
              <a:rPr lang="en-US" sz="3600" dirty="0" err="1">
                <a:solidFill>
                  <a:schemeClr val="tx1">
                    <a:lumMod val="95000"/>
                    <a:lumOff val="5000"/>
                  </a:schemeClr>
                </a:solidFill>
              </a:rPr>
              <a:t>hoặc</a:t>
            </a:r>
            <a:r>
              <a:rPr lang="en-US" sz="3600" dirty="0">
                <a:solidFill>
                  <a:schemeClr val="tx1">
                    <a:lumMod val="95000"/>
                    <a:lumOff val="5000"/>
                  </a:schemeClr>
                </a:solidFill>
              </a:rPr>
              <a:t> </a:t>
            </a:r>
            <a:r>
              <a:rPr lang="en-US" sz="3600" dirty="0" err="1">
                <a:solidFill>
                  <a:schemeClr val="tx1">
                    <a:lumMod val="95000"/>
                    <a:lumOff val="5000"/>
                  </a:schemeClr>
                </a:solidFill>
              </a:rPr>
              <a:t>bài</a:t>
            </a:r>
            <a:r>
              <a:rPr lang="en-US" sz="3600" dirty="0">
                <a:solidFill>
                  <a:schemeClr val="tx1">
                    <a:lumMod val="95000"/>
                    <a:lumOff val="5000"/>
                  </a:schemeClr>
                </a:solidFill>
              </a:rPr>
              <a:t> </a:t>
            </a:r>
            <a:r>
              <a:rPr lang="en-US" sz="3600" dirty="0" err="1">
                <a:solidFill>
                  <a:schemeClr val="tx1">
                    <a:lumMod val="95000"/>
                    <a:lumOff val="5000"/>
                  </a:schemeClr>
                </a:solidFill>
              </a:rPr>
              <a:t>thơ</a:t>
            </a:r>
            <a:r>
              <a:rPr lang="en-US" sz="3600" dirty="0">
                <a:solidFill>
                  <a:schemeClr val="tx1">
                    <a:lumMod val="95000"/>
                    <a:lumOff val="5000"/>
                  </a:schemeClr>
                </a:solidFill>
              </a:rPr>
              <a:t> </a:t>
            </a:r>
            <a:r>
              <a:rPr lang="en-US" sz="3600" dirty="0" err="1">
                <a:solidFill>
                  <a:schemeClr val="tx1">
                    <a:lumMod val="95000"/>
                    <a:lumOff val="5000"/>
                  </a:schemeClr>
                </a:solidFill>
              </a:rPr>
              <a:t>đã</a:t>
            </a:r>
            <a:r>
              <a:rPr lang="en-US" sz="3600" dirty="0">
                <a:solidFill>
                  <a:schemeClr val="tx1">
                    <a:lumMod val="95000"/>
                    <a:lumOff val="5000"/>
                  </a:schemeClr>
                </a:solidFill>
              </a:rPr>
              <a:t> </a:t>
            </a:r>
            <a:r>
              <a:rPr lang="en-US" sz="3600" dirty="0" err="1">
                <a:solidFill>
                  <a:schemeClr val="tx1">
                    <a:lumMod val="95000"/>
                    <a:lumOff val="5000"/>
                  </a:schemeClr>
                </a:solidFill>
              </a:rPr>
              <a:t>đọc</a:t>
            </a:r>
            <a:r>
              <a:rPr lang="en-US" sz="3600" dirty="0">
                <a:solidFill>
                  <a:schemeClr val="tx1">
                    <a:lumMod val="95000"/>
                    <a:lumOff val="5000"/>
                  </a:schemeClr>
                </a:solidFill>
              </a:rPr>
              <a:t>, </a:t>
            </a:r>
            <a:r>
              <a:rPr lang="en-US" sz="3600" dirty="0" err="1">
                <a:solidFill>
                  <a:schemeClr val="tx1">
                    <a:lumMod val="95000"/>
                    <a:lumOff val="5000"/>
                  </a:schemeClr>
                </a:solidFill>
              </a:rPr>
              <a:t>đã</a:t>
            </a:r>
            <a:r>
              <a:rPr lang="en-US" sz="3600" dirty="0">
                <a:solidFill>
                  <a:schemeClr val="tx1">
                    <a:lumMod val="95000"/>
                    <a:lumOff val="5000"/>
                  </a:schemeClr>
                </a:solidFill>
              </a:rPr>
              <a:t> </a:t>
            </a:r>
            <a:r>
              <a:rPr lang="en-US" sz="3600" dirty="0" err="1">
                <a:solidFill>
                  <a:schemeClr val="tx1">
                    <a:lumMod val="95000"/>
                    <a:lumOff val="5000"/>
                  </a:schemeClr>
                </a:solidFill>
              </a:rPr>
              <a:t>nghe</a:t>
            </a:r>
            <a:r>
              <a:rPr lang="en-US" sz="3600" dirty="0">
                <a:solidFill>
                  <a:schemeClr val="tx1">
                    <a:lumMod val="95000"/>
                    <a:lumOff val="5000"/>
                  </a:schemeClr>
                </a:solidFill>
              </a:rPr>
              <a:t>.</a:t>
            </a:r>
            <a:endParaRPr lang="en-US" sz="3600" spc="87" dirty="0">
              <a:solidFill>
                <a:schemeClr val="tx1">
                  <a:lumMod val="95000"/>
                  <a:lumOff val="5000"/>
                </a:schemeClr>
              </a:solidFill>
              <a:latin typeface="Calibri"/>
            </a:endParaRPr>
          </a:p>
          <a:p>
            <a:pPr marL="457223" indent="-457223" algn="just" defTabSz="609630">
              <a:buFont typeface="Wingdings" panose="05000000000000000000" pitchFamily="2" charset="2"/>
              <a:buChar char="§"/>
              <a:defRPr/>
            </a:pPr>
            <a:r>
              <a:rPr lang="en-US" sz="3600" spc="87" dirty="0" err="1">
                <a:solidFill>
                  <a:schemeClr val="tx1">
                    <a:lumMod val="95000"/>
                    <a:lumOff val="5000"/>
                  </a:schemeClr>
                </a:solidFill>
                <a:latin typeface="Calibri"/>
              </a:rPr>
              <a:t>Chuẩn</a:t>
            </a:r>
            <a:r>
              <a:rPr lang="en-US" sz="3600" spc="87" dirty="0">
                <a:solidFill>
                  <a:schemeClr val="tx1">
                    <a:lumMod val="95000"/>
                    <a:lumOff val="5000"/>
                  </a:schemeClr>
                </a:solidFill>
                <a:latin typeface="Calibri"/>
              </a:rPr>
              <a:t> </a:t>
            </a:r>
            <a:r>
              <a:rPr lang="en-US" sz="3600" spc="87" dirty="0" err="1">
                <a:solidFill>
                  <a:schemeClr val="tx1">
                    <a:lumMod val="95000"/>
                    <a:lumOff val="5000"/>
                  </a:schemeClr>
                </a:solidFill>
                <a:latin typeface="Calibri"/>
              </a:rPr>
              <a:t>bị</a:t>
            </a:r>
            <a:r>
              <a:rPr lang="en-US" sz="3600" spc="87" dirty="0">
                <a:solidFill>
                  <a:schemeClr val="tx1">
                    <a:lumMod val="95000"/>
                    <a:lumOff val="5000"/>
                  </a:schemeClr>
                </a:solidFill>
                <a:latin typeface="Calibri"/>
              </a:rPr>
              <a:t> </a:t>
            </a:r>
            <a:r>
              <a:rPr lang="en-US" sz="3600" spc="87" err="1">
                <a:solidFill>
                  <a:schemeClr val="tx1">
                    <a:lumMod val="95000"/>
                    <a:lumOff val="5000"/>
                  </a:schemeClr>
                </a:solidFill>
                <a:latin typeface="Calibri"/>
              </a:rPr>
              <a:t>bài</a:t>
            </a:r>
            <a:r>
              <a:rPr lang="en-US" sz="3600" spc="87">
                <a:solidFill>
                  <a:schemeClr val="tx1">
                    <a:lumMod val="95000"/>
                    <a:lumOff val="5000"/>
                  </a:schemeClr>
                </a:solidFill>
                <a:latin typeface="Calibri"/>
              </a:rPr>
              <a:t> sau</a:t>
            </a:r>
          </a:p>
          <a:p>
            <a:pPr marL="457223" indent="-457223" algn="just">
              <a:buFont typeface="Wingdings" panose="05000000000000000000" pitchFamily="2" charset="2"/>
              <a:buChar char="§"/>
              <a:defRPr/>
            </a:pPr>
            <a:r>
              <a:rPr lang="vi-VN" sz="3600" spc="87">
                <a:solidFill>
                  <a:schemeClr val="tx1">
                    <a:lumMod val="95000"/>
                    <a:lumOff val="5000"/>
                  </a:schemeClr>
                </a:solidFill>
                <a:latin typeface="Calibri"/>
              </a:rPr>
              <a:t>tìm thêm những  nhân vật trong văn học nêu tình cảm, cảm nghĩ của mình về nhân vật đó cho người thân nghe.</a:t>
            </a:r>
            <a:endParaRPr lang="en-US" sz="3600" spc="87" dirty="0">
              <a:solidFill>
                <a:schemeClr val="tx1">
                  <a:lumMod val="95000"/>
                  <a:lumOff val="5000"/>
                </a:schemeClr>
              </a:solidFill>
              <a:latin typeface="Calibri"/>
            </a:endParaRPr>
          </a:p>
        </p:txBody>
      </p:sp>
    </p:spTree>
    <p:extLst>
      <p:ext uri="{BB962C8B-B14F-4D97-AF65-F5344CB8AC3E}">
        <p14:creationId xmlns:p14="http://schemas.microsoft.com/office/powerpoint/2010/main" val="4280625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14" presetClass="entr" presetSubtype="1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2" presetClass="entr" presetSubtype="4"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ppt_x"/>
                                          </p:val>
                                        </p:tav>
                                        <p:tav tm="100000">
                                          <p:val>
                                            <p:strVal val="#ppt_x"/>
                                          </p:val>
                                        </p:tav>
                                      </p:tavLst>
                                    </p:anim>
                                    <p:anim calcmode="lin" valueType="num">
                                      <p:cBhvr additive="base">
                                        <p:cTn id="1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rot="-1927172">
            <a:off x="179368" y="2437603"/>
            <a:ext cx="2034102" cy="1929721"/>
          </a:xfrm>
          <a:custGeom>
            <a:avLst/>
            <a:gdLst/>
            <a:ahLst/>
            <a:cxnLst/>
            <a:rect l="l" t="t" r="r" b="b"/>
            <a:pathLst>
              <a:path w="3051153" h="2894581">
                <a:moveTo>
                  <a:pt x="0" y="0"/>
                </a:moveTo>
                <a:lnTo>
                  <a:pt x="3051152" y="0"/>
                </a:lnTo>
                <a:lnTo>
                  <a:pt x="3051152" y="2894581"/>
                </a:lnTo>
                <a:lnTo>
                  <a:pt x="0" y="2894581"/>
                </a:lnTo>
                <a:lnTo>
                  <a:pt x="0" y="0"/>
                </a:lnTo>
                <a:close/>
              </a:path>
            </a:pathLst>
          </a:custGeom>
          <a:blipFill>
            <a:blip r:embed="rId2"/>
            <a:stretch>
              <a:fillRect/>
            </a:stretch>
          </a:blipFill>
        </p:spPr>
      </p:sp>
      <p:sp>
        <p:nvSpPr>
          <p:cNvPr id="10" name="Freeform 10"/>
          <p:cNvSpPr/>
          <p:nvPr/>
        </p:nvSpPr>
        <p:spPr>
          <a:xfrm>
            <a:off x="4675258" y="1439020"/>
            <a:ext cx="894841" cy="913103"/>
          </a:xfrm>
          <a:custGeom>
            <a:avLst/>
            <a:gdLst/>
            <a:ahLst/>
            <a:cxnLst/>
            <a:rect l="l" t="t" r="r" b="b"/>
            <a:pathLst>
              <a:path w="1342261" h="1369654">
                <a:moveTo>
                  <a:pt x="0" y="0"/>
                </a:moveTo>
                <a:lnTo>
                  <a:pt x="1342261" y="0"/>
                </a:lnTo>
                <a:lnTo>
                  <a:pt x="1342261" y="1369654"/>
                </a:lnTo>
                <a:lnTo>
                  <a:pt x="0" y="1369654"/>
                </a:lnTo>
                <a:lnTo>
                  <a:pt x="0" y="0"/>
                </a:lnTo>
                <a:close/>
              </a:path>
            </a:pathLst>
          </a:custGeom>
          <a:blipFill>
            <a:blip r:embed="rId3"/>
            <a:stretch>
              <a:fillRect/>
            </a:stretch>
          </a:blipFill>
        </p:spPr>
      </p:sp>
      <p:sp>
        <p:nvSpPr>
          <p:cNvPr id="21" name="Freeform 21"/>
          <p:cNvSpPr/>
          <p:nvPr/>
        </p:nvSpPr>
        <p:spPr>
          <a:xfrm>
            <a:off x="2570805" y="4423270"/>
            <a:ext cx="1975243" cy="371181"/>
          </a:xfrm>
          <a:custGeom>
            <a:avLst/>
            <a:gdLst/>
            <a:ahLst/>
            <a:cxnLst/>
            <a:rect l="l" t="t" r="r" b="b"/>
            <a:pathLst>
              <a:path w="2962864" h="556772">
                <a:moveTo>
                  <a:pt x="0" y="0"/>
                </a:moveTo>
                <a:lnTo>
                  <a:pt x="2962864" y="0"/>
                </a:lnTo>
                <a:lnTo>
                  <a:pt x="2962864" y="556772"/>
                </a:lnTo>
                <a:lnTo>
                  <a:pt x="0" y="556772"/>
                </a:lnTo>
                <a:lnTo>
                  <a:pt x="0" y="0"/>
                </a:lnTo>
                <a:close/>
              </a:path>
            </a:pathLst>
          </a:custGeom>
          <a:blipFill>
            <a:blip r:embed="rId4"/>
            <a:stretch>
              <a:fillRect/>
            </a:stretch>
          </a:blipFill>
        </p:spPr>
      </p:sp>
      <p:sp>
        <p:nvSpPr>
          <p:cNvPr id="23" name="Freeform 23"/>
          <p:cNvSpPr/>
          <p:nvPr/>
        </p:nvSpPr>
        <p:spPr>
          <a:xfrm rot="-2319283">
            <a:off x="1239988" y="3846508"/>
            <a:ext cx="856249" cy="812309"/>
          </a:xfrm>
          <a:custGeom>
            <a:avLst/>
            <a:gdLst/>
            <a:ahLst/>
            <a:cxnLst/>
            <a:rect l="l" t="t" r="r" b="b"/>
            <a:pathLst>
              <a:path w="1284373" h="1218464">
                <a:moveTo>
                  <a:pt x="0" y="0"/>
                </a:moveTo>
                <a:lnTo>
                  <a:pt x="1284373" y="0"/>
                </a:lnTo>
                <a:lnTo>
                  <a:pt x="1284373" y="1218464"/>
                </a:lnTo>
                <a:lnTo>
                  <a:pt x="0" y="1218464"/>
                </a:lnTo>
                <a:lnTo>
                  <a:pt x="0" y="0"/>
                </a:lnTo>
                <a:close/>
              </a:path>
            </a:pathLst>
          </a:custGeom>
          <a:blipFill>
            <a:blip r:embed="rId2"/>
            <a:stretch>
              <a:fillRect/>
            </a:stretch>
          </a:blipFill>
        </p:spPr>
      </p:sp>
      <p:sp>
        <p:nvSpPr>
          <p:cNvPr id="24" name="Freeform 24"/>
          <p:cNvSpPr/>
          <p:nvPr/>
        </p:nvSpPr>
        <p:spPr>
          <a:xfrm rot="-2319283">
            <a:off x="8301063" y="4017116"/>
            <a:ext cx="856249" cy="812309"/>
          </a:xfrm>
          <a:custGeom>
            <a:avLst/>
            <a:gdLst/>
            <a:ahLst/>
            <a:cxnLst/>
            <a:rect l="l" t="t" r="r" b="b"/>
            <a:pathLst>
              <a:path w="1284373" h="1218464">
                <a:moveTo>
                  <a:pt x="0" y="0"/>
                </a:moveTo>
                <a:lnTo>
                  <a:pt x="1284373" y="0"/>
                </a:lnTo>
                <a:lnTo>
                  <a:pt x="1284373" y="1218464"/>
                </a:lnTo>
                <a:lnTo>
                  <a:pt x="0" y="1218464"/>
                </a:lnTo>
                <a:lnTo>
                  <a:pt x="0" y="0"/>
                </a:lnTo>
                <a:close/>
              </a:path>
            </a:pathLst>
          </a:custGeom>
          <a:blipFill>
            <a:blip r:embed="rId2"/>
            <a:stretch>
              <a:fillRect/>
            </a:stretch>
          </a:blipFill>
        </p:spPr>
      </p:sp>
      <p:pic>
        <p:nvPicPr>
          <p:cNvPr id="26" name="Picture 25"/>
          <p:cNvPicPr>
            <a:picLocks noChangeAspect="1"/>
          </p:cNvPicPr>
          <p:nvPr/>
        </p:nvPicPr>
        <p:blipFill>
          <a:blip r:embed="rId5"/>
          <a:stretch>
            <a:fillRect/>
          </a:stretch>
        </p:blipFill>
        <p:spPr>
          <a:xfrm>
            <a:off x="210808" y="1529868"/>
            <a:ext cx="7543438" cy="29547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30200"/>
            <a:ext cx="9245600" cy="2590800"/>
          </a:xfrm>
          <a:prstGeom prst="rect">
            <a:avLst/>
          </a:prstGeom>
          <a:solidFill>
            <a:schemeClr val="accent6">
              <a:lumMod val="20000"/>
              <a:lumOff val="80000"/>
            </a:schemeClr>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extBox 5"/>
          <p:cNvSpPr txBox="1"/>
          <p:nvPr/>
        </p:nvSpPr>
        <p:spPr>
          <a:xfrm>
            <a:off x="558800" y="482601"/>
            <a:ext cx="9001113" cy="2269852"/>
          </a:xfrm>
          <a:prstGeom prst="rect">
            <a:avLst/>
          </a:prstGeom>
          <a:noFill/>
          <a:ln w="57150">
            <a:noFill/>
            <a:prstDash val="lgDashDot"/>
          </a:ln>
        </p:spPr>
        <p:txBody>
          <a:bodyPr wrap="square" lIns="0" tIns="0" rIns="0" bIns="0" rtlCol="0" anchor="t">
            <a:spAutoFit/>
          </a:bodyPr>
          <a:lstStyle/>
          <a:p>
            <a:pPr algn="ctr">
              <a:lnSpc>
                <a:spcPts val="5934"/>
              </a:lnSpc>
            </a:pPr>
            <a:r>
              <a:rPr lang="en-US" sz="5334" dirty="0" err="1">
                <a:solidFill>
                  <a:srgbClr val="163F5B"/>
                </a:solidFill>
              </a:rPr>
              <a:t>Hãy</a:t>
            </a:r>
            <a:r>
              <a:rPr lang="en-US" sz="5334" dirty="0">
                <a:solidFill>
                  <a:srgbClr val="163F5B"/>
                </a:solidFill>
              </a:rPr>
              <a:t> </a:t>
            </a:r>
            <a:r>
              <a:rPr lang="en-US" sz="5334" dirty="0" err="1">
                <a:solidFill>
                  <a:srgbClr val="163F5B"/>
                </a:solidFill>
              </a:rPr>
              <a:t>cùng</a:t>
            </a:r>
            <a:r>
              <a:rPr lang="en-US" sz="5334" dirty="0">
                <a:solidFill>
                  <a:srgbClr val="163F5B"/>
                </a:solidFill>
              </a:rPr>
              <a:t> </a:t>
            </a:r>
            <a:r>
              <a:rPr lang="en-US" sz="5334" dirty="0" err="1">
                <a:solidFill>
                  <a:srgbClr val="163F5B"/>
                </a:solidFill>
              </a:rPr>
              <a:t>nhau</a:t>
            </a:r>
            <a:r>
              <a:rPr lang="en-US" sz="5334" dirty="0">
                <a:solidFill>
                  <a:srgbClr val="163F5B"/>
                </a:solidFill>
              </a:rPr>
              <a:t> </a:t>
            </a:r>
            <a:r>
              <a:rPr lang="en-US" sz="5334" dirty="0" err="1">
                <a:solidFill>
                  <a:srgbClr val="163F5B"/>
                </a:solidFill>
              </a:rPr>
              <a:t>chơi</a:t>
            </a:r>
            <a:r>
              <a:rPr lang="en-US" sz="5334" dirty="0">
                <a:solidFill>
                  <a:srgbClr val="163F5B"/>
                </a:solidFill>
              </a:rPr>
              <a:t> </a:t>
            </a:r>
            <a:r>
              <a:rPr lang="en-US" sz="5334" dirty="0" err="1">
                <a:solidFill>
                  <a:srgbClr val="163F5B"/>
                </a:solidFill>
              </a:rPr>
              <a:t>một</a:t>
            </a:r>
            <a:r>
              <a:rPr lang="en-US" sz="5334" dirty="0">
                <a:solidFill>
                  <a:srgbClr val="163F5B"/>
                </a:solidFill>
              </a:rPr>
              <a:t> </a:t>
            </a:r>
            <a:r>
              <a:rPr lang="en-US" sz="5334" dirty="0" err="1">
                <a:solidFill>
                  <a:srgbClr val="163F5B"/>
                </a:solidFill>
              </a:rPr>
              <a:t>trò</a:t>
            </a:r>
            <a:r>
              <a:rPr lang="en-US" sz="5334" dirty="0">
                <a:solidFill>
                  <a:srgbClr val="163F5B"/>
                </a:solidFill>
              </a:rPr>
              <a:t> </a:t>
            </a:r>
            <a:r>
              <a:rPr lang="en-US" sz="5334" dirty="0" err="1">
                <a:solidFill>
                  <a:srgbClr val="163F5B"/>
                </a:solidFill>
              </a:rPr>
              <a:t>chơi</a:t>
            </a:r>
            <a:r>
              <a:rPr lang="en-US" sz="5334" dirty="0">
                <a:solidFill>
                  <a:srgbClr val="163F5B"/>
                </a:solidFill>
              </a:rPr>
              <a:t> </a:t>
            </a:r>
            <a:r>
              <a:rPr lang="en-US" sz="5334" dirty="0" err="1">
                <a:solidFill>
                  <a:srgbClr val="163F5B"/>
                </a:solidFill>
              </a:rPr>
              <a:t>đoán</a:t>
            </a:r>
            <a:r>
              <a:rPr lang="en-US" sz="5334" dirty="0">
                <a:solidFill>
                  <a:srgbClr val="163F5B"/>
                </a:solidFill>
              </a:rPr>
              <a:t> </a:t>
            </a:r>
            <a:r>
              <a:rPr lang="en-US" sz="5334" dirty="0" err="1">
                <a:solidFill>
                  <a:srgbClr val="163F5B"/>
                </a:solidFill>
              </a:rPr>
              <a:t>tên</a:t>
            </a:r>
            <a:r>
              <a:rPr lang="en-US" sz="5334" dirty="0">
                <a:solidFill>
                  <a:srgbClr val="163F5B"/>
                </a:solidFill>
              </a:rPr>
              <a:t> </a:t>
            </a:r>
            <a:r>
              <a:rPr lang="en-US" sz="5334" dirty="0" err="1">
                <a:solidFill>
                  <a:srgbClr val="163F5B"/>
                </a:solidFill>
              </a:rPr>
              <a:t>câu</a:t>
            </a:r>
            <a:r>
              <a:rPr lang="en-US" sz="5334" dirty="0">
                <a:solidFill>
                  <a:srgbClr val="163F5B"/>
                </a:solidFill>
              </a:rPr>
              <a:t> </a:t>
            </a:r>
            <a:r>
              <a:rPr lang="en-US" sz="5334" dirty="0" err="1">
                <a:solidFill>
                  <a:srgbClr val="163F5B"/>
                </a:solidFill>
              </a:rPr>
              <a:t>chuyện</a:t>
            </a:r>
            <a:r>
              <a:rPr lang="en-US" sz="5334" dirty="0">
                <a:solidFill>
                  <a:srgbClr val="163F5B"/>
                </a:solidFill>
              </a:rPr>
              <a:t> </a:t>
            </a:r>
            <a:r>
              <a:rPr lang="en-US" sz="5334" dirty="0" err="1">
                <a:solidFill>
                  <a:srgbClr val="163F5B"/>
                </a:solidFill>
              </a:rPr>
              <a:t>thông</a:t>
            </a:r>
            <a:r>
              <a:rPr lang="en-US" sz="5334" dirty="0">
                <a:solidFill>
                  <a:srgbClr val="163F5B"/>
                </a:solidFill>
              </a:rPr>
              <a:t> qua </a:t>
            </a:r>
            <a:r>
              <a:rPr lang="en-US" sz="5334" dirty="0" err="1">
                <a:solidFill>
                  <a:srgbClr val="163F5B"/>
                </a:solidFill>
              </a:rPr>
              <a:t>các</a:t>
            </a:r>
            <a:r>
              <a:rPr lang="en-US" sz="5334" dirty="0">
                <a:solidFill>
                  <a:srgbClr val="163F5B"/>
                </a:solidFill>
              </a:rPr>
              <a:t> </a:t>
            </a:r>
            <a:r>
              <a:rPr lang="en-US" sz="5334" dirty="0" err="1">
                <a:solidFill>
                  <a:srgbClr val="163F5B"/>
                </a:solidFill>
              </a:rPr>
              <a:t>nhân</a:t>
            </a:r>
            <a:r>
              <a:rPr lang="en-US" sz="5334" dirty="0">
                <a:solidFill>
                  <a:srgbClr val="163F5B"/>
                </a:solidFill>
              </a:rPr>
              <a:t> </a:t>
            </a:r>
            <a:r>
              <a:rPr lang="en-US" sz="5334" dirty="0" err="1">
                <a:solidFill>
                  <a:srgbClr val="163F5B"/>
                </a:solidFill>
              </a:rPr>
              <a:t>vật</a:t>
            </a:r>
            <a:r>
              <a:rPr lang="en-US" sz="5334" dirty="0">
                <a:solidFill>
                  <a:srgbClr val="163F5B"/>
                </a:solidFill>
              </a:rPr>
              <a:t> </a:t>
            </a:r>
            <a:r>
              <a:rPr lang="en-US" sz="5334" dirty="0" err="1">
                <a:solidFill>
                  <a:srgbClr val="163F5B"/>
                </a:solidFill>
              </a:rPr>
              <a:t>nhé</a:t>
            </a:r>
            <a:r>
              <a:rPr lang="en-US" sz="5334" dirty="0">
                <a:solidFill>
                  <a:srgbClr val="163F5B"/>
                </a:solidFill>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2071475" y="340680"/>
            <a:ext cx="8049051" cy="5230357"/>
          </a:xfrm>
          <a:custGeom>
            <a:avLst/>
            <a:gdLst/>
            <a:ahLst/>
            <a:cxnLst/>
            <a:rect l="l" t="t" r="r" b="b"/>
            <a:pathLst>
              <a:path w="12073576" h="7845535">
                <a:moveTo>
                  <a:pt x="0" y="0"/>
                </a:moveTo>
                <a:lnTo>
                  <a:pt x="12073576" y="0"/>
                </a:lnTo>
                <a:lnTo>
                  <a:pt x="12073576" y="7845535"/>
                </a:lnTo>
                <a:lnTo>
                  <a:pt x="0" y="7845535"/>
                </a:lnTo>
                <a:lnTo>
                  <a:pt x="0" y="0"/>
                </a:lnTo>
                <a:close/>
              </a:path>
            </a:pathLst>
          </a:custGeom>
          <a:blipFill>
            <a:blip r:embed="rId2"/>
            <a:stretch>
              <a:fillRect/>
            </a:stretch>
          </a:blipFill>
          <a:ln w="76200">
            <a:solidFill>
              <a:schemeClr val="tx1"/>
            </a:solidFill>
          </a:ln>
        </p:spPr>
      </p:sp>
      <p:sp>
        <p:nvSpPr>
          <p:cNvPr id="9" name="TextBox 5"/>
          <p:cNvSpPr txBox="1"/>
          <p:nvPr/>
        </p:nvSpPr>
        <p:spPr>
          <a:xfrm>
            <a:off x="3289774" y="5749773"/>
            <a:ext cx="5791201" cy="820866"/>
          </a:xfrm>
          <a:prstGeom prst="rect">
            <a:avLst/>
          </a:prstGeom>
          <a:solidFill>
            <a:schemeClr val="tx1">
              <a:lumMod val="75000"/>
              <a:lumOff val="25000"/>
            </a:schemeClr>
          </a:solidFill>
          <a:ln w="38100">
            <a:solidFill>
              <a:schemeClr val="tx1"/>
            </a:solidFill>
            <a:prstDash val="lgDashDot"/>
          </a:ln>
        </p:spPr>
        <p:txBody>
          <a:bodyPr wrap="square" lIns="0" tIns="0" rIns="0" bIns="0" rtlCol="0" anchor="t">
            <a:spAutoFit/>
          </a:bodyPr>
          <a:lstStyle/>
          <a:p>
            <a:pPr algn="ctr"/>
            <a:r>
              <a:rPr lang="en-US" sz="5334" dirty="0">
                <a:solidFill>
                  <a:schemeClr val="bg1"/>
                </a:solidFill>
              </a:rPr>
              <a:t>TẤM CÁM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981200" y="141309"/>
            <a:ext cx="8710122" cy="5954185"/>
          </a:xfrm>
          <a:custGeom>
            <a:avLst/>
            <a:gdLst/>
            <a:ahLst/>
            <a:cxnLst/>
            <a:rect l="l" t="t" r="r" b="b"/>
            <a:pathLst>
              <a:path w="13065183" h="8931277">
                <a:moveTo>
                  <a:pt x="0" y="0"/>
                </a:moveTo>
                <a:lnTo>
                  <a:pt x="13065183" y="0"/>
                </a:lnTo>
                <a:lnTo>
                  <a:pt x="13065183" y="8931278"/>
                </a:lnTo>
                <a:lnTo>
                  <a:pt x="0" y="8931278"/>
                </a:lnTo>
                <a:lnTo>
                  <a:pt x="0" y="0"/>
                </a:lnTo>
                <a:close/>
              </a:path>
            </a:pathLst>
          </a:custGeom>
          <a:blipFill>
            <a:blip r:embed="rId2"/>
            <a:stretch>
              <a:fillRect/>
            </a:stretch>
          </a:blipFill>
        </p:spPr>
      </p:sp>
      <p:sp>
        <p:nvSpPr>
          <p:cNvPr id="5" name="TextBox 5"/>
          <p:cNvSpPr txBox="1"/>
          <p:nvPr/>
        </p:nvSpPr>
        <p:spPr>
          <a:xfrm>
            <a:off x="3289774" y="5749773"/>
            <a:ext cx="5791201" cy="820866"/>
          </a:xfrm>
          <a:prstGeom prst="rect">
            <a:avLst/>
          </a:prstGeom>
          <a:solidFill>
            <a:schemeClr val="bg1"/>
          </a:solidFill>
          <a:ln w="38100">
            <a:solidFill>
              <a:schemeClr val="tx1"/>
            </a:solidFill>
            <a:prstDash val="lgDashDot"/>
          </a:ln>
        </p:spPr>
        <p:txBody>
          <a:bodyPr wrap="square" lIns="0" tIns="0" rIns="0" bIns="0" rtlCol="0" anchor="t">
            <a:spAutoFit/>
          </a:bodyPr>
          <a:lstStyle/>
          <a:p>
            <a:pPr algn="ctr"/>
            <a:r>
              <a:rPr lang="en-US" sz="5334" dirty="0">
                <a:solidFill>
                  <a:schemeClr val="accent3">
                    <a:lumMod val="50000"/>
                  </a:schemeClr>
                </a:solidFill>
              </a:rPr>
              <a:t>RÙA VÀ THỎ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5438" y="458663"/>
            <a:ext cx="9522562" cy="5713537"/>
          </a:xfrm>
          <a:custGeom>
            <a:avLst/>
            <a:gdLst/>
            <a:ahLst/>
            <a:cxnLst/>
            <a:rect l="l" t="t" r="r" b="b"/>
            <a:pathLst>
              <a:path w="14283843" h="8570306">
                <a:moveTo>
                  <a:pt x="0" y="0"/>
                </a:moveTo>
                <a:lnTo>
                  <a:pt x="14283843" y="0"/>
                </a:lnTo>
                <a:lnTo>
                  <a:pt x="14283843" y="8570306"/>
                </a:lnTo>
                <a:lnTo>
                  <a:pt x="0" y="8570306"/>
                </a:lnTo>
                <a:lnTo>
                  <a:pt x="0" y="0"/>
                </a:lnTo>
                <a:close/>
              </a:path>
            </a:pathLst>
          </a:custGeom>
          <a:blipFill>
            <a:blip r:embed="rId2"/>
            <a:stretch>
              <a:fillRect/>
            </a:stretch>
          </a:blipFill>
          <a:ln w="76200">
            <a:solidFill>
              <a:schemeClr val="tx1"/>
            </a:solidFill>
          </a:ln>
        </p:spPr>
      </p:sp>
      <p:sp>
        <p:nvSpPr>
          <p:cNvPr id="3" name="TextBox 5"/>
          <p:cNvSpPr txBox="1"/>
          <p:nvPr/>
        </p:nvSpPr>
        <p:spPr>
          <a:xfrm>
            <a:off x="2438400" y="5749773"/>
            <a:ext cx="6807200" cy="820866"/>
          </a:xfrm>
          <a:prstGeom prst="rect">
            <a:avLst/>
          </a:prstGeom>
          <a:solidFill>
            <a:schemeClr val="accent2">
              <a:lumMod val="75000"/>
            </a:schemeClr>
          </a:solidFill>
          <a:ln w="38100">
            <a:solidFill>
              <a:schemeClr val="tx1"/>
            </a:solidFill>
            <a:prstDash val="lgDashDot"/>
          </a:ln>
        </p:spPr>
        <p:txBody>
          <a:bodyPr wrap="square" lIns="0" tIns="0" rIns="0" bIns="0" rtlCol="0" anchor="t">
            <a:spAutoFit/>
          </a:bodyPr>
          <a:lstStyle/>
          <a:p>
            <a:pPr algn="ctr"/>
            <a:r>
              <a:rPr lang="en-US" sz="5334" dirty="0">
                <a:solidFill>
                  <a:schemeClr val="bg1"/>
                </a:solidFill>
              </a:rPr>
              <a:t>SỰ TÍCH QUẢ DƯA HẤU</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5400" y="762000"/>
            <a:ext cx="9601201" cy="5334000"/>
          </a:xfrm>
          <a:custGeom>
            <a:avLst/>
            <a:gdLst/>
            <a:ahLst/>
            <a:cxnLst/>
            <a:rect l="l" t="t" r="r" b="b"/>
            <a:pathLst>
              <a:path w="14707058" h="8343054">
                <a:moveTo>
                  <a:pt x="0" y="0"/>
                </a:moveTo>
                <a:lnTo>
                  <a:pt x="14707058" y="0"/>
                </a:lnTo>
                <a:lnTo>
                  <a:pt x="14707058" y="8343054"/>
                </a:lnTo>
                <a:lnTo>
                  <a:pt x="0" y="8343054"/>
                </a:lnTo>
                <a:lnTo>
                  <a:pt x="0" y="0"/>
                </a:lnTo>
                <a:close/>
              </a:path>
            </a:pathLst>
          </a:custGeom>
          <a:blipFill>
            <a:blip r:embed="rId2"/>
            <a:srcRect/>
            <a:stretch>
              <a:fillRect l="-954" t="-2369" r="-1165" b="-1906"/>
            </a:stretch>
          </a:blipFill>
        </p:spPr>
      </p:sp>
      <p:sp>
        <p:nvSpPr>
          <p:cNvPr id="3" name="TextBox 5"/>
          <p:cNvSpPr txBox="1"/>
          <p:nvPr/>
        </p:nvSpPr>
        <p:spPr>
          <a:xfrm>
            <a:off x="3289774" y="5749773"/>
            <a:ext cx="5791201" cy="820866"/>
          </a:xfrm>
          <a:prstGeom prst="rect">
            <a:avLst/>
          </a:prstGeom>
          <a:solidFill>
            <a:schemeClr val="bg1"/>
          </a:solidFill>
          <a:ln w="38100">
            <a:solidFill>
              <a:schemeClr val="tx1"/>
            </a:solidFill>
            <a:prstDash val="lgDashDot"/>
          </a:ln>
        </p:spPr>
        <p:txBody>
          <a:bodyPr wrap="square" lIns="0" tIns="0" rIns="0" bIns="0" rtlCol="0" anchor="t">
            <a:spAutoFit/>
          </a:bodyPr>
          <a:lstStyle/>
          <a:p>
            <a:pPr algn="ctr"/>
            <a:r>
              <a:rPr lang="en-US" sz="5334" dirty="0"/>
              <a:t>YẾT KIÊU</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691155" y="-569049"/>
            <a:ext cx="7538455" cy="7427049"/>
          </a:xfrm>
          <a:custGeom>
            <a:avLst/>
            <a:gdLst/>
            <a:ahLst/>
            <a:cxnLst/>
            <a:rect l="l" t="t" r="r" b="b"/>
            <a:pathLst>
              <a:path w="11307683" h="11140574">
                <a:moveTo>
                  <a:pt x="0" y="0"/>
                </a:moveTo>
                <a:lnTo>
                  <a:pt x="11307683" y="0"/>
                </a:lnTo>
                <a:lnTo>
                  <a:pt x="11307683" y="11140574"/>
                </a:lnTo>
                <a:lnTo>
                  <a:pt x="0" y="11140574"/>
                </a:lnTo>
                <a:lnTo>
                  <a:pt x="0" y="0"/>
                </a:lnTo>
                <a:close/>
              </a:path>
            </a:pathLst>
          </a:custGeom>
          <a:blipFill>
            <a:blip r:embed="rId2">
              <a:alphaModFix amt="73000"/>
            </a:blip>
            <a:stretch>
              <a:fillRect/>
            </a:stretch>
          </a:blipFill>
        </p:spPr>
      </p:sp>
      <p:sp>
        <p:nvSpPr>
          <p:cNvPr id="6" name="Freeform 6"/>
          <p:cNvSpPr/>
          <p:nvPr/>
        </p:nvSpPr>
        <p:spPr>
          <a:xfrm>
            <a:off x="3290153" y="384670"/>
            <a:ext cx="5611694" cy="5471402"/>
          </a:xfrm>
          <a:custGeom>
            <a:avLst/>
            <a:gdLst/>
            <a:ahLst/>
            <a:cxnLst/>
            <a:rect l="l" t="t" r="r" b="b"/>
            <a:pathLst>
              <a:path w="8417541" h="8207103">
                <a:moveTo>
                  <a:pt x="0" y="0"/>
                </a:moveTo>
                <a:lnTo>
                  <a:pt x="8417542" y="0"/>
                </a:lnTo>
                <a:lnTo>
                  <a:pt x="8417542" y="8207103"/>
                </a:lnTo>
                <a:lnTo>
                  <a:pt x="0" y="8207103"/>
                </a:lnTo>
                <a:lnTo>
                  <a:pt x="0" y="0"/>
                </a:lnTo>
                <a:close/>
              </a:path>
            </a:pathLst>
          </a:custGeom>
          <a:blipFill>
            <a:blip r:embed="rId3"/>
            <a:stretch>
              <a:fillRect/>
            </a:stretch>
          </a:blipFill>
        </p:spPr>
      </p:sp>
      <p:sp>
        <p:nvSpPr>
          <p:cNvPr id="12" name="Freeform 12"/>
          <p:cNvSpPr/>
          <p:nvPr/>
        </p:nvSpPr>
        <p:spPr>
          <a:xfrm>
            <a:off x="1371601" y="475991"/>
            <a:ext cx="9499599" cy="5920239"/>
          </a:xfrm>
          <a:custGeom>
            <a:avLst/>
            <a:gdLst/>
            <a:ahLst/>
            <a:cxnLst/>
            <a:rect l="l" t="t" r="r" b="b"/>
            <a:pathLst>
              <a:path w="11840477" h="8880358">
                <a:moveTo>
                  <a:pt x="0" y="0"/>
                </a:moveTo>
                <a:lnTo>
                  <a:pt x="11840477" y="0"/>
                </a:lnTo>
                <a:lnTo>
                  <a:pt x="11840477" y="8880358"/>
                </a:lnTo>
                <a:lnTo>
                  <a:pt x="0" y="8880358"/>
                </a:lnTo>
                <a:lnTo>
                  <a:pt x="0" y="0"/>
                </a:lnTo>
                <a:close/>
              </a:path>
            </a:pathLst>
          </a:custGeom>
          <a:blipFill>
            <a:blip r:embed="rId4"/>
            <a:stretch>
              <a:fillRect/>
            </a:stretch>
          </a:blipFill>
          <a:ln w="76200">
            <a:solidFill>
              <a:schemeClr val="tx1"/>
            </a:solidFill>
          </a:ln>
        </p:spPr>
        <p:txBody>
          <a:bodyPr/>
          <a:lstStyle/>
          <a:p>
            <a:endParaRPr lang="en-US"/>
          </a:p>
        </p:txBody>
      </p:sp>
      <p:sp>
        <p:nvSpPr>
          <p:cNvPr id="13" name="TextBox 5"/>
          <p:cNvSpPr txBox="1"/>
          <p:nvPr/>
        </p:nvSpPr>
        <p:spPr>
          <a:xfrm>
            <a:off x="3289774" y="5749773"/>
            <a:ext cx="5791201" cy="820866"/>
          </a:xfrm>
          <a:prstGeom prst="rect">
            <a:avLst/>
          </a:prstGeom>
          <a:solidFill>
            <a:schemeClr val="tx2">
              <a:lumMod val="20000"/>
              <a:lumOff val="80000"/>
            </a:schemeClr>
          </a:solidFill>
          <a:ln w="38100">
            <a:solidFill>
              <a:schemeClr val="tx1"/>
            </a:solidFill>
            <a:prstDash val="lgDashDot"/>
          </a:ln>
        </p:spPr>
        <p:txBody>
          <a:bodyPr wrap="square" lIns="0" tIns="0" rIns="0" bIns="0" rtlCol="0" anchor="t">
            <a:spAutoFit/>
          </a:bodyPr>
          <a:lstStyle/>
          <a:p>
            <a:pPr algn="ctr"/>
            <a:r>
              <a:rPr lang="en-US" sz="5334" dirty="0"/>
              <a:t>CÔ BÉ LỌ LEM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15546" y="1532740"/>
            <a:ext cx="9112278" cy="42594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1182</Words>
  <Application>Microsoft Office PowerPoint</Application>
  <PresentationFormat>Widescreen</PresentationFormat>
  <Paragraphs>59</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SVN-Apple</vt:lpstr>
      <vt:lpstr>SVN-Hole Hearted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ngọc nguyễn</cp:lastModifiedBy>
  <cp:revision>2</cp:revision>
  <dcterms:created xsi:type="dcterms:W3CDTF">2024-01-19T06:29:00Z</dcterms:created>
  <dcterms:modified xsi:type="dcterms:W3CDTF">2024-01-19T06:32:06Z</dcterms:modified>
</cp:coreProperties>
</file>