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754" r:id="rId1"/>
  </p:sldMasterIdLst>
  <p:notesMasterIdLst>
    <p:notesMasterId r:id="rId15"/>
  </p:notesMasterIdLst>
  <p:handoutMasterIdLst>
    <p:handoutMasterId r:id="rId16"/>
  </p:handoutMasterIdLst>
  <p:sldIdLst>
    <p:sldId id="256" r:id="rId2"/>
    <p:sldId id="490" r:id="rId3"/>
    <p:sldId id="491" r:id="rId4"/>
    <p:sldId id="498" r:id="rId5"/>
    <p:sldId id="496" r:id="rId6"/>
    <p:sldId id="356" r:id="rId7"/>
    <p:sldId id="492" r:id="rId8"/>
    <p:sldId id="359" r:id="rId9"/>
    <p:sldId id="494" r:id="rId10"/>
    <p:sldId id="497" r:id="rId11"/>
    <p:sldId id="294" r:id="rId12"/>
    <p:sldId id="336" r:id="rId13"/>
    <p:sldId id="433" r:id="rId14"/>
  </p:sldIdLst>
  <p:sldSz cx="12192000" cy="6858000"/>
  <p:notesSz cx="6858000" cy="9144000"/>
  <p:custDataLst>
    <p:tags r:id="rId17"/>
  </p:custDataLst>
  <p:defaultTextStyle>
    <a:defPPr>
      <a:defRPr lang="zh-CN"/>
    </a:defPPr>
    <a:lvl1pPr marL="0" algn="l" defTabSz="914377" rtl="0" eaLnBrk="1" latinLnBrk="0" hangingPunct="1">
      <a:defRPr sz="1867" kern="1200">
        <a:solidFill>
          <a:schemeClr val="tx1"/>
        </a:solidFill>
        <a:latin typeface="+mn-lt"/>
        <a:ea typeface="+mn-ea"/>
        <a:cs typeface="+mn-cs"/>
      </a:defRPr>
    </a:lvl1pPr>
    <a:lvl2pPr marL="457189" algn="l" defTabSz="914377" rtl="0" eaLnBrk="1" latinLnBrk="0" hangingPunct="1">
      <a:defRPr sz="1867" kern="1200">
        <a:solidFill>
          <a:schemeClr val="tx1"/>
        </a:solidFill>
        <a:latin typeface="+mn-lt"/>
        <a:ea typeface="+mn-ea"/>
        <a:cs typeface="+mn-cs"/>
      </a:defRPr>
    </a:lvl2pPr>
    <a:lvl3pPr marL="914377" algn="l" defTabSz="914377" rtl="0" eaLnBrk="1" latinLnBrk="0" hangingPunct="1">
      <a:defRPr sz="1867" kern="1200">
        <a:solidFill>
          <a:schemeClr val="tx1"/>
        </a:solidFill>
        <a:latin typeface="+mn-lt"/>
        <a:ea typeface="+mn-ea"/>
        <a:cs typeface="+mn-cs"/>
      </a:defRPr>
    </a:lvl3pPr>
    <a:lvl4pPr marL="1371566" algn="l" defTabSz="914377" rtl="0" eaLnBrk="1" latinLnBrk="0" hangingPunct="1">
      <a:defRPr sz="1867" kern="1200">
        <a:solidFill>
          <a:schemeClr val="tx1"/>
        </a:solidFill>
        <a:latin typeface="+mn-lt"/>
        <a:ea typeface="+mn-ea"/>
        <a:cs typeface="+mn-cs"/>
      </a:defRPr>
    </a:lvl4pPr>
    <a:lvl5pPr marL="1828754" algn="l" defTabSz="914377" rtl="0" eaLnBrk="1" latinLnBrk="0" hangingPunct="1">
      <a:defRPr sz="1867" kern="1200">
        <a:solidFill>
          <a:schemeClr val="tx1"/>
        </a:solidFill>
        <a:latin typeface="+mn-lt"/>
        <a:ea typeface="+mn-ea"/>
        <a:cs typeface="+mn-cs"/>
      </a:defRPr>
    </a:lvl5pPr>
    <a:lvl6pPr marL="2285943" algn="l" defTabSz="914377" rtl="0" eaLnBrk="1" latinLnBrk="0" hangingPunct="1">
      <a:defRPr sz="1867" kern="1200">
        <a:solidFill>
          <a:schemeClr val="tx1"/>
        </a:solidFill>
        <a:latin typeface="+mn-lt"/>
        <a:ea typeface="+mn-ea"/>
        <a:cs typeface="+mn-cs"/>
      </a:defRPr>
    </a:lvl6pPr>
    <a:lvl7pPr marL="2743131" algn="l" defTabSz="914377" rtl="0" eaLnBrk="1" latinLnBrk="0" hangingPunct="1">
      <a:defRPr sz="1867" kern="1200">
        <a:solidFill>
          <a:schemeClr val="tx1"/>
        </a:solidFill>
        <a:latin typeface="+mn-lt"/>
        <a:ea typeface="+mn-ea"/>
        <a:cs typeface="+mn-cs"/>
      </a:defRPr>
    </a:lvl7pPr>
    <a:lvl8pPr marL="3200320" algn="l" defTabSz="914377" rtl="0" eaLnBrk="1" latinLnBrk="0" hangingPunct="1">
      <a:defRPr sz="1867" kern="1200">
        <a:solidFill>
          <a:schemeClr val="tx1"/>
        </a:solidFill>
        <a:latin typeface="+mn-lt"/>
        <a:ea typeface="+mn-ea"/>
        <a:cs typeface="+mn-cs"/>
      </a:defRPr>
    </a:lvl8pPr>
    <a:lvl9pPr marL="3657509" algn="l" defTabSz="914377" rtl="0" eaLnBrk="1" latinLnBrk="0" hangingPunct="1">
      <a:defRPr sz="1867"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56" userDrawn="1">
          <p15:clr>
            <a:srgbClr val="A4A3A4"/>
          </p15:clr>
        </p15:guide>
        <p15:guide id="2" orient="horz" pos="3888" userDrawn="1">
          <p15:clr>
            <a:srgbClr val="A4A3A4"/>
          </p15:clr>
        </p15:guide>
        <p15:guide id="4" orient="horz" pos="3839" userDrawn="1">
          <p15:clr>
            <a:srgbClr val="A4A3A4"/>
          </p15:clr>
        </p15:guide>
        <p15:guide id="5" pos="415"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6270A"/>
    <a:srgbClr val="F06A34"/>
    <a:srgbClr val="D33535"/>
    <a:srgbClr val="FCC8F1"/>
    <a:srgbClr val="FA98E5"/>
    <a:srgbClr val="EF642D"/>
    <a:srgbClr val="4F79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5091BD4-B605-46B1-96AF-A78255B7596D}" v="247" dt="2023-12-10T02:06:55.689"/>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017" autoAdjust="0"/>
    <p:restoredTop sz="93205" autoAdjust="0"/>
  </p:normalViewPr>
  <p:slideViewPr>
    <p:cSldViewPr snapToGrid="0">
      <p:cViewPr varScale="1">
        <p:scale>
          <a:sx n="61" d="100"/>
          <a:sy n="61" d="100"/>
        </p:scale>
        <p:origin x="108" y="42"/>
      </p:cViewPr>
      <p:guideLst>
        <p:guide orient="horz" pos="2856"/>
        <p:guide orient="horz" pos="3888"/>
        <p:guide orient="horz" pos="3839"/>
        <p:guide pos="415"/>
      </p:guideLst>
    </p:cSldViewPr>
  </p:slideViewPr>
  <p:notesTextViewPr>
    <p:cViewPr>
      <p:scale>
        <a:sx n="1" d="1"/>
        <a:sy n="1" d="1"/>
      </p:scale>
      <p:origin x="0" y="0"/>
    </p:cViewPr>
  </p:notesTextViewPr>
  <p:sorterViewPr>
    <p:cViewPr>
      <p:scale>
        <a:sx n="168" d="100"/>
        <a:sy n="168"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gs" Target="tags/tag1.xml"/><Relationship Id="rId2" Type="http://schemas.openxmlformats.org/officeDocument/2006/relationships/slide" Target="slides/slide1.xml"/><Relationship Id="rId16" Type="http://schemas.openxmlformats.org/officeDocument/2006/relationships/handoutMaster" Target="handoutMasters/handout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23" Type="http://schemas.microsoft.com/office/2015/10/relationships/revisionInfo" Target="revisionInfo.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Tư Bùi" userId="dcfa3037cac84c70" providerId="LiveId" clId="{11538496-7963-4626-B2A9-9C97DA851142}"/>
    <pc:docChg chg="undo redo custSel addSld delSld modSld sldOrd modMainMaster">
      <pc:chgData name="Tư Bùi" userId="dcfa3037cac84c70" providerId="LiveId" clId="{11538496-7963-4626-B2A9-9C97DA851142}" dt="2023-12-10T01:17:59.651" v="2743" actId="1076"/>
      <pc:docMkLst>
        <pc:docMk/>
      </pc:docMkLst>
      <pc:sldChg chg="addSp delSp modSp mod modTransition delAnim modAnim">
        <pc:chgData name="Tư Bùi" userId="dcfa3037cac84c70" providerId="LiveId" clId="{11538496-7963-4626-B2A9-9C97DA851142}" dt="2023-12-04T14:08:23.715" v="2738"/>
        <pc:sldMkLst>
          <pc:docMk/>
          <pc:sldMk cId="3003848600" sldId="256"/>
        </pc:sldMkLst>
        <pc:spChg chg="add del mod">
          <ac:chgData name="Tư Bùi" userId="dcfa3037cac84c70" providerId="LiveId" clId="{11538496-7963-4626-B2A9-9C97DA851142}" dt="2023-12-03T08:52:28.483" v="93" actId="478"/>
          <ac:spMkLst>
            <pc:docMk/>
            <pc:sldMk cId="3003848600" sldId="256"/>
            <ac:spMk id="11" creationId="{5827E649-AA8B-4678-CE17-5DF10608D354}"/>
          </ac:spMkLst>
        </pc:spChg>
        <pc:spChg chg="add mod">
          <ac:chgData name="Tư Bùi" userId="dcfa3037cac84c70" providerId="LiveId" clId="{11538496-7963-4626-B2A9-9C97DA851142}" dt="2023-12-03T08:55:49.080" v="251" actId="255"/>
          <ac:spMkLst>
            <pc:docMk/>
            <pc:sldMk cId="3003848600" sldId="256"/>
            <ac:spMk id="12" creationId="{F7F956A4-8AD0-2670-05E2-05DA69A79CB5}"/>
          </ac:spMkLst>
        </pc:spChg>
        <pc:spChg chg="add mod">
          <ac:chgData name="Tư Bùi" userId="dcfa3037cac84c70" providerId="LiveId" clId="{11538496-7963-4626-B2A9-9C97DA851142}" dt="2023-12-03T08:55:58.845" v="253" actId="1076"/>
          <ac:spMkLst>
            <pc:docMk/>
            <pc:sldMk cId="3003848600" sldId="256"/>
            <ac:spMk id="13" creationId="{2AA7F970-D3F9-D93B-6350-2347EB32C453}"/>
          </ac:spMkLst>
        </pc:spChg>
        <pc:spChg chg="add del mod">
          <ac:chgData name="Tư Bùi" userId="dcfa3037cac84c70" providerId="LiveId" clId="{11538496-7963-4626-B2A9-9C97DA851142}" dt="2023-12-03T08:56:57.077" v="261" actId="478"/>
          <ac:spMkLst>
            <pc:docMk/>
            <pc:sldMk cId="3003848600" sldId="256"/>
            <ac:spMk id="18" creationId="{419D4248-94E2-3A29-A99A-2AF79A1F35C0}"/>
          </ac:spMkLst>
        </pc:spChg>
        <pc:picChg chg="del mod">
          <ac:chgData name="Tư Bùi" userId="dcfa3037cac84c70" providerId="LiveId" clId="{11538496-7963-4626-B2A9-9C97DA851142}" dt="2023-12-03T08:47:19.712" v="9" actId="478"/>
          <ac:picMkLst>
            <pc:docMk/>
            <pc:sldMk cId="3003848600" sldId="256"/>
            <ac:picMk id="2" creationId="{EFA772A8-0668-3E95-4694-1C7A1FB4E0A7}"/>
          </ac:picMkLst>
        </pc:picChg>
        <pc:picChg chg="del mod">
          <ac:chgData name="Tư Bùi" userId="dcfa3037cac84c70" providerId="LiveId" clId="{11538496-7963-4626-B2A9-9C97DA851142}" dt="2023-12-03T08:47:17.316" v="7" actId="478"/>
          <ac:picMkLst>
            <pc:docMk/>
            <pc:sldMk cId="3003848600" sldId="256"/>
            <ac:picMk id="3" creationId="{6A762C58-D43B-4971-3149-2AB81ED5E549}"/>
          </ac:picMkLst>
        </pc:picChg>
        <pc:picChg chg="del">
          <ac:chgData name="Tư Bùi" userId="dcfa3037cac84c70" providerId="LiveId" clId="{11538496-7963-4626-B2A9-9C97DA851142}" dt="2023-12-03T08:47:28.621" v="12" actId="478"/>
          <ac:picMkLst>
            <pc:docMk/>
            <pc:sldMk cId="3003848600" sldId="256"/>
            <ac:picMk id="4" creationId="{BFCC4D40-29D5-40C7-2D19-9E7CAD6C6268}"/>
          </ac:picMkLst>
        </pc:picChg>
        <pc:picChg chg="del">
          <ac:chgData name="Tư Bùi" userId="dcfa3037cac84c70" providerId="LiveId" clId="{11538496-7963-4626-B2A9-9C97DA851142}" dt="2023-12-03T08:47:32.265" v="13" actId="478"/>
          <ac:picMkLst>
            <pc:docMk/>
            <pc:sldMk cId="3003848600" sldId="256"/>
            <ac:picMk id="5" creationId="{F8634198-7BEA-0289-A6F2-45315A15B9DA}"/>
          </ac:picMkLst>
        </pc:picChg>
        <pc:picChg chg="del mod ord">
          <ac:chgData name="Tư Bùi" userId="dcfa3037cac84c70" providerId="LiveId" clId="{11538496-7963-4626-B2A9-9C97DA851142}" dt="2023-12-03T08:48:17.438" v="22" actId="478"/>
          <ac:picMkLst>
            <pc:docMk/>
            <pc:sldMk cId="3003848600" sldId="256"/>
            <ac:picMk id="6" creationId="{F1887D3F-E9EF-51DC-1DF2-3F352D41A0B5}"/>
          </ac:picMkLst>
        </pc:picChg>
        <pc:picChg chg="del mod">
          <ac:chgData name="Tư Bùi" userId="dcfa3037cac84c70" providerId="LiveId" clId="{11538496-7963-4626-B2A9-9C97DA851142}" dt="2023-12-03T08:47:12.661" v="5" actId="478"/>
          <ac:picMkLst>
            <pc:docMk/>
            <pc:sldMk cId="3003848600" sldId="256"/>
            <ac:picMk id="7" creationId="{2670E899-8F9C-F759-917C-4B1B2C06DEB3}"/>
          </ac:picMkLst>
        </pc:picChg>
        <pc:picChg chg="del">
          <ac:chgData name="Tư Bùi" userId="dcfa3037cac84c70" providerId="LiveId" clId="{11538496-7963-4626-B2A9-9C97DA851142}" dt="2023-12-03T08:47:10.052" v="3" actId="478"/>
          <ac:picMkLst>
            <pc:docMk/>
            <pc:sldMk cId="3003848600" sldId="256"/>
            <ac:picMk id="8" creationId="{5960BB02-FBE2-F0ED-40D5-3B3FE2ABE484}"/>
          </ac:picMkLst>
        </pc:picChg>
        <pc:picChg chg="del">
          <ac:chgData name="Tư Bùi" userId="dcfa3037cac84c70" providerId="LiveId" clId="{11538496-7963-4626-B2A9-9C97DA851142}" dt="2023-12-03T08:47:25.141" v="11" actId="478"/>
          <ac:picMkLst>
            <pc:docMk/>
            <pc:sldMk cId="3003848600" sldId="256"/>
            <ac:picMk id="9" creationId="{D328BA04-8FE0-78D1-9655-2CFF85664267}"/>
          </ac:picMkLst>
        </pc:picChg>
        <pc:picChg chg="add mod ord">
          <ac:chgData name="Tư Bùi" userId="dcfa3037cac84c70" providerId="LiveId" clId="{11538496-7963-4626-B2A9-9C97DA851142}" dt="2023-12-03T08:55:39.447" v="249" actId="1076"/>
          <ac:picMkLst>
            <pc:docMk/>
            <pc:sldMk cId="3003848600" sldId="256"/>
            <ac:picMk id="10" creationId="{D5DB3700-92E1-FF7D-FD1C-F0AD43CA1F15}"/>
          </ac:picMkLst>
        </pc:picChg>
        <pc:picChg chg="del">
          <ac:chgData name="Tư Bùi" userId="dcfa3037cac84c70" providerId="LiveId" clId="{11538496-7963-4626-B2A9-9C97DA851142}" dt="2023-12-03T08:47:23.115" v="10" actId="478"/>
          <ac:picMkLst>
            <pc:docMk/>
            <pc:sldMk cId="3003848600" sldId="256"/>
            <ac:picMk id="14" creationId="{111B0A9E-03EA-4589-5E38-BE6071BB4190}"/>
          </ac:picMkLst>
        </pc:picChg>
        <pc:picChg chg="del mod">
          <ac:chgData name="Tư Bùi" userId="dcfa3037cac84c70" providerId="LiveId" clId="{11538496-7963-4626-B2A9-9C97DA851142}" dt="2023-12-03T08:47:52.754" v="16" actId="478"/>
          <ac:picMkLst>
            <pc:docMk/>
            <pc:sldMk cId="3003848600" sldId="256"/>
            <ac:picMk id="15" creationId="{1D06019A-A33D-B650-C5E6-CCF217B0B7F8}"/>
          </ac:picMkLst>
        </pc:picChg>
        <pc:picChg chg="mod">
          <ac:chgData name="Tư Bùi" userId="dcfa3037cac84c70" providerId="LiveId" clId="{11538496-7963-4626-B2A9-9C97DA851142}" dt="2023-12-03T08:56:05.189" v="254" actId="14100"/>
          <ac:picMkLst>
            <pc:docMk/>
            <pc:sldMk cId="3003848600" sldId="256"/>
            <ac:picMk id="16" creationId="{78CF0EB2-33B1-4B60-E0D0-E7343C0B9500}"/>
          </ac:picMkLst>
        </pc:picChg>
        <pc:picChg chg="mod">
          <ac:chgData name="Tư Bùi" userId="dcfa3037cac84c70" providerId="LiveId" clId="{11538496-7963-4626-B2A9-9C97DA851142}" dt="2023-12-03T08:56:14.150" v="255" actId="14100"/>
          <ac:picMkLst>
            <pc:docMk/>
            <pc:sldMk cId="3003848600" sldId="256"/>
            <ac:picMk id="17" creationId="{D443A28D-F883-1661-58F3-C13A77B85195}"/>
          </ac:picMkLst>
        </pc:picChg>
        <pc:picChg chg="add mod">
          <ac:chgData name="Tư Bùi" userId="dcfa3037cac84c70" providerId="LiveId" clId="{11538496-7963-4626-B2A9-9C97DA851142}" dt="2023-12-03T08:56:59.700" v="262" actId="1076"/>
          <ac:picMkLst>
            <pc:docMk/>
            <pc:sldMk cId="3003848600" sldId="256"/>
            <ac:picMk id="19" creationId="{91A6168A-B98F-98BF-4195-45278C36DE4A}"/>
          </ac:picMkLst>
        </pc:picChg>
      </pc:sldChg>
      <pc:sldChg chg="modSp del mod modTransition">
        <pc:chgData name="Tư Bùi" userId="dcfa3037cac84c70" providerId="LiveId" clId="{11538496-7963-4626-B2A9-9C97DA851142}" dt="2023-12-04T05:19:39.098" v="569" actId="47"/>
        <pc:sldMkLst>
          <pc:docMk/>
          <pc:sldMk cId="1511790758" sldId="257"/>
        </pc:sldMkLst>
        <pc:picChg chg="mod">
          <ac:chgData name="Tư Bùi" userId="dcfa3037cac84c70" providerId="LiveId" clId="{11538496-7963-4626-B2A9-9C97DA851142}" dt="2023-12-03T09:30:28.110" v="300" actId="1076"/>
          <ac:picMkLst>
            <pc:docMk/>
            <pc:sldMk cId="1511790758" sldId="257"/>
            <ac:picMk id="2" creationId="{9E7F557C-2013-FB27-092D-0ABF1FD3A349}"/>
          </ac:picMkLst>
        </pc:picChg>
      </pc:sldChg>
      <pc:sldChg chg="ord modTransition">
        <pc:chgData name="Tư Bùi" userId="dcfa3037cac84c70" providerId="LiveId" clId="{11538496-7963-4626-B2A9-9C97DA851142}" dt="2023-12-04T14:08:36.604" v="2740"/>
        <pc:sldMkLst>
          <pc:docMk/>
          <pc:sldMk cId="0" sldId="258"/>
        </pc:sldMkLst>
      </pc:sldChg>
      <pc:sldChg chg="addSp delSp modSp modTransition">
        <pc:chgData name="Tư Bùi" userId="dcfa3037cac84c70" providerId="LiveId" clId="{11538496-7963-4626-B2A9-9C97DA851142}" dt="2023-12-04T14:08:44.906" v="2742"/>
        <pc:sldMkLst>
          <pc:docMk/>
          <pc:sldMk cId="1494472015" sldId="262"/>
        </pc:sldMkLst>
        <pc:picChg chg="add del mod">
          <ac:chgData name="Tư Bùi" userId="dcfa3037cac84c70" providerId="LiveId" clId="{11538496-7963-4626-B2A9-9C97DA851142}" dt="2023-12-04T13:57:51.730" v="2673" actId="478"/>
          <ac:picMkLst>
            <pc:docMk/>
            <pc:sldMk cId="1494472015" sldId="262"/>
            <ac:picMk id="1026" creationId="{2594668B-6D4A-DF15-A7B5-4F24340EEF98}"/>
          </ac:picMkLst>
        </pc:picChg>
        <pc:picChg chg="add del mod">
          <ac:chgData name="Tư Bùi" userId="dcfa3037cac84c70" providerId="LiveId" clId="{11538496-7963-4626-B2A9-9C97DA851142}" dt="2023-12-04T13:57:51.730" v="2673" actId="478"/>
          <ac:picMkLst>
            <pc:docMk/>
            <pc:sldMk cId="1494472015" sldId="262"/>
            <ac:picMk id="1028" creationId="{869453AD-60D7-16B3-9697-A8C82659FC24}"/>
          </ac:picMkLst>
        </pc:picChg>
      </pc:sldChg>
      <pc:sldChg chg="del modTransition">
        <pc:chgData name="Tư Bùi" userId="dcfa3037cac84c70" providerId="LiveId" clId="{11538496-7963-4626-B2A9-9C97DA851142}" dt="2023-12-04T05:27:59.752" v="746" actId="47"/>
        <pc:sldMkLst>
          <pc:docMk/>
          <pc:sldMk cId="3475071780" sldId="263"/>
        </pc:sldMkLst>
      </pc:sldChg>
      <pc:sldChg chg="modSp del mod modTransition">
        <pc:chgData name="Tư Bùi" userId="dcfa3037cac84c70" providerId="LiveId" clId="{11538496-7963-4626-B2A9-9C97DA851142}" dt="2023-12-04T05:27:53.875" v="742" actId="47"/>
        <pc:sldMkLst>
          <pc:docMk/>
          <pc:sldMk cId="3328022211" sldId="283"/>
        </pc:sldMkLst>
        <pc:spChg chg="mod">
          <ac:chgData name="Tư Bùi" userId="dcfa3037cac84c70" providerId="LiveId" clId="{11538496-7963-4626-B2A9-9C97DA851142}" dt="2023-12-04T05:21:48.419" v="607" actId="1076"/>
          <ac:spMkLst>
            <pc:docMk/>
            <pc:sldMk cId="3328022211" sldId="283"/>
            <ac:spMk id="8" creationId="{BC3BFCEA-3F9B-84F0-53E1-763570C64FDC}"/>
          </ac:spMkLst>
        </pc:spChg>
        <pc:picChg chg="mod">
          <ac:chgData name="Tư Bùi" userId="dcfa3037cac84c70" providerId="LiveId" clId="{11538496-7963-4626-B2A9-9C97DA851142}" dt="2023-12-04T05:20:59.087" v="605" actId="1076"/>
          <ac:picMkLst>
            <pc:docMk/>
            <pc:sldMk cId="3328022211" sldId="283"/>
            <ac:picMk id="10" creationId="{7CCC48F1-EDE0-F6A7-DEE6-4EF947898908}"/>
          </ac:picMkLst>
        </pc:picChg>
      </pc:sldChg>
      <pc:sldChg chg="del modTransition">
        <pc:chgData name="Tư Bùi" userId="dcfa3037cac84c70" providerId="LiveId" clId="{11538496-7963-4626-B2A9-9C97DA851142}" dt="2023-12-04T05:27:57.630" v="743" actId="47"/>
        <pc:sldMkLst>
          <pc:docMk/>
          <pc:sldMk cId="1219336855" sldId="284"/>
        </pc:sldMkLst>
      </pc:sldChg>
      <pc:sldChg chg="del modTransition">
        <pc:chgData name="Tư Bùi" userId="dcfa3037cac84c70" providerId="LiveId" clId="{11538496-7963-4626-B2A9-9C97DA851142}" dt="2023-12-04T05:43:59.411" v="1259" actId="47"/>
        <pc:sldMkLst>
          <pc:docMk/>
          <pc:sldMk cId="1997075194" sldId="287"/>
        </pc:sldMkLst>
      </pc:sldChg>
      <pc:sldChg chg="addSp delSp modSp mod modTransition delAnim modAnim">
        <pc:chgData name="Tư Bùi" userId="dcfa3037cac84c70" providerId="LiveId" clId="{11538496-7963-4626-B2A9-9C97DA851142}" dt="2023-12-04T06:23:47.968" v="1979" actId="478"/>
        <pc:sldMkLst>
          <pc:docMk/>
          <pc:sldMk cId="2086149290" sldId="289"/>
        </pc:sldMkLst>
        <pc:spChg chg="add mod">
          <ac:chgData name="Tư Bùi" userId="dcfa3037cac84c70" providerId="LiveId" clId="{11538496-7963-4626-B2A9-9C97DA851142}" dt="2023-12-04T06:20:54.809" v="1973" actId="1076"/>
          <ac:spMkLst>
            <pc:docMk/>
            <pc:sldMk cId="2086149290" sldId="289"/>
            <ac:spMk id="3" creationId="{CD1E9060-52CA-B526-E4F3-C25C83AD4C57}"/>
          </ac:spMkLst>
        </pc:spChg>
        <pc:spChg chg="add mod">
          <ac:chgData name="Tư Bùi" userId="dcfa3037cac84c70" providerId="LiveId" clId="{11538496-7963-4626-B2A9-9C97DA851142}" dt="2023-12-04T06:19:22.905" v="1959" actId="1076"/>
          <ac:spMkLst>
            <pc:docMk/>
            <pc:sldMk cId="2086149290" sldId="289"/>
            <ac:spMk id="4" creationId="{02CA4C48-DF3B-F53A-216F-CA9656D93A6D}"/>
          </ac:spMkLst>
        </pc:spChg>
        <pc:spChg chg="add mod">
          <ac:chgData name="Tư Bùi" userId="dcfa3037cac84c70" providerId="LiveId" clId="{11538496-7963-4626-B2A9-9C97DA851142}" dt="2023-12-04T06:20:50.919" v="1972" actId="1076"/>
          <ac:spMkLst>
            <pc:docMk/>
            <pc:sldMk cId="2086149290" sldId="289"/>
            <ac:spMk id="7" creationId="{9FC7F4C7-7145-D072-605F-FEAAB0E9725E}"/>
          </ac:spMkLst>
        </pc:spChg>
        <pc:spChg chg="mod">
          <ac:chgData name="Tư Bùi" userId="dcfa3037cac84c70" providerId="LiveId" clId="{11538496-7963-4626-B2A9-9C97DA851142}" dt="2023-12-04T06:20:06.797" v="1960" actId="20577"/>
          <ac:spMkLst>
            <pc:docMk/>
            <pc:sldMk cId="2086149290" sldId="289"/>
            <ac:spMk id="12" creationId="{AC6FC032-7A0E-B8E2-A105-EF3C7DFBE315}"/>
          </ac:spMkLst>
        </pc:spChg>
        <pc:picChg chg="del">
          <ac:chgData name="Tư Bùi" userId="dcfa3037cac84c70" providerId="LiveId" clId="{11538496-7963-4626-B2A9-9C97DA851142}" dt="2023-12-04T06:18:23.872" v="1934" actId="478"/>
          <ac:picMkLst>
            <pc:docMk/>
            <pc:sldMk cId="2086149290" sldId="289"/>
            <ac:picMk id="2" creationId="{4E253385-8636-BC02-3E06-A9F13C0B3504}"/>
          </ac:picMkLst>
        </pc:picChg>
        <pc:picChg chg="del">
          <ac:chgData name="Tư Bùi" userId="dcfa3037cac84c70" providerId="LiveId" clId="{11538496-7963-4626-B2A9-9C97DA851142}" dt="2023-12-04T06:17:58.764" v="1931" actId="478"/>
          <ac:picMkLst>
            <pc:docMk/>
            <pc:sldMk cId="2086149290" sldId="289"/>
            <ac:picMk id="6" creationId="{83390F91-6B1E-4297-9F0B-DFD554A3F3DF}"/>
          </ac:picMkLst>
        </pc:picChg>
        <pc:picChg chg="del">
          <ac:chgData name="Tư Bùi" userId="dcfa3037cac84c70" providerId="LiveId" clId="{11538496-7963-4626-B2A9-9C97DA851142}" dt="2023-12-04T06:18:00.800" v="1932" actId="478"/>
          <ac:picMkLst>
            <pc:docMk/>
            <pc:sldMk cId="2086149290" sldId="289"/>
            <ac:picMk id="8" creationId="{BD4B8B63-EB45-4675-942C-1201CA7D61C4}"/>
          </ac:picMkLst>
        </pc:picChg>
        <pc:picChg chg="del">
          <ac:chgData name="Tư Bùi" userId="dcfa3037cac84c70" providerId="LiveId" clId="{11538496-7963-4626-B2A9-9C97DA851142}" dt="2023-12-04T06:23:47.968" v="1979" actId="478"/>
          <ac:picMkLst>
            <pc:docMk/>
            <pc:sldMk cId="2086149290" sldId="289"/>
            <ac:picMk id="13" creationId="{0B345E0E-2E83-A210-7B32-756F34916226}"/>
          </ac:picMkLst>
        </pc:picChg>
      </pc:sldChg>
      <pc:sldChg chg="ord modTransition">
        <pc:chgData name="Tư Bùi" userId="dcfa3037cac84c70" providerId="LiveId" clId="{11538496-7963-4626-B2A9-9C97DA851142}" dt="2023-12-04T06:26:09.278" v="1995"/>
        <pc:sldMkLst>
          <pc:docMk/>
          <pc:sldMk cId="2836550634" sldId="291"/>
        </pc:sldMkLst>
      </pc:sldChg>
      <pc:sldChg chg="modTransition">
        <pc:chgData name="Tư Bùi" userId="dcfa3037cac84c70" providerId="LiveId" clId="{11538496-7963-4626-B2A9-9C97DA851142}" dt="2023-12-03T08:56:34.317" v="257"/>
        <pc:sldMkLst>
          <pc:docMk/>
          <pc:sldMk cId="666910068" sldId="294"/>
        </pc:sldMkLst>
      </pc:sldChg>
      <pc:sldChg chg="addSp modSp del modTransition modAnim">
        <pc:chgData name="Tư Bùi" userId="dcfa3037cac84c70" providerId="LiveId" clId="{11538496-7963-4626-B2A9-9C97DA851142}" dt="2023-12-04T05:27:52.992" v="741" actId="47"/>
        <pc:sldMkLst>
          <pc:docMk/>
          <pc:sldMk cId="1664070761" sldId="299"/>
        </pc:sldMkLst>
        <pc:spChg chg="add mod">
          <ac:chgData name="Tư Bùi" userId="dcfa3037cac84c70" providerId="LiveId" clId="{11538496-7963-4626-B2A9-9C97DA851142}" dt="2023-12-03T08:56:41.818" v="258"/>
          <ac:spMkLst>
            <pc:docMk/>
            <pc:sldMk cId="1664070761" sldId="299"/>
            <ac:spMk id="2" creationId="{F7259C10-F36C-EC15-98B5-09190DFF498A}"/>
          </ac:spMkLst>
        </pc:spChg>
      </pc:sldChg>
      <pc:sldChg chg="modTransition">
        <pc:chgData name="Tư Bùi" userId="dcfa3037cac84c70" providerId="LiveId" clId="{11538496-7963-4626-B2A9-9C97DA851142}" dt="2023-12-03T08:56:34.317" v="257"/>
        <pc:sldMkLst>
          <pc:docMk/>
          <pc:sldMk cId="4023412221" sldId="300"/>
        </pc:sldMkLst>
      </pc:sldChg>
      <pc:sldChg chg="modTransition">
        <pc:chgData name="Tư Bùi" userId="dcfa3037cac84c70" providerId="LiveId" clId="{11538496-7963-4626-B2A9-9C97DA851142}" dt="2023-12-03T08:56:34.317" v="257"/>
        <pc:sldMkLst>
          <pc:docMk/>
          <pc:sldMk cId="1865532563" sldId="305"/>
        </pc:sldMkLst>
      </pc:sldChg>
      <pc:sldChg chg="addSp delSp modSp mod modTransition modAnim">
        <pc:chgData name="Tư Bùi" userId="dcfa3037cac84c70" providerId="LiveId" clId="{11538496-7963-4626-B2A9-9C97DA851142}" dt="2023-12-04T14:07:53.264" v="2732"/>
        <pc:sldMkLst>
          <pc:docMk/>
          <pc:sldMk cId="1628225202" sldId="319"/>
        </pc:sldMkLst>
        <pc:spChg chg="add mod">
          <ac:chgData name="Tư Bùi" userId="dcfa3037cac84c70" providerId="LiveId" clId="{11538496-7963-4626-B2A9-9C97DA851142}" dt="2023-12-04T06:24:10.616" v="1986" actId="1076"/>
          <ac:spMkLst>
            <pc:docMk/>
            <pc:sldMk cId="1628225202" sldId="319"/>
            <ac:spMk id="2" creationId="{5EDBB9C3-4996-6795-9E3E-BE3AA1B6F016}"/>
          </ac:spMkLst>
        </pc:spChg>
        <pc:picChg chg="del">
          <ac:chgData name="Tư Bùi" userId="dcfa3037cac84c70" providerId="LiveId" clId="{11538496-7963-4626-B2A9-9C97DA851142}" dt="2023-12-04T06:23:42.326" v="1978" actId="478"/>
          <ac:picMkLst>
            <pc:docMk/>
            <pc:sldMk cId="1628225202" sldId="319"/>
            <ac:picMk id="27" creationId="{00000000-0000-0000-0000-000000000000}"/>
          </ac:picMkLst>
        </pc:picChg>
        <pc:picChg chg="del">
          <ac:chgData name="Tư Bùi" userId="dcfa3037cac84c70" providerId="LiveId" clId="{11538496-7963-4626-B2A9-9C97DA851142}" dt="2023-12-04T06:23:42.326" v="1978" actId="478"/>
          <ac:picMkLst>
            <pc:docMk/>
            <pc:sldMk cId="1628225202" sldId="319"/>
            <ac:picMk id="28" creationId="{00000000-0000-0000-0000-000000000000}"/>
          </ac:picMkLst>
        </pc:picChg>
      </pc:sldChg>
      <pc:sldChg chg="ord modTransition">
        <pc:chgData name="Tư Bùi" userId="dcfa3037cac84c70" providerId="LiveId" clId="{11538496-7963-4626-B2A9-9C97DA851142}" dt="2023-12-04T14:08:33.065" v="2739"/>
        <pc:sldMkLst>
          <pc:docMk/>
          <pc:sldMk cId="3626708843" sldId="335"/>
        </pc:sldMkLst>
      </pc:sldChg>
      <pc:sldChg chg="addSp delSp modSp mod modTransition modAnim">
        <pc:chgData name="Tư Bùi" userId="dcfa3037cac84c70" providerId="LiveId" clId="{11538496-7963-4626-B2A9-9C97DA851142}" dt="2023-12-10T01:17:59.651" v="2743" actId="1076"/>
        <pc:sldMkLst>
          <pc:docMk/>
          <pc:sldMk cId="2318876147" sldId="336"/>
        </pc:sldMkLst>
        <pc:spChg chg="add mod">
          <ac:chgData name="Tư Bùi" userId="dcfa3037cac84c70" providerId="LiveId" clId="{11538496-7963-4626-B2A9-9C97DA851142}" dt="2023-12-04T06:57:42.106" v="2654" actId="1076"/>
          <ac:spMkLst>
            <pc:docMk/>
            <pc:sldMk cId="2318876147" sldId="336"/>
            <ac:spMk id="5" creationId="{E2087B07-EE37-3E8E-8346-0317CB67B7D7}"/>
          </ac:spMkLst>
        </pc:spChg>
        <pc:spChg chg="mod">
          <ac:chgData name="Tư Bùi" userId="dcfa3037cac84c70" providerId="LiveId" clId="{11538496-7963-4626-B2A9-9C97DA851142}" dt="2023-12-04T13:57:03.449" v="2670" actId="1076"/>
          <ac:spMkLst>
            <pc:docMk/>
            <pc:sldMk cId="2318876147" sldId="336"/>
            <ac:spMk id="6" creationId="{5F6773EA-06C6-260B-9266-3E6897675F96}"/>
          </ac:spMkLst>
        </pc:spChg>
        <pc:spChg chg="mod">
          <ac:chgData name="Tư Bùi" userId="dcfa3037cac84c70" providerId="LiveId" clId="{11538496-7963-4626-B2A9-9C97DA851142}" dt="2023-12-04T13:57:17.752" v="2672" actId="1076"/>
          <ac:spMkLst>
            <pc:docMk/>
            <pc:sldMk cId="2318876147" sldId="336"/>
            <ac:spMk id="7" creationId="{4B4DCB35-959B-C67D-0AEA-9BBC1A10382C}"/>
          </ac:spMkLst>
        </pc:spChg>
        <pc:spChg chg="mod">
          <ac:chgData name="Tư Bùi" userId="dcfa3037cac84c70" providerId="LiveId" clId="{11538496-7963-4626-B2A9-9C97DA851142}" dt="2023-12-04T13:57:17.752" v="2672" actId="1076"/>
          <ac:spMkLst>
            <pc:docMk/>
            <pc:sldMk cId="2318876147" sldId="336"/>
            <ac:spMk id="9" creationId="{D99853CE-5EC4-49A4-8667-655018BA9092}"/>
          </ac:spMkLst>
        </pc:spChg>
        <pc:spChg chg="add mod">
          <ac:chgData name="Tư Bùi" userId="dcfa3037cac84c70" providerId="LiveId" clId="{11538496-7963-4626-B2A9-9C97DA851142}" dt="2023-12-04T06:57:46.011" v="2655" actId="1076"/>
          <ac:spMkLst>
            <pc:docMk/>
            <pc:sldMk cId="2318876147" sldId="336"/>
            <ac:spMk id="10" creationId="{62282358-2E80-A8E2-BD4F-55E644651869}"/>
          </ac:spMkLst>
        </pc:spChg>
        <pc:spChg chg="add mod">
          <ac:chgData name="Tư Bùi" userId="dcfa3037cac84c70" providerId="LiveId" clId="{11538496-7963-4626-B2A9-9C97DA851142}" dt="2023-12-04T13:56:35.382" v="2668" actId="1076"/>
          <ac:spMkLst>
            <pc:docMk/>
            <pc:sldMk cId="2318876147" sldId="336"/>
            <ac:spMk id="11" creationId="{CA60EF06-BD80-844E-AC43-966D0E11FD2F}"/>
          </ac:spMkLst>
        </pc:spChg>
        <pc:picChg chg="mod">
          <ac:chgData name="Tư Bùi" userId="dcfa3037cac84c70" providerId="LiveId" clId="{11538496-7963-4626-B2A9-9C97DA851142}" dt="2023-12-10T01:17:59.651" v="2743" actId="1076"/>
          <ac:picMkLst>
            <pc:docMk/>
            <pc:sldMk cId="2318876147" sldId="336"/>
            <ac:picMk id="2" creationId="{00000000-0000-0000-0000-000000000000}"/>
          </ac:picMkLst>
        </pc:picChg>
        <pc:picChg chg="del mod">
          <ac:chgData name="Tư Bùi" userId="dcfa3037cac84c70" providerId="LiveId" clId="{11538496-7963-4626-B2A9-9C97DA851142}" dt="2023-12-04T06:56:19.767" v="2625" actId="478"/>
          <ac:picMkLst>
            <pc:docMk/>
            <pc:sldMk cId="2318876147" sldId="336"/>
            <ac:picMk id="8" creationId="{8B23DC87-E88C-F48F-12C6-976098C513BE}"/>
          </ac:picMkLst>
        </pc:picChg>
      </pc:sldChg>
      <pc:sldChg chg="delSp mod modTransition">
        <pc:chgData name="Tư Bùi" userId="dcfa3037cac84c70" providerId="LiveId" clId="{11538496-7963-4626-B2A9-9C97DA851142}" dt="2023-12-04T06:26:14.098" v="1996" actId="478"/>
        <pc:sldMkLst>
          <pc:docMk/>
          <pc:sldMk cId="416691538" sldId="345"/>
        </pc:sldMkLst>
        <pc:picChg chg="del">
          <ac:chgData name="Tư Bùi" userId="dcfa3037cac84c70" providerId="LiveId" clId="{11538496-7963-4626-B2A9-9C97DA851142}" dt="2023-12-04T06:26:14.098" v="1996" actId="478"/>
          <ac:picMkLst>
            <pc:docMk/>
            <pc:sldMk cId="416691538" sldId="345"/>
            <ac:picMk id="19" creationId="{582B1D97-542D-447C-B49F-D71272FB04CC}"/>
          </ac:picMkLst>
        </pc:picChg>
      </pc:sldChg>
      <pc:sldChg chg="modTransition">
        <pc:chgData name="Tư Bùi" userId="dcfa3037cac84c70" providerId="LiveId" clId="{11538496-7963-4626-B2A9-9C97DA851142}" dt="2023-12-04T14:07:28.854" v="2728"/>
        <pc:sldMkLst>
          <pc:docMk/>
          <pc:sldMk cId="3768734087" sldId="356"/>
        </pc:sldMkLst>
      </pc:sldChg>
      <pc:sldChg chg="addSp delSp modSp mod modTransition addAnim delAnim modAnim">
        <pc:chgData name="Tư Bùi" userId="dcfa3037cac84c70" providerId="LiveId" clId="{11538496-7963-4626-B2A9-9C97DA851142}" dt="2023-12-04T13:59:29.316" v="2680"/>
        <pc:sldMkLst>
          <pc:docMk/>
          <pc:sldMk cId="2977575261" sldId="357"/>
        </pc:sldMkLst>
        <pc:spChg chg="mod">
          <ac:chgData name="Tư Bùi" userId="dcfa3037cac84c70" providerId="LiveId" clId="{11538496-7963-4626-B2A9-9C97DA851142}" dt="2023-12-04T05:35:33.587" v="896" actId="20577"/>
          <ac:spMkLst>
            <pc:docMk/>
            <pc:sldMk cId="2977575261" sldId="357"/>
            <ac:spMk id="4" creationId="{DEE5D01F-CC04-B383-FE72-02BEE60D1F16}"/>
          </ac:spMkLst>
        </pc:spChg>
        <pc:spChg chg="mod">
          <ac:chgData name="Tư Bùi" userId="dcfa3037cac84c70" providerId="LiveId" clId="{11538496-7963-4626-B2A9-9C97DA851142}" dt="2023-12-04T05:35:51.703" v="898" actId="1076"/>
          <ac:spMkLst>
            <pc:docMk/>
            <pc:sldMk cId="2977575261" sldId="357"/>
            <ac:spMk id="5" creationId="{C41606F9-033D-006E-5AE2-819C497E397D}"/>
          </ac:spMkLst>
        </pc:spChg>
        <pc:spChg chg="mod">
          <ac:chgData name="Tư Bùi" userId="dcfa3037cac84c70" providerId="LiveId" clId="{11538496-7963-4626-B2A9-9C97DA851142}" dt="2023-12-04T05:35:46.334" v="897" actId="1076"/>
          <ac:spMkLst>
            <pc:docMk/>
            <pc:sldMk cId="2977575261" sldId="357"/>
            <ac:spMk id="6" creationId="{98BDBA5E-9899-8F06-CE07-7D4F7D60C128}"/>
          </ac:spMkLst>
        </pc:spChg>
        <pc:spChg chg="mod">
          <ac:chgData name="Tư Bùi" userId="dcfa3037cac84c70" providerId="LiveId" clId="{11538496-7963-4626-B2A9-9C97DA851142}" dt="2023-12-04T05:37:52.002" v="961" actId="1076"/>
          <ac:spMkLst>
            <pc:docMk/>
            <pc:sldMk cId="2977575261" sldId="357"/>
            <ac:spMk id="39" creationId="{74510CE0-6ECF-4891-89E2-E5EFC67A856C}"/>
          </ac:spMkLst>
        </pc:spChg>
        <pc:grpChg chg="add del mod">
          <ac:chgData name="Tư Bùi" userId="dcfa3037cac84c70" providerId="LiveId" clId="{11538496-7963-4626-B2A9-9C97DA851142}" dt="2023-12-04T05:36:07.045" v="902" actId="478"/>
          <ac:grpSpMkLst>
            <pc:docMk/>
            <pc:sldMk cId="2977575261" sldId="357"/>
            <ac:grpSpMk id="3" creationId="{7258441D-E898-AF65-138D-5147775CC83E}"/>
          </ac:grpSpMkLst>
        </pc:grpChg>
        <pc:picChg chg="add mod">
          <ac:chgData name="Tư Bùi" userId="dcfa3037cac84c70" providerId="LiveId" clId="{11538496-7963-4626-B2A9-9C97DA851142}" dt="2023-12-04T05:36:10.252" v="903" actId="1076"/>
          <ac:picMkLst>
            <pc:docMk/>
            <pc:sldMk cId="2977575261" sldId="357"/>
            <ac:picMk id="7" creationId="{A9BC78C7-F18C-A8E9-C2C6-1B5B4E443303}"/>
          </ac:picMkLst>
        </pc:picChg>
        <pc:picChg chg="add del mod">
          <ac:chgData name="Tư Bùi" userId="dcfa3037cac84c70" providerId="LiveId" clId="{11538496-7963-4626-B2A9-9C97DA851142}" dt="2023-12-04T05:34:57.377" v="845" actId="478"/>
          <ac:picMkLst>
            <pc:docMk/>
            <pc:sldMk cId="2977575261" sldId="357"/>
            <ac:picMk id="11" creationId="{045D4C6A-75DD-4BF7-AA46-2FC3CB5694BE}"/>
          </ac:picMkLst>
        </pc:picChg>
      </pc:sldChg>
      <pc:sldChg chg="modTransition">
        <pc:chgData name="Tư Bùi" userId="dcfa3037cac84c70" providerId="LiveId" clId="{11538496-7963-4626-B2A9-9C97DA851142}" dt="2023-12-03T08:56:34.317" v="257"/>
        <pc:sldMkLst>
          <pc:docMk/>
          <pc:sldMk cId="1634570067" sldId="358"/>
        </pc:sldMkLst>
      </pc:sldChg>
      <pc:sldChg chg="modTransition">
        <pc:chgData name="Tư Bùi" userId="dcfa3037cac84c70" providerId="LiveId" clId="{11538496-7963-4626-B2A9-9C97DA851142}" dt="2023-12-03T08:56:34.317" v="257"/>
        <pc:sldMkLst>
          <pc:docMk/>
          <pc:sldMk cId="3219092922" sldId="359"/>
        </pc:sldMkLst>
      </pc:sldChg>
      <pc:sldChg chg="addSp delSp modSp mod ord modTransition delAnim modAnim">
        <pc:chgData name="Tư Bùi" userId="dcfa3037cac84c70" providerId="LiveId" clId="{11538496-7963-4626-B2A9-9C97DA851142}" dt="2023-12-04T14:07:39.430" v="2730"/>
        <pc:sldMkLst>
          <pc:docMk/>
          <pc:sldMk cId="2905806897" sldId="360"/>
        </pc:sldMkLst>
        <pc:spChg chg="del">
          <ac:chgData name="Tư Bùi" userId="dcfa3037cac84c70" providerId="LiveId" clId="{11538496-7963-4626-B2A9-9C97DA851142}" dt="2023-12-04T05:44:59.904" v="1266" actId="478"/>
          <ac:spMkLst>
            <pc:docMk/>
            <pc:sldMk cId="2905806897" sldId="360"/>
            <ac:spMk id="2" creationId="{9549D75E-6CFF-4391-2437-534E8B507B75}"/>
          </ac:spMkLst>
        </pc:spChg>
        <pc:spChg chg="add mod">
          <ac:chgData name="Tư Bùi" userId="dcfa3037cac84c70" providerId="LiveId" clId="{11538496-7963-4626-B2A9-9C97DA851142}" dt="2023-12-04T05:49:16.167" v="1388" actId="1076"/>
          <ac:spMkLst>
            <pc:docMk/>
            <pc:sldMk cId="2905806897" sldId="360"/>
            <ac:spMk id="3" creationId="{7C20F0EE-DB8C-AAAC-83CF-73138DDC11BE}"/>
          </ac:spMkLst>
        </pc:spChg>
        <pc:spChg chg="add mod">
          <ac:chgData name="Tư Bùi" userId="dcfa3037cac84c70" providerId="LiveId" clId="{11538496-7963-4626-B2A9-9C97DA851142}" dt="2023-12-04T05:49:06.772" v="1385" actId="1076"/>
          <ac:spMkLst>
            <pc:docMk/>
            <pc:sldMk cId="2905806897" sldId="360"/>
            <ac:spMk id="4" creationId="{3137170F-71E4-B0EF-AA15-D7DE5C7178E6}"/>
          </ac:spMkLst>
        </pc:spChg>
        <pc:spChg chg="del">
          <ac:chgData name="Tư Bùi" userId="dcfa3037cac84c70" providerId="LiveId" clId="{11538496-7963-4626-B2A9-9C97DA851142}" dt="2023-12-04T05:45:01.910" v="1267" actId="478"/>
          <ac:spMkLst>
            <pc:docMk/>
            <pc:sldMk cId="2905806897" sldId="360"/>
            <ac:spMk id="31" creationId="{A8E535DF-15BD-D423-EF0C-7F74D154BE25}"/>
          </ac:spMkLst>
        </pc:spChg>
        <pc:spChg chg="del">
          <ac:chgData name="Tư Bùi" userId="dcfa3037cac84c70" providerId="LiveId" clId="{11538496-7963-4626-B2A9-9C97DA851142}" dt="2023-12-04T05:44:59.904" v="1266" actId="478"/>
          <ac:spMkLst>
            <pc:docMk/>
            <pc:sldMk cId="2905806897" sldId="360"/>
            <ac:spMk id="35" creationId="{6054EE63-FF64-4087-8FE8-31AB4C17F1B7}"/>
          </ac:spMkLst>
        </pc:spChg>
        <pc:picChg chg="del">
          <ac:chgData name="Tư Bùi" userId="dcfa3037cac84c70" providerId="LiveId" clId="{11538496-7963-4626-B2A9-9C97DA851142}" dt="2023-12-04T05:44:59.904" v="1266" actId="478"/>
          <ac:picMkLst>
            <pc:docMk/>
            <pc:sldMk cId="2905806897" sldId="360"/>
            <ac:picMk id="30" creationId="{EE2EEA6A-F438-24F5-B892-48048B9BF90E}"/>
          </ac:picMkLst>
        </pc:picChg>
        <pc:picChg chg="mod">
          <ac:chgData name="Tư Bùi" userId="dcfa3037cac84c70" providerId="LiveId" clId="{11538496-7963-4626-B2A9-9C97DA851142}" dt="2023-12-04T05:48:27.064" v="1371" actId="1076"/>
          <ac:picMkLst>
            <pc:docMk/>
            <pc:sldMk cId="2905806897" sldId="360"/>
            <ac:picMk id="34" creationId="{5600007C-08CA-4DAB-9790-38784C7A3ABF}"/>
          </ac:picMkLst>
        </pc:picChg>
      </pc:sldChg>
      <pc:sldChg chg="modTransition">
        <pc:chgData name="Tư Bùi" userId="dcfa3037cac84c70" providerId="LiveId" clId="{11538496-7963-4626-B2A9-9C97DA851142}" dt="2023-12-03T08:56:34.317" v="257"/>
        <pc:sldMkLst>
          <pc:docMk/>
          <pc:sldMk cId="501636738" sldId="364"/>
        </pc:sldMkLst>
      </pc:sldChg>
      <pc:sldChg chg="del modTransition">
        <pc:chgData name="Tư Bùi" userId="dcfa3037cac84c70" providerId="LiveId" clId="{11538496-7963-4626-B2A9-9C97DA851142}" dt="2023-12-04T05:27:58.485" v="744" actId="47"/>
        <pc:sldMkLst>
          <pc:docMk/>
          <pc:sldMk cId="3982228807" sldId="367"/>
        </pc:sldMkLst>
      </pc:sldChg>
      <pc:sldChg chg="del modTransition">
        <pc:chgData name="Tư Bùi" userId="dcfa3037cac84c70" providerId="LiveId" clId="{11538496-7963-4626-B2A9-9C97DA851142}" dt="2023-12-04T05:27:59.146" v="745" actId="47"/>
        <pc:sldMkLst>
          <pc:docMk/>
          <pc:sldMk cId="1678787146" sldId="368"/>
        </pc:sldMkLst>
      </pc:sldChg>
      <pc:sldChg chg="addSp delSp modSp mod ord modTransition delAnim modAnim">
        <pc:chgData name="Tư Bùi" userId="dcfa3037cac84c70" providerId="LiveId" clId="{11538496-7963-4626-B2A9-9C97DA851142}" dt="2023-12-04T14:07:34.519" v="2729"/>
        <pc:sldMkLst>
          <pc:docMk/>
          <pc:sldMk cId="2697476025" sldId="369"/>
        </pc:sldMkLst>
        <pc:spChg chg="add mod">
          <ac:chgData name="Tư Bùi" userId="dcfa3037cac84c70" providerId="LiveId" clId="{11538496-7963-4626-B2A9-9C97DA851142}" dt="2023-12-04T14:01:07.111" v="2702" actId="1076"/>
          <ac:spMkLst>
            <pc:docMk/>
            <pc:sldMk cId="2697476025" sldId="369"/>
            <ac:spMk id="3" creationId="{FE4F848C-55F5-4DCE-30DE-4FDFF91D6C64}"/>
          </ac:spMkLst>
        </pc:spChg>
        <pc:spChg chg="mod">
          <ac:chgData name="Tư Bùi" userId="dcfa3037cac84c70" providerId="LiveId" clId="{11538496-7963-4626-B2A9-9C97DA851142}" dt="2023-12-04T14:01:47.507" v="2707" actId="1076"/>
          <ac:spMkLst>
            <pc:docMk/>
            <pc:sldMk cId="2697476025" sldId="369"/>
            <ac:spMk id="19" creationId="{8F037C4F-1CFA-733D-B5DC-C3FF947CECA2}"/>
          </ac:spMkLst>
        </pc:spChg>
        <pc:grpChg chg="mod">
          <ac:chgData name="Tư Bùi" userId="dcfa3037cac84c70" providerId="LiveId" clId="{11538496-7963-4626-B2A9-9C97DA851142}" dt="2023-12-04T14:00:10.283" v="2681" actId="1076"/>
          <ac:grpSpMkLst>
            <pc:docMk/>
            <pc:sldMk cId="2697476025" sldId="369"/>
            <ac:grpSpMk id="17" creationId="{7E325348-8355-84DB-FC85-0E4FD8C03B21}"/>
          </ac:grpSpMkLst>
        </pc:grpChg>
        <pc:picChg chg="add mod">
          <ac:chgData name="Tư Bùi" userId="dcfa3037cac84c70" providerId="LiveId" clId="{11538496-7963-4626-B2A9-9C97DA851142}" dt="2023-12-04T14:01:50.337" v="2708" actId="1076"/>
          <ac:picMkLst>
            <pc:docMk/>
            <pc:sldMk cId="2697476025" sldId="369"/>
            <ac:picMk id="2" creationId="{216269BA-5ED8-A477-D499-1BEA9320FBC0}"/>
          </ac:picMkLst>
        </pc:picChg>
        <pc:picChg chg="del mod">
          <ac:chgData name="Tư Bùi" userId="dcfa3037cac84c70" providerId="LiveId" clId="{11538496-7963-4626-B2A9-9C97DA851142}" dt="2023-12-04T05:39:27.619" v="971" actId="478"/>
          <ac:picMkLst>
            <pc:docMk/>
            <pc:sldMk cId="2697476025" sldId="369"/>
            <ac:picMk id="3" creationId="{03DA1DB4-8ADB-B620-3B24-AD0117517476}"/>
          </ac:picMkLst>
        </pc:picChg>
        <pc:picChg chg="del mod">
          <ac:chgData name="Tư Bùi" userId="dcfa3037cac84c70" providerId="LiveId" clId="{11538496-7963-4626-B2A9-9C97DA851142}" dt="2023-12-04T05:39:31.174" v="973" actId="478"/>
          <ac:picMkLst>
            <pc:docMk/>
            <pc:sldMk cId="2697476025" sldId="369"/>
            <ac:picMk id="5" creationId="{CAA93167-BDC7-92E7-18F6-87B4FBDE6DAC}"/>
          </ac:picMkLst>
        </pc:picChg>
        <pc:picChg chg="del">
          <ac:chgData name="Tư Bùi" userId="dcfa3037cac84c70" providerId="LiveId" clId="{11538496-7963-4626-B2A9-9C97DA851142}" dt="2023-12-04T05:42:39.053" v="1186" actId="478"/>
          <ac:picMkLst>
            <pc:docMk/>
            <pc:sldMk cId="2697476025" sldId="369"/>
            <ac:picMk id="9" creationId="{7BDF66E8-0B9C-3EAD-89D5-FD8AEB11021A}"/>
          </ac:picMkLst>
        </pc:picChg>
      </pc:sldChg>
      <pc:sldChg chg="modTransition">
        <pc:chgData name="Tư Bùi" userId="dcfa3037cac84c70" providerId="LiveId" clId="{11538496-7963-4626-B2A9-9C97DA851142}" dt="2023-12-04T14:07:56.077" v="2733"/>
        <pc:sldMkLst>
          <pc:docMk/>
          <pc:sldMk cId="1957061301" sldId="370"/>
        </pc:sldMkLst>
      </pc:sldChg>
      <pc:sldChg chg="addSp delSp modSp mod modTransition modAnim">
        <pc:chgData name="Tư Bùi" userId="dcfa3037cac84c70" providerId="LiveId" clId="{11538496-7963-4626-B2A9-9C97DA851142}" dt="2023-12-04T06:24:17.098" v="1988" actId="167"/>
        <pc:sldMkLst>
          <pc:docMk/>
          <pc:sldMk cId="2241495984" sldId="371"/>
        </pc:sldMkLst>
        <pc:spChg chg="add mod ord">
          <ac:chgData name="Tư Bùi" userId="dcfa3037cac84c70" providerId="LiveId" clId="{11538496-7963-4626-B2A9-9C97DA851142}" dt="2023-12-04T06:24:17.098" v="1988" actId="167"/>
          <ac:spMkLst>
            <pc:docMk/>
            <pc:sldMk cId="2241495984" sldId="371"/>
            <ac:spMk id="4" creationId="{7844B1BD-C1C3-DFF3-6147-0F172EEBAAAF}"/>
          </ac:spMkLst>
        </pc:spChg>
        <pc:graphicFrameChg chg="add del modGraphic">
          <ac:chgData name="Tư Bùi" userId="dcfa3037cac84c70" providerId="LiveId" clId="{11538496-7963-4626-B2A9-9C97DA851142}" dt="2023-12-04T06:23:56.406" v="1981" actId="27309"/>
          <ac:graphicFrameMkLst>
            <pc:docMk/>
            <pc:sldMk cId="2241495984" sldId="371"/>
            <ac:graphicFrameMk id="3" creationId="{697FFFBE-9EAE-F9B7-190A-71F19A6C0CF7}"/>
          </ac:graphicFrameMkLst>
        </pc:graphicFrameChg>
      </pc:sldChg>
      <pc:sldChg chg="addSp delSp modSp mod modTransition delAnim modAnim">
        <pc:chgData name="Tư Bùi" userId="dcfa3037cac84c70" providerId="LiveId" clId="{11538496-7963-4626-B2A9-9C97DA851142}" dt="2023-12-04T06:25:41.227" v="1993" actId="1076"/>
        <pc:sldMkLst>
          <pc:docMk/>
          <pc:sldMk cId="2501223455" sldId="372"/>
        </pc:sldMkLst>
        <pc:spChg chg="add del mod ord">
          <ac:chgData name="Tư Bùi" userId="dcfa3037cac84c70" providerId="LiveId" clId="{11538496-7963-4626-B2A9-9C97DA851142}" dt="2023-12-04T06:25:38.970" v="1992" actId="478"/>
          <ac:spMkLst>
            <pc:docMk/>
            <pc:sldMk cId="2501223455" sldId="372"/>
            <ac:spMk id="2" creationId="{B898AFF7-4384-F231-567D-C8299214AA2C}"/>
          </ac:spMkLst>
        </pc:spChg>
        <pc:picChg chg="mod">
          <ac:chgData name="Tư Bùi" userId="dcfa3037cac84c70" providerId="LiveId" clId="{11538496-7963-4626-B2A9-9C97DA851142}" dt="2023-12-04T06:25:41.227" v="1993" actId="1076"/>
          <ac:picMkLst>
            <pc:docMk/>
            <pc:sldMk cId="2501223455" sldId="372"/>
            <ac:picMk id="12" creationId="{48C78929-CDDB-4E20-AEFE-6EF85C5C1AAB}"/>
          </ac:picMkLst>
        </pc:picChg>
      </pc:sldChg>
      <pc:sldChg chg="modTransition">
        <pc:chgData name="Tư Bùi" userId="dcfa3037cac84c70" providerId="LiveId" clId="{11538496-7963-4626-B2A9-9C97DA851142}" dt="2023-12-03T08:56:34.317" v="257"/>
        <pc:sldMkLst>
          <pc:docMk/>
          <pc:sldMk cId="3205031387" sldId="433"/>
        </pc:sldMkLst>
      </pc:sldChg>
      <pc:sldChg chg="del modTransition">
        <pc:chgData name="Tư Bùi" userId="dcfa3037cac84c70" providerId="LiveId" clId="{11538496-7963-4626-B2A9-9C97DA851142}" dt="2023-12-04T06:44:08.183" v="2341" actId="47"/>
        <pc:sldMkLst>
          <pc:docMk/>
          <pc:sldMk cId="266964153" sldId="478"/>
        </pc:sldMkLst>
      </pc:sldChg>
      <pc:sldChg chg="del modTransition">
        <pc:chgData name="Tư Bùi" userId="dcfa3037cac84c70" providerId="LiveId" clId="{11538496-7963-4626-B2A9-9C97DA851142}" dt="2023-12-04T06:44:09.479" v="2342" actId="47"/>
        <pc:sldMkLst>
          <pc:docMk/>
          <pc:sldMk cId="751896695" sldId="479"/>
        </pc:sldMkLst>
      </pc:sldChg>
      <pc:sldChg chg="del modTransition">
        <pc:chgData name="Tư Bùi" userId="dcfa3037cac84c70" providerId="LiveId" clId="{11538496-7963-4626-B2A9-9C97DA851142}" dt="2023-12-04T06:44:10.073" v="2343" actId="47"/>
        <pc:sldMkLst>
          <pc:docMk/>
          <pc:sldMk cId="699725966" sldId="480"/>
        </pc:sldMkLst>
      </pc:sldChg>
      <pc:sldChg chg="del modTransition">
        <pc:chgData name="Tư Bùi" userId="dcfa3037cac84c70" providerId="LiveId" clId="{11538496-7963-4626-B2A9-9C97DA851142}" dt="2023-12-04T06:44:10.847" v="2344" actId="47"/>
        <pc:sldMkLst>
          <pc:docMk/>
          <pc:sldMk cId="4265953805" sldId="481"/>
        </pc:sldMkLst>
      </pc:sldChg>
      <pc:sldChg chg="del modTransition">
        <pc:chgData name="Tư Bùi" userId="dcfa3037cac84c70" providerId="LiveId" clId="{11538496-7963-4626-B2A9-9C97DA851142}" dt="2023-12-04T06:44:11.604" v="2345" actId="47"/>
        <pc:sldMkLst>
          <pc:docMk/>
          <pc:sldMk cId="151443861" sldId="482"/>
        </pc:sldMkLst>
      </pc:sldChg>
      <pc:sldChg chg="modTransition">
        <pc:chgData name="Tư Bùi" userId="dcfa3037cac84c70" providerId="LiveId" clId="{11538496-7963-4626-B2A9-9C97DA851142}" dt="2023-12-03T08:56:34.317" v="257"/>
        <pc:sldMkLst>
          <pc:docMk/>
          <pc:sldMk cId="152536071" sldId="483"/>
        </pc:sldMkLst>
      </pc:sldChg>
      <pc:sldChg chg="ord modTransition">
        <pc:chgData name="Tư Bùi" userId="dcfa3037cac84c70" providerId="LiveId" clId="{11538496-7963-4626-B2A9-9C97DA851142}" dt="2023-12-04T06:06:39.325" v="1545"/>
        <pc:sldMkLst>
          <pc:docMk/>
          <pc:sldMk cId="750197030" sldId="484"/>
        </pc:sldMkLst>
      </pc:sldChg>
      <pc:sldChg chg="modSp mod ord modTransition">
        <pc:chgData name="Tư Bùi" userId="dcfa3037cac84c70" providerId="LiveId" clId="{11538496-7963-4626-B2A9-9C97DA851142}" dt="2023-12-04T06:06:41.536" v="1547"/>
        <pc:sldMkLst>
          <pc:docMk/>
          <pc:sldMk cId="1948184032" sldId="485"/>
        </pc:sldMkLst>
        <pc:spChg chg="mod">
          <ac:chgData name="Tư Bùi" userId="dcfa3037cac84c70" providerId="LiveId" clId="{11538496-7963-4626-B2A9-9C97DA851142}" dt="2023-12-04T06:03:05.632" v="1529" actId="1076"/>
          <ac:spMkLst>
            <pc:docMk/>
            <pc:sldMk cId="1948184032" sldId="485"/>
            <ac:spMk id="4" creationId="{6270D866-E280-4BC0-BB67-2483C970BE1D}"/>
          </ac:spMkLst>
        </pc:spChg>
      </pc:sldChg>
      <pc:sldChg chg="modSp mod ord modTransition">
        <pc:chgData name="Tư Bùi" userId="dcfa3037cac84c70" providerId="LiveId" clId="{11538496-7963-4626-B2A9-9C97DA851142}" dt="2023-12-04T06:07:55.585" v="1558" actId="1076"/>
        <pc:sldMkLst>
          <pc:docMk/>
          <pc:sldMk cId="1184907850" sldId="486"/>
        </pc:sldMkLst>
        <pc:spChg chg="mod">
          <ac:chgData name="Tư Bùi" userId="dcfa3037cac84c70" providerId="LiveId" clId="{11538496-7963-4626-B2A9-9C97DA851142}" dt="2023-12-04T06:07:55.585" v="1558" actId="1076"/>
          <ac:spMkLst>
            <pc:docMk/>
            <pc:sldMk cId="1184907850" sldId="486"/>
            <ac:spMk id="4" creationId="{6270D866-E280-4BC0-BB67-2483C970BE1D}"/>
          </ac:spMkLst>
        </pc:spChg>
      </pc:sldChg>
      <pc:sldChg chg="modSp mod ord modTransition">
        <pc:chgData name="Tư Bùi" userId="dcfa3037cac84c70" providerId="LiveId" clId="{11538496-7963-4626-B2A9-9C97DA851142}" dt="2023-12-04T06:09:38.587" v="1581" actId="1076"/>
        <pc:sldMkLst>
          <pc:docMk/>
          <pc:sldMk cId="3874216266" sldId="487"/>
        </pc:sldMkLst>
        <pc:spChg chg="mod">
          <ac:chgData name="Tư Bùi" userId="dcfa3037cac84c70" providerId="LiveId" clId="{11538496-7963-4626-B2A9-9C97DA851142}" dt="2023-12-04T06:09:26.147" v="1578" actId="14100"/>
          <ac:spMkLst>
            <pc:docMk/>
            <pc:sldMk cId="3874216266" sldId="487"/>
            <ac:spMk id="23" creationId="{8349639A-BBC4-4199-8E8E-E0A7FD5767EF}"/>
          </ac:spMkLst>
        </pc:spChg>
        <pc:spChg chg="mod">
          <ac:chgData name="Tư Bùi" userId="dcfa3037cac84c70" providerId="LiveId" clId="{11538496-7963-4626-B2A9-9C97DA851142}" dt="2023-12-04T06:09:38.587" v="1581" actId="1076"/>
          <ac:spMkLst>
            <pc:docMk/>
            <pc:sldMk cId="3874216266" sldId="487"/>
            <ac:spMk id="24" creationId="{BAFA55E4-8D9C-4E39-B672-21DCD35DAE33}"/>
          </ac:spMkLst>
        </pc:spChg>
      </pc:sldChg>
      <pc:sldChg chg="ord modTransition">
        <pc:chgData name="Tư Bùi" userId="dcfa3037cac84c70" providerId="LiveId" clId="{11538496-7963-4626-B2A9-9C97DA851142}" dt="2023-12-04T14:07:46.918" v="2731"/>
        <pc:sldMkLst>
          <pc:docMk/>
          <pc:sldMk cId="3173841590" sldId="489"/>
        </pc:sldMkLst>
      </pc:sldChg>
      <pc:sldChg chg="addSp delSp modSp mod ord modTransition delAnim modAnim">
        <pc:chgData name="Tư Bùi" userId="dcfa3037cac84c70" providerId="LiveId" clId="{11538496-7963-4626-B2A9-9C97DA851142}" dt="2023-12-04T14:07:16.719" v="2725"/>
        <pc:sldMkLst>
          <pc:docMk/>
          <pc:sldMk cId="3743083422" sldId="490"/>
        </pc:sldMkLst>
        <pc:picChg chg="del">
          <ac:chgData name="Tư Bùi" userId="dcfa3037cac84c70" providerId="LiveId" clId="{11538496-7963-4626-B2A9-9C97DA851142}" dt="2023-12-03T09:03:11.495" v="278" actId="478"/>
          <ac:picMkLst>
            <pc:docMk/>
            <pc:sldMk cId="3743083422" sldId="490"/>
            <ac:picMk id="2" creationId="{2B9CAD9A-CC02-4D5D-90E1-19E062D324A4}"/>
          </ac:picMkLst>
        </pc:picChg>
        <pc:picChg chg="add mod">
          <ac:chgData name="Tư Bùi" userId="dcfa3037cac84c70" providerId="LiveId" clId="{11538496-7963-4626-B2A9-9C97DA851142}" dt="2023-12-03T09:04:12.336" v="290" actId="1076"/>
          <ac:picMkLst>
            <pc:docMk/>
            <pc:sldMk cId="3743083422" sldId="490"/>
            <ac:picMk id="3" creationId="{D95CA22C-2FC5-22A3-88A7-FF87DB1D097B}"/>
          </ac:picMkLst>
        </pc:picChg>
        <pc:picChg chg="del">
          <ac:chgData name="Tư Bùi" userId="dcfa3037cac84c70" providerId="LiveId" clId="{11538496-7963-4626-B2A9-9C97DA851142}" dt="2023-12-03T09:03:11.495" v="278" actId="478"/>
          <ac:picMkLst>
            <pc:docMk/>
            <pc:sldMk cId="3743083422" sldId="490"/>
            <ac:picMk id="4" creationId="{B1C24788-A9BD-4841-BC45-8C2114C7D5BA}"/>
          </ac:picMkLst>
        </pc:picChg>
        <pc:picChg chg="add mod">
          <ac:chgData name="Tư Bùi" userId="dcfa3037cac84c70" providerId="LiveId" clId="{11538496-7963-4626-B2A9-9C97DA851142}" dt="2023-12-03T09:04:10.529" v="289" actId="1076"/>
          <ac:picMkLst>
            <pc:docMk/>
            <pc:sldMk cId="3743083422" sldId="490"/>
            <ac:picMk id="5" creationId="{443D6D4C-19E1-F9E2-ECD7-EBD0EAC9416E}"/>
          </ac:picMkLst>
        </pc:picChg>
        <pc:picChg chg="add mod">
          <ac:chgData name="Tư Bùi" userId="dcfa3037cac84c70" providerId="LiveId" clId="{11538496-7963-4626-B2A9-9C97DA851142}" dt="2023-12-03T09:04:10.529" v="289" actId="1076"/>
          <ac:picMkLst>
            <pc:docMk/>
            <pc:sldMk cId="3743083422" sldId="490"/>
            <ac:picMk id="6" creationId="{2A7C4539-2E73-A717-5E8B-9D56CA0903FB}"/>
          </ac:picMkLst>
        </pc:picChg>
        <pc:picChg chg="del">
          <ac:chgData name="Tư Bùi" userId="dcfa3037cac84c70" providerId="LiveId" clId="{11538496-7963-4626-B2A9-9C97DA851142}" dt="2023-12-03T09:03:11.495" v="278" actId="478"/>
          <ac:picMkLst>
            <pc:docMk/>
            <pc:sldMk cId="3743083422" sldId="490"/>
            <ac:picMk id="35" creationId="{00000000-0000-0000-0000-000000000000}"/>
          </ac:picMkLst>
        </pc:picChg>
        <pc:picChg chg="del">
          <ac:chgData name="Tư Bùi" userId="dcfa3037cac84c70" providerId="LiveId" clId="{11538496-7963-4626-B2A9-9C97DA851142}" dt="2023-12-03T09:03:48.518" v="287" actId="478"/>
          <ac:picMkLst>
            <pc:docMk/>
            <pc:sldMk cId="3743083422" sldId="490"/>
            <ac:picMk id="36" creationId="{00000000-0000-0000-0000-000000000000}"/>
          </ac:picMkLst>
        </pc:picChg>
        <pc:picChg chg="del">
          <ac:chgData name="Tư Bùi" userId="dcfa3037cac84c70" providerId="LiveId" clId="{11538496-7963-4626-B2A9-9C97DA851142}" dt="2023-12-03T09:03:48.518" v="287" actId="478"/>
          <ac:picMkLst>
            <pc:docMk/>
            <pc:sldMk cId="3743083422" sldId="490"/>
            <ac:picMk id="37" creationId="{00000000-0000-0000-0000-000000000000}"/>
          </ac:picMkLst>
        </pc:picChg>
      </pc:sldChg>
      <pc:sldChg chg="add del">
        <pc:chgData name="Tư Bùi" userId="dcfa3037cac84c70" providerId="LiveId" clId="{11538496-7963-4626-B2A9-9C97DA851142}" dt="2023-12-03T09:03:15.644" v="280"/>
        <pc:sldMkLst>
          <pc:docMk/>
          <pc:sldMk cId="623131900" sldId="491"/>
        </pc:sldMkLst>
      </pc:sldChg>
      <pc:sldChg chg="addSp modSp new mod modAnim">
        <pc:chgData name="Tư Bùi" userId="dcfa3037cac84c70" providerId="LiveId" clId="{11538496-7963-4626-B2A9-9C97DA851142}" dt="2023-12-03T09:20:23.124" v="299" actId="1076"/>
        <pc:sldMkLst>
          <pc:docMk/>
          <pc:sldMk cId="2090070447" sldId="491"/>
        </pc:sldMkLst>
        <pc:picChg chg="add mod">
          <ac:chgData name="Tư Bùi" userId="dcfa3037cac84c70" providerId="LiveId" clId="{11538496-7963-4626-B2A9-9C97DA851142}" dt="2023-12-03T09:20:23.124" v="299" actId="1076"/>
          <ac:picMkLst>
            <pc:docMk/>
            <pc:sldMk cId="2090070447" sldId="491"/>
            <ac:picMk id="2" creationId="{B97E62FD-4E0F-EF18-5A1B-A49B3965E3BD}"/>
          </ac:picMkLst>
        </pc:picChg>
      </pc:sldChg>
      <pc:sldChg chg="addSp modSp new mod">
        <pc:chgData name="Tư Bùi" userId="dcfa3037cac84c70" providerId="LiveId" clId="{11538496-7963-4626-B2A9-9C97DA851142}" dt="2023-12-03T09:32:44.913" v="305" actId="962"/>
        <pc:sldMkLst>
          <pc:docMk/>
          <pc:sldMk cId="883012395" sldId="492"/>
        </pc:sldMkLst>
        <pc:picChg chg="add mod">
          <ac:chgData name="Tư Bùi" userId="dcfa3037cac84c70" providerId="LiveId" clId="{11538496-7963-4626-B2A9-9C97DA851142}" dt="2023-12-03T09:32:44.913" v="305" actId="962"/>
          <ac:picMkLst>
            <pc:docMk/>
            <pc:sldMk cId="883012395" sldId="492"/>
            <ac:picMk id="3" creationId="{F11CF205-4C20-7529-DC8F-A12E5949A1DD}"/>
          </ac:picMkLst>
        </pc:picChg>
      </pc:sldChg>
      <pc:sldChg chg="addSp delSp modSp new mod modAnim">
        <pc:chgData name="Tư Bùi" userId="dcfa3037cac84c70" providerId="LiveId" clId="{11538496-7963-4626-B2A9-9C97DA851142}" dt="2023-12-04T05:32:47.547" v="840" actId="1076"/>
        <pc:sldMkLst>
          <pc:docMk/>
          <pc:sldMk cId="3769554947" sldId="493"/>
        </pc:sldMkLst>
        <pc:spChg chg="add mod ord">
          <ac:chgData name="Tư Bùi" userId="dcfa3037cac84c70" providerId="LiveId" clId="{11538496-7963-4626-B2A9-9C97DA851142}" dt="2023-12-04T05:31:58.837" v="834" actId="20577"/>
          <ac:spMkLst>
            <pc:docMk/>
            <pc:sldMk cId="3769554947" sldId="493"/>
            <ac:spMk id="2" creationId="{393F104C-DB0B-E342-44D1-14EB27E9E591}"/>
          </ac:spMkLst>
        </pc:spChg>
        <pc:spChg chg="add mod">
          <ac:chgData name="Tư Bùi" userId="dcfa3037cac84c70" providerId="LiveId" clId="{11538496-7963-4626-B2A9-9C97DA851142}" dt="2023-12-04T05:31:38.721" v="808" actId="1076"/>
          <ac:spMkLst>
            <pc:docMk/>
            <pc:sldMk cId="3769554947" sldId="493"/>
            <ac:spMk id="3" creationId="{1D6F7CA0-8282-CB17-0F59-D7D7D30A7CB5}"/>
          </ac:spMkLst>
        </pc:spChg>
        <pc:spChg chg="add del">
          <ac:chgData name="Tư Bùi" userId="dcfa3037cac84c70" providerId="LiveId" clId="{11538496-7963-4626-B2A9-9C97DA851142}" dt="2023-12-03T09:35:25.421" v="363" actId="478"/>
          <ac:spMkLst>
            <pc:docMk/>
            <pc:sldMk cId="3769554947" sldId="493"/>
            <ac:spMk id="4" creationId="{8A5B2471-42A5-984F-D2B4-CBC7C5B925DE}"/>
          </ac:spMkLst>
        </pc:spChg>
        <pc:graphicFrameChg chg="add mod">
          <ac:chgData name="Tư Bùi" userId="dcfa3037cac84c70" providerId="LiveId" clId="{11538496-7963-4626-B2A9-9C97DA851142}" dt="2023-12-04T05:31:22.024" v="798" actId="1076"/>
          <ac:graphicFrameMkLst>
            <pc:docMk/>
            <pc:sldMk cId="3769554947" sldId="493"/>
            <ac:graphicFrameMk id="4" creationId="{1D315F92-DB15-5F77-7044-F1AE3247CCFF}"/>
          </ac:graphicFrameMkLst>
        </pc:graphicFrameChg>
        <pc:graphicFrameChg chg="add mod modGraphic">
          <ac:chgData name="Tư Bùi" userId="dcfa3037cac84c70" providerId="LiveId" clId="{11538496-7963-4626-B2A9-9C97DA851142}" dt="2023-12-04T05:31:12.724" v="795" actId="1076"/>
          <ac:graphicFrameMkLst>
            <pc:docMk/>
            <pc:sldMk cId="3769554947" sldId="493"/>
            <ac:graphicFrameMk id="5" creationId="{50A8B6AE-2055-DED4-192A-94638FF0A205}"/>
          </ac:graphicFrameMkLst>
        </pc:graphicFrameChg>
        <pc:graphicFrameChg chg="add mod">
          <ac:chgData name="Tư Bùi" userId="dcfa3037cac84c70" providerId="LiveId" clId="{11538496-7963-4626-B2A9-9C97DA851142}" dt="2023-12-04T05:31:16.739" v="796" actId="1076"/>
          <ac:graphicFrameMkLst>
            <pc:docMk/>
            <pc:sldMk cId="3769554947" sldId="493"/>
            <ac:graphicFrameMk id="6" creationId="{2FCC8A30-380A-4186-0619-9812CDCAEF31}"/>
          </ac:graphicFrameMkLst>
        </pc:graphicFrameChg>
        <pc:graphicFrameChg chg="add mod">
          <ac:chgData name="Tư Bùi" userId="dcfa3037cac84c70" providerId="LiveId" clId="{11538496-7963-4626-B2A9-9C97DA851142}" dt="2023-12-04T05:31:29.592" v="801" actId="1076"/>
          <ac:graphicFrameMkLst>
            <pc:docMk/>
            <pc:sldMk cId="3769554947" sldId="493"/>
            <ac:graphicFrameMk id="7" creationId="{4C2AF0A1-6F3A-A7CD-C438-4A1F46472F59}"/>
          </ac:graphicFrameMkLst>
        </pc:graphicFrameChg>
        <pc:picChg chg="add mod">
          <ac:chgData name="Tư Bùi" userId="dcfa3037cac84c70" providerId="LiveId" clId="{11538496-7963-4626-B2A9-9C97DA851142}" dt="2023-12-04T05:32:47.547" v="840" actId="1076"/>
          <ac:picMkLst>
            <pc:docMk/>
            <pc:sldMk cId="3769554947" sldId="493"/>
            <ac:picMk id="8" creationId="{997E1848-3722-60C6-EBFD-6F22A5BCB41D}"/>
          </ac:picMkLst>
        </pc:picChg>
      </pc:sldChg>
      <pc:sldChg chg="addSp delSp modSp new mod ord modAnim">
        <pc:chgData name="Tư Bùi" userId="dcfa3037cac84c70" providerId="LiveId" clId="{11538496-7963-4626-B2A9-9C97DA851142}" dt="2023-12-04T05:41:45.761" v="1180" actId="20577"/>
        <pc:sldMkLst>
          <pc:docMk/>
          <pc:sldMk cId="1105301887" sldId="494"/>
        </pc:sldMkLst>
        <pc:spChg chg="add del mod">
          <ac:chgData name="Tư Bùi" userId="dcfa3037cac84c70" providerId="LiveId" clId="{11538496-7963-4626-B2A9-9C97DA851142}" dt="2023-12-04T05:39:42.556" v="976" actId="478"/>
          <ac:spMkLst>
            <pc:docMk/>
            <pc:sldMk cId="1105301887" sldId="494"/>
            <ac:spMk id="3" creationId="{9ABA5C2C-6812-9E96-85CD-865688F65434}"/>
          </ac:spMkLst>
        </pc:spChg>
        <pc:spChg chg="add del mod">
          <ac:chgData name="Tư Bùi" userId="dcfa3037cac84c70" providerId="LiveId" clId="{11538496-7963-4626-B2A9-9C97DA851142}" dt="2023-12-04T05:39:45.817" v="977" actId="478"/>
          <ac:spMkLst>
            <pc:docMk/>
            <pc:sldMk cId="1105301887" sldId="494"/>
            <ac:spMk id="4" creationId="{21EFFED5-B479-E528-7267-A3BEAF9B6610}"/>
          </ac:spMkLst>
        </pc:spChg>
        <pc:spChg chg="mod">
          <ac:chgData name="Tư Bùi" userId="dcfa3037cac84c70" providerId="LiveId" clId="{11538496-7963-4626-B2A9-9C97DA851142}" dt="2023-12-04T05:41:10.913" v="1173" actId="1076"/>
          <ac:spMkLst>
            <pc:docMk/>
            <pc:sldMk cId="1105301887" sldId="494"/>
            <ac:spMk id="6" creationId="{3C5E1EA1-8E5A-FB18-107C-80770D061D19}"/>
          </ac:spMkLst>
        </pc:spChg>
        <pc:spChg chg="mod">
          <ac:chgData name="Tư Bùi" userId="dcfa3037cac84c70" providerId="LiveId" clId="{11538496-7963-4626-B2A9-9C97DA851142}" dt="2023-12-04T05:41:45.761" v="1180" actId="20577"/>
          <ac:spMkLst>
            <pc:docMk/>
            <pc:sldMk cId="1105301887" sldId="494"/>
            <ac:spMk id="7" creationId="{121910A6-40B1-AAC5-B562-6C17B7F4E726}"/>
          </ac:spMkLst>
        </pc:spChg>
        <pc:grpChg chg="add mod">
          <ac:chgData name="Tư Bùi" userId="dcfa3037cac84c70" providerId="LiveId" clId="{11538496-7963-4626-B2A9-9C97DA851142}" dt="2023-12-04T05:39:46.591" v="978"/>
          <ac:grpSpMkLst>
            <pc:docMk/>
            <pc:sldMk cId="1105301887" sldId="494"/>
            <ac:grpSpMk id="5" creationId="{EEC4A86F-D83B-DC6F-3129-C5FD750934F0}"/>
          </ac:grpSpMkLst>
        </pc:grpChg>
        <pc:picChg chg="add mod">
          <ac:chgData name="Tư Bùi" userId="dcfa3037cac84c70" providerId="LiveId" clId="{11538496-7963-4626-B2A9-9C97DA851142}" dt="2023-12-04T05:39:49.579" v="979" actId="1076"/>
          <ac:picMkLst>
            <pc:docMk/>
            <pc:sldMk cId="1105301887" sldId="494"/>
            <ac:picMk id="2" creationId="{1FDC8A82-E13B-1AD6-1D90-8D7369ED6E65}"/>
          </ac:picMkLst>
        </pc:picChg>
        <pc:picChg chg="add del">
          <ac:chgData name="Tư Bùi" userId="dcfa3037cac84c70" providerId="LiveId" clId="{11538496-7963-4626-B2A9-9C97DA851142}" dt="2023-12-04T05:26:36.117" v="622" actId="478"/>
          <ac:picMkLst>
            <pc:docMk/>
            <pc:sldMk cId="1105301887" sldId="494"/>
            <ac:picMk id="2050" creationId="{2EB67F2C-0393-9B7A-4E31-86840C16BF6C}"/>
          </ac:picMkLst>
        </pc:picChg>
      </pc:sldChg>
      <pc:sldChg chg="modSp mod modTransition">
        <pc:chgData name="Tư Bùi" userId="dcfa3037cac84c70" providerId="LiveId" clId="{11538496-7963-4626-B2A9-9C97DA851142}" dt="2023-12-04T14:08:40.758" v="2741"/>
        <pc:sldMkLst>
          <pc:docMk/>
          <pc:sldMk cId="2924885588" sldId="495"/>
        </pc:sldMkLst>
        <pc:spChg chg="mod">
          <ac:chgData name="Tư Bùi" userId="dcfa3037cac84c70" providerId="LiveId" clId="{11538496-7963-4626-B2A9-9C97DA851142}" dt="2023-12-04T05:17:46.371" v="568" actId="14100"/>
          <ac:spMkLst>
            <pc:docMk/>
            <pc:sldMk cId="2924885588" sldId="495"/>
            <ac:spMk id="26" creationId="{00000000-0000-0000-0000-000000000000}"/>
          </ac:spMkLst>
        </pc:spChg>
      </pc:sldChg>
      <pc:sldChg chg="addSp delSp modSp new mod ord modTransition delAnim modAnim">
        <pc:chgData name="Tư Bùi" userId="dcfa3037cac84c70" providerId="LiveId" clId="{11538496-7963-4626-B2A9-9C97DA851142}" dt="2023-12-04T14:07:25.373" v="2727"/>
        <pc:sldMkLst>
          <pc:docMk/>
          <pc:sldMk cId="4079277839" sldId="496"/>
        </pc:sldMkLst>
        <pc:spChg chg="add del mod">
          <ac:chgData name="Tư Bùi" userId="dcfa3037cac84c70" providerId="LiveId" clId="{11538496-7963-4626-B2A9-9C97DA851142}" dt="2023-12-04T05:20:08.537" v="574" actId="478"/>
          <ac:spMkLst>
            <pc:docMk/>
            <pc:sldMk cId="4079277839" sldId="496"/>
            <ac:spMk id="2" creationId="{FB2E375A-CE2C-F48A-666C-8E51830CD9CF}"/>
          </ac:spMkLst>
        </pc:spChg>
        <pc:spChg chg="add mod">
          <ac:chgData name="Tư Bùi" userId="dcfa3037cac84c70" providerId="LiveId" clId="{11538496-7963-4626-B2A9-9C97DA851142}" dt="2023-12-04T05:30:17.621" v="769" actId="1076"/>
          <ac:spMkLst>
            <pc:docMk/>
            <pc:sldMk cId="4079277839" sldId="496"/>
            <ac:spMk id="3" creationId="{57F9E35E-8BC8-F89E-EBFE-0C4DCE807B3B}"/>
          </ac:spMkLst>
        </pc:spChg>
        <pc:spChg chg="add mod">
          <ac:chgData name="Tư Bùi" userId="dcfa3037cac84c70" providerId="LiveId" clId="{11538496-7963-4626-B2A9-9C97DA851142}" dt="2023-12-04T05:30:34.664" v="773" actId="14100"/>
          <ac:spMkLst>
            <pc:docMk/>
            <pc:sldMk cId="4079277839" sldId="496"/>
            <ac:spMk id="4" creationId="{80A07CF5-AAD1-3465-C64D-61FAC7D369EA}"/>
          </ac:spMkLst>
        </pc:spChg>
        <pc:spChg chg="add mod">
          <ac:chgData name="Tư Bùi" userId="dcfa3037cac84c70" providerId="LiveId" clId="{11538496-7963-4626-B2A9-9C97DA851142}" dt="2023-12-04T05:30:56.339" v="793"/>
          <ac:spMkLst>
            <pc:docMk/>
            <pc:sldMk cId="4079277839" sldId="496"/>
            <ac:spMk id="5" creationId="{490EE7F8-A439-D06E-B7CF-75BEBC1FD78A}"/>
          </ac:spMkLst>
        </pc:spChg>
        <pc:picChg chg="add mod">
          <ac:chgData name="Tư Bùi" userId="dcfa3037cac84c70" providerId="LiveId" clId="{11538496-7963-4626-B2A9-9C97DA851142}" dt="2023-12-04T05:30:13.139" v="768" actId="1076"/>
          <ac:picMkLst>
            <pc:docMk/>
            <pc:sldMk cId="4079277839" sldId="496"/>
            <ac:picMk id="6" creationId="{B2A294F2-02DB-F354-437C-CD700B75FDC3}"/>
          </ac:picMkLst>
        </pc:picChg>
      </pc:sldChg>
      <pc:sldChg chg="addSp delSp modSp mod ord delAnim modAnim">
        <pc:chgData name="Tư Bùi" userId="dcfa3037cac84c70" providerId="LiveId" clId="{11538496-7963-4626-B2A9-9C97DA851142}" dt="2023-12-04T14:05:42.749" v="2722" actId="478"/>
        <pc:sldMkLst>
          <pc:docMk/>
          <pc:sldMk cId="2470196169" sldId="498"/>
        </pc:sldMkLst>
        <pc:spChg chg="del mod topLvl">
          <ac:chgData name="Tư Bùi" userId="dcfa3037cac84c70" providerId="LiveId" clId="{11538496-7963-4626-B2A9-9C97DA851142}" dt="2023-12-04T05:54:36.566" v="1429" actId="478"/>
          <ac:spMkLst>
            <pc:docMk/>
            <pc:sldMk cId="2470196169" sldId="498"/>
            <ac:spMk id="4" creationId="{C7F4BFC0-27CC-894C-8879-236E29907D19}"/>
          </ac:spMkLst>
        </pc:spChg>
        <pc:spChg chg="del mod">
          <ac:chgData name="Tư Bùi" userId="dcfa3037cac84c70" providerId="LiveId" clId="{11538496-7963-4626-B2A9-9C97DA851142}" dt="2023-12-04T05:54:31.377" v="1427" actId="478"/>
          <ac:spMkLst>
            <pc:docMk/>
            <pc:sldMk cId="2470196169" sldId="498"/>
            <ac:spMk id="5" creationId="{D36D534F-A78D-9758-D211-CF4655D15349}"/>
          </ac:spMkLst>
        </pc:spChg>
        <pc:spChg chg="del mod topLvl">
          <ac:chgData name="Tư Bùi" userId="dcfa3037cac84c70" providerId="LiveId" clId="{11538496-7963-4626-B2A9-9C97DA851142}" dt="2023-12-04T05:54:56.280" v="1433" actId="478"/>
          <ac:spMkLst>
            <pc:docMk/>
            <pc:sldMk cId="2470196169" sldId="498"/>
            <ac:spMk id="6" creationId="{36CF561F-97D5-265D-3FDE-6F70CB058D84}"/>
          </ac:spMkLst>
        </pc:spChg>
        <pc:spChg chg="mod">
          <ac:chgData name="Tư Bùi" userId="dcfa3037cac84c70" providerId="LiveId" clId="{11538496-7963-4626-B2A9-9C97DA851142}" dt="2023-12-04T06:01:05.199" v="1524" actId="14100"/>
          <ac:spMkLst>
            <pc:docMk/>
            <pc:sldMk cId="2470196169" sldId="498"/>
            <ac:spMk id="39" creationId="{74510CE0-6ECF-4891-89E2-E5EFC67A856C}"/>
          </ac:spMkLst>
        </pc:spChg>
        <pc:grpChg chg="add del mod">
          <ac:chgData name="Tư Bùi" userId="dcfa3037cac84c70" providerId="LiveId" clId="{11538496-7963-4626-B2A9-9C97DA851142}" dt="2023-12-04T05:54:36.566" v="1429" actId="478"/>
          <ac:grpSpMkLst>
            <pc:docMk/>
            <pc:sldMk cId="2470196169" sldId="498"/>
            <ac:grpSpMk id="3" creationId="{0664B76D-34EE-5F8D-F910-E42D2BCD5369}"/>
          </ac:grpSpMkLst>
        </pc:grpChg>
        <pc:picChg chg="del">
          <ac:chgData name="Tư Bùi" userId="dcfa3037cac84c70" providerId="LiveId" clId="{11538496-7963-4626-B2A9-9C97DA851142}" dt="2023-12-04T05:53:37.383" v="1391" actId="478"/>
          <ac:picMkLst>
            <pc:docMk/>
            <pc:sldMk cId="2470196169" sldId="498"/>
            <ac:picMk id="7" creationId="{A9BC78C7-F18C-A8E9-C2C6-1B5B4E443303}"/>
          </ac:picMkLst>
        </pc:picChg>
        <pc:picChg chg="add del mod">
          <ac:chgData name="Tư Bùi" userId="dcfa3037cac84c70" providerId="LiveId" clId="{11538496-7963-4626-B2A9-9C97DA851142}" dt="2023-12-04T14:04:15.739" v="2715" actId="478"/>
          <ac:picMkLst>
            <pc:docMk/>
            <pc:sldMk cId="2470196169" sldId="498"/>
            <ac:picMk id="8" creationId="{3E2C69DA-0F1C-87D4-83E8-FC2F299D3C67}"/>
          </ac:picMkLst>
        </pc:picChg>
        <pc:picChg chg="del mod">
          <ac:chgData name="Tư Bùi" userId="dcfa3037cac84c70" providerId="LiveId" clId="{11538496-7963-4626-B2A9-9C97DA851142}" dt="2023-12-04T14:05:42.749" v="2722" actId="478"/>
          <ac:picMkLst>
            <pc:docMk/>
            <pc:sldMk cId="2470196169" sldId="498"/>
            <ac:picMk id="40" creationId="{CFAC7EC6-5ECF-4628-ABBF-231734A27F77}"/>
          </ac:picMkLst>
        </pc:picChg>
      </pc:sldChg>
      <pc:sldChg chg="modSp mod modAnim">
        <pc:chgData name="Tư Bùi" userId="dcfa3037cac84c70" providerId="LiveId" clId="{11538496-7963-4626-B2A9-9C97DA851142}" dt="2023-12-04T06:11:04.680" v="1638" actId="1076"/>
        <pc:sldMkLst>
          <pc:docMk/>
          <pc:sldMk cId="2972477584" sldId="499"/>
        </pc:sldMkLst>
        <pc:spChg chg="mod">
          <ac:chgData name="Tư Bùi" userId="dcfa3037cac84c70" providerId="LiveId" clId="{11538496-7963-4626-B2A9-9C97DA851142}" dt="2023-12-04T06:11:04.680" v="1638" actId="1076"/>
          <ac:spMkLst>
            <pc:docMk/>
            <pc:sldMk cId="2972477584" sldId="499"/>
            <ac:spMk id="4" creationId="{6270D866-E280-4BC0-BB67-2483C970BE1D}"/>
          </ac:spMkLst>
        </pc:spChg>
        <pc:picChg chg="mod">
          <ac:chgData name="Tư Bùi" userId="dcfa3037cac84c70" providerId="LiveId" clId="{11538496-7963-4626-B2A9-9C97DA851142}" dt="2023-12-04T06:11:01.448" v="1637" actId="1076"/>
          <ac:picMkLst>
            <pc:docMk/>
            <pc:sldMk cId="2972477584" sldId="499"/>
            <ac:picMk id="2" creationId="{1C650DF9-0D0F-40D5-9B59-1C8F3BF4BC39}"/>
          </ac:picMkLst>
        </pc:picChg>
      </pc:sldChg>
      <pc:sldChg chg="addSp delSp modSp mod addAnim delAnim modAnim">
        <pc:chgData name="Tư Bùi" userId="dcfa3037cac84c70" providerId="LiveId" clId="{11538496-7963-4626-B2A9-9C97DA851142}" dt="2023-12-04T06:12:46.478" v="1740" actId="1076"/>
        <pc:sldMkLst>
          <pc:docMk/>
          <pc:sldMk cId="1283963414" sldId="500"/>
        </pc:sldMkLst>
        <pc:spChg chg="add mod">
          <ac:chgData name="Tư Bùi" userId="dcfa3037cac84c70" providerId="LiveId" clId="{11538496-7963-4626-B2A9-9C97DA851142}" dt="2023-12-04T06:11:52.533" v="1662" actId="20577"/>
          <ac:spMkLst>
            <pc:docMk/>
            <pc:sldMk cId="1283963414" sldId="500"/>
            <ac:spMk id="3" creationId="{6334DC22-AB78-069A-9F59-BC7ADE6D2BE7}"/>
          </ac:spMkLst>
        </pc:spChg>
        <pc:spChg chg="add del mod">
          <ac:chgData name="Tư Bùi" userId="dcfa3037cac84c70" providerId="LiveId" clId="{11538496-7963-4626-B2A9-9C97DA851142}" dt="2023-12-04T06:12:46.478" v="1740" actId="1076"/>
          <ac:spMkLst>
            <pc:docMk/>
            <pc:sldMk cId="1283963414" sldId="500"/>
            <ac:spMk id="4" creationId="{6270D866-E280-4BC0-BB67-2483C970BE1D}"/>
          </ac:spMkLst>
        </pc:spChg>
      </pc:sldChg>
      <pc:sldChg chg="addSp delSp modSp new mod modAnim">
        <pc:chgData name="Tư Bùi" userId="dcfa3037cac84c70" providerId="LiveId" clId="{11538496-7963-4626-B2A9-9C97DA851142}" dt="2023-12-04T06:20:29.524" v="1965" actId="255"/>
        <pc:sldMkLst>
          <pc:docMk/>
          <pc:sldMk cId="2691417748" sldId="501"/>
        </pc:sldMkLst>
        <pc:spChg chg="add del mod">
          <ac:chgData name="Tư Bùi" userId="dcfa3037cac84c70" providerId="LiveId" clId="{11538496-7963-4626-B2A9-9C97DA851142}" dt="2023-12-04T06:14:53.378" v="1753" actId="478"/>
          <ac:spMkLst>
            <pc:docMk/>
            <pc:sldMk cId="2691417748" sldId="501"/>
            <ac:spMk id="3" creationId="{807156C0-8997-AEAF-F19B-6206B7C63A61}"/>
          </ac:spMkLst>
        </pc:spChg>
        <pc:spChg chg="mod">
          <ac:chgData name="Tư Bùi" userId="dcfa3037cac84c70" providerId="LiveId" clId="{11538496-7963-4626-B2A9-9C97DA851142}" dt="2023-12-04T06:17:47.600" v="1929" actId="14100"/>
          <ac:spMkLst>
            <pc:docMk/>
            <pc:sldMk cId="2691417748" sldId="501"/>
            <ac:spMk id="5" creationId="{CC34466F-99F8-DDE2-EF43-FE99352E9E4D}"/>
          </ac:spMkLst>
        </pc:spChg>
        <pc:spChg chg="mod">
          <ac:chgData name="Tư Bùi" userId="dcfa3037cac84c70" providerId="LiveId" clId="{11538496-7963-4626-B2A9-9C97DA851142}" dt="2023-12-04T06:20:29.524" v="1965" actId="255"/>
          <ac:spMkLst>
            <pc:docMk/>
            <pc:sldMk cId="2691417748" sldId="501"/>
            <ac:spMk id="6" creationId="{7023B806-B95A-F3BF-1ED4-5E31E69D3DB0}"/>
          </ac:spMkLst>
        </pc:spChg>
        <pc:grpChg chg="add mod">
          <ac:chgData name="Tư Bùi" userId="dcfa3037cac84c70" providerId="LiveId" clId="{11538496-7963-4626-B2A9-9C97DA851142}" dt="2023-12-04T06:17:19.019" v="1925" actId="14100"/>
          <ac:grpSpMkLst>
            <pc:docMk/>
            <pc:sldMk cId="2691417748" sldId="501"/>
            <ac:grpSpMk id="4" creationId="{4DC7D4C7-5EA4-972A-D22E-CE3DD8023D71}"/>
          </ac:grpSpMkLst>
        </pc:grpChg>
        <pc:picChg chg="add mod">
          <ac:chgData name="Tư Bùi" userId="dcfa3037cac84c70" providerId="LiveId" clId="{11538496-7963-4626-B2A9-9C97DA851142}" dt="2023-12-04T06:17:41.004" v="1928" actId="14100"/>
          <ac:picMkLst>
            <pc:docMk/>
            <pc:sldMk cId="2691417748" sldId="501"/>
            <ac:picMk id="2" creationId="{E5DDF31D-2841-5B15-63A2-86D79A4359D3}"/>
          </ac:picMkLst>
        </pc:picChg>
      </pc:sldChg>
      <pc:sldChg chg="addSp modSp new mod modAnim">
        <pc:chgData name="Tư Bùi" userId="dcfa3037cac84c70" providerId="LiveId" clId="{11538496-7963-4626-B2A9-9C97DA851142}" dt="2023-12-04T06:30:27.148" v="2051" actId="1076"/>
        <pc:sldMkLst>
          <pc:docMk/>
          <pc:sldMk cId="3322938047" sldId="502"/>
        </pc:sldMkLst>
        <pc:spChg chg="add mod">
          <ac:chgData name="Tư Bùi" userId="dcfa3037cac84c70" providerId="LiveId" clId="{11538496-7963-4626-B2A9-9C97DA851142}" dt="2023-12-04T06:30:27.148" v="2051" actId="1076"/>
          <ac:spMkLst>
            <pc:docMk/>
            <pc:sldMk cId="3322938047" sldId="502"/>
            <ac:spMk id="3" creationId="{EE54593D-72D5-CDC9-0A2B-6E069076F09B}"/>
          </ac:spMkLst>
        </pc:spChg>
        <pc:spChg chg="add mod">
          <ac:chgData name="Tư Bùi" userId="dcfa3037cac84c70" providerId="LiveId" clId="{11538496-7963-4626-B2A9-9C97DA851142}" dt="2023-12-04T06:30:20.548" v="2050" actId="1076"/>
          <ac:spMkLst>
            <pc:docMk/>
            <pc:sldMk cId="3322938047" sldId="502"/>
            <ac:spMk id="4" creationId="{3B5A3C5F-256E-5CA4-F3DA-A581343CF7C7}"/>
          </ac:spMkLst>
        </pc:spChg>
        <pc:spChg chg="add mod ord">
          <ac:chgData name="Tư Bùi" userId="dcfa3037cac84c70" providerId="LiveId" clId="{11538496-7963-4626-B2A9-9C97DA851142}" dt="2023-12-04T06:29:47.692" v="2046" actId="1076"/>
          <ac:spMkLst>
            <pc:docMk/>
            <pc:sldMk cId="3322938047" sldId="502"/>
            <ac:spMk id="5" creationId="{94AF4A64-4072-C73D-76E4-492EC4CA91D7}"/>
          </ac:spMkLst>
        </pc:spChg>
      </pc:sldChg>
      <pc:sldChg chg="new del">
        <pc:chgData name="Tư Bùi" userId="dcfa3037cac84c70" providerId="LiveId" clId="{11538496-7963-4626-B2A9-9C97DA851142}" dt="2023-12-04T06:23:32.100" v="1977" actId="47"/>
        <pc:sldMkLst>
          <pc:docMk/>
          <pc:sldMk cId="4034803061" sldId="502"/>
        </pc:sldMkLst>
      </pc:sldChg>
      <pc:sldChg chg="addSp delSp modSp new mod delAnim modAnim">
        <pc:chgData name="Tư Bùi" userId="dcfa3037cac84c70" providerId="LiveId" clId="{11538496-7963-4626-B2A9-9C97DA851142}" dt="2023-12-04T06:46:33.788" v="2366" actId="1076"/>
        <pc:sldMkLst>
          <pc:docMk/>
          <pc:sldMk cId="3403679859" sldId="503"/>
        </pc:sldMkLst>
        <pc:spChg chg="add mod">
          <ac:chgData name="Tư Bùi" userId="dcfa3037cac84c70" providerId="LiveId" clId="{11538496-7963-4626-B2A9-9C97DA851142}" dt="2023-12-04T06:36:06.238" v="2228" actId="1076"/>
          <ac:spMkLst>
            <pc:docMk/>
            <pc:sldMk cId="3403679859" sldId="503"/>
            <ac:spMk id="2" creationId="{675A2D0F-AD5D-CC1C-F394-4C986DAC12EC}"/>
          </ac:spMkLst>
        </pc:spChg>
        <pc:spChg chg="mod">
          <ac:chgData name="Tư Bùi" userId="dcfa3037cac84c70" providerId="LiveId" clId="{11538496-7963-4626-B2A9-9C97DA851142}" dt="2023-12-04T06:34:51.515" v="2203" actId="14100"/>
          <ac:spMkLst>
            <pc:docMk/>
            <pc:sldMk cId="3403679859" sldId="503"/>
            <ac:spMk id="4" creationId="{64433AC4-4B3A-68A3-A80B-3FC94DFB7E1D}"/>
          </ac:spMkLst>
        </pc:spChg>
        <pc:spChg chg="mod">
          <ac:chgData name="Tư Bùi" userId="dcfa3037cac84c70" providerId="LiveId" clId="{11538496-7963-4626-B2A9-9C97DA851142}" dt="2023-12-04T06:46:33.788" v="2366" actId="1076"/>
          <ac:spMkLst>
            <pc:docMk/>
            <pc:sldMk cId="3403679859" sldId="503"/>
            <ac:spMk id="5" creationId="{0C556B5B-21DE-AC1A-9AA7-710696C37F34}"/>
          </ac:spMkLst>
        </pc:spChg>
        <pc:spChg chg="add mod">
          <ac:chgData name="Tư Bùi" userId="dcfa3037cac84c70" providerId="LiveId" clId="{11538496-7963-4626-B2A9-9C97DA851142}" dt="2023-12-04T06:36:24.198" v="2230" actId="1076"/>
          <ac:spMkLst>
            <pc:docMk/>
            <pc:sldMk cId="3403679859" sldId="503"/>
            <ac:spMk id="7" creationId="{40A7088C-D3A4-FED4-0BCD-1110EB498E5E}"/>
          </ac:spMkLst>
        </pc:spChg>
        <pc:grpChg chg="add mod ord">
          <ac:chgData name="Tư Bùi" userId="dcfa3037cac84c70" providerId="LiveId" clId="{11538496-7963-4626-B2A9-9C97DA851142}" dt="2023-12-04T06:36:04.038" v="2227" actId="167"/>
          <ac:grpSpMkLst>
            <pc:docMk/>
            <pc:sldMk cId="3403679859" sldId="503"/>
            <ac:grpSpMk id="3" creationId="{B168A365-0130-E499-407F-67AFB587DAE5}"/>
          </ac:grpSpMkLst>
        </pc:grpChg>
        <pc:picChg chg="add del mod">
          <ac:chgData name="Tư Bùi" userId="dcfa3037cac84c70" providerId="LiveId" clId="{11538496-7963-4626-B2A9-9C97DA851142}" dt="2023-12-04T06:33:53.023" v="2061" actId="478"/>
          <ac:picMkLst>
            <pc:docMk/>
            <pc:sldMk cId="3403679859" sldId="503"/>
            <ac:picMk id="6" creationId="{0A43F77F-1DF2-C9AE-98D9-11C0177FAEC5}"/>
          </ac:picMkLst>
        </pc:picChg>
      </pc:sldChg>
      <pc:sldChg chg="addSp delSp modSp new mod modAnim">
        <pc:chgData name="Tư Bùi" userId="dcfa3037cac84c70" providerId="LiveId" clId="{11538496-7963-4626-B2A9-9C97DA851142}" dt="2023-12-04T14:06:47.196" v="2724"/>
        <pc:sldMkLst>
          <pc:docMk/>
          <pc:sldMk cId="834556461" sldId="504"/>
        </pc:sldMkLst>
        <pc:spChg chg="add mod">
          <ac:chgData name="Tư Bùi" userId="dcfa3037cac84c70" providerId="LiveId" clId="{11538496-7963-4626-B2A9-9C97DA851142}" dt="2023-12-04T06:43:32.270" v="2340" actId="20577"/>
          <ac:spMkLst>
            <pc:docMk/>
            <pc:sldMk cId="834556461" sldId="504"/>
            <ac:spMk id="3" creationId="{E18665F1-BFF4-A6EC-AE30-D4152FC85CBF}"/>
          </ac:spMkLst>
        </pc:spChg>
        <pc:spChg chg="del mod topLvl">
          <ac:chgData name="Tư Bùi" userId="dcfa3037cac84c70" providerId="LiveId" clId="{11538496-7963-4626-B2A9-9C97DA851142}" dt="2023-12-04T06:38:15.683" v="2277" actId="478"/>
          <ac:spMkLst>
            <pc:docMk/>
            <pc:sldMk cId="834556461" sldId="504"/>
            <ac:spMk id="5" creationId="{B917D558-7D1E-34B2-6997-C4585DBB1797}"/>
          </ac:spMkLst>
        </pc:spChg>
        <pc:spChg chg="del mod">
          <ac:chgData name="Tư Bùi" userId="dcfa3037cac84c70" providerId="LiveId" clId="{11538496-7963-4626-B2A9-9C97DA851142}" dt="2023-12-04T06:38:13.040" v="2275" actId="478"/>
          <ac:spMkLst>
            <pc:docMk/>
            <pc:sldMk cId="834556461" sldId="504"/>
            <ac:spMk id="6" creationId="{5E156900-93D2-8A9F-75CC-5164B9929B6B}"/>
          </ac:spMkLst>
        </pc:spChg>
        <pc:spChg chg="mod topLvl">
          <ac:chgData name="Tư Bùi" userId="dcfa3037cac84c70" providerId="LiveId" clId="{11538496-7963-4626-B2A9-9C97DA851142}" dt="2023-12-04T06:38:20.254" v="2278" actId="1076"/>
          <ac:spMkLst>
            <pc:docMk/>
            <pc:sldMk cId="834556461" sldId="504"/>
            <ac:spMk id="7" creationId="{7A37DE83-20FB-A2FF-39B1-0C60CA4E3E6C}"/>
          </ac:spMkLst>
        </pc:spChg>
        <pc:spChg chg="add mod ord">
          <ac:chgData name="Tư Bùi" userId="dcfa3037cac84c70" providerId="LiveId" clId="{11538496-7963-4626-B2A9-9C97DA851142}" dt="2023-12-04T06:42:13.200" v="2297" actId="1076"/>
          <ac:spMkLst>
            <pc:docMk/>
            <pc:sldMk cId="834556461" sldId="504"/>
            <ac:spMk id="10" creationId="{D0679FDF-66C3-6381-2221-D499F68778BB}"/>
          </ac:spMkLst>
        </pc:spChg>
        <pc:grpChg chg="add del mod">
          <ac:chgData name="Tư Bùi" userId="dcfa3037cac84c70" providerId="LiveId" clId="{11538496-7963-4626-B2A9-9C97DA851142}" dt="2023-12-04T06:38:15.683" v="2277" actId="478"/>
          <ac:grpSpMkLst>
            <pc:docMk/>
            <pc:sldMk cId="834556461" sldId="504"/>
            <ac:grpSpMk id="4" creationId="{8B7BF010-CC38-3181-DE28-F3C492E73052}"/>
          </ac:grpSpMkLst>
        </pc:grpChg>
        <pc:picChg chg="add mod">
          <ac:chgData name="Tư Bùi" userId="dcfa3037cac84c70" providerId="LiveId" clId="{11538496-7963-4626-B2A9-9C97DA851142}" dt="2023-12-04T06:38:35.222" v="2279"/>
          <ac:picMkLst>
            <pc:docMk/>
            <pc:sldMk cId="834556461" sldId="504"/>
            <ac:picMk id="8" creationId="{D41B7C51-4AF8-A2D8-1CEA-7D641EB6C6E4}"/>
          </ac:picMkLst>
        </pc:picChg>
        <pc:picChg chg="add mod">
          <ac:chgData name="Tư Bùi" userId="dcfa3037cac84c70" providerId="LiveId" clId="{11538496-7963-4626-B2A9-9C97DA851142}" dt="2023-12-04T06:41:23.643" v="2285" actId="1076"/>
          <ac:picMkLst>
            <pc:docMk/>
            <pc:sldMk cId="834556461" sldId="504"/>
            <ac:picMk id="9" creationId="{0F27CC6B-0FFA-B645-D94B-B45AFD9074F2}"/>
          </ac:picMkLst>
        </pc:picChg>
      </pc:sldChg>
      <pc:sldChg chg="new del">
        <pc:chgData name="Tư Bùi" userId="dcfa3037cac84c70" providerId="LiveId" clId="{11538496-7963-4626-B2A9-9C97DA851142}" dt="2023-12-04T06:50:36.676" v="2529" actId="47"/>
        <pc:sldMkLst>
          <pc:docMk/>
          <pc:sldMk cId="687228646" sldId="505"/>
        </pc:sldMkLst>
      </pc:sldChg>
      <pc:sldChg chg="delSp del">
        <pc:chgData name="Tư Bùi" userId="dcfa3037cac84c70" providerId="LiveId" clId="{11538496-7963-4626-B2A9-9C97DA851142}" dt="2023-12-04T06:50:34.384" v="2528" actId="47"/>
        <pc:sldMkLst>
          <pc:docMk/>
          <pc:sldMk cId="2901713938" sldId="506"/>
        </pc:sldMkLst>
        <pc:picChg chg="del">
          <ac:chgData name="Tư Bùi" userId="dcfa3037cac84c70" providerId="LiveId" clId="{11538496-7963-4626-B2A9-9C97DA851142}" dt="2023-12-04T06:45:23.846" v="2347" actId="478"/>
          <ac:picMkLst>
            <pc:docMk/>
            <pc:sldMk cId="2901713938" sldId="506"/>
            <ac:picMk id="1026" creationId="{2594668B-6D4A-DF15-A7B5-4F24340EEF98}"/>
          </ac:picMkLst>
        </pc:picChg>
      </pc:sldChg>
      <pc:sldChg chg="addSp delSp modSp new mod modTransition modAnim">
        <pc:chgData name="Tư Bùi" userId="dcfa3037cac84c70" providerId="LiveId" clId="{11538496-7963-4626-B2A9-9C97DA851142}" dt="2023-12-04T14:08:03.101" v="2734"/>
        <pc:sldMkLst>
          <pc:docMk/>
          <pc:sldMk cId="1806976075" sldId="507"/>
        </pc:sldMkLst>
        <pc:spChg chg="add mod ord">
          <ac:chgData name="Tư Bùi" userId="dcfa3037cac84c70" providerId="LiveId" clId="{11538496-7963-4626-B2A9-9C97DA851142}" dt="2023-12-04T06:45:55.702" v="2356" actId="167"/>
          <ac:spMkLst>
            <pc:docMk/>
            <pc:sldMk cId="1806976075" sldId="507"/>
            <ac:spMk id="3" creationId="{1D609879-1960-F936-650C-C57478D70214}"/>
          </ac:spMkLst>
        </pc:spChg>
        <pc:spChg chg="add del mod">
          <ac:chgData name="Tư Bùi" userId="dcfa3037cac84c70" providerId="LiveId" clId="{11538496-7963-4626-B2A9-9C97DA851142}" dt="2023-12-04T06:46:56.038" v="2372" actId="478"/>
          <ac:spMkLst>
            <pc:docMk/>
            <pc:sldMk cId="1806976075" sldId="507"/>
            <ac:spMk id="4" creationId="{89BD195F-F810-0AE0-AEC7-49F4D1FDF7E7}"/>
          </ac:spMkLst>
        </pc:spChg>
        <pc:spChg chg="mod">
          <ac:chgData name="Tư Bùi" userId="dcfa3037cac84c70" providerId="LiveId" clId="{11538496-7963-4626-B2A9-9C97DA851142}" dt="2023-12-04T06:50:17.420" v="2527" actId="14100"/>
          <ac:spMkLst>
            <pc:docMk/>
            <pc:sldMk cId="1806976075" sldId="507"/>
            <ac:spMk id="6" creationId="{8F4248B1-ACC5-D9A4-54EC-651FA1CE51C1}"/>
          </ac:spMkLst>
        </pc:spChg>
        <pc:spChg chg="mod">
          <ac:chgData name="Tư Bùi" userId="dcfa3037cac84c70" providerId="LiveId" clId="{11538496-7963-4626-B2A9-9C97DA851142}" dt="2023-12-04T06:50:10.514" v="2525" actId="1076"/>
          <ac:spMkLst>
            <pc:docMk/>
            <pc:sldMk cId="1806976075" sldId="507"/>
            <ac:spMk id="7" creationId="{1B87282E-502D-2951-7E78-8D2B0B3E1C1D}"/>
          </ac:spMkLst>
        </pc:spChg>
        <pc:grpChg chg="add mod">
          <ac:chgData name="Tư Bùi" userId="dcfa3037cac84c70" providerId="LiveId" clId="{11538496-7963-4626-B2A9-9C97DA851142}" dt="2023-12-04T06:49:34.291" v="2518" actId="14100"/>
          <ac:grpSpMkLst>
            <pc:docMk/>
            <pc:sldMk cId="1806976075" sldId="507"/>
            <ac:grpSpMk id="5" creationId="{7537DB9C-1EF4-4BCB-84DC-6E55849A24EC}"/>
          </ac:grpSpMkLst>
        </pc:grpChg>
        <pc:picChg chg="add mod">
          <ac:chgData name="Tư Bùi" userId="dcfa3037cac84c70" providerId="LiveId" clId="{11538496-7963-4626-B2A9-9C97DA851142}" dt="2023-12-04T06:49:24.744" v="2516" actId="1076"/>
          <ac:picMkLst>
            <pc:docMk/>
            <pc:sldMk cId="1806976075" sldId="507"/>
            <ac:picMk id="2" creationId="{FFCCA7BF-5DDE-981B-197B-17AAACA2A409}"/>
          </ac:picMkLst>
        </pc:picChg>
      </pc:sldChg>
      <pc:sldMasterChg chg="addSp delSp modSp mod modTransition delAnim delSldLayout modSldLayout">
        <pc:chgData name="Tư Bùi" userId="dcfa3037cac84c70" providerId="LiveId" clId="{11538496-7963-4626-B2A9-9C97DA851142}" dt="2023-12-04T05:27:59.752" v="746" actId="47"/>
        <pc:sldMasterMkLst>
          <pc:docMk/>
          <pc:sldMasterMk cId="2462826915" sldId="2147483754"/>
        </pc:sldMasterMkLst>
        <pc:picChg chg="del">
          <ac:chgData name="Tư Bùi" userId="dcfa3037cac84c70" providerId="LiveId" clId="{11538496-7963-4626-B2A9-9C97DA851142}" dt="2023-12-03T09:02:12.193" v="267" actId="478"/>
          <ac:picMkLst>
            <pc:docMk/>
            <pc:sldMasterMk cId="2462826915" sldId="2147483754"/>
            <ac:picMk id="2" creationId="{D11E222A-BCD6-AB7B-A174-B0ADDBE1080F}"/>
          </ac:picMkLst>
        </pc:picChg>
        <pc:picChg chg="del">
          <ac:chgData name="Tư Bùi" userId="dcfa3037cac84c70" providerId="LiveId" clId="{11538496-7963-4626-B2A9-9C97DA851142}" dt="2023-12-03T09:02:10.863" v="266" actId="478"/>
          <ac:picMkLst>
            <pc:docMk/>
            <pc:sldMasterMk cId="2462826915" sldId="2147483754"/>
            <ac:picMk id="3" creationId="{79C01EF1-CB5A-F614-50CA-BCEFD06FDA60}"/>
          </ac:picMkLst>
        </pc:picChg>
        <pc:picChg chg="del">
          <ac:chgData name="Tư Bùi" userId="dcfa3037cac84c70" providerId="LiveId" clId="{11538496-7963-4626-B2A9-9C97DA851142}" dt="2023-12-03T09:02:14.432" v="268" actId="478"/>
          <ac:picMkLst>
            <pc:docMk/>
            <pc:sldMasterMk cId="2462826915" sldId="2147483754"/>
            <ac:picMk id="4" creationId="{38A77CA9-2EB8-0DF0-E333-321640A2EB5A}"/>
          </ac:picMkLst>
        </pc:picChg>
        <pc:picChg chg="del">
          <ac:chgData name="Tư Bùi" userId="dcfa3037cac84c70" providerId="LiveId" clId="{11538496-7963-4626-B2A9-9C97DA851142}" dt="2023-12-03T09:02:17.627" v="270" actId="478"/>
          <ac:picMkLst>
            <pc:docMk/>
            <pc:sldMasterMk cId="2462826915" sldId="2147483754"/>
            <ac:picMk id="5" creationId="{6F24DDD2-2D56-8898-CBE7-67B514DEA13F}"/>
          </ac:picMkLst>
        </pc:picChg>
        <pc:picChg chg="del">
          <ac:chgData name="Tư Bùi" userId="dcfa3037cac84c70" providerId="LiveId" clId="{11538496-7963-4626-B2A9-9C97DA851142}" dt="2023-12-03T09:02:16.026" v="269" actId="478"/>
          <ac:picMkLst>
            <pc:docMk/>
            <pc:sldMasterMk cId="2462826915" sldId="2147483754"/>
            <ac:picMk id="6" creationId="{8605B233-3577-C32A-92C0-0C66998A0DB8}"/>
          </ac:picMkLst>
        </pc:picChg>
        <pc:picChg chg="add mod">
          <ac:chgData name="Tư Bùi" userId="dcfa3037cac84c70" providerId="LiveId" clId="{11538496-7963-4626-B2A9-9C97DA851142}" dt="2023-12-03T09:02:18.602" v="271"/>
          <ac:picMkLst>
            <pc:docMk/>
            <pc:sldMasterMk cId="2462826915" sldId="2147483754"/>
            <ac:picMk id="7" creationId="{B70D1BF0-CD7D-286B-E527-7B37FE8A7259}"/>
          </ac:picMkLst>
        </pc:picChg>
        <pc:sldLayoutChg chg="delSp mod modTransition">
          <pc:chgData name="Tư Bùi" userId="dcfa3037cac84c70" providerId="LiveId" clId="{11538496-7963-4626-B2A9-9C97DA851142}" dt="2023-12-03T09:02:23.883" v="272" actId="478"/>
          <pc:sldLayoutMkLst>
            <pc:docMk/>
            <pc:sldMasterMk cId="2462826915" sldId="2147483754"/>
            <pc:sldLayoutMk cId="1023209011" sldId="2147483755"/>
          </pc:sldLayoutMkLst>
          <pc:picChg chg="del">
            <ac:chgData name="Tư Bùi" userId="dcfa3037cac84c70" providerId="LiveId" clId="{11538496-7963-4626-B2A9-9C97DA851142}" dt="2023-12-03T09:02:02.948" v="264" actId="478"/>
            <ac:picMkLst>
              <pc:docMk/>
              <pc:sldMasterMk cId="2462826915" sldId="2147483754"/>
              <pc:sldLayoutMk cId="1023209011" sldId="2147483755"/>
              <ac:picMk id="2" creationId="{8215358A-688D-526A-FA5F-9CC4449578A1}"/>
            </ac:picMkLst>
          </pc:picChg>
          <pc:picChg chg="del">
            <ac:chgData name="Tư Bùi" userId="dcfa3037cac84c70" providerId="LiveId" clId="{11538496-7963-4626-B2A9-9C97DA851142}" dt="2023-12-03T09:02:01.735" v="263" actId="478"/>
            <ac:picMkLst>
              <pc:docMk/>
              <pc:sldMasterMk cId="2462826915" sldId="2147483754"/>
              <pc:sldLayoutMk cId="1023209011" sldId="2147483755"/>
              <ac:picMk id="3" creationId="{AFED2CD8-8030-7652-FC42-E939387403D7}"/>
            </ac:picMkLst>
          </pc:picChg>
          <pc:picChg chg="del">
            <ac:chgData name="Tư Bùi" userId="dcfa3037cac84c70" providerId="LiveId" clId="{11538496-7963-4626-B2A9-9C97DA851142}" dt="2023-12-03T09:02:23.883" v="272" actId="478"/>
            <ac:picMkLst>
              <pc:docMk/>
              <pc:sldMasterMk cId="2462826915" sldId="2147483754"/>
              <pc:sldLayoutMk cId="1023209011" sldId="2147483755"/>
              <ac:picMk id="4" creationId="{94E1656D-23FA-45D6-8E1D-CFC2E50064F4}"/>
            </ac:picMkLst>
          </pc:picChg>
          <pc:picChg chg="del">
            <ac:chgData name="Tư Bùi" userId="dcfa3037cac84c70" providerId="LiveId" clId="{11538496-7963-4626-B2A9-9C97DA851142}" dt="2023-12-03T09:02:05.637" v="265" actId="478"/>
            <ac:picMkLst>
              <pc:docMk/>
              <pc:sldMasterMk cId="2462826915" sldId="2147483754"/>
              <pc:sldLayoutMk cId="1023209011" sldId="2147483755"/>
              <ac:picMk id="7" creationId="{A2886D60-212C-4634-8F55-A6168EBEA1DE}"/>
            </ac:picMkLst>
          </pc:picChg>
        </pc:sldLayoutChg>
        <pc:sldLayoutChg chg="delSp mod modTransition delAnim">
          <pc:chgData name="Tư Bùi" userId="dcfa3037cac84c70" providerId="LiveId" clId="{11538496-7963-4626-B2A9-9C97DA851142}" dt="2023-12-03T09:02:32.792" v="274" actId="478"/>
          <pc:sldLayoutMkLst>
            <pc:docMk/>
            <pc:sldMasterMk cId="2462826915" sldId="2147483754"/>
            <pc:sldLayoutMk cId="3911550856" sldId="2147483761"/>
          </pc:sldLayoutMkLst>
          <pc:spChg chg="del">
            <ac:chgData name="Tư Bùi" userId="dcfa3037cac84c70" providerId="LiveId" clId="{11538496-7963-4626-B2A9-9C97DA851142}" dt="2023-12-03T09:02:32.792" v="274" actId="478"/>
            <ac:spMkLst>
              <pc:docMk/>
              <pc:sldMasterMk cId="2462826915" sldId="2147483754"/>
              <pc:sldLayoutMk cId="3911550856" sldId="2147483761"/>
              <ac:spMk id="2" creationId="{7FC29D64-043E-44ED-96E1-F7D7722C9AFB}"/>
            </ac:spMkLst>
          </pc:spChg>
          <pc:spChg chg="del">
            <ac:chgData name="Tư Bùi" userId="dcfa3037cac84c70" providerId="LiveId" clId="{11538496-7963-4626-B2A9-9C97DA851142}" dt="2023-12-03T09:02:32.792" v="274" actId="478"/>
            <ac:spMkLst>
              <pc:docMk/>
              <pc:sldMasterMk cId="2462826915" sldId="2147483754"/>
              <pc:sldLayoutMk cId="3911550856" sldId="2147483761"/>
              <ac:spMk id="3" creationId="{C04A073B-0D4A-44BC-A5E8-2D87CC013AD8}"/>
            </ac:spMkLst>
          </pc:spChg>
          <pc:spChg chg="del">
            <ac:chgData name="Tư Bùi" userId="dcfa3037cac84c70" providerId="LiveId" clId="{11538496-7963-4626-B2A9-9C97DA851142}" dt="2023-12-03T09:02:32.792" v="274" actId="478"/>
            <ac:spMkLst>
              <pc:docMk/>
              <pc:sldMasterMk cId="2462826915" sldId="2147483754"/>
              <pc:sldLayoutMk cId="3911550856" sldId="2147483761"/>
              <ac:spMk id="4" creationId="{24DAEC1A-1515-46A2-9F8D-B412C2309D20}"/>
            </ac:spMkLst>
          </pc:spChg>
          <pc:picChg chg="del">
            <ac:chgData name="Tư Bùi" userId="dcfa3037cac84c70" providerId="LiveId" clId="{11538496-7963-4626-B2A9-9C97DA851142}" dt="2023-12-03T09:02:32.792" v="274" actId="478"/>
            <ac:picMkLst>
              <pc:docMk/>
              <pc:sldMasterMk cId="2462826915" sldId="2147483754"/>
              <pc:sldLayoutMk cId="3911550856" sldId="2147483761"/>
              <ac:picMk id="5" creationId="{4B3B24AF-6035-4C63-A092-733A8B55C515}"/>
            </ac:picMkLst>
          </pc:picChg>
          <pc:picChg chg="del">
            <ac:chgData name="Tư Bùi" userId="dcfa3037cac84c70" providerId="LiveId" clId="{11538496-7963-4626-B2A9-9C97DA851142}" dt="2023-12-03T09:02:32.792" v="274" actId="478"/>
            <ac:picMkLst>
              <pc:docMk/>
              <pc:sldMasterMk cId="2462826915" sldId="2147483754"/>
              <pc:sldLayoutMk cId="3911550856" sldId="2147483761"/>
              <ac:picMk id="6" creationId="{2193313A-2172-66A0-EC69-FCF88D4C0863}"/>
            </ac:picMkLst>
          </pc:picChg>
          <pc:picChg chg="del">
            <ac:chgData name="Tư Bùi" userId="dcfa3037cac84c70" providerId="LiveId" clId="{11538496-7963-4626-B2A9-9C97DA851142}" dt="2023-12-03T09:02:30.543" v="273" actId="478"/>
            <ac:picMkLst>
              <pc:docMk/>
              <pc:sldMasterMk cId="2462826915" sldId="2147483754"/>
              <pc:sldLayoutMk cId="3911550856" sldId="2147483761"/>
              <ac:picMk id="7" creationId="{262FB062-0152-E4F8-C102-F009068BB1E0}"/>
            </ac:picMkLst>
          </pc:picChg>
          <pc:picChg chg="del">
            <ac:chgData name="Tư Bùi" userId="dcfa3037cac84c70" providerId="LiveId" clId="{11538496-7963-4626-B2A9-9C97DA851142}" dt="2023-12-03T09:02:32.792" v="274" actId="478"/>
            <ac:picMkLst>
              <pc:docMk/>
              <pc:sldMasterMk cId="2462826915" sldId="2147483754"/>
              <pc:sldLayoutMk cId="3911550856" sldId="2147483761"/>
              <ac:picMk id="8" creationId="{8E8BCE9C-E3A4-CA42-9453-042A56AA300E}"/>
            </ac:picMkLst>
          </pc:picChg>
          <pc:picChg chg="del">
            <ac:chgData name="Tư Bùi" userId="dcfa3037cac84c70" providerId="LiveId" clId="{11538496-7963-4626-B2A9-9C97DA851142}" dt="2023-12-03T09:02:32.792" v="274" actId="478"/>
            <ac:picMkLst>
              <pc:docMk/>
              <pc:sldMasterMk cId="2462826915" sldId="2147483754"/>
              <pc:sldLayoutMk cId="3911550856" sldId="2147483761"/>
              <ac:picMk id="9" creationId="{F0A61FA7-8763-6EE9-ED22-AFC4844F7178}"/>
            </ac:picMkLst>
          </pc:picChg>
          <pc:picChg chg="del">
            <ac:chgData name="Tư Bùi" userId="dcfa3037cac84c70" providerId="LiveId" clId="{11538496-7963-4626-B2A9-9C97DA851142}" dt="2023-12-03T09:02:32.792" v="274" actId="478"/>
            <ac:picMkLst>
              <pc:docMk/>
              <pc:sldMasterMk cId="2462826915" sldId="2147483754"/>
              <pc:sldLayoutMk cId="3911550856" sldId="2147483761"/>
              <ac:picMk id="10" creationId="{3DE10172-7F7B-1AD0-16BC-C292B46CFF74}"/>
            </ac:picMkLst>
          </pc:picChg>
          <pc:picChg chg="del">
            <ac:chgData name="Tư Bùi" userId="dcfa3037cac84c70" providerId="LiveId" clId="{11538496-7963-4626-B2A9-9C97DA851142}" dt="2023-12-03T09:02:32.792" v="274" actId="478"/>
            <ac:picMkLst>
              <pc:docMk/>
              <pc:sldMasterMk cId="2462826915" sldId="2147483754"/>
              <pc:sldLayoutMk cId="3911550856" sldId="2147483761"/>
              <ac:picMk id="13" creationId="{E468CDFA-CACD-6173-A937-9C7242572E59}"/>
            </ac:picMkLst>
          </pc:picChg>
          <pc:picChg chg="del">
            <ac:chgData name="Tư Bùi" userId="dcfa3037cac84c70" providerId="LiveId" clId="{11538496-7963-4626-B2A9-9C97DA851142}" dt="2023-12-03T09:02:32.792" v="274" actId="478"/>
            <ac:picMkLst>
              <pc:docMk/>
              <pc:sldMasterMk cId="2462826915" sldId="2147483754"/>
              <pc:sldLayoutMk cId="3911550856" sldId="2147483761"/>
              <ac:picMk id="14" creationId="{99D523E0-437E-F1A9-3E0D-CE491006FD0D}"/>
            </ac:picMkLst>
          </pc:picChg>
          <pc:picChg chg="del">
            <ac:chgData name="Tư Bùi" userId="dcfa3037cac84c70" providerId="LiveId" clId="{11538496-7963-4626-B2A9-9C97DA851142}" dt="2023-12-03T09:02:32.792" v="274" actId="478"/>
            <ac:picMkLst>
              <pc:docMk/>
              <pc:sldMasterMk cId="2462826915" sldId="2147483754"/>
              <pc:sldLayoutMk cId="3911550856" sldId="2147483761"/>
              <ac:picMk id="15" creationId="{3A66BEF2-6324-CB86-AC24-60E746D2FAD5}"/>
            </ac:picMkLst>
          </pc:picChg>
          <pc:picChg chg="del">
            <ac:chgData name="Tư Bùi" userId="dcfa3037cac84c70" providerId="LiveId" clId="{11538496-7963-4626-B2A9-9C97DA851142}" dt="2023-12-03T09:02:32.792" v="274" actId="478"/>
            <ac:picMkLst>
              <pc:docMk/>
              <pc:sldMasterMk cId="2462826915" sldId="2147483754"/>
              <pc:sldLayoutMk cId="3911550856" sldId="2147483761"/>
              <ac:picMk id="18" creationId="{CFCB3429-948B-D25B-747A-D025E4AAF25C}"/>
            </ac:picMkLst>
          </pc:picChg>
          <pc:picChg chg="del">
            <ac:chgData name="Tư Bùi" userId="dcfa3037cac84c70" providerId="LiveId" clId="{11538496-7963-4626-B2A9-9C97DA851142}" dt="2023-12-03T09:02:32.792" v="274" actId="478"/>
            <ac:picMkLst>
              <pc:docMk/>
              <pc:sldMasterMk cId="2462826915" sldId="2147483754"/>
              <pc:sldLayoutMk cId="3911550856" sldId="2147483761"/>
              <ac:picMk id="19" creationId="{EF48FE93-100E-CABD-5883-057F157EBB52}"/>
            </ac:picMkLst>
          </pc:picChg>
        </pc:sldLayoutChg>
        <pc:sldLayoutChg chg="delSp del mod modTransition delAnim">
          <pc:chgData name="Tư Bùi" userId="dcfa3037cac84c70" providerId="LiveId" clId="{11538496-7963-4626-B2A9-9C97DA851142}" dt="2023-12-04T05:27:59.752" v="746" actId="47"/>
          <pc:sldLayoutMkLst>
            <pc:docMk/>
            <pc:sldMasterMk cId="2462826915" sldId="2147483754"/>
            <pc:sldLayoutMk cId="3574917463" sldId="2147483769"/>
          </pc:sldLayoutMkLst>
          <pc:picChg chg="del">
            <ac:chgData name="Tư Bùi" userId="dcfa3037cac84c70" providerId="LiveId" clId="{11538496-7963-4626-B2A9-9C97DA851142}" dt="2023-12-03T09:02:36.829" v="275" actId="478"/>
            <ac:picMkLst>
              <pc:docMk/>
              <pc:sldMasterMk cId="2462826915" sldId="2147483754"/>
              <pc:sldLayoutMk cId="3574917463" sldId="2147483769"/>
              <ac:picMk id="2" creationId="{36B42E22-FE32-BB64-963D-48E6F454EE62}"/>
            </ac:picMkLst>
          </pc:picChg>
          <pc:picChg chg="del">
            <ac:chgData name="Tư Bùi" userId="dcfa3037cac84c70" providerId="LiveId" clId="{11538496-7963-4626-B2A9-9C97DA851142}" dt="2023-12-03T09:02:36.829" v="275" actId="478"/>
            <ac:picMkLst>
              <pc:docMk/>
              <pc:sldMasterMk cId="2462826915" sldId="2147483754"/>
              <pc:sldLayoutMk cId="3574917463" sldId="2147483769"/>
              <ac:picMk id="3" creationId="{D01FC321-D9C0-E1F8-4ABC-DE371728E8B3}"/>
            </ac:picMkLst>
          </pc:picChg>
          <pc:picChg chg="del">
            <ac:chgData name="Tư Bùi" userId="dcfa3037cac84c70" providerId="LiveId" clId="{11538496-7963-4626-B2A9-9C97DA851142}" dt="2023-12-03T09:02:36.829" v="275" actId="478"/>
            <ac:picMkLst>
              <pc:docMk/>
              <pc:sldMasterMk cId="2462826915" sldId="2147483754"/>
              <pc:sldLayoutMk cId="3574917463" sldId="2147483769"/>
              <ac:picMk id="4" creationId="{65E8BF4B-81A6-38DF-1710-ED18F135854C}"/>
            </ac:picMkLst>
          </pc:picChg>
          <pc:picChg chg="del">
            <ac:chgData name="Tư Bùi" userId="dcfa3037cac84c70" providerId="LiveId" clId="{11538496-7963-4626-B2A9-9C97DA851142}" dt="2023-12-03T09:02:36.829" v="275" actId="478"/>
            <ac:picMkLst>
              <pc:docMk/>
              <pc:sldMasterMk cId="2462826915" sldId="2147483754"/>
              <pc:sldLayoutMk cId="3574917463" sldId="2147483769"/>
              <ac:picMk id="5" creationId="{42A37351-6CEA-B798-F3FD-E714E191B0C9}"/>
            </ac:picMkLst>
          </pc:picChg>
          <pc:picChg chg="del">
            <ac:chgData name="Tư Bùi" userId="dcfa3037cac84c70" providerId="LiveId" clId="{11538496-7963-4626-B2A9-9C97DA851142}" dt="2023-12-03T09:02:36.829" v="275" actId="478"/>
            <ac:picMkLst>
              <pc:docMk/>
              <pc:sldMasterMk cId="2462826915" sldId="2147483754"/>
              <pc:sldLayoutMk cId="3574917463" sldId="2147483769"/>
              <ac:picMk id="6" creationId="{722EA8E8-3FB9-685D-9292-4D90F60B826F}"/>
            </ac:picMkLst>
          </pc:picChg>
          <pc:picChg chg="del">
            <ac:chgData name="Tư Bùi" userId="dcfa3037cac84c70" providerId="LiveId" clId="{11538496-7963-4626-B2A9-9C97DA851142}" dt="2023-12-03T09:02:36.829" v="275" actId="478"/>
            <ac:picMkLst>
              <pc:docMk/>
              <pc:sldMasterMk cId="2462826915" sldId="2147483754"/>
              <pc:sldLayoutMk cId="3574917463" sldId="2147483769"/>
              <ac:picMk id="7" creationId="{1DBD64E3-8439-486C-957F-6B57D11E2D1D}"/>
            </ac:picMkLst>
          </pc:picChg>
          <pc:picChg chg="del">
            <ac:chgData name="Tư Bùi" userId="dcfa3037cac84c70" providerId="LiveId" clId="{11538496-7963-4626-B2A9-9C97DA851142}" dt="2023-12-03T09:02:36.829" v="275" actId="478"/>
            <ac:picMkLst>
              <pc:docMk/>
              <pc:sldMasterMk cId="2462826915" sldId="2147483754"/>
              <pc:sldLayoutMk cId="3574917463" sldId="2147483769"/>
              <ac:picMk id="8" creationId="{850E1E5D-5960-A08A-78FB-B16422C682FF}"/>
            </ac:picMkLst>
          </pc:picChg>
          <pc:picChg chg="del">
            <ac:chgData name="Tư Bùi" userId="dcfa3037cac84c70" providerId="LiveId" clId="{11538496-7963-4626-B2A9-9C97DA851142}" dt="2023-12-03T09:02:36.829" v="275" actId="478"/>
            <ac:picMkLst>
              <pc:docMk/>
              <pc:sldMasterMk cId="2462826915" sldId="2147483754"/>
              <pc:sldLayoutMk cId="3574917463" sldId="2147483769"/>
              <ac:picMk id="9" creationId="{3FBD2A16-2247-56B2-0562-4FA3C7E69339}"/>
            </ac:picMkLst>
          </pc:picChg>
          <pc:picChg chg="del">
            <ac:chgData name="Tư Bùi" userId="dcfa3037cac84c70" providerId="LiveId" clId="{11538496-7963-4626-B2A9-9C97DA851142}" dt="2023-12-03T09:02:36.829" v="275" actId="478"/>
            <ac:picMkLst>
              <pc:docMk/>
              <pc:sldMasterMk cId="2462826915" sldId="2147483754"/>
              <pc:sldLayoutMk cId="3574917463" sldId="2147483769"/>
              <ac:picMk id="10" creationId="{6A95E522-6B36-72D5-86F5-11F25B565884}"/>
            </ac:picMkLst>
          </pc:picChg>
          <pc:picChg chg="del">
            <ac:chgData name="Tư Bùi" userId="dcfa3037cac84c70" providerId="LiveId" clId="{11538496-7963-4626-B2A9-9C97DA851142}" dt="2023-12-03T09:02:36.829" v="275" actId="478"/>
            <ac:picMkLst>
              <pc:docMk/>
              <pc:sldMasterMk cId="2462826915" sldId="2147483754"/>
              <pc:sldLayoutMk cId="3574917463" sldId="2147483769"/>
              <ac:picMk id="11" creationId="{A2F86F4F-30D1-45BA-95F0-9A75CE19D9AC}"/>
            </ac:picMkLst>
          </pc:picChg>
          <pc:picChg chg="del">
            <ac:chgData name="Tư Bùi" userId="dcfa3037cac84c70" providerId="LiveId" clId="{11538496-7963-4626-B2A9-9C97DA851142}" dt="2023-12-03T09:02:36.829" v="275" actId="478"/>
            <ac:picMkLst>
              <pc:docMk/>
              <pc:sldMasterMk cId="2462826915" sldId="2147483754"/>
              <pc:sldLayoutMk cId="3574917463" sldId="2147483769"/>
              <ac:picMk id="12" creationId="{11DD5395-0BAF-4757-B593-DC110E0D546A}"/>
            </ac:picMkLst>
          </pc:picChg>
          <pc:picChg chg="del">
            <ac:chgData name="Tư Bùi" userId="dcfa3037cac84c70" providerId="LiveId" clId="{11538496-7963-4626-B2A9-9C97DA851142}" dt="2023-12-03T09:02:36.829" v="275" actId="478"/>
            <ac:picMkLst>
              <pc:docMk/>
              <pc:sldMasterMk cId="2462826915" sldId="2147483754"/>
              <pc:sldLayoutMk cId="3574917463" sldId="2147483769"/>
              <ac:picMk id="13" creationId="{D985709E-1820-460E-8CC2-649A6E682191}"/>
            </ac:picMkLst>
          </pc:picChg>
          <pc:picChg chg="del">
            <ac:chgData name="Tư Bùi" userId="dcfa3037cac84c70" providerId="LiveId" clId="{11538496-7963-4626-B2A9-9C97DA851142}" dt="2023-12-03T09:02:36.829" v="275" actId="478"/>
            <ac:picMkLst>
              <pc:docMk/>
              <pc:sldMasterMk cId="2462826915" sldId="2147483754"/>
              <pc:sldLayoutMk cId="3574917463" sldId="2147483769"/>
              <ac:picMk id="14" creationId="{960A4833-FAC6-4AF2-D92A-68EC4AA6FA74}"/>
            </ac:picMkLst>
          </pc:picChg>
          <pc:picChg chg="del">
            <ac:chgData name="Tư Bùi" userId="dcfa3037cac84c70" providerId="LiveId" clId="{11538496-7963-4626-B2A9-9C97DA851142}" dt="2023-12-03T09:02:36.829" v="275" actId="478"/>
            <ac:picMkLst>
              <pc:docMk/>
              <pc:sldMasterMk cId="2462826915" sldId="2147483754"/>
              <pc:sldLayoutMk cId="3574917463" sldId="2147483769"/>
              <ac:picMk id="15" creationId="{910E5D17-676C-3CD9-EBF6-BC4F02163A31}"/>
            </ac:picMkLst>
          </pc:picChg>
          <pc:picChg chg="del">
            <ac:chgData name="Tư Bùi" userId="dcfa3037cac84c70" providerId="LiveId" clId="{11538496-7963-4626-B2A9-9C97DA851142}" dt="2023-12-03T09:02:36.829" v="275" actId="478"/>
            <ac:picMkLst>
              <pc:docMk/>
              <pc:sldMasterMk cId="2462826915" sldId="2147483754"/>
              <pc:sldLayoutMk cId="3574917463" sldId="2147483769"/>
              <ac:picMk id="16" creationId="{F8171073-B7BB-177C-6CA1-13B6DC326B93}"/>
            </ac:picMkLst>
          </pc:picChg>
          <pc:picChg chg="del">
            <ac:chgData name="Tư Bùi" userId="dcfa3037cac84c70" providerId="LiveId" clId="{11538496-7963-4626-B2A9-9C97DA851142}" dt="2023-12-03T09:02:36.829" v="275" actId="478"/>
            <ac:picMkLst>
              <pc:docMk/>
              <pc:sldMasterMk cId="2462826915" sldId="2147483754"/>
              <pc:sldLayoutMk cId="3574917463" sldId="2147483769"/>
              <ac:picMk id="17" creationId="{A2989820-18CB-7BB0-CFBF-31DA4186EFF8}"/>
            </ac:picMkLst>
          </pc:picChg>
        </pc:sldLayoutChg>
        <pc:sldLayoutChg chg="delSp mod modTransition delAnim">
          <pc:chgData name="Tư Bùi" userId="dcfa3037cac84c70" providerId="LiveId" clId="{11538496-7963-4626-B2A9-9C97DA851142}" dt="2023-12-03T09:02:40.612" v="276" actId="478"/>
          <pc:sldLayoutMkLst>
            <pc:docMk/>
            <pc:sldMasterMk cId="2462826915" sldId="2147483754"/>
            <pc:sldLayoutMk cId="3149974040" sldId="2147483770"/>
          </pc:sldLayoutMkLst>
          <pc:spChg chg="del">
            <ac:chgData name="Tư Bùi" userId="dcfa3037cac84c70" providerId="LiveId" clId="{11538496-7963-4626-B2A9-9C97DA851142}" dt="2023-12-03T09:02:40.612" v="276" actId="478"/>
            <ac:spMkLst>
              <pc:docMk/>
              <pc:sldMasterMk cId="2462826915" sldId="2147483754"/>
              <pc:sldLayoutMk cId="3149974040" sldId="2147483770"/>
              <ac:spMk id="3" creationId="{A63CC55D-04CD-4444-8064-AC4F60213DBF}"/>
            </ac:spMkLst>
          </pc:spChg>
          <pc:spChg chg="del">
            <ac:chgData name="Tư Bùi" userId="dcfa3037cac84c70" providerId="LiveId" clId="{11538496-7963-4626-B2A9-9C97DA851142}" dt="2023-12-03T09:02:40.612" v="276" actId="478"/>
            <ac:spMkLst>
              <pc:docMk/>
              <pc:sldMasterMk cId="2462826915" sldId="2147483754"/>
              <pc:sldLayoutMk cId="3149974040" sldId="2147483770"/>
              <ac:spMk id="4" creationId="{9FE3EB4A-1B1D-4EEB-A3C9-995F251B2A60}"/>
            </ac:spMkLst>
          </pc:spChg>
          <pc:picChg chg="del">
            <ac:chgData name="Tư Bùi" userId="dcfa3037cac84c70" providerId="LiveId" clId="{11538496-7963-4626-B2A9-9C97DA851142}" dt="2023-12-03T09:02:40.612" v="276" actId="478"/>
            <ac:picMkLst>
              <pc:docMk/>
              <pc:sldMasterMk cId="2462826915" sldId="2147483754"/>
              <pc:sldLayoutMk cId="3149974040" sldId="2147483770"/>
              <ac:picMk id="2" creationId="{B1E21CB2-3995-4A84-A830-0B85FCBE0613}"/>
            </ac:picMkLst>
          </pc:picChg>
          <pc:picChg chg="del">
            <ac:chgData name="Tư Bùi" userId="dcfa3037cac84c70" providerId="LiveId" clId="{11538496-7963-4626-B2A9-9C97DA851142}" dt="2023-12-03T09:02:40.612" v="276" actId="478"/>
            <ac:picMkLst>
              <pc:docMk/>
              <pc:sldMasterMk cId="2462826915" sldId="2147483754"/>
              <pc:sldLayoutMk cId="3149974040" sldId="2147483770"/>
              <ac:picMk id="5" creationId="{2F49DD24-E67C-4691-B6FE-9015FF55B64F}"/>
            </ac:picMkLst>
          </pc:picChg>
          <pc:picChg chg="del">
            <ac:chgData name="Tư Bùi" userId="dcfa3037cac84c70" providerId="LiveId" clId="{11538496-7963-4626-B2A9-9C97DA851142}" dt="2023-12-03T09:02:40.612" v="276" actId="478"/>
            <ac:picMkLst>
              <pc:docMk/>
              <pc:sldMasterMk cId="2462826915" sldId="2147483754"/>
              <pc:sldLayoutMk cId="3149974040" sldId="2147483770"/>
              <ac:picMk id="6" creationId="{CFE5CBA1-F3B6-4D7E-883A-D12110253E5E}"/>
            </ac:picMkLst>
          </pc:picChg>
          <pc:picChg chg="del">
            <ac:chgData name="Tư Bùi" userId="dcfa3037cac84c70" providerId="LiveId" clId="{11538496-7963-4626-B2A9-9C97DA851142}" dt="2023-12-03T09:02:40.612" v="276" actId="478"/>
            <ac:picMkLst>
              <pc:docMk/>
              <pc:sldMasterMk cId="2462826915" sldId="2147483754"/>
              <pc:sldLayoutMk cId="3149974040" sldId="2147483770"/>
              <ac:picMk id="7" creationId="{9A8F452D-60D2-4AA2-AF94-353D9BC6CC4C}"/>
            </ac:picMkLst>
          </pc:picChg>
          <pc:picChg chg="del">
            <ac:chgData name="Tư Bùi" userId="dcfa3037cac84c70" providerId="LiveId" clId="{11538496-7963-4626-B2A9-9C97DA851142}" dt="2023-12-03T09:02:40.612" v="276" actId="478"/>
            <ac:picMkLst>
              <pc:docMk/>
              <pc:sldMasterMk cId="2462826915" sldId="2147483754"/>
              <pc:sldLayoutMk cId="3149974040" sldId="2147483770"/>
              <ac:picMk id="8" creationId="{88752C02-D14F-A79F-DC24-615C39901146}"/>
            </ac:picMkLst>
          </pc:picChg>
          <pc:picChg chg="del">
            <ac:chgData name="Tư Bùi" userId="dcfa3037cac84c70" providerId="LiveId" clId="{11538496-7963-4626-B2A9-9C97DA851142}" dt="2023-12-03T09:02:40.612" v="276" actId="478"/>
            <ac:picMkLst>
              <pc:docMk/>
              <pc:sldMasterMk cId="2462826915" sldId="2147483754"/>
              <pc:sldLayoutMk cId="3149974040" sldId="2147483770"/>
              <ac:picMk id="9" creationId="{BCEE6BF8-EA3D-FEA7-83E1-159D6E8745B0}"/>
            </ac:picMkLst>
          </pc:picChg>
          <pc:picChg chg="del">
            <ac:chgData name="Tư Bùi" userId="dcfa3037cac84c70" providerId="LiveId" clId="{11538496-7963-4626-B2A9-9C97DA851142}" dt="2023-12-03T09:02:40.612" v="276" actId="478"/>
            <ac:picMkLst>
              <pc:docMk/>
              <pc:sldMasterMk cId="2462826915" sldId="2147483754"/>
              <pc:sldLayoutMk cId="3149974040" sldId="2147483770"/>
              <ac:picMk id="10" creationId="{3C96F849-F1FA-EB53-6CA1-DD6A7645988E}"/>
            </ac:picMkLst>
          </pc:picChg>
          <pc:picChg chg="del">
            <ac:chgData name="Tư Bùi" userId="dcfa3037cac84c70" providerId="LiveId" clId="{11538496-7963-4626-B2A9-9C97DA851142}" dt="2023-12-03T09:02:40.612" v="276" actId="478"/>
            <ac:picMkLst>
              <pc:docMk/>
              <pc:sldMasterMk cId="2462826915" sldId="2147483754"/>
              <pc:sldLayoutMk cId="3149974040" sldId="2147483770"/>
              <ac:picMk id="11" creationId="{76CA3433-895A-B26B-D3DD-181ED325A819}"/>
            </ac:picMkLst>
          </pc:picChg>
          <pc:picChg chg="del">
            <ac:chgData name="Tư Bùi" userId="dcfa3037cac84c70" providerId="LiveId" clId="{11538496-7963-4626-B2A9-9C97DA851142}" dt="2023-12-03T09:02:40.612" v="276" actId="478"/>
            <ac:picMkLst>
              <pc:docMk/>
              <pc:sldMasterMk cId="2462826915" sldId="2147483754"/>
              <pc:sldLayoutMk cId="3149974040" sldId="2147483770"/>
              <ac:picMk id="12" creationId="{B1D4920D-3A08-8735-0FA6-9AA0419C50B4}"/>
            </ac:picMkLst>
          </pc:picChg>
          <pc:picChg chg="del">
            <ac:chgData name="Tư Bùi" userId="dcfa3037cac84c70" providerId="LiveId" clId="{11538496-7963-4626-B2A9-9C97DA851142}" dt="2023-12-03T09:02:40.612" v="276" actId="478"/>
            <ac:picMkLst>
              <pc:docMk/>
              <pc:sldMasterMk cId="2462826915" sldId="2147483754"/>
              <pc:sldLayoutMk cId="3149974040" sldId="2147483770"/>
              <ac:picMk id="13" creationId="{B1A12075-94EA-1117-755B-7EE250EAEB98}"/>
            </ac:picMkLst>
          </pc:picChg>
          <pc:picChg chg="del">
            <ac:chgData name="Tư Bùi" userId="dcfa3037cac84c70" providerId="LiveId" clId="{11538496-7963-4626-B2A9-9C97DA851142}" dt="2023-12-03T09:02:40.612" v="276" actId="478"/>
            <ac:picMkLst>
              <pc:docMk/>
              <pc:sldMasterMk cId="2462826915" sldId="2147483754"/>
              <pc:sldLayoutMk cId="3149974040" sldId="2147483770"/>
              <ac:picMk id="14" creationId="{0756AB01-7B2A-F2C5-A865-400733585AC5}"/>
            </ac:picMkLst>
          </pc:picChg>
          <pc:picChg chg="del">
            <ac:chgData name="Tư Bùi" userId="dcfa3037cac84c70" providerId="LiveId" clId="{11538496-7963-4626-B2A9-9C97DA851142}" dt="2023-12-03T09:02:40.612" v="276" actId="478"/>
            <ac:picMkLst>
              <pc:docMk/>
              <pc:sldMasterMk cId="2462826915" sldId="2147483754"/>
              <pc:sldLayoutMk cId="3149974040" sldId="2147483770"/>
              <ac:picMk id="15" creationId="{4B71B92D-DFA5-ED88-8C4E-22D23D179E3C}"/>
            </ac:picMkLst>
          </pc:picChg>
          <pc:picChg chg="del">
            <ac:chgData name="Tư Bùi" userId="dcfa3037cac84c70" providerId="LiveId" clId="{11538496-7963-4626-B2A9-9C97DA851142}" dt="2023-12-03T09:02:40.612" v="276" actId="478"/>
            <ac:picMkLst>
              <pc:docMk/>
              <pc:sldMasterMk cId="2462826915" sldId="2147483754"/>
              <pc:sldLayoutMk cId="3149974040" sldId="2147483770"/>
              <ac:picMk id="16" creationId="{D65126BA-4193-5087-2A6E-DCE469EA85E5}"/>
            </ac:picMkLst>
          </pc:picChg>
          <pc:picChg chg="del">
            <ac:chgData name="Tư Bùi" userId="dcfa3037cac84c70" providerId="LiveId" clId="{11538496-7963-4626-B2A9-9C97DA851142}" dt="2023-12-03T09:02:40.612" v="276" actId="478"/>
            <ac:picMkLst>
              <pc:docMk/>
              <pc:sldMasterMk cId="2462826915" sldId="2147483754"/>
              <pc:sldLayoutMk cId="3149974040" sldId="2147483770"/>
              <ac:picMk id="17" creationId="{92891E96-BF45-A0F9-7190-6A14234BE460}"/>
            </ac:picMkLst>
          </pc:picChg>
        </pc:sldLayoutChg>
        <pc:sldLayoutChg chg="delSp mod modTransition delAnim">
          <pc:chgData name="Tư Bùi" userId="dcfa3037cac84c70" providerId="LiveId" clId="{11538496-7963-4626-B2A9-9C97DA851142}" dt="2023-12-03T09:02:44.570" v="277" actId="478"/>
          <pc:sldLayoutMkLst>
            <pc:docMk/>
            <pc:sldMasterMk cId="2462826915" sldId="2147483754"/>
            <pc:sldLayoutMk cId="2538623178" sldId="2147483771"/>
          </pc:sldLayoutMkLst>
          <pc:spChg chg="del">
            <ac:chgData name="Tư Bùi" userId="dcfa3037cac84c70" providerId="LiveId" clId="{11538496-7963-4626-B2A9-9C97DA851142}" dt="2023-12-03T09:02:44.570" v="277" actId="478"/>
            <ac:spMkLst>
              <pc:docMk/>
              <pc:sldMasterMk cId="2462826915" sldId="2147483754"/>
              <pc:sldLayoutMk cId="2538623178" sldId="2147483771"/>
              <ac:spMk id="2" creationId="{00000000-0000-0000-0000-000000000000}"/>
            </ac:spMkLst>
          </pc:spChg>
          <pc:spChg chg="del">
            <ac:chgData name="Tư Bùi" userId="dcfa3037cac84c70" providerId="LiveId" clId="{11538496-7963-4626-B2A9-9C97DA851142}" dt="2023-12-03T09:02:44.570" v="277" actId="478"/>
            <ac:spMkLst>
              <pc:docMk/>
              <pc:sldMasterMk cId="2462826915" sldId="2147483754"/>
              <pc:sldLayoutMk cId="2538623178" sldId="2147483771"/>
              <ac:spMk id="3" creationId="{00000000-0000-0000-0000-000000000000}"/>
            </ac:spMkLst>
          </pc:spChg>
          <pc:spChg chg="del">
            <ac:chgData name="Tư Bùi" userId="dcfa3037cac84c70" providerId="LiveId" clId="{11538496-7963-4626-B2A9-9C97DA851142}" dt="2023-12-03T09:02:44.570" v="277" actId="478"/>
            <ac:spMkLst>
              <pc:docMk/>
              <pc:sldMasterMk cId="2462826915" sldId="2147483754"/>
              <pc:sldLayoutMk cId="2538623178" sldId="2147483771"/>
              <ac:spMk id="4" creationId="{00000000-0000-0000-0000-000000000000}"/>
            </ac:spMkLst>
          </pc:spChg>
          <pc:spChg chg="del">
            <ac:chgData name="Tư Bùi" userId="dcfa3037cac84c70" providerId="LiveId" clId="{11538496-7963-4626-B2A9-9C97DA851142}" dt="2023-12-03T09:02:44.570" v="277" actId="478"/>
            <ac:spMkLst>
              <pc:docMk/>
              <pc:sldMasterMk cId="2462826915" sldId="2147483754"/>
              <pc:sldLayoutMk cId="2538623178" sldId="2147483771"/>
              <ac:spMk id="5" creationId="{00000000-0000-0000-0000-000000000000}"/>
            </ac:spMkLst>
          </pc:spChg>
          <pc:spChg chg="del">
            <ac:chgData name="Tư Bùi" userId="dcfa3037cac84c70" providerId="LiveId" clId="{11538496-7963-4626-B2A9-9C97DA851142}" dt="2023-12-03T09:02:44.570" v="277" actId="478"/>
            <ac:spMkLst>
              <pc:docMk/>
              <pc:sldMasterMk cId="2462826915" sldId="2147483754"/>
              <pc:sldLayoutMk cId="2538623178" sldId="2147483771"/>
              <ac:spMk id="6" creationId="{00000000-0000-0000-0000-000000000000}"/>
            </ac:spMkLst>
          </pc:spChg>
          <pc:picChg chg="del">
            <ac:chgData name="Tư Bùi" userId="dcfa3037cac84c70" providerId="LiveId" clId="{11538496-7963-4626-B2A9-9C97DA851142}" dt="2023-12-03T09:02:44.570" v="277" actId="478"/>
            <ac:picMkLst>
              <pc:docMk/>
              <pc:sldMasterMk cId="2462826915" sldId="2147483754"/>
              <pc:sldLayoutMk cId="2538623178" sldId="2147483771"/>
              <ac:picMk id="7" creationId="{21F10776-DA86-05CB-1B85-6DAC08744B0C}"/>
            </ac:picMkLst>
          </pc:picChg>
          <pc:picChg chg="del">
            <ac:chgData name="Tư Bùi" userId="dcfa3037cac84c70" providerId="LiveId" clId="{11538496-7963-4626-B2A9-9C97DA851142}" dt="2023-12-03T09:02:44.570" v="277" actId="478"/>
            <ac:picMkLst>
              <pc:docMk/>
              <pc:sldMasterMk cId="2462826915" sldId="2147483754"/>
              <pc:sldLayoutMk cId="2538623178" sldId="2147483771"/>
              <ac:picMk id="8" creationId="{E44F3D42-28D5-C03F-C063-000DE2CB0474}"/>
            </ac:picMkLst>
          </pc:picChg>
          <pc:picChg chg="del">
            <ac:chgData name="Tư Bùi" userId="dcfa3037cac84c70" providerId="LiveId" clId="{11538496-7963-4626-B2A9-9C97DA851142}" dt="2023-12-03T09:02:44.570" v="277" actId="478"/>
            <ac:picMkLst>
              <pc:docMk/>
              <pc:sldMasterMk cId="2462826915" sldId="2147483754"/>
              <pc:sldLayoutMk cId="2538623178" sldId="2147483771"/>
              <ac:picMk id="9" creationId="{B43D7E17-87D3-1ECD-6EB7-D88CB55A4168}"/>
            </ac:picMkLst>
          </pc:picChg>
          <pc:picChg chg="del">
            <ac:chgData name="Tư Bùi" userId="dcfa3037cac84c70" providerId="LiveId" clId="{11538496-7963-4626-B2A9-9C97DA851142}" dt="2023-12-03T09:02:44.570" v="277" actId="478"/>
            <ac:picMkLst>
              <pc:docMk/>
              <pc:sldMasterMk cId="2462826915" sldId="2147483754"/>
              <pc:sldLayoutMk cId="2538623178" sldId="2147483771"/>
              <ac:picMk id="10" creationId="{718F7A8D-AA40-4519-7750-3F7AB4E2AB7C}"/>
            </ac:picMkLst>
          </pc:picChg>
          <pc:picChg chg="del">
            <ac:chgData name="Tư Bùi" userId="dcfa3037cac84c70" providerId="LiveId" clId="{11538496-7963-4626-B2A9-9C97DA851142}" dt="2023-12-03T09:02:44.570" v="277" actId="478"/>
            <ac:picMkLst>
              <pc:docMk/>
              <pc:sldMasterMk cId="2462826915" sldId="2147483754"/>
              <pc:sldLayoutMk cId="2538623178" sldId="2147483771"/>
              <ac:picMk id="11" creationId="{384946F2-0735-71C8-C0DD-3E8A27BB2C2D}"/>
            </ac:picMkLst>
          </pc:picChg>
          <pc:picChg chg="del">
            <ac:chgData name="Tư Bùi" userId="dcfa3037cac84c70" providerId="LiveId" clId="{11538496-7963-4626-B2A9-9C97DA851142}" dt="2023-12-03T09:02:44.570" v="277" actId="478"/>
            <ac:picMkLst>
              <pc:docMk/>
              <pc:sldMasterMk cId="2462826915" sldId="2147483754"/>
              <pc:sldLayoutMk cId="2538623178" sldId="2147483771"/>
              <ac:picMk id="12" creationId="{09995A33-DAF6-F3BB-BF80-B2E9CF10E55C}"/>
            </ac:picMkLst>
          </pc:picChg>
          <pc:picChg chg="del">
            <ac:chgData name="Tư Bùi" userId="dcfa3037cac84c70" providerId="LiveId" clId="{11538496-7963-4626-B2A9-9C97DA851142}" dt="2023-12-03T09:02:44.570" v="277" actId="478"/>
            <ac:picMkLst>
              <pc:docMk/>
              <pc:sldMasterMk cId="2462826915" sldId="2147483754"/>
              <pc:sldLayoutMk cId="2538623178" sldId="2147483771"/>
              <ac:picMk id="13" creationId="{F0FC85B5-DFEE-8DFE-B32B-D5F167F86A2F}"/>
            </ac:picMkLst>
          </pc:picChg>
          <pc:picChg chg="del">
            <ac:chgData name="Tư Bùi" userId="dcfa3037cac84c70" providerId="LiveId" clId="{11538496-7963-4626-B2A9-9C97DA851142}" dt="2023-12-03T09:02:44.570" v="277" actId="478"/>
            <ac:picMkLst>
              <pc:docMk/>
              <pc:sldMasterMk cId="2462826915" sldId="2147483754"/>
              <pc:sldLayoutMk cId="2538623178" sldId="2147483771"/>
              <ac:picMk id="14" creationId="{941B21E2-EE2C-DCBC-51D1-671170E06755}"/>
            </ac:picMkLst>
          </pc:picChg>
          <pc:picChg chg="del">
            <ac:chgData name="Tư Bùi" userId="dcfa3037cac84c70" providerId="LiveId" clId="{11538496-7963-4626-B2A9-9C97DA851142}" dt="2023-12-03T09:02:44.570" v="277" actId="478"/>
            <ac:picMkLst>
              <pc:docMk/>
              <pc:sldMasterMk cId="2462826915" sldId="2147483754"/>
              <pc:sldLayoutMk cId="2538623178" sldId="2147483771"/>
              <ac:picMk id="15" creationId="{4215BA47-C0EF-2FDE-21B3-E75EC1A57635}"/>
            </ac:picMkLst>
          </pc:picChg>
          <pc:picChg chg="del">
            <ac:chgData name="Tư Bùi" userId="dcfa3037cac84c70" providerId="LiveId" clId="{11538496-7963-4626-B2A9-9C97DA851142}" dt="2023-12-03T09:02:44.570" v="277" actId="478"/>
            <ac:picMkLst>
              <pc:docMk/>
              <pc:sldMasterMk cId="2462826915" sldId="2147483754"/>
              <pc:sldLayoutMk cId="2538623178" sldId="2147483771"/>
              <ac:picMk id="16" creationId="{A6407E50-7E2E-E49C-752C-20E224B64495}"/>
            </ac:picMkLst>
          </pc:picChg>
          <pc:picChg chg="del">
            <ac:chgData name="Tư Bùi" userId="dcfa3037cac84c70" providerId="LiveId" clId="{11538496-7963-4626-B2A9-9C97DA851142}" dt="2023-12-03T09:02:44.570" v="277" actId="478"/>
            <ac:picMkLst>
              <pc:docMk/>
              <pc:sldMasterMk cId="2462826915" sldId="2147483754"/>
              <pc:sldLayoutMk cId="2538623178" sldId="2147483771"/>
              <ac:picMk id="17" creationId="{94BFA833-C9BF-9DFC-ADD0-93DD967F26BD}"/>
            </ac:picMkLst>
          </pc:picChg>
          <pc:picChg chg="del">
            <ac:chgData name="Tư Bùi" userId="dcfa3037cac84c70" providerId="LiveId" clId="{11538496-7963-4626-B2A9-9C97DA851142}" dt="2023-12-03T09:02:44.570" v="277" actId="478"/>
            <ac:picMkLst>
              <pc:docMk/>
              <pc:sldMasterMk cId="2462826915" sldId="2147483754"/>
              <pc:sldLayoutMk cId="2538623178" sldId="2147483771"/>
              <ac:picMk id="18" creationId="{F48A19B8-039E-001C-EF50-900080314691}"/>
            </ac:picMkLst>
          </pc:picChg>
        </pc:sldLayoutChg>
      </pc:sldMasterChg>
      <pc:sldMasterChg chg="delSp mod delAnim delSldLayout modSldLayout">
        <pc:chgData name="Tư Bùi" userId="dcfa3037cac84c70" providerId="LiveId" clId="{11538496-7963-4626-B2A9-9C97DA851142}" dt="2023-12-04T14:02:48.745" v="2713" actId="478"/>
        <pc:sldMasterMkLst>
          <pc:docMk/>
          <pc:sldMasterMk cId="377138605" sldId="2147483784"/>
        </pc:sldMasterMkLst>
        <pc:picChg chg="del">
          <ac:chgData name="Tư Bùi" userId="dcfa3037cac84c70" providerId="LiveId" clId="{11538496-7963-4626-B2A9-9C97DA851142}" dt="2023-12-04T14:02:26.308" v="2709" actId="478"/>
          <ac:picMkLst>
            <pc:docMk/>
            <pc:sldMasterMk cId="377138605" sldId="2147483784"/>
            <ac:picMk id="2" creationId="{D11E222A-BCD6-AB7B-A174-B0ADDBE1080F}"/>
          </ac:picMkLst>
        </pc:picChg>
        <pc:picChg chg="del">
          <ac:chgData name="Tư Bùi" userId="dcfa3037cac84c70" providerId="LiveId" clId="{11538496-7963-4626-B2A9-9C97DA851142}" dt="2023-12-04T14:02:26.308" v="2709" actId="478"/>
          <ac:picMkLst>
            <pc:docMk/>
            <pc:sldMasterMk cId="377138605" sldId="2147483784"/>
            <ac:picMk id="3" creationId="{79C01EF1-CB5A-F614-50CA-BCEFD06FDA60}"/>
          </ac:picMkLst>
        </pc:picChg>
        <pc:picChg chg="del">
          <ac:chgData name="Tư Bùi" userId="dcfa3037cac84c70" providerId="LiveId" clId="{11538496-7963-4626-B2A9-9C97DA851142}" dt="2023-12-04T14:02:26.308" v="2709" actId="478"/>
          <ac:picMkLst>
            <pc:docMk/>
            <pc:sldMasterMk cId="377138605" sldId="2147483784"/>
            <ac:picMk id="6" creationId="{8605B233-3577-C32A-92C0-0C66998A0DB8}"/>
          </ac:picMkLst>
        </pc:picChg>
        <pc:sldLayoutChg chg="del">
          <pc:chgData name="Tư Bùi" userId="dcfa3037cac84c70" providerId="LiveId" clId="{11538496-7963-4626-B2A9-9C97DA851142}" dt="2023-12-04T14:02:43.270" v="2710" actId="2696"/>
          <pc:sldLayoutMkLst>
            <pc:docMk/>
            <pc:sldMasterMk cId="377138605" sldId="2147483784"/>
            <pc:sldLayoutMk cId="3235717972" sldId="2147483785"/>
          </pc:sldLayoutMkLst>
        </pc:sldLayoutChg>
        <pc:sldLayoutChg chg="del">
          <pc:chgData name="Tư Bùi" userId="dcfa3037cac84c70" providerId="LiveId" clId="{11538496-7963-4626-B2A9-9C97DA851142}" dt="2023-12-04T14:02:44.078" v="2711" actId="2696"/>
          <pc:sldLayoutMkLst>
            <pc:docMk/>
            <pc:sldMasterMk cId="377138605" sldId="2147483784"/>
            <pc:sldLayoutMk cId="915894173" sldId="2147483786"/>
          </pc:sldLayoutMkLst>
        </pc:sldLayoutChg>
        <pc:sldLayoutChg chg="del">
          <pc:chgData name="Tư Bùi" userId="dcfa3037cac84c70" providerId="LiveId" clId="{11538496-7963-4626-B2A9-9C97DA851142}" dt="2023-12-04T14:02:44.627" v="2712" actId="2696"/>
          <pc:sldLayoutMkLst>
            <pc:docMk/>
            <pc:sldMasterMk cId="377138605" sldId="2147483784"/>
            <pc:sldLayoutMk cId="730624471" sldId="2147483787"/>
          </pc:sldLayoutMkLst>
        </pc:sldLayoutChg>
        <pc:sldLayoutChg chg="delSp mod delAnim">
          <pc:chgData name="Tư Bùi" userId="dcfa3037cac84c70" providerId="LiveId" clId="{11538496-7963-4626-B2A9-9C97DA851142}" dt="2023-12-04T14:02:48.745" v="2713" actId="478"/>
          <pc:sldLayoutMkLst>
            <pc:docMk/>
            <pc:sldMasterMk cId="377138605" sldId="2147483784"/>
            <pc:sldLayoutMk cId="874397446" sldId="2147483788"/>
          </pc:sldLayoutMkLst>
          <pc:spChg chg="del">
            <ac:chgData name="Tư Bùi" userId="dcfa3037cac84c70" providerId="LiveId" clId="{11538496-7963-4626-B2A9-9C97DA851142}" dt="2023-12-04T14:02:48.745" v="2713" actId="478"/>
            <ac:spMkLst>
              <pc:docMk/>
              <pc:sldMasterMk cId="377138605" sldId="2147483784"/>
              <pc:sldLayoutMk cId="874397446" sldId="2147483788"/>
              <ac:spMk id="3" creationId="{A63CC55D-04CD-4444-8064-AC4F60213DBF}"/>
            </ac:spMkLst>
          </pc:spChg>
          <pc:spChg chg="del">
            <ac:chgData name="Tư Bùi" userId="dcfa3037cac84c70" providerId="LiveId" clId="{11538496-7963-4626-B2A9-9C97DA851142}" dt="2023-12-04T14:02:48.745" v="2713" actId="478"/>
            <ac:spMkLst>
              <pc:docMk/>
              <pc:sldMasterMk cId="377138605" sldId="2147483784"/>
              <pc:sldLayoutMk cId="874397446" sldId="2147483788"/>
              <ac:spMk id="4" creationId="{9FE3EB4A-1B1D-4EEB-A3C9-995F251B2A60}"/>
            </ac:spMkLst>
          </pc:spChg>
          <pc:picChg chg="del">
            <ac:chgData name="Tư Bùi" userId="dcfa3037cac84c70" providerId="LiveId" clId="{11538496-7963-4626-B2A9-9C97DA851142}" dt="2023-12-04T14:02:48.745" v="2713" actId="478"/>
            <ac:picMkLst>
              <pc:docMk/>
              <pc:sldMasterMk cId="377138605" sldId="2147483784"/>
              <pc:sldLayoutMk cId="874397446" sldId="2147483788"/>
              <ac:picMk id="2" creationId="{B1E21CB2-3995-4A84-A830-0B85FCBE0613}"/>
            </ac:picMkLst>
          </pc:picChg>
          <pc:picChg chg="del">
            <ac:chgData name="Tư Bùi" userId="dcfa3037cac84c70" providerId="LiveId" clId="{11538496-7963-4626-B2A9-9C97DA851142}" dt="2023-12-04T14:02:48.745" v="2713" actId="478"/>
            <ac:picMkLst>
              <pc:docMk/>
              <pc:sldMasterMk cId="377138605" sldId="2147483784"/>
              <pc:sldLayoutMk cId="874397446" sldId="2147483788"/>
              <ac:picMk id="5" creationId="{2F49DD24-E67C-4691-B6FE-9015FF55B64F}"/>
            </ac:picMkLst>
          </pc:picChg>
          <pc:picChg chg="del">
            <ac:chgData name="Tư Bùi" userId="dcfa3037cac84c70" providerId="LiveId" clId="{11538496-7963-4626-B2A9-9C97DA851142}" dt="2023-12-04T14:02:48.745" v="2713" actId="478"/>
            <ac:picMkLst>
              <pc:docMk/>
              <pc:sldMasterMk cId="377138605" sldId="2147483784"/>
              <pc:sldLayoutMk cId="874397446" sldId="2147483788"/>
              <ac:picMk id="6" creationId="{CFE5CBA1-F3B6-4D7E-883A-D12110253E5E}"/>
            </ac:picMkLst>
          </pc:picChg>
          <pc:picChg chg="del">
            <ac:chgData name="Tư Bùi" userId="dcfa3037cac84c70" providerId="LiveId" clId="{11538496-7963-4626-B2A9-9C97DA851142}" dt="2023-12-04T14:02:48.745" v="2713" actId="478"/>
            <ac:picMkLst>
              <pc:docMk/>
              <pc:sldMasterMk cId="377138605" sldId="2147483784"/>
              <pc:sldLayoutMk cId="874397446" sldId="2147483788"/>
              <ac:picMk id="7" creationId="{9A8F452D-60D2-4AA2-AF94-353D9BC6CC4C}"/>
            </ac:picMkLst>
          </pc:picChg>
          <pc:picChg chg="del">
            <ac:chgData name="Tư Bùi" userId="dcfa3037cac84c70" providerId="LiveId" clId="{11538496-7963-4626-B2A9-9C97DA851142}" dt="2023-12-04T14:02:48.745" v="2713" actId="478"/>
            <ac:picMkLst>
              <pc:docMk/>
              <pc:sldMasterMk cId="377138605" sldId="2147483784"/>
              <pc:sldLayoutMk cId="874397446" sldId="2147483788"/>
              <ac:picMk id="8" creationId="{88752C02-D14F-A79F-DC24-615C39901146}"/>
            </ac:picMkLst>
          </pc:picChg>
          <pc:picChg chg="del">
            <ac:chgData name="Tư Bùi" userId="dcfa3037cac84c70" providerId="LiveId" clId="{11538496-7963-4626-B2A9-9C97DA851142}" dt="2023-12-04T14:02:48.745" v="2713" actId="478"/>
            <ac:picMkLst>
              <pc:docMk/>
              <pc:sldMasterMk cId="377138605" sldId="2147483784"/>
              <pc:sldLayoutMk cId="874397446" sldId="2147483788"/>
              <ac:picMk id="9" creationId="{BCEE6BF8-EA3D-FEA7-83E1-159D6E8745B0}"/>
            </ac:picMkLst>
          </pc:picChg>
          <pc:picChg chg="del">
            <ac:chgData name="Tư Bùi" userId="dcfa3037cac84c70" providerId="LiveId" clId="{11538496-7963-4626-B2A9-9C97DA851142}" dt="2023-12-04T14:02:48.745" v="2713" actId="478"/>
            <ac:picMkLst>
              <pc:docMk/>
              <pc:sldMasterMk cId="377138605" sldId="2147483784"/>
              <pc:sldLayoutMk cId="874397446" sldId="2147483788"/>
              <ac:picMk id="10" creationId="{3C96F849-F1FA-EB53-6CA1-DD6A7645988E}"/>
            </ac:picMkLst>
          </pc:picChg>
          <pc:picChg chg="del">
            <ac:chgData name="Tư Bùi" userId="dcfa3037cac84c70" providerId="LiveId" clId="{11538496-7963-4626-B2A9-9C97DA851142}" dt="2023-12-04T14:02:48.745" v="2713" actId="478"/>
            <ac:picMkLst>
              <pc:docMk/>
              <pc:sldMasterMk cId="377138605" sldId="2147483784"/>
              <pc:sldLayoutMk cId="874397446" sldId="2147483788"/>
              <ac:picMk id="11" creationId="{76CA3433-895A-B26B-D3DD-181ED325A819}"/>
            </ac:picMkLst>
          </pc:picChg>
          <pc:picChg chg="del">
            <ac:chgData name="Tư Bùi" userId="dcfa3037cac84c70" providerId="LiveId" clId="{11538496-7963-4626-B2A9-9C97DA851142}" dt="2023-12-04T14:02:48.745" v="2713" actId="478"/>
            <ac:picMkLst>
              <pc:docMk/>
              <pc:sldMasterMk cId="377138605" sldId="2147483784"/>
              <pc:sldLayoutMk cId="874397446" sldId="2147483788"/>
              <ac:picMk id="12" creationId="{B1D4920D-3A08-8735-0FA6-9AA0419C50B4}"/>
            </ac:picMkLst>
          </pc:picChg>
          <pc:picChg chg="del">
            <ac:chgData name="Tư Bùi" userId="dcfa3037cac84c70" providerId="LiveId" clId="{11538496-7963-4626-B2A9-9C97DA851142}" dt="2023-12-04T14:02:48.745" v="2713" actId="478"/>
            <ac:picMkLst>
              <pc:docMk/>
              <pc:sldMasterMk cId="377138605" sldId="2147483784"/>
              <pc:sldLayoutMk cId="874397446" sldId="2147483788"/>
              <ac:picMk id="13" creationId="{B1A12075-94EA-1117-755B-7EE250EAEB98}"/>
            </ac:picMkLst>
          </pc:picChg>
          <pc:picChg chg="del">
            <ac:chgData name="Tư Bùi" userId="dcfa3037cac84c70" providerId="LiveId" clId="{11538496-7963-4626-B2A9-9C97DA851142}" dt="2023-12-04T14:02:48.745" v="2713" actId="478"/>
            <ac:picMkLst>
              <pc:docMk/>
              <pc:sldMasterMk cId="377138605" sldId="2147483784"/>
              <pc:sldLayoutMk cId="874397446" sldId="2147483788"/>
              <ac:picMk id="14" creationId="{0756AB01-7B2A-F2C5-A865-400733585AC5}"/>
            </ac:picMkLst>
          </pc:picChg>
          <pc:picChg chg="del">
            <ac:chgData name="Tư Bùi" userId="dcfa3037cac84c70" providerId="LiveId" clId="{11538496-7963-4626-B2A9-9C97DA851142}" dt="2023-12-04T14:02:48.745" v="2713" actId="478"/>
            <ac:picMkLst>
              <pc:docMk/>
              <pc:sldMasterMk cId="377138605" sldId="2147483784"/>
              <pc:sldLayoutMk cId="874397446" sldId="2147483788"/>
              <ac:picMk id="15" creationId="{4B71B92D-DFA5-ED88-8C4E-22D23D179E3C}"/>
            </ac:picMkLst>
          </pc:picChg>
          <pc:picChg chg="del">
            <ac:chgData name="Tư Bùi" userId="dcfa3037cac84c70" providerId="LiveId" clId="{11538496-7963-4626-B2A9-9C97DA851142}" dt="2023-12-04T14:02:48.745" v="2713" actId="478"/>
            <ac:picMkLst>
              <pc:docMk/>
              <pc:sldMasterMk cId="377138605" sldId="2147483784"/>
              <pc:sldLayoutMk cId="874397446" sldId="2147483788"/>
              <ac:picMk id="16" creationId="{D65126BA-4193-5087-2A6E-DCE469EA85E5}"/>
            </ac:picMkLst>
          </pc:picChg>
          <pc:picChg chg="del">
            <ac:chgData name="Tư Bùi" userId="dcfa3037cac84c70" providerId="LiveId" clId="{11538496-7963-4626-B2A9-9C97DA851142}" dt="2023-12-04T14:02:48.745" v="2713" actId="478"/>
            <ac:picMkLst>
              <pc:docMk/>
              <pc:sldMasterMk cId="377138605" sldId="2147483784"/>
              <pc:sldLayoutMk cId="874397446" sldId="2147483788"/>
              <ac:picMk id="17" creationId="{92891E96-BF45-A0F9-7190-6A14234BE460}"/>
            </ac:picMkLst>
          </pc:picChg>
        </pc:sldLayoutChg>
      </pc:sldMasterChg>
    </pc:docChg>
  </pc:docChgLst>
  <pc:docChgLst>
    <pc:chgData name="Tư Bùi" userId="dcfa3037cac84c70" providerId="LiveId" clId="{75091BD4-B605-46B1-96AF-A78255B7596D}"/>
    <pc:docChg chg="undo custSel addSld delSld modSld modMainMaster">
      <pc:chgData name="Tư Bùi" userId="dcfa3037cac84c70" providerId="LiveId" clId="{75091BD4-B605-46B1-96AF-A78255B7596D}" dt="2023-12-10T02:07:00.949" v="502" actId="14100"/>
      <pc:docMkLst>
        <pc:docMk/>
      </pc:docMkLst>
      <pc:sldChg chg="addSp delSp modSp mod delAnim modAnim">
        <pc:chgData name="Tư Bùi" userId="dcfa3037cac84c70" providerId="LiveId" clId="{75091BD4-B605-46B1-96AF-A78255B7596D}" dt="2023-12-10T02:04:00.608" v="495"/>
        <pc:sldMkLst>
          <pc:docMk/>
          <pc:sldMk cId="3003848600" sldId="256"/>
        </pc:sldMkLst>
        <pc:spChg chg="add del mod">
          <ac:chgData name="Tư Bùi" userId="dcfa3037cac84c70" providerId="LiveId" clId="{75091BD4-B605-46B1-96AF-A78255B7596D}" dt="2023-12-10T02:03:50.887" v="493" actId="478"/>
          <ac:spMkLst>
            <pc:docMk/>
            <pc:sldMk cId="3003848600" sldId="256"/>
            <ac:spMk id="2" creationId="{E71D2A48-8EA6-9E80-C85D-153B8F88AE58}"/>
          </ac:spMkLst>
        </pc:spChg>
        <pc:spChg chg="mod">
          <ac:chgData name="Tư Bùi" userId="dcfa3037cac84c70" providerId="LiveId" clId="{75091BD4-B605-46B1-96AF-A78255B7596D}" dt="2023-12-10T02:02:43.328" v="489" actId="20577"/>
          <ac:spMkLst>
            <pc:docMk/>
            <pc:sldMk cId="3003848600" sldId="256"/>
            <ac:spMk id="12" creationId="{F7F956A4-8AD0-2670-05E2-05DA69A79CB5}"/>
          </ac:spMkLst>
        </pc:spChg>
        <pc:spChg chg="del mod">
          <ac:chgData name="Tư Bùi" userId="dcfa3037cac84c70" providerId="LiveId" clId="{75091BD4-B605-46B1-96AF-A78255B7596D}" dt="2023-12-10T01:23:19.156" v="129" actId="478"/>
          <ac:spMkLst>
            <pc:docMk/>
            <pc:sldMk cId="3003848600" sldId="256"/>
            <ac:spMk id="13" creationId="{2AA7F970-D3F9-D93B-6350-2347EB32C453}"/>
          </ac:spMkLst>
        </pc:spChg>
        <pc:picChg chg="add mod">
          <ac:chgData name="Tư Bùi" userId="dcfa3037cac84c70" providerId="LiveId" clId="{75091BD4-B605-46B1-96AF-A78255B7596D}" dt="2023-12-10T02:03:55.090" v="494" actId="1076"/>
          <ac:picMkLst>
            <pc:docMk/>
            <pc:sldMk cId="3003848600" sldId="256"/>
            <ac:picMk id="3" creationId="{8534C268-3D05-9536-DD1B-F9FFE53A6E8C}"/>
          </ac:picMkLst>
        </pc:picChg>
        <pc:picChg chg="del">
          <ac:chgData name="Tư Bùi" userId="dcfa3037cac84c70" providerId="LiveId" clId="{75091BD4-B605-46B1-96AF-A78255B7596D}" dt="2023-12-10T01:20:31.972" v="0" actId="478"/>
          <ac:picMkLst>
            <pc:docMk/>
            <pc:sldMk cId="3003848600" sldId="256"/>
            <ac:picMk id="19" creationId="{91A6168A-B98F-98BF-4195-45278C36DE4A}"/>
          </ac:picMkLst>
        </pc:picChg>
      </pc:sldChg>
      <pc:sldChg chg="del">
        <pc:chgData name="Tư Bùi" userId="dcfa3037cac84c70" providerId="LiveId" clId="{75091BD4-B605-46B1-96AF-A78255B7596D}" dt="2023-12-10T01:27:27.526" v="148" actId="47"/>
        <pc:sldMkLst>
          <pc:docMk/>
          <pc:sldMk cId="0" sldId="258"/>
        </pc:sldMkLst>
      </pc:sldChg>
      <pc:sldChg chg="del">
        <pc:chgData name="Tư Bùi" userId="dcfa3037cac84c70" providerId="LiveId" clId="{75091BD4-B605-46B1-96AF-A78255B7596D}" dt="2023-12-10T01:27:31.315" v="150" actId="47"/>
        <pc:sldMkLst>
          <pc:docMk/>
          <pc:sldMk cId="1494472015" sldId="262"/>
        </pc:sldMkLst>
      </pc:sldChg>
      <pc:sldChg chg="del">
        <pc:chgData name="Tư Bùi" userId="dcfa3037cac84c70" providerId="LiveId" clId="{75091BD4-B605-46B1-96AF-A78255B7596D}" dt="2023-12-10T01:56:00.247" v="427" actId="47"/>
        <pc:sldMkLst>
          <pc:docMk/>
          <pc:sldMk cId="2086149290" sldId="289"/>
        </pc:sldMkLst>
      </pc:sldChg>
      <pc:sldChg chg="del">
        <pc:chgData name="Tư Bùi" userId="dcfa3037cac84c70" providerId="LiveId" clId="{75091BD4-B605-46B1-96AF-A78255B7596D}" dt="2023-12-10T01:56:02.587" v="433" actId="47"/>
        <pc:sldMkLst>
          <pc:docMk/>
          <pc:sldMk cId="2836550634" sldId="291"/>
        </pc:sldMkLst>
      </pc:sldChg>
      <pc:sldChg chg="del">
        <pc:chgData name="Tư Bùi" userId="dcfa3037cac84c70" providerId="LiveId" clId="{75091BD4-B605-46B1-96AF-A78255B7596D}" dt="2023-12-10T01:55:56.418" v="417" actId="47"/>
        <pc:sldMkLst>
          <pc:docMk/>
          <pc:sldMk cId="4023412221" sldId="300"/>
        </pc:sldMkLst>
      </pc:sldChg>
      <pc:sldChg chg="del">
        <pc:chgData name="Tư Bùi" userId="dcfa3037cac84c70" providerId="LiveId" clId="{75091BD4-B605-46B1-96AF-A78255B7596D}" dt="2023-12-10T01:43:12.274" v="264" actId="47"/>
        <pc:sldMkLst>
          <pc:docMk/>
          <pc:sldMk cId="1865532563" sldId="305"/>
        </pc:sldMkLst>
      </pc:sldChg>
      <pc:sldChg chg="del">
        <pc:chgData name="Tư Bùi" userId="dcfa3037cac84c70" providerId="LiveId" clId="{75091BD4-B605-46B1-96AF-A78255B7596D}" dt="2023-12-10T01:56:00.529" v="428" actId="47"/>
        <pc:sldMkLst>
          <pc:docMk/>
          <pc:sldMk cId="1628225202" sldId="319"/>
        </pc:sldMkLst>
      </pc:sldChg>
      <pc:sldChg chg="del">
        <pc:chgData name="Tư Bùi" userId="dcfa3037cac84c70" providerId="LiveId" clId="{75091BD4-B605-46B1-96AF-A78255B7596D}" dt="2023-12-10T01:27:25.983" v="147" actId="47"/>
        <pc:sldMkLst>
          <pc:docMk/>
          <pc:sldMk cId="3626708843" sldId="335"/>
        </pc:sldMkLst>
      </pc:sldChg>
      <pc:sldChg chg="delSp modSp add del mod delAnim">
        <pc:chgData name="Tư Bùi" userId="dcfa3037cac84c70" providerId="LiveId" clId="{75091BD4-B605-46B1-96AF-A78255B7596D}" dt="2023-12-10T01:57:50.519" v="475" actId="1076"/>
        <pc:sldMkLst>
          <pc:docMk/>
          <pc:sldMk cId="2318876147" sldId="336"/>
        </pc:sldMkLst>
        <pc:spChg chg="del">
          <ac:chgData name="Tư Bùi" userId="dcfa3037cac84c70" providerId="LiveId" clId="{75091BD4-B605-46B1-96AF-A78255B7596D}" dt="2023-12-10T01:57:01.362" v="463" actId="478"/>
          <ac:spMkLst>
            <pc:docMk/>
            <pc:sldMk cId="2318876147" sldId="336"/>
            <ac:spMk id="5" creationId="{E2087B07-EE37-3E8E-8346-0317CB67B7D7}"/>
          </ac:spMkLst>
        </pc:spChg>
        <pc:spChg chg="mod">
          <ac:chgData name="Tư Bùi" userId="dcfa3037cac84c70" providerId="LiveId" clId="{75091BD4-B605-46B1-96AF-A78255B7596D}" dt="2023-12-10T01:57:50.519" v="475" actId="1076"/>
          <ac:spMkLst>
            <pc:docMk/>
            <pc:sldMk cId="2318876147" sldId="336"/>
            <ac:spMk id="6" creationId="{5F6773EA-06C6-260B-9266-3E6897675F96}"/>
          </ac:spMkLst>
        </pc:spChg>
        <pc:spChg chg="del">
          <ac:chgData name="Tư Bùi" userId="dcfa3037cac84c70" providerId="LiveId" clId="{75091BD4-B605-46B1-96AF-A78255B7596D}" dt="2023-12-10T01:57:01.362" v="463" actId="478"/>
          <ac:spMkLst>
            <pc:docMk/>
            <pc:sldMk cId="2318876147" sldId="336"/>
            <ac:spMk id="7" creationId="{4B4DCB35-959B-C67D-0AEA-9BBC1A10382C}"/>
          </ac:spMkLst>
        </pc:spChg>
        <pc:spChg chg="del">
          <ac:chgData name="Tư Bùi" userId="dcfa3037cac84c70" providerId="LiveId" clId="{75091BD4-B605-46B1-96AF-A78255B7596D}" dt="2023-12-10T01:56:55.129" v="462" actId="478"/>
          <ac:spMkLst>
            <pc:docMk/>
            <pc:sldMk cId="2318876147" sldId="336"/>
            <ac:spMk id="9" creationId="{D99853CE-5EC4-49A4-8667-655018BA9092}"/>
          </ac:spMkLst>
        </pc:spChg>
        <pc:spChg chg="del">
          <ac:chgData name="Tư Bùi" userId="dcfa3037cac84c70" providerId="LiveId" clId="{75091BD4-B605-46B1-96AF-A78255B7596D}" dt="2023-12-10T01:56:55.129" v="462" actId="478"/>
          <ac:spMkLst>
            <pc:docMk/>
            <pc:sldMk cId="2318876147" sldId="336"/>
            <ac:spMk id="10" creationId="{62282358-2E80-A8E2-BD4F-55E644651869}"/>
          </ac:spMkLst>
        </pc:spChg>
        <pc:spChg chg="del mod">
          <ac:chgData name="Tư Bùi" userId="dcfa3037cac84c70" providerId="LiveId" clId="{75091BD4-B605-46B1-96AF-A78255B7596D}" dt="2023-12-10T01:56:24.130" v="442" actId="478"/>
          <ac:spMkLst>
            <pc:docMk/>
            <pc:sldMk cId="2318876147" sldId="336"/>
            <ac:spMk id="11" creationId="{CA60EF06-BD80-844E-AC43-966D0E11FD2F}"/>
          </ac:spMkLst>
        </pc:spChg>
        <pc:picChg chg="mod">
          <ac:chgData name="Tư Bùi" userId="dcfa3037cac84c70" providerId="LiveId" clId="{75091BD4-B605-46B1-96AF-A78255B7596D}" dt="2023-12-10T01:57:46.649" v="474" actId="1076"/>
          <ac:picMkLst>
            <pc:docMk/>
            <pc:sldMk cId="2318876147" sldId="336"/>
            <ac:picMk id="2" creationId="{00000000-0000-0000-0000-000000000000}"/>
          </ac:picMkLst>
        </pc:picChg>
      </pc:sldChg>
      <pc:sldChg chg="del">
        <pc:chgData name="Tư Bùi" userId="dcfa3037cac84c70" providerId="LiveId" clId="{75091BD4-B605-46B1-96AF-A78255B7596D}" dt="2023-12-10T01:56:03.322" v="435" actId="47"/>
        <pc:sldMkLst>
          <pc:docMk/>
          <pc:sldMk cId="416691538" sldId="345"/>
        </pc:sldMkLst>
      </pc:sldChg>
      <pc:sldChg chg="addSp delSp modSp mod delAnim modAnim">
        <pc:chgData name="Tư Bùi" userId="dcfa3037cac84c70" providerId="LiveId" clId="{75091BD4-B605-46B1-96AF-A78255B7596D}" dt="2023-12-10T02:06:18.665" v="496"/>
        <pc:sldMkLst>
          <pc:docMk/>
          <pc:sldMk cId="3768734087" sldId="356"/>
        </pc:sldMkLst>
        <pc:spChg chg="mod">
          <ac:chgData name="Tư Bùi" userId="dcfa3037cac84c70" providerId="LiveId" clId="{75091BD4-B605-46B1-96AF-A78255B7596D}" dt="2023-12-10T01:40:54.279" v="222" actId="207"/>
          <ac:spMkLst>
            <pc:docMk/>
            <pc:sldMk cId="3768734087" sldId="356"/>
            <ac:spMk id="2" creationId="{614D738B-E662-C30E-DE95-64189620F319}"/>
          </ac:spMkLst>
        </pc:spChg>
        <pc:spChg chg="add mod">
          <ac:chgData name="Tư Bùi" userId="dcfa3037cac84c70" providerId="LiveId" clId="{75091BD4-B605-46B1-96AF-A78255B7596D}" dt="2023-12-10T01:42:11.921" v="239"/>
          <ac:spMkLst>
            <pc:docMk/>
            <pc:sldMk cId="3768734087" sldId="356"/>
            <ac:spMk id="4" creationId="{D75CF3B7-D503-D608-085F-4CB872CA364C}"/>
          </ac:spMkLst>
        </pc:spChg>
        <pc:spChg chg="add mod ord">
          <ac:chgData name="Tư Bùi" userId="dcfa3037cac84c70" providerId="LiveId" clId="{75091BD4-B605-46B1-96AF-A78255B7596D}" dt="2023-12-10T01:41:23.331" v="229" actId="1076"/>
          <ac:spMkLst>
            <pc:docMk/>
            <pc:sldMk cId="3768734087" sldId="356"/>
            <ac:spMk id="5" creationId="{20F7BCB3-10D0-1EDC-E329-067FC7599864}"/>
          </ac:spMkLst>
        </pc:spChg>
        <pc:spChg chg="mod">
          <ac:chgData name="Tư Bùi" userId="dcfa3037cac84c70" providerId="LiveId" clId="{75091BD4-B605-46B1-96AF-A78255B7596D}" dt="2023-12-10T01:38:08.919" v="201" actId="14100"/>
          <ac:spMkLst>
            <pc:docMk/>
            <pc:sldMk cId="3768734087" sldId="356"/>
            <ac:spMk id="9" creationId="{0BF7F10C-646D-B46B-D80A-60F3B73E0678}"/>
          </ac:spMkLst>
        </pc:spChg>
        <pc:spChg chg="del">
          <ac:chgData name="Tư Bùi" userId="dcfa3037cac84c70" providerId="LiveId" clId="{75091BD4-B605-46B1-96AF-A78255B7596D}" dt="2023-12-10T01:40:06.551" v="210" actId="478"/>
          <ac:spMkLst>
            <pc:docMk/>
            <pc:sldMk cId="3768734087" sldId="356"/>
            <ac:spMk id="48" creationId="{1F214FE0-96B4-437D-9555-7672E0225E4C}"/>
          </ac:spMkLst>
        </pc:spChg>
        <pc:picChg chg="del">
          <ac:chgData name="Tư Bùi" userId="dcfa3037cac84c70" providerId="LiveId" clId="{75091BD4-B605-46B1-96AF-A78255B7596D}" dt="2023-12-10T01:38:12.526" v="202" actId="478"/>
          <ac:picMkLst>
            <pc:docMk/>
            <pc:sldMk cId="3768734087" sldId="356"/>
            <ac:picMk id="8" creationId="{37880507-C9F3-9962-BDAB-EF58DB9D1F3C}"/>
          </ac:picMkLst>
        </pc:picChg>
        <pc:picChg chg="del">
          <ac:chgData name="Tư Bùi" userId="dcfa3037cac84c70" providerId="LiveId" clId="{75091BD4-B605-46B1-96AF-A78255B7596D}" dt="2023-12-10T01:40:08.798" v="211" actId="478"/>
          <ac:picMkLst>
            <pc:docMk/>
            <pc:sldMk cId="3768734087" sldId="356"/>
            <ac:picMk id="14" creationId="{22815E1D-DED2-43ED-B2EF-A01843CFF453}"/>
          </ac:picMkLst>
        </pc:picChg>
        <pc:picChg chg="del">
          <ac:chgData name="Tư Bùi" userId="dcfa3037cac84c70" providerId="LiveId" clId="{75091BD4-B605-46B1-96AF-A78255B7596D}" dt="2023-12-10T01:40:06.551" v="210" actId="478"/>
          <ac:picMkLst>
            <pc:docMk/>
            <pc:sldMk cId="3768734087" sldId="356"/>
            <ac:picMk id="15" creationId="{D556545B-471E-4729-8705-B13A42BC2044}"/>
          </ac:picMkLst>
        </pc:picChg>
        <pc:picChg chg="del">
          <ac:chgData name="Tư Bùi" userId="dcfa3037cac84c70" providerId="LiveId" clId="{75091BD4-B605-46B1-96AF-A78255B7596D}" dt="2023-12-10T01:40:06.551" v="210" actId="478"/>
          <ac:picMkLst>
            <pc:docMk/>
            <pc:sldMk cId="3768734087" sldId="356"/>
            <ac:picMk id="36" creationId="{C8CBE1C5-C342-4CA0-BFC1-313C30356678}"/>
          </ac:picMkLst>
        </pc:picChg>
        <pc:picChg chg="del">
          <ac:chgData name="Tư Bùi" userId="dcfa3037cac84c70" providerId="LiveId" clId="{75091BD4-B605-46B1-96AF-A78255B7596D}" dt="2023-12-10T01:40:06.551" v="210" actId="478"/>
          <ac:picMkLst>
            <pc:docMk/>
            <pc:sldMk cId="3768734087" sldId="356"/>
            <ac:picMk id="37" creationId="{E781EDD5-D80E-4FC5-86DE-A97F63AF6DC4}"/>
          </ac:picMkLst>
        </pc:picChg>
        <pc:picChg chg="del">
          <ac:chgData name="Tư Bùi" userId="dcfa3037cac84c70" providerId="LiveId" clId="{75091BD4-B605-46B1-96AF-A78255B7596D}" dt="2023-12-10T01:40:06.551" v="210" actId="478"/>
          <ac:picMkLst>
            <pc:docMk/>
            <pc:sldMk cId="3768734087" sldId="356"/>
            <ac:picMk id="41" creationId="{F13EF916-CD94-453E-A211-41F0AACECDC6}"/>
          </ac:picMkLst>
        </pc:picChg>
        <pc:picChg chg="del">
          <ac:chgData name="Tư Bùi" userId="dcfa3037cac84c70" providerId="LiveId" clId="{75091BD4-B605-46B1-96AF-A78255B7596D}" dt="2023-12-10T01:40:06.551" v="210" actId="478"/>
          <ac:picMkLst>
            <pc:docMk/>
            <pc:sldMk cId="3768734087" sldId="356"/>
            <ac:picMk id="45" creationId="{63524A1F-0313-4925-9EB8-0F33C93A0837}"/>
          </ac:picMkLst>
        </pc:picChg>
        <pc:picChg chg="del">
          <ac:chgData name="Tư Bùi" userId="dcfa3037cac84c70" providerId="LiveId" clId="{75091BD4-B605-46B1-96AF-A78255B7596D}" dt="2023-12-10T01:40:06.551" v="210" actId="478"/>
          <ac:picMkLst>
            <pc:docMk/>
            <pc:sldMk cId="3768734087" sldId="356"/>
            <ac:picMk id="46" creationId="{8C862E94-0735-4F35-95F9-9895CA2180E6}"/>
          </ac:picMkLst>
        </pc:picChg>
        <pc:picChg chg="del">
          <ac:chgData name="Tư Bùi" userId="dcfa3037cac84c70" providerId="LiveId" clId="{75091BD4-B605-46B1-96AF-A78255B7596D}" dt="2023-12-10T01:40:06.551" v="210" actId="478"/>
          <ac:picMkLst>
            <pc:docMk/>
            <pc:sldMk cId="3768734087" sldId="356"/>
            <ac:picMk id="47" creationId="{D2C6554F-4C30-44F0-ACDC-DB2496DA24D4}"/>
          </ac:picMkLst>
        </pc:picChg>
      </pc:sldChg>
      <pc:sldChg chg="del">
        <pc:chgData name="Tư Bùi" userId="dcfa3037cac84c70" providerId="LiveId" clId="{75091BD4-B605-46B1-96AF-A78255B7596D}" dt="2023-12-10T01:43:11.368" v="263" actId="47"/>
        <pc:sldMkLst>
          <pc:docMk/>
          <pc:sldMk cId="2977575261" sldId="357"/>
        </pc:sldMkLst>
      </pc:sldChg>
      <pc:sldChg chg="del">
        <pc:chgData name="Tư Bùi" userId="dcfa3037cac84c70" providerId="LiveId" clId="{75091BD4-B605-46B1-96AF-A78255B7596D}" dt="2023-12-10T01:55:56.662" v="418" actId="47"/>
        <pc:sldMkLst>
          <pc:docMk/>
          <pc:sldMk cId="1634570067" sldId="358"/>
        </pc:sldMkLst>
      </pc:sldChg>
      <pc:sldChg chg="addSp delSp modSp mod delAnim modAnim">
        <pc:chgData name="Tư Bùi" userId="dcfa3037cac84c70" providerId="LiveId" clId="{75091BD4-B605-46B1-96AF-A78255B7596D}" dt="2023-12-10T01:53:35.544" v="382" actId="1076"/>
        <pc:sldMkLst>
          <pc:docMk/>
          <pc:sldMk cId="3219092922" sldId="359"/>
        </pc:sldMkLst>
        <pc:spChg chg="mod">
          <ac:chgData name="Tư Bùi" userId="dcfa3037cac84c70" providerId="LiveId" clId="{75091BD4-B605-46B1-96AF-A78255B7596D}" dt="2023-12-10T01:44:29.663" v="272" actId="207"/>
          <ac:spMkLst>
            <pc:docMk/>
            <pc:sldMk cId="3219092922" sldId="359"/>
            <ac:spMk id="2" creationId="{614D738B-E662-C30E-DE95-64189620F319}"/>
          </ac:spMkLst>
        </pc:spChg>
        <pc:spChg chg="add mod">
          <ac:chgData name="Tư Bùi" userId="dcfa3037cac84c70" providerId="LiveId" clId="{75091BD4-B605-46B1-96AF-A78255B7596D}" dt="2023-12-10T01:50:03.312" v="331" actId="1076"/>
          <ac:spMkLst>
            <pc:docMk/>
            <pc:sldMk cId="3219092922" sldId="359"/>
            <ac:spMk id="4" creationId="{F9A4A48D-A4C1-8374-9041-52018A17A3CA}"/>
          </ac:spMkLst>
        </pc:spChg>
        <pc:spChg chg="add mod">
          <ac:chgData name="Tư Bùi" userId="dcfa3037cac84c70" providerId="LiveId" clId="{75091BD4-B605-46B1-96AF-A78255B7596D}" dt="2023-12-10T01:53:35.544" v="382" actId="1076"/>
          <ac:spMkLst>
            <pc:docMk/>
            <pc:sldMk cId="3219092922" sldId="359"/>
            <ac:spMk id="6" creationId="{E05E7C31-AC12-5033-E0AA-49729B9458A6}"/>
          </ac:spMkLst>
        </pc:spChg>
        <pc:spChg chg="mod">
          <ac:chgData name="Tư Bùi" userId="dcfa3037cac84c70" providerId="LiveId" clId="{75091BD4-B605-46B1-96AF-A78255B7596D}" dt="2023-12-10T01:44:38.182" v="274" actId="14100"/>
          <ac:spMkLst>
            <pc:docMk/>
            <pc:sldMk cId="3219092922" sldId="359"/>
            <ac:spMk id="9" creationId="{0BF7F10C-646D-B46B-D80A-60F3B73E0678}"/>
          </ac:spMkLst>
        </pc:spChg>
        <pc:spChg chg="add mod">
          <ac:chgData name="Tư Bùi" userId="dcfa3037cac84c70" providerId="LiveId" clId="{75091BD4-B605-46B1-96AF-A78255B7596D}" dt="2023-12-10T01:52:37.655" v="371" actId="1076"/>
          <ac:spMkLst>
            <pc:docMk/>
            <pc:sldMk cId="3219092922" sldId="359"/>
            <ac:spMk id="10" creationId="{8B41C969-2EF0-FD50-9865-583E3652577E}"/>
          </ac:spMkLst>
        </pc:spChg>
        <pc:spChg chg="add mod">
          <ac:chgData name="Tư Bùi" userId="dcfa3037cac84c70" providerId="LiveId" clId="{75091BD4-B605-46B1-96AF-A78255B7596D}" dt="2023-12-10T01:53:31.449" v="381" actId="1076"/>
          <ac:spMkLst>
            <pc:docMk/>
            <pc:sldMk cId="3219092922" sldId="359"/>
            <ac:spMk id="11" creationId="{207EF1F7-4895-D6B9-4BB4-2D7D949B03C0}"/>
          </ac:spMkLst>
        </pc:spChg>
        <pc:spChg chg="add mod ord">
          <ac:chgData name="Tư Bùi" userId="dcfa3037cac84c70" providerId="LiveId" clId="{75091BD4-B605-46B1-96AF-A78255B7596D}" dt="2023-12-10T01:49:57.528" v="330" actId="14100"/>
          <ac:spMkLst>
            <pc:docMk/>
            <pc:sldMk cId="3219092922" sldId="359"/>
            <ac:spMk id="12" creationId="{024640ED-679A-8DCC-AC7D-E5A530BEF13C}"/>
          </ac:spMkLst>
        </pc:spChg>
        <pc:spChg chg="add mod ord">
          <ac:chgData name="Tư Bùi" userId="dcfa3037cac84c70" providerId="LiveId" clId="{75091BD4-B605-46B1-96AF-A78255B7596D}" dt="2023-12-10T01:51:59.108" v="364" actId="1076"/>
          <ac:spMkLst>
            <pc:docMk/>
            <pc:sldMk cId="3219092922" sldId="359"/>
            <ac:spMk id="13" creationId="{7151C5A0-5735-914E-4734-37B4CBA4AB8C}"/>
          </ac:spMkLst>
        </pc:spChg>
        <pc:spChg chg="del">
          <ac:chgData name="Tư Bùi" userId="dcfa3037cac84c70" providerId="LiveId" clId="{75091BD4-B605-46B1-96AF-A78255B7596D}" dt="2023-12-10T01:45:04.225" v="275" actId="478"/>
          <ac:spMkLst>
            <pc:docMk/>
            <pc:sldMk cId="3219092922" sldId="359"/>
            <ac:spMk id="16" creationId="{D425FE5A-C50C-4AAF-B67E-6517C8ED4E49}"/>
          </ac:spMkLst>
        </pc:spChg>
        <pc:spChg chg="add mod ord">
          <ac:chgData name="Tư Bùi" userId="dcfa3037cac84c70" providerId="LiveId" clId="{75091BD4-B605-46B1-96AF-A78255B7596D}" dt="2023-12-10T01:52:10.303" v="366" actId="1076"/>
          <ac:spMkLst>
            <pc:docMk/>
            <pc:sldMk cId="3219092922" sldId="359"/>
            <ac:spMk id="17" creationId="{B5D645A3-9AA3-2770-C221-C0EBA8C29786}"/>
          </ac:spMkLst>
        </pc:spChg>
        <pc:spChg chg="add mod ord">
          <ac:chgData name="Tư Bùi" userId="dcfa3037cac84c70" providerId="LiveId" clId="{75091BD4-B605-46B1-96AF-A78255B7596D}" dt="2023-12-10T01:52:22.937" v="368" actId="14100"/>
          <ac:spMkLst>
            <pc:docMk/>
            <pc:sldMk cId="3219092922" sldId="359"/>
            <ac:spMk id="18" creationId="{5A05450A-AFBB-DF39-F159-CAD0518C6D06}"/>
          </ac:spMkLst>
        </pc:spChg>
        <pc:picChg chg="del">
          <ac:chgData name="Tư Bùi" userId="dcfa3037cac84c70" providerId="LiveId" clId="{75091BD4-B605-46B1-96AF-A78255B7596D}" dt="2023-12-10T01:44:08.037" v="267" actId="478"/>
          <ac:picMkLst>
            <pc:docMk/>
            <pc:sldMk cId="3219092922" sldId="359"/>
            <ac:picMk id="8" creationId="{37880507-C9F3-9962-BDAB-EF58DB9D1F3C}"/>
          </ac:picMkLst>
        </pc:picChg>
        <pc:picChg chg="del">
          <ac:chgData name="Tư Bùi" userId="dcfa3037cac84c70" providerId="LiveId" clId="{75091BD4-B605-46B1-96AF-A78255B7596D}" dt="2023-12-10T01:45:04.225" v="275" actId="478"/>
          <ac:picMkLst>
            <pc:docMk/>
            <pc:sldMk cId="3219092922" sldId="359"/>
            <ac:picMk id="14" creationId="{22815E1D-DED2-43ED-B2EF-A01843CFF453}"/>
          </ac:picMkLst>
        </pc:picChg>
        <pc:picChg chg="del">
          <ac:chgData name="Tư Bùi" userId="dcfa3037cac84c70" providerId="LiveId" clId="{75091BD4-B605-46B1-96AF-A78255B7596D}" dt="2023-12-10T01:45:04.225" v="275" actId="478"/>
          <ac:picMkLst>
            <pc:docMk/>
            <pc:sldMk cId="3219092922" sldId="359"/>
            <ac:picMk id="15" creationId="{D556545B-471E-4729-8705-B13A42BC2044}"/>
          </ac:picMkLst>
        </pc:picChg>
        <pc:picChg chg="del">
          <ac:chgData name="Tư Bùi" userId="dcfa3037cac84c70" providerId="LiveId" clId="{75091BD4-B605-46B1-96AF-A78255B7596D}" dt="2023-12-10T01:45:04.225" v="275" actId="478"/>
          <ac:picMkLst>
            <pc:docMk/>
            <pc:sldMk cId="3219092922" sldId="359"/>
            <ac:picMk id="36" creationId="{C8CBE1C5-C342-4CA0-BFC1-313C30356678}"/>
          </ac:picMkLst>
        </pc:picChg>
        <pc:picChg chg="del">
          <ac:chgData name="Tư Bùi" userId="dcfa3037cac84c70" providerId="LiveId" clId="{75091BD4-B605-46B1-96AF-A78255B7596D}" dt="2023-12-10T01:45:04.225" v="275" actId="478"/>
          <ac:picMkLst>
            <pc:docMk/>
            <pc:sldMk cId="3219092922" sldId="359"/>
            <ac:picMk id="37" creationId="{E781EDD5-D80E-4FC5-86DE-A97F63AF6DC4}"/>
          </ac:picMkLst>
        </pc:picChg>
        <pc:picChg chg="del">
          <ac:chgData name="Tư Bùi" userId="dcfa3037cac84c70" providerId="LiveId" clId="{75091BD4-B605-46B1-96AF-A78255B7596D}" dt="2023-12-10T01:45:04.225" v="275" actId="478"/>
          <ac:picMkLst>
            <pc:docMk/>
            <pc:sldMk cId="3219092922" sldId="359"/>
            <ac:picMk id="41" creationId="{F13EF916-CD94-453E-A211-41F0AACECDC6}"/>
          </ac:picMkLst>
        </pc:picChg>
        <pc:picChg chg="del">
          <ac:chgData name="Tư Bùi" userId="dcfa3037cac84c70" providerId="LiveId" clId="{75091BD4-B605-46B1-96AF-A78255B7596D}" dt="2023-12-10T01:45:04.225" v="275" actId="478"/>
          <ac:picMkLst>
            <pc:docMk/>
            <pc:sldMk cId="3219092922" sldId="359"/>
            <ac:picMk id="45" creationId="{63524A1F-0313-4925-9EB8-0F33C93A0837}"/>
          </ac:picMkLst>
        </pc:picChg>
        <pc:picChg chg="del">
          <ac:chgData name="Tư Bùi" userId="dcfa3037cac84c70" providerId="LiveId" clId="{75091BD4-B605-46B1-96AF-A78255B7596D}" dt="2023-12-10T01:45:04.225" v="275" actId="478"/>
          <ac:picMkLst>
            <pc:docMk/>
            <pc:sldMk cId="3219092922" sldId="359"/>
            <ac:picMk id="46" creationId="{8C862E94-0735-4F35-95F9-9895CA2180E6}"/>
          </ac:picMkLst>
        </pc:picChg>
        <pc:picChg chg="del">
          <ac:chgData name="Tư Bùi" userId="dcfa3037cac84c70" providerId="LiveId" clId="{75091BD4-B605-46B1-96AF-A78255B7596D}" dt="2023-12-10T01:45:04.225" v="275" actId="478"/>
          <ac:picMkLst>
            <pc:docMk/>
            <pc:sldMk cId="3219092922" sldId="359"/>
            <ac:picMk id="47" creationId="{D2C6554F-4C30-44F0-ACDC-DB2496DA24D4}"/>
          </ac:picMkLst>
        </pc:picChg>
      </pc:sldChg>
      <pc:sldChg chg="del">
        <pc:chgData name="Tư Bùi" userId="dcfa3037cac84c70" providerId="LiveId" clId="{75091BD4-B605-46B1-96AF-A78255B7596D}" dt="2023-12-10T01:55:55.480" v="414" actId="47"/>
        <pc:sldMkLst>
          <pc:docMk/>
          <pc:sldMk cId="2905806897" sldId="360"/>
        </pc:sldMkLst>
      </pc:sldChg>
      <pc:sldChg chg="del">
        <pc:chgData name="Tư Bùi" userId="dcfa3037cac84c70" providerId="LiveId" clId="{75091BD4-B605-46B1-96AF-A78255B7596D}" dt="2023-12-10T01:56:00.876" v="429" actId="47"/>
        <pc:sldMkLst>
          <pc:docMk/>
          <pc:sldMk cId="501636738" sldId="364"/>
        </pc:sldMkLst>
      </pc:sldChg>
      <pc:sldChg chg="del">
        <pc:chgData name="Tư Bùi" userId="dcfa3037cac84c70" providerId="LiveId" clId="{75091BD4-B605-46B1-96AF-A78255B7596D}" dt="2023-12-10T01:55:54.058" v="412" actId="47"/>
        <pc:sldMkLst>
          <pc:docMk/>
          <pc:sldMk cId="2697476025" sldId="369"/>
        </pc:sldMkLst>
      </pc:sldChg>
      <pc:sldChg chg="del">
        <pc:chgData name="Tư Bùi" userId="dcfa3037cac84c70" providerId="LiveId" clId="{75091BD4-B605-46B1-96AF-A78255B7596D}" dt="2023-12-10T01:56:01.747" v="430" actId="47"/>
        <pc:sldMkLst>
          <pc:docMk/>
          <pc:sldMk cId="1957061301" sldId="370"/>
        </pc:sldMkLst>
      </pc:sldChg>
      <pc:sldChg chg="del">
        <pc:chgData name="Tư Bùi" userId="dcfa3037cac84c70" providerId="LiveId" clId="{75091BD4-B605-46B1-96AF-A78255B7596D}" dt="2023-12-10T01:56:02.088" v="431" actId="47"/>
        <pc:sldMkLst>
          <pc:docMk/>
          <pc:sldMk cId="2241495984" sldId="371"/>
        </pc:sldMkLst>
      </pc:sldChg>
      <pc:sldChg chg="del">
        <pc:chgData name="Tư Bùi" userId="dcfa3037cac84c70" providerId="LiveId" clId="{75091BD4-B605-46B1-96AF-A78255B7596D}" dt="2023-12-10T01:56:02.349" v="432" actId="47"/>
        <pc:sldMkLst>
          <pc:docMk/>
          <pc:sldMk cId="2501223455" sldId="372"/>
        </pc:sldMkLst>
      </pc:sldChg>
      <pc:sldChg chg="del">
        <pc:chgData name="Tư Bùi" userId="dcfa3037cac84c70" providerId="LiveId" clId="{75091BD4-B605-46B1-96AF-A78255B7596D}" dt="2023-12-10T01:55:55.811" v="415" actId="47"/>
        <pc:sldMkLst>
          <pc:docMk/>
          <pc:sldMk cId="152536071" sldId="483"/>
        </pc:sldMkLst>
      </pc:sldChg>
      <pc:sldChg chg="del">
        <pc:chgData name="Tư Bùi" userId="dcfa3037cac84c70" providerId="LiveId" clId="{75091BD4-B605-46B1-96AF-A78255B7596D}" dt="2023-12-10T01:55:56.899" v="419" actId="47"/>
        <pc:sldMkLst>
          <pc:docMk/>
          <pc:sldMk cId="750197030" sldId="484"/>
        </pc:sldMkLst>
      </pc:sldChg>
      <pc:sldChg chg="del">
        <pc:chgData name="Tư Bùi" userId="dcfa3037cac84c70" providerId="LiveId" clId="{75091BD4-B605-46B1-96AF-A78255B7596D}" dt="2023-12-10T01:55:57.147" v="420" actId="47"/>
        <pc:sldMkLst>
          <pc:docMk/>
          <pc:sldMk cId="1948184032" sldId="485"/>
        </pc:sldMkLst>
      </pc:sldChg>
      <pc:sldChg chg="del">
        <pc:chgData name="Tư Bùi" userId="dcfa3037cac84c70" providerId="LiveId" clId="{75091BD4-B605-46B1-96AF-A78255B7596D}" dt="2023-12-10T01:55:58.500" v="422" actId="47"/>
        <pc:sldMkLst>
          <pc:docMk/>
          <pc:sldMk cId="1184907850" sldId="486"/>
        </pc:sldMkLst>
      </pc:sldChg>
      <pc:sldChg chg="del">
        <pc:chgData name="Tư Bùi" userId="dcfa3037cac84c70" providerId="LiveId" clId="{75091BD4-B605-46B1-96AF-A78255B7596D}" dt="2023-12-10T01:55:58.805" v="423" actId="47"/>
        <pc:sldMkLst>
          <pc:docMk/>
          <pc:sldMk cId="3874216266" sldId="487"/>
        </pc:sldMkLst>
      </pc:sldChg>
      <pc:sldChg chg="del">
        <pc:chgData name="Tư Bùi" userId="dcfa3037cac84c70" providerId="LiveId" clId="{75091BD4-B605-46B1-96AF-A78255B7596D}" dt="2023-12-10T01:55:56.132" v="416" actId="47"/>
        <pc:sldMkLst>
          <pc:docMk/>
          <pc:sldMk cId="3173841590" sldId="489"/>
        </pc:sldMkLst>
      </pc:sldChg>
      <pc:sldChg chg="addSp delSp modSp mod delAnim modAnim">
        <pc:chgData name="Tư Bùi" userId="dcfa3037cac84c70" providerId="LiveId" clId="{75091BD4-B605-46B1-96AF-A78255B7596D}" dt="2023-12-10T02:02:21.775" v="484" actId="1076"/>
        <pc:sldMkLst>
          <pc:docMk/>
          <pc:sldMk cId="2090070447" sldId="491"/>
        </pc:sldMkLst>
        <pc:picChg chg="del">
          <ac:chgData name="Tư Bùi" userId="dcfa3037cac84c70" providerId="LiveId" clId="{75091BD4-B605-46B1-96AF-A78255B7596D}" dt="2023-12-10T01:58:05.305" v="476" actId="478"/>
          <ac:picMkLst>
            <pc:docMk/>
            <pc:sldMk cId="2090070447" sldId="491"/>
            <ac:picMk id="2" creationId="{B97E62FD-4E0F-EF18-5A1B-A49B3965E3BD}"/>
          </ac:picMkLst>
        </pc:picChg>
        <pc:picChg chg="add mod">
          <ac:chgData name="Tư Bùi" userId="dcfa3037cac84c70" providerId="LiveId" clId="{75091BD4-B605-46B1-96AF-A78255B7596D}" dt="2023-12-10T02:02:21.775" v="484" actId="1076"/>
          <ac:picMkLst>
            <pc:docMk/>
            <pc:sldMk cId="2090070447" sldId="491"/>
            <ac:picMk id="3" creationId="{8799EA6D-C924-A23F-DF26-35D2B870F5F6}"/>
          </ac:picMkLst>
        </pc:picChg>
      </pc:sldChg>
      <pc:sldChg chg="addSp modSp mod modAnim">
        <pc:chgData name="Tư Bùi" userId="dcfa3037cac84c70" providerId="LiveId" clId="{75091BD4-B605-46B1-96AF-A78255B7596D}" dt="2023-12-10T01:43:03.800" v="261" actId="1076"/>
        <pc:sldMkLst>
          <pc:docMk/>
          <pc:sldMk cId="883012395" sldId="492"/>
        </pc:sldMkLst>
        <pc:spChg chg="add mod">
          <ac:chgData name="Tư Bùi" userId="dcfa3037cac84c70" providerId="LiveId" clId="{75091BD4-B605-46B1-96AF-A78255B7596D}" dt="2023-12-10T01:43:03.800" v="261" actId="1076"/>
          <ac:spMkLst>
            <pc:docMk/>
            <pc:sldMk cId="883012395" sldId="492"/>
            <ac:spMk id="2" creationId="{12D483B8-686F-D690-E68E-369C19749E4C}"/>
          </ac:spMkLst>
        </pc:spChg>
        <pc:picChg chg="mod modCrop">
          <ac:chgData name="Tư Bùi" userId="dcfa3037cac84c70" providerId="LiveId" clId="{75091BD4-B605-46B1-96AF-A78255B7596D}" dt="2023-12-10T01:42:42.345" v="243" actId="1076"/>
          <ac:picMkLst>
            <pc:docMk/>
            <pc:sldMk cId="883012395" sldId="492"/>
            <ac:picMk id="3" creationId="{F11CF205-4C20-7529-DC8F-A12E5949A1DD}"/>
          </ac:picMkLst>
        </pc:picChg>
      </pc:sldChg>
      <pc:sldChg chg="del">
        <pc:chgData name="Tư Bùi" userId="dcfa3037cac84c70" providerId="LiveId" clId="{75091BD4-B605-46B1-96AF-A78255B7596D}" dt="2023-12-10T01:43:08.430" v="262" actId="47"/>
        <pc:sldMkLst>
          <pc:docMk/>
          <pc:sldMk cId="3769554947" sldId="493"/>
        </pc:sldMkLst>
      </pc:sldChg>
      <pc:sldChg chg="delSp modSp mod">
        <pc:chgData name="Tư Bùi" userId="dcfa3037cac84c70" providerId="LiveId" clId="{75091BD4-B605-46B1-96AF-A78255B7596D}" dt="2023-12-10T01:55:20.672" v="411" actId="1076"/>
        <pc:sldMkLst>
          <pc:docMk/>
          <pc:sldMk cId="1105301887" sldId="494"/>
        </pc:sldMkLst>
        <pc:spChg chg="mod">
          <ac:chgData name="Tư Bùi" userId="dcfa3037cac84c70" providerId="LiveId" clId="{75091BD4-B605-46B1-96AF-A78255B7596D}" dt="2023-12-10T01:54:45.277" v="403" actId="1076"/>
          <ac:spMkLst>
            <pc:docMk/>
            <pc:sldMk cId="1105301887" sldId="494"/>
            <ac:spMk id="6" creationId="{3C5E1EA1-8E5A-FB18-107C-80770D061D19}"/>
          </ac:spMkLst>
        </pc:spChg>
        <pc:spChg chg="mod">
          <ac:chgData name="Tư Bùi" userId="dcfa3037cac84c70" providerId="LiveId" clId="{75091BD4-B605-46B1-96AF-A78255B7596D}" dt="2023-12-10T01:55:20.672" v="411" actId="1076"/>
          <ac:spMkLst>
            <pc:docMk/>
            <pc:sldMk cId="1105301887" sldId="494"/>
            <ac:spMk id="7" creationId="{121910A6-40B1-AAC5-B562-6C17B7F4E726}"/>
          </ac:spMkLst>
        </pc:spChg>
        <pc:grpChg chg="mod">
          <ac:chgData name="Tư Bùi" userId="dcfa3037cac84c70" providerId="LiveId" clId="{75091BD4-B605-46B1-96AF-A78255B7596D}" dt="2023-12-10T01:55:08.507" v="408" actId="14100"/>
          <ac:grpSpMkLst>
            <pc:docMk/>
            <pc:sldMk cId="1105301887" sldId="494"/>
            <ac:grpSpMk id="5" creationId="{EEC4A86F-D83B-DC6F-3129-C5FD750934F0}"/>
          </ac:grpSpMkLst>
        </pc:grpChg>
        <pc:picChg chg="del">
          <ac:chgData name="Tư Bùi" userId="dcfa3037cac84c70" providerId="LiveId" clId="{75091BD4-B605-46B1-96AF-A78255B7596D}" dt="2023-12-10T01:54:14.514" v="385" actId="478"/>
          <ac:picMkLst>
            <pc:docMk/>
            <pc:sldMk cId="1105301887" sldId="494"/>
            <ac:picMk id="2" creationId="{1FDC8A82-E13B-1AD6-1D90-8D7369ED6E65}"/>
          </ac:picMkLst>
        </pc:picChg>
      </pc:sldChg>
      <pc:sldChg chg="del">
        <pc:chgData name="Tư Bùi" userId="dcfa3037cac84c70" providerId="LiveId" clId="{75091BD4-B605-46B1-96AF-A78255B7596D}" dt="2023-12-10T01:27:30.736" v="149" actId="47"/>
        <pc:sldMkLst>
          <pc:docMk/>
          <pc:sldMk cId="2924885588" sldId="495"/>
        </pc:sldMkLst>
      </pc:sldChg>
      <pc:sldChg chg="delSp modSp mod delAnim modAnim">
        <pc:chgData name="Tư Bùi" userId="dcfa3037cac84c70" providerId="LiveId" clId="{75091BD4-B605-46B1-96AF-A78255B7596D}" dt="2023-12-10T01:36:40.130" v="191" actId="255"/>
        <pc:sldMkLst>
          <pc:docMk/>
          <pc:sldMk cId="4079277839" sldId="496"/>
        </pc:sldMkLst>
        <pc:spChg chg="mod">
          <ac:chgData name="Tư Bùi" userId="dcfa3037cac84c70" providerId="LiveId" clId="{75091BD4-B605-46B1-96AF-A78255B7596D}" dt="2023-12-10T01:36:24.040" v="187" actId="1076"/>
          <ac:spMkLst>
            <pc:docMk/>
            <pc:sldMk cId="4079277839" sldId="496"/>
            <ac:spMk id="3" creationId="{57F9E35E-8BC8-F89E-EBFE-0C4DCE807B3B}"/>
          </ac:spMkLst>
        </pc:spChg>
        <pc:spChg chg="mod">
          <ac:chgData name="Tư Bùi" userId="dcfa3037cac84c70" providerId="LiveId" clId="{75091BD4-B605-46B1-96AF-A78255B7596D}" dt="2023-12-10T01:36:28.744" v="188" actId="14100"/>
          <ac:spMkLst>
            <pc:docMk/>
            <pc:sldMk cId="4079277839" sldId="496"/>
            <ac:spMk id="4" creationId="{80A07CF5-AAD1-3465-C64D-61FAC7D369EA}"/>
          </ac:spMkLst>
        </pc:spChg>
        <pc:spChg chg="mod">
          <ac:chgData name="Tư Bùi" userId="dcfa3037cac84c70" providerId="LiveId" clId="{75091BD4-B605-46B1-96AF-A78255B7596D}" dt="2023-12-10T01:36:40.130" v="191" actId="255"/>
          <ac:spMkLst>
            <pc:docMk/>
            <pc:sldMk cId="4079277839" sldId="496"/>
            <ac:spMk id="5" creationId="{490EE7F8-A439-D06E-B7CF-75BEBC1FD78A}"/>
          </ac:spMkLst>
        </pc:spChg>
        <pc:picChg chg="del">
          <ac:chgData name="Tư Bùi" userId="dcfa3037cac84c70" providerId="LiveId" clId="{75091BD4-B605-46B1-96AF-A78255B7596D}" dt="2023-12-10T01:27:35.642" v="151" actId="478"/>
          <ac:picMkLst>
            <pc:docMk/>
            <pc:sldMk cId="4079277839" sldId="496"/>
            <ac:picMk id="6" creationId="{B2A294F2-02DB-F354-437C-CD700B75FDC3}"/>
          </ac:picMkLst>
        </pc:picChg>
      </pc:sldChg>
      <pc:sldChg chg="modSp del mod">
        <pc:chgData name="Tư Bùi" userId="dcfa3037cac84c70" providerId="LiveId" clId="{75091BD4-B605-46B1-96AF-A78255B7596D}" dt="2023-12-10T01:55:54.974" v="413" actId="47"/>
        <pc:sldMkLst>
          <pc:docMk/>
          <pc:sldMk cId="202136526" sldId="497"/>
        </pc:sldMkLst>
        <pc:spChg chg="mod">
          <ac:chgData name="Tư Bùi" userId="dcfa3037cac84c70" providerId="LiveId" clId="{75091BD4-B605-46B1-96AF-A78255B7596D}" dt="2023-12-10T01:48:41.375" v="308" actId="1076"/>
          <ac:spMkLst>
            <pc:docMk/>
            <pc:sldMk cId="202136526" sldId="497"/>
            <ac:spMk id="2" creationId="{9549D75E-6CFF-4391-2437-534E8B507B75}"/>
          </ac:spMkLst>
        </pc:spChg>
      </pc:sldChg>
      <pc:sldChg chg="addSp modSp new mod">
        <pc:chgData name="Tư Bùi" userId="dcfa3037cac84c70" providerId="LiveId" clId="{75091BD4-B605-46B1-96AF-A78255B7596D}" dt="2023-12-10T02:07:00.949" v="502" actId="14100"/>
        <pc:sldMkLst>
          <pc:docMk/>
          <pc:sldMk cId="4114251444" sldId="497"/>
        </pc:sldMkLst>
        <pc:picChg chg="add mod">
          <ac:chgData name="Tư Bùi" userId="dcfa3037cac84c70" providerId="LiveId" clId="{75091BD4-B605-46B1-96AF-A78255B7596D}" dt="2023-12-10T02:07:00.949" v="502" actId="14100"/>
          <ac:picMkLst>
            <pc:docMk/>
            <pc:sldMk cId="4114251444" sldId="497"/>
            <ac:picMk id="3" creationId="{DEA6FC4A-BA31-2359-5712-256BC860A851}"/>
          </ac:picMkLst>
        </pc:picChg>
      </pc:sldChg>
      <pc:sldChg chg="del">
        <pc:chgData name="Tư Bùi" userId="dcfa3037cac84c70" providerId="LiveId" clId="{75091BD4-B605-46B1-96AF-A78255B7596D}" dt="2023-12-10T01:55:57.383" v="421" actId="47"/>
        <pc:sldMkLst>
          <pc:docMk/>
          <pc:sldMk cId="2470196169" sldId="498"/>
        </pc:sldMkLst>
      </pc:sldChg>
      <pc:sldChg chg="del">
        <pc:chgData name="Tư Bùi" userId="dcfa3037cac84c70" providerId="LiveId" clId="{75091BD4-B605-46B1-96AF-A78255B7596D}" dt="2023-12-10T01:55:59.050" v="424" actId="47"/>
        <pc:sldMkLst>
          <pc:docMk/>
          <pc:sldMk cId="2972477584" sldId="499"/>
        </pc:sldMkLst>
      </pc:sldChg>
      <pc:sldChg chg="del">
        <pc:chgData name="Tư Bùi" userId="dcfa3037cac84c70" providerId="LiveId" clId="{75091BD4-B605-46B1-96AF-A78255B7596D}" dt="2023-12-10T01:55:59.292" v="425" actId="47"/>
        <pc:sldMkLst>
          <pc:docMk/>
          <pc:sldMk cId="1283963414" sldId="500"/>
        </pc:sldMkLst>
      </pc:sldChg>
      <pc:sldChg chg="del">
        <pc:chgData name="Tư Bùi" userId="dcfa3037cac84c70" providerId="LiveId" clId="{75091BD4-B605-46B1-96AF-A78255B7596D}" dt="2023-12-10T01:55:59.575" v="426" actId="47"/>
        <pc:sldMkLst>
          <pc:docMk/>
          <pc:sldMk cId="2691417748" sldId="501"/>
        </pc:sldMkLst>
      </pc:sldChg>
      <pc:sldChg chg="del">
        <pc:chgData name="Tư Bùi" userId="dcfa3037cac84c70" providerId="LiveId" clId="{75091BD4-B605-46B1-96AF-A78255B7596D}" dt="2023-12-10T01:56:03.064" v="434" actId="47"/>
        <pc:sldMkLst>
          <pc:docMk/>
          <pc:sldMk cId="3322938047" sldId="502"/>
        </pc:sldMkLst>
      </pc:sldChg>
      <pc:sldChg chg="del">
        <pc:chgData name="Tư Bùi" userId="dcfa3037cac84c70" providerId="LiveId" clId="{75091BD4-B605-46B1-96AF-A78255B7596D}" dt="2023-12-10T01:56:03.759" v="436" actId="47"/>
        <pc:sldMkLst>
          <pc:docMk/>
          <pc:sldMk cId="3403679859" sldId="503"/>
        </pc:sldMkLst>
      </pc:sldChg>
      <pc:sldChg chg="del">
        <pc:chgData name="Tư Bùi" userId="dcfa3037cac84c70" providerId="LiveId" clId="{75091BD4-B605-46B1-96AF-A78255B7596D}" dt="2023-12-10T01:56:19.914" v="440" actId="47"/>
        <pc:sldMkLst>
          <pc:docMk/>
          <pc:sldMk cId="834556461" sldId="504"/>
        </pc:sldMkLst>
      </pc:sldChg>
      <pc:sldChg chg="del">
        <pc:chgData name="Tư Bùi" userId="dcfa3037cac84c70" providerId="LiveId" clId="{75091BD4-B605-46B1-96AF-A78255B7596D}" dt="2023-12-10T01:56:11.783" v="437" actId="47"/>
        <pc:sldMkLst>
          <pc:docMk/>
          <pc:sldMk cId="1806976075" sldId="507"/>
        </pc:sldMkLst>
      </pc:sldChg>
      <pc:sldMasterChg chg="addSp modSp delSldLayout">
        <pc:chgData name="Tư Bùi" userId="dcfa3037cac84c70" providerId="LiveId" clId="{75091BD4-B605-46B1-96AF-A78255B7596D}" dt="2023-12-10T02:03:35.231" v="490"/>
        <pc:sldMasterMkLst>
          <pc:docMk/>
          <pc:sldMasterMk cId="2462826915" sldId="2147483754"/>
        </pc:sldMasterMkLst>
        <pc:spChg chg="add mod">
          <ac:chgData name="Tư Bùi" userId="dcfa3037cac84c70" providerId="LiveId" clId="{75091BD4-B605-46B1-96AF-A78255B7596D}" dt="2023-12-10T02:03:35.231" v="490"/>
          <ac:spMkLst>
            <pc:docMk/>
            <pc:sldMasterMk cId="2462826915" sldId="2147483754"/>
            <ac:spMk id="4" creationId="{19947A0B-97F3-D8C8-062E-20BD994BEBE0}"/>
          </ac:spMkLst>
        </pc:spChg>
        <pc:spChg chg="add mod">
          <ac:chgData name="Tư Bùi" userId="dcfa3037cac84c70" providerId="LiveId" clId="{75091BD4-B605-46B1-96AF-A78255B7596D}" dt="2023-12-10T02:03:35.231" v="490"/>
          <ac:spMkLst>
            <pc:docMk/>
            <pc:sldMasterMk cId="2462826915" sldId="2147483754"/>
            <ac:spMk id="5" creationId="{D162E5BB-DEC9-FB19-5F22-025340001D11}"/>
          </ac:spMkLst>
        </pc:spChg>
        <pc:spChg chg="add mod">
          <ac:chgData name="Tư Bùi" userId="dcfa3037cac84c70" providerId="LiveId" clId="{75091BD4-B605-46B1-96AF-A78255B7596D}" dt="2023-12-10T02:03:35.231" v="490"/>
          <ac:spMkLst>
            <pc:docMk/>
            <pc:sldMasterMk cId="2462826915" sldId="2147483754"/>
            <ac:spMk id="11" creationId="{9D1DD31B-7A14-4163-7EE8-A0A01ECC94F0}"/>
          </ac:spMkLst>
        </pc:spChg>
        <pc:spChg chg="add mod">
          <ac:chgData name="Tư Bùi" userId="dcfa3037cac84c70" providerId="LiveId" clId="{75091BD4-B605-46B1-96AF-A78255B7596D}" dt="2023-12-10T02:03:35.231" v="490"/>
          <ac:spMkLst>
            <pc:docMk/>
            <pc:sldMasterMk cId="2462826915" sldId="2147483754"/>
            <ac:spMk id="12" creationId="{DB4C54E9-0825-F4DB-7F1D-9DF6134C55CA}"/>
          </ac:spMkLst>
        </pc:spChg>
        <pc:picChg chg="add mod">
          <ac:chgData name="Tư Bùi" userId="dcfa3037cac84c70" providerId="LiveId" clId="{75091BD4-B605-46B1-96AF-A78255B7596D}" dt="2023-12-10T02:03:35.231" v="490"/>
          <ac:picMkLst>
            <pc:docMk/>
            <pc:sldMasterMk cId="2462826915" sldId="2147483754"/>
            <ac:picMk id="2" creationId="{21B6C10C-7A60-142D-B907-E801CC36907A}"/>
          </ac:picMkLst>
        </pc:picChg>
        <pc:picChg chg="add mod">
          <ac:chgData name="Tư Bùi" userId="dcfa3037cac84c70" providerId="LiveId" clId="{75091BD4-B605-46B1-96AF-A78255B7596D}" dt="2023-12-10T02:03:35.231" v="490"/>
          <ac:picMkLst>
            <pc:docMk/>
            <pc:sldMasterMk cId="2462826915" sldId="2147483754"/>
            <ac:picMk id="3" creationId="{0D643045-5650-8BCC-C755-9F831661FCC0}"/>
          </ac:picMkLst>
        </pc:picChg>
        <pc:picChg chg="add mod">
          <ac:chgData name="Tư Bùi" userId="dcfa3037cac84c70" providerId="LiveId" clId="{75091BD4-B605-46B1-96AF-A78255B7596D}" dt="2023-12-10T02:03:35.231" v="490"/>
          <ac:picMkLst>
            <pc:docMk/>
            <pc:sldMasterMk cId="2462826915" sldId="2147483754"/>
            <ac:picMk id="6" creationId="{12038813-9176-7B6E-082A-FD23E954134C}"/>
          </ac:picMkLst>
        </pc:picChg>
        <pc:picChg chg="add mod">
          <ac:chgData name="Tư Bùi" userId="dcfa3037cac84c70" providerId="LiveId" clId="{75091BD4-B605-46B1-96AF-A78255B7596D}" dt="2023-12-10T02:03:35.231" v="490"/>
          <ac:picMkLst>
            <pc:docMk/>
            <pc:sldMasterMk cId="2462826915" sldId="2147483754"/>
            <ac:picMk id="8" creationId="{22EE11ED-D1E0-9BC2-4718-448473EC022B}"/>
          </ac:picMkLst>
        </pc:picChg>
        <pc:picChg chg="add mod">
          <ac:chgData name="Tư Bùi" userId="dcfa3037cac84c70" providerId="LiveId" clId="{75091BD4-B605-46B1-96AF-A78255B7596D}" dt="2023-12-10T02:03:35.231" v="490"/>
          <ac:picMkLst>
            <pc:docMk/>
            <pc:sldMasterMk cId="2462826915" sldId="2147483754"/>
            <ac:picMk id="9" creationId="{91CDDF98-C2E2-0736-0CC3-3D5C6771EB9A}"/>
          </ac:picMkLst>
        </pc:picChg>
        <pc:picChg chg="add mod">
          <ac:chgData name="Tư Bùi" userId="dcfa3037cac84c70" providerId="LiveId" clId="{75091BD4-B605-46B1-96AF-A78255B7596D}" dt="2023-12-10T02:03:35.231" v="490"/>
          <ac:picMkLst>
            <pc:docMk/>
            <pc:sldMasterMk cId="2462826915" sldId="2147483754"/>
            <ac:picMk id="10" creationId="{77159702-FD80-3E43-57A2-4F99FED895F4}"/>
          </ac:picMkLst>
        </pc:picChg>
        <pc:picChg chg="add mod">
          <ac:chgData name="Tư Bùi" userId="dcfa3037cac84c70" providerId="LiveId" clId="{75091BD4-B605-46B1-96AF-A78255B7596D}" dt="2023-12-10T02:03:35.231" v="490"/>
          <ac:picMkLst>
            <pc:docMk/>
            <pc:sldMasterMk cId="2462826915" sldId="2147483754"/>
            <ac:picMk id="13" creationId="{995815BF-D775-62A5-4CB2-E39DF8300CDB}"/>
          </ac:picMkLst>
        </pc:picChg>
        <pc:picChg chg="add mod">
          <ac:chgData name="Tư Bùi" userId="dcfa3037cac84c70" providerId="LiveId" clId="{75091BD4-B605-46B1-96AF-A78255B7596D}" dt="2023-12-10T02:03:35.231" v="490"/>
          <ac:picMkLst>
            <pc:docMk/>
            <pc:sldMasterMk cId="2462826915" sldId="2147483754"/>
            <ac:picMk id="14" creationId="{F2AB803C-44C2-2892-D8EC-3E14A9D62269}"/>
          </ac:picMkLst>
        </pc:picChg>
        <pc:picChg chg="add mod">
          <ac:chgData name="Tư Bùi" userId="dcfa3037cac84c70" providerId="LiveId" clId="{75091BD4-B605-46B1-96AF-A78255B7596D}" dt="2023-12-10T02:03:35.231" v="490"/>
          <ac:picMkLst>
            <pc:docMk/>
            <pc:sldMasterMk cId="2462826915" sldId="2147483754"/>
            <ac:picMk id="15" creationId="{A423C6CB-0ED2-A04E-45F6-18571F45D654}"/>
          </ac:picMkLst>
        </pc:picChg>
        <pc:picChg chg="add mod">
          <ac:chgData name="Tư Bùi" userId="dcfa3037cac84c70" providerId="LiveId" clId="{75091BD4-B605-46B1-96AF-A78255B7596D}" dt="2023-12-10T02:03:35.231" v="490"/>
          <ac:picMkLst>
            <pc:docMk/>
            <pc:sldMasterMk cId="2462826915" sldId="2147483754"/>
            <ac:picMk id="16" creationId="{175894D6-5ABD-9D7C-0CC0-9CAE11912B2F}"/>
          </ac:picMkLst>
        </pc:picChg>
        <pc:sldLayoutChg chg="del">
          <pc:chgData name="Tư Bùi" userId="dcfa3037cac84c70" providerId="LiveId" clId="{75091BD4-B605-46B1-96AF-A78255B7596D}" dt="2023-12-10T01:56:03.064" v="434" actId="47"/>
          <pc:sldLayoutMkLst>
            <pc:docMk/>
            <pc:sldMasterMk cId="2462826915" sldId="2147483754"/>
            <pc:sldLayoutMk cId="2538623178" sldId="2147483771"/>
          </pc:sldLayoutMkLst>
        </pc:sldLayout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t>2024/1/15</a:t>
            </a:fld>
            <a:endParaRPr lang="zh-CN" altLang="en-US"/>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t>‹#›</a:t>
            </a:fld>
            <a:endParaRPr lang="zh-CN" altLang="en-US"/>
          </a:p>
        </p:txBody>
      </p:sp>
    </p:spTree>
    <p:extLst>
      <p:ext uri="{BB962C8B-B14F-4D97-AF65-F5344CB8AC3E}">
        <p14:creationId xmlns:p14="http://schemas.microsoft.com/office/powerpoint/2010/main" val="251044656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FandolFang R" panose="00000500000000000000" pitchFamily="50" charset="-122"/>
                <a:ea typeface="FandolFang R" panose="00000500000000000000" pitchFamily="50" charset="-122"/>
              </a:defRPr>
            </a:lvl1pPr>
          </a:lstStyle>
          <a:p>
            <a:fld id="{EF2EA437-B6AA-41E9-B7F6-6348D0BA3E12}" type="datetimeFigureOut">
              <a:rPr lang="zh-CN" altLang="en-US" smtClean="0"/>
              <a:t>2024/1/15</a:t>
            </a:fld>
            <a:endParaRPr lang="zh-CN" altLang="en-US" dirty="0"/>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dirty="0"/>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dirty="0"/>
              <a:t>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FandolFang R" panose="00000500000000000000" pitchFamily="50" charset="-122"/>
                <a:ea typeface="FandolFang R" panose="00000500000000000000" pitchFamily="50" charset="-122"/>
              </a:defRPr>
            </a:lvl1pPr>
          </a:lstStyle>
          <a:p>
            <a:endParaRPr lang="zh-CN" altLang="en-US" dirty="0"/>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FandolFang R" panose="00000500000000000000" pitchFamily="50" charset="-122"/>
                <a:ea typeface="FandolFang R" panose="00000500000000000000" pitchFamily="50" charset="-122"/>
              </a:defRPr>
            </a:lvl1pPr>
          </a:lstStyle>
          <a:p>
            <a:fld id="{04EB2CB0-8294-4AB9-A844-D9FA6B170034}" type="slidenum">
              <a:rPr lang="zh-CN" altLang="en-US" smtClean="0"/>
              <a:t>‹#›</a:t>
            </a:fld>
            <a:endParaRPr lang="zh-CN" altLang="en-US" dirty="0"/>
          </a:p>
        </p:txBody>
      </p:sp>
    </p:spTree>
    <p:extLst>
      <p:ext uri="{BB962C8B-B14F-4D97-AF65-F5344CB8AC3E}">
        <p14:creationId xmlns:p14="http://schemas.microsoft.com/office/powerpoint/2010/main" val="3710050713"/>
      </p:ext>
    </p:extLst>
  </p:cSld>
  <p:clrMap bg1="lt1" tx1="dk1" bg2="lt2" tx2="dk2" accent1="accent1" accent2="accent2" accent3="accent3" accent4="accent4" accent5="accent5" accent6="accent6" hlink="hlink" folHlink="folHlink"/>
  <p:notesStyle>
    <a:lvl1pPr marL="0" algn="l" defTabSz="914377"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1pPr>
    <a:lvl2pPr marL="457189" algn="l" defTabSz="914377"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2pPr>
    <a:lvl3pPr marL="914377" algn="l" defTabSz="914377"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3pPr>
    <a:lvl4pPr marL="1371566" algn="l" defTabSz="914377"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4pPr>
    <a:lvl5pPr marL="1828754" algn="l" defTabSz="914377" rtl="0" eaLnBrk="1" latinLnBrk="0" hangingPunct="1">
      <a:defRPr sz="1200" kern="1200">
        <a:solidFill>
          <a:schemeClr val="tx1"/>
        </a:solidFill>
        <a:latin typeface="FandolFang R" panose="00000500000000000000" pitchFamily="50" charset="-122"/>
        <a:ea typeface="FandolFang R" panose="00000500000000000000" pitchFamily="50" charset="-122"/>
        <a:cs typeface="+mn-cs"/>
      </a:defRPr>
    </a:lvl5pPr>
    <a:lvl6pPr marL="2285943" algn="l" defTabSz="914377" rtl="0" eaLnBrk="1" latinLnBrk="0" hangingPunct="1">
      <a:defRPr sz="1200" kern="1200">
        <a:solidFill>
          <a:schemeClr val="tx1"/>
        </a:solidFill>
        <a:latin typeface="+mn-lt"/>
        <a:ea typeface="+mn-ea"/>
        <a:cs typeface="+mn-cs"/>
      </a:defRPr>
    </a:lvl6pPr>
    <a:lvl7pPr marL="2743131" algn="l" defTabSz="914377" rtl="0" eaLnBrk="1" latinLnBrk="0" hangingPunct="1">
      <a:defRPr sz="1200" kern="1200">
        <a:solidFill>
          <a:schemeClr val="tx1"/>
        </a:solidFill>
        <a:latin typeface="+mn-lt"/>
        <a:ea typeface="+mn-ea"/>
        <a:cs typeface="+mn-cs"/>
      </a:defRPr>
    </a:lvl7pPr>
    <a:lvl8pPr marL="3200320" algn="l" defTabSz="914377" rtl="0" eaLnBrk="1" latinLnBrk="0" hangingPunct="1">
      <a:defRPr sz="1200" kern="1200">
        <a:solidFill>
          <a:schemeClr val="tx1"/>
        </a:solidFill>
        <a:latin typeface="+mn-lt"/>
        <a:ea typeface="+mn-ea"/>
        <a:cs typeface="+mn-cs"/>
      </a:defRPr>
    </a:lvl8pPr>
    <a:lvl9pPr marL="3657509" algn="l" defTabSz="914377"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8" Type="http://schemas.openxmlformats.org/officeDocument/2006/relationships/image" Target="../media/image10.png"/><Relationship Id="rId3" Type="http://schemas.openxmlformats.org/officeDocument/2006/relationships/image" Target="../media/image5.png"/><Relationship Id="rId7" Type="http://schemas.openxmlformats.org/officeDocument/2006/relationships/image" Target="../media/image9.png"/><Relationship Id="rId2" Type="http://schemas.openxmlformats.org/officeDocument/2006/relationships/image" Target="../media/image4.png"/><Relationship Id="rId1" Type="http://schemas.openxmlformats.org/officeDocument/2006/relationships/slideMaster" Target="../slideMasters/slideMaster1.xml"/><Relationship Id="rId6" Type="http://schemas.openxmlformats.org/officeDocument/2006/relationships/image" Target="../media/image8.png"/><Relationship Id="rId5" Type="http://schemas.openxmlformats.org/officeDocument/2006/relationships/image" Target="../media/image7.png"/><Relationship Id="rId4" Type="http://schemas.openxmlformats.org/officeDocument/2006/relationships/image" Target="../media/image6.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9" name="图片 8">
            <a:extLst>
              <a:ext uri="{FF2B5EF4-FFF2-40B4-BE49-F238E27FC236}">
                <a16:creationId xmlns:a16="http://schemas.microsoft.com/office/drawing/2014/main" id="{A7CEC63E-D8F3-4C99-8C19-E063B50406D8}"/>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69295" t="19153" b="9518"/>
          <a:stretch/>
        </p:blipFill>
        <p:spPr>
          <a:xfrm>
            <a:off x="7604077" y="496350"/>
            <a:ext cx="1307532" cy="2174674"/>
          </a:xfrm>
          <a:prstGeom prst="rect">
            <a:avLst/>
          </a:prstGeom>
        </p:spPr>
      </p:pic>
      <p:pic>
        <p:nvPicPr>
          <p:cNvPr id="10" name="图片 9">
            <a:extLst>
              <a:ext uri="{FF2B5EF4-FFF2-40B4-BE49-F238E27FC236}">
                <a16:creationId xmlns:a16="http://schemas.microsoft.com/office/drawing/2014/main" id="{609A0A1A-3E3F-4AED-9628-14DCACFFF591}"/>
              </a:ext>
            </a:extLst>
          </p:cNvPr>
          <p:cNvPicPr>
            <a:picLocks noChangeAspect="1"/>
          </p:cNvPicPr>
          <p:nvPr userDrawn="1"/>
        </p:nvPicPr>
        <p:blipFill rotWithShape="1">
          <a:blip r:embed="rId3" cstate="print">
            <a:extLst>
              <a:ext uri="{28A0092B-C50C-407E-A947-70E740481C1C}">
                <a14:useLocalDpi xmlns:a14="http://schemas.microsoft.com/office/drawing/2010/main" val="0"/>
              </a:ext>
            </a:extLst>
          </a:blip>
          <a:srcRect l="32757" r="44843" b="72394"/>
          <a:stretch/>
        </p:blipFill>
        <p:spPr>
          <a:xfrm>
            <a:off x="486737" y="337983"/>
            <a:ext cx="1409700" cy="1243782"/>
          </a:xfrm>
          <a:prstGeom prst="rect">
            <a:avLst/>
          </a:prstGeom>
        </p:spPr>
      </p:pic>
      <p:pic>
        <p:nvPicPr>
          <p:cNvPr id="12" name="图片 11">
            <a:extLst>
              <a:ext uri="{FF2B5EF4-FFF2-40B4-BE49-F238E27FC236}">
                <a16:creationId xmlns:a16="http://schemas.microsoft.com/office/drawing/2014/main" id="{DB0164A4-9F07-4C63-A023-EEB3FDE33892}"/>
              </a:ext>
            </a:extLst>
          </p:cNvPr>
          <p:cNvPicPr>
            <a:picLocks noChangeAspect="1"/>
          </p:cNvPicPr>
          <p:nvPr userDrawn="1"/>
        </p:nvPicPr>
        <p:blipFill rotWithShape="1">
          <a:blip r:embed="rId4">
            <a:extLst>
              <a:ext uri="{28A0092B-C50C-407E-A947-70E740481C1C}">
                <a14:useLocalDpi xmlns:a14="http://schemas.microsoft.com/office/drawing/2010/main" val="0"/>
              </a:ext>
            </a:extLst>
          </a:blip>
          <a:srcRect b="37146"/>
          <a:stretch/>
        </p:blipFill>
        <p:spPr>
          <a:xfrm rot="10800000">
            <a:off x="-263748" y="1093609"/>
            <a:ext cx="12455748" cy="5764391"/>
          </a:xfrm>
          <a:prstGeom prst="rect">
            <a:avLst/>
          </a:prstGeom>
        </p:spPr>
      </p:pic>
      <p:pic>
        <p:nvPicPr>
          <p:cNvPr id="13" name="图片 12">
            <a:extLst>
              <a:ext uri="{FF2B5EF4-FFF2-40B4-BE49-F238E27FC236}">
                <a16:creationId xmlns:a16="http://schemas.microsoft.com/office/drawing/2014/main" id="{21ADB5C9-4923-433E-9EAE-04D09A94EA82}"/>
              </a:ext>
            </a:extLst>
          </p:cNvPr>
          <p:cNvPicPr>
            <a:picLocks noChangeAspect="1"/>
          </p:cNvPicPr>
          <p:nvPr userDrawn="1"/>
        </p:nvPicPr>
        <p:blipFill rotWithShape="1">
          <a:blip r:embed="rId5">
            <a:extLst>
              <a:ext uri="{28A0092B-C50C-407E-A947-70E740481C1C}">
                <a14:useLocalDpi xmlns:a14="http://schemas.microsoft.com/office/drawing/2010/main" val="0"/>
              </a:ext>
            </a:extLst>
          </a:blip>
          <a:srcRect l="13692" t="53086"/>
          <a:stretch/>
        </p:blipFill>
        <p:spPr>
          <a:xfrm>
            <a:off x="0" y="3429000"/>
            <a:ext cx="4998237" cy="3429000"/>
          </a:xfrm>
          <a:prstGeom prst="rect">
            <a:avLst/>
          </a:prstGeom>
        </p:spPr>
      </p:pic>
      <p:pic>
        <p:nvPicPr>
          <p:cNvPr id="14" name="图片 13">
            <a:extLst>
              <a:ext uri="{FF2B5EF4-FFF2-40B4-BE49-F238E27FC236}">
                <a16:creationId xmlns:a16="http://schemas.microsoft.com/office/drawing/2014/main" id="{4E3C004E-AD01-4F78-ABDE-9B7C848E6E27}"/>
              </a:ext>
            </a:extLst>
          </p:cNvPr>
          <p:cNvPicPr>
            <a:picLocks noChangeAspect="1"/>
          </p:cNvPicPr>
          <p:nvPr userDrawn="1"/>
        </p:nvPicPr>
        <p:blipFill rotWithShape="1">
          <a:blip r:embed="rId6" cstate="print">
            <a:extLst>
              <a:ext uri="{28A0092B-C50C-407E-A947-70E740481C1C}">
                <a14:useLocalDpi xmlns:a14="http://schemas.microsoft.com/office/drawing/2010/main" val="0"/>
              </a:ext>
            </a:extLst>
          </a:blip>
          <a:srcRect t="83072" r="64944" b="1"/>
          <a:stretch/>
        </p:blipFill>
        <p:spPr>
          <a:xfrm>
            <a:off x="1478981" y="4875550"/>
            <a:ext cx="1492819" cy="516078"/>
          </a:xfrm>
          <a:prstGeom prst="rect">
            <a:avLst/>
          </a:prstGeom>
        </p:spPr>
      </p:pic>
      <p:pic>
        <p:nvPicPr>
          <p:cNvPr id="15" name="图片 14">
            <a:extLst>
              <a:ext uri="{FF2B5EF4-FFF2-40B4-BE49-F238E27FC236}">
                <a16:creationId xmlns:a16="http://schemas.microsoft.com/office/drawing/2014/main" id="{FD498764-D0B4-4CE1-B2DE-28CD4D512192}"/>
              </a:ext>
            </a:extLst>
          </p:cNvPr>
          <p:cNvPicPr>
            <a:picLocks noChangeAspect="1"/>
          </p:cNvPicPr>
          <p:nvPr userDrawn="1"/>
        </p:nvPicPr>
        <p:blipFill rotWithShape="1">
          <a:blip r:embed="rId2" cstate="print">
            <a:extLst>
              <a:ext uri="{28A0092B-C50C-407E-A947-70E740481C1C}">
                <a14:useLocalDpi xmlns:a14="http://schemas.microsoft.com/office/drawing/2010/main" val="0"/>
              </a:ext>
            </a:extLst>
          </a:blip>
          <a:srcRect l="4026" t="35624" r="65269" b="16247"/>
          <a:stretch/>
        </p:blipFill>
        <p:spPr>
          <a:xfrm>
            <a:off x="486737" y="1863926"/>
            <a:ext cx="1307531" cy="1467328"/>
          </a:xfrm>
          <a:prstGeom prst="rect">
            <a:avLst/>
          </a:prstGeom>
        </p:spPr>
      </p:pic>
      <p:pic>
        <p:nvPicPr>
          <p:cNvPr id="5" name="图片 4">
            <a:extLst>
              <a:ext uri="{FF2B5EF4-FFF2-40B4-BE49-F238E27FC236}">
                <a16:creationId xmlns:a16="http://schemas.microsoft.com/office/drawing/2014/main" id="{EF4473D7-E0CB-8599-2E6F-B3B44EA7811C}"/>
              </a:ext>
            </a:extLst>
          </p:cNvPr>
          <p:cNvPicPr>
            <a:picLocks noChangeAspect="1"/>
          </p:cNvPicPr>
          <p:nvPr userDrawn="1"/>
        </p:nvPicPr>
        <p:blipFill rotWithShape="1">
          <a:blip r:embed="rId7"/>
          <a:srcRect l="8537" t="9279" b="12603"/>
          <a:stretch/>
        </p:blipFill>
        <p:spPr>
          <a:xfrm>
            <a:off x="9706619" y="3314217"/>
            <a:ext cx="2196632" cy="3383336"/>
          </a:xfrm>
          <a:prstGeom prst="rect">
            <a:avLst/>
          </a:prstGeom>
        </p:spPr>
      </p:pic>
      <p:pic>
        <p:nvPicPr>
          <p:cNvPr id="6" name="图片 10">
            <a:extLst>
              <a:ext uri="{FF2B5EF4-FFF2-40B4-BE49-F238E27FC236}">
                <a16:creationId xmlns:a16="http://schemas.microsoft.com/office/drawing/2014/main" id="{13B48686-647E-A40E-752C-1C41E5392D96}"/>
              </a:ext>
            </a:extLst>
          </p:cNvPr>
          <p:cNvPicPr>
            <a:picLocks noChangeAspect="1"/>
          </p:cNvPicPr>
          <p:nvPr userDrawn="1"/>
        </p:nvPicPr>
        <p:blipFill rotWithShape="1">
          <a:blip r:embed="rId8"/>
          <a:srcRect t="8771" r="39144" b="11847"/>
          <a:stretch/>
        </p:blipFill>
        <p:spPr>
          <a:xfrm>
            <a:off x="226889" y="2906295"/>
            <a:ext cx="2994483" cy="3906041"/>
          </a:xfrm>
          <a:prstGeom prst="rect">
            <a:avLst/>
          </a:prstGeom>
        </p:spPr>
      </p:pic>
    </p:spTree>
    <p:extLst>
      <p:ext uri="{BB962C8B-B14F-4D97-AF65-F5344CB8AC3E}">
        <p14:creationId xmlns:p14="http://schemas.microsoft.com/office/powerpoint/2010/main" val="1023209011"/>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00"/>
                                        <p:tgtEl>
                                          <p:spTgt spid="6"/>
                                        </p:tgtEl>
                                      </p:cBhvr>
                                    </p:animEffect>
                                  </p:childTnLst>
                                </p:cTn>
                              </p:par>
                              <p:par>
                                <p:cTn id="8" presetID="22" presetClass="entr" presetSubtype="4"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wipe(dow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extLst>
      <p:ext uri="{BB962C8B-B14F-4D97-AF65-F5344CB8AC3E}">
        <p14:creationId xmlns:p14="http://schemas.microsoft.com/office/powerpoint/2010/main" val="3911550856"/>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自定义版式">
    <p:spTree>
      <p:nvGrpSpPr>
        <p:cNvPr id="1" name=""/>
        <p:cNvGrpSpPr/>
        <p:nvPr/>
      </p:nvGrpSpPr>
      <p:grpSpPr>
        <a:xfrm>
          <a:off x="0" y="0"/>
          <a:ext cx="0" cy="0"/>
          <a:chOff x="0" y="0"/>
          <a:chExt cx="0" cy="0"/>
        </a:xfrm>
      </p:grpSpPr>
    </p:spTree>
    <p:extLst>
      <p:ext uri="{BB962C8B-B14F-4D97-AF65-F5344CB8AC3E}">
        <p14:creationId xmlns:p14="http://schemas.microsoft.com/office/powerpoint/2010/main" val="3149974040"/>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image" Target="../media/image3.png"/><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7" name="图片 2">
            <a:extLst>
              <a:ext uri="{FF2B5EF4-FFF2-40B4-BE49-F238E27FC236}">
                <a16:creationId xmlns:a16="http://schemas.microsoft.com/office/drawing/2014/main" id="{B70D1BF0-CD7D-286B-E527-7B37FE8A7259}"/>
              </a:ext>
            </a:extLst>
          </p:cNvPr>
          <p:cNvPicPr>
            <a:picLocks noChangeAspect="1"/>
          </p:cNvPicPr>
          <p:nvPr userDrawn="1"/>
        </p:nvPicPr>
        <p:blipFill rotWithShape="1">
          <a:blip r:embed="rId5" cstate="print">
            <a:extLst>
              <a:ext uri="{28A0092B-C50C-407E-A947-70E740481C1C}">
                <a14:useLocalDpi xmlns:a14="http://schemas.microsoft.com/office/drawing/2010/main" val="0"/>
              </a:ext>
            </a:extLst>
          </a:blip>
          <a:srcRect l="8869" t="3722" r="8870" b="3722"/>
          <a:stretch/>
        </p:blipFill>
        <p:spPr>
          <a:xfrm>
            <a:off x="5009" y="25257"/>
            <a:ext cx="12192000" cy="6858000"/>
          </a:xfrm>
          <a:prstGeom prst="rect">
            <a:avLst/>
          </a:prstGeom>
        </p:spPr>
      </p:pic>
      <p:pic>
        <p:nvPicPr>
          <p:cNvPr id="6" name="Picture 5">
            <a:extLst>
              <a:ext uri="{FF2B5EF4-FFF2-40B4-BE49-F238E27FC236}">
                <a16:creationId xmlns:a16="http://schemas.microsoft.com/office/drawing/2014/main" id="{12038813-9176-7B6E-082A-FD23E954134C}"/>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1482518" y="-19894172"/>
            <a:ext cx="1639685" cy="2788313"/>
          </a:xfrm>
          <a:prstGeom prst="rect">
            <a:avLst/>
          </a:prstGeom>
        </p:spPr>
      </p:pic>
      <p:pic>
        <p:nvPicPr>
          <p:cNvPr id="8" name="Picture 7">
            <a:extLst>
              <a:ext uri="{FF2B5EF4-FFF2-40B4-BE49-F238E27FC236}">
                <a16:creationId xmlns:a16="http://schemas.microsoft.com/office/drawing/2014/main" id="{22EE11ED-D1E0-9BC2-4718-448473EC022B}"/>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6868882" y="-19894172"/>
            <a:ext cx="1639685" cy="2788313"/>
          </a:xfrm>
          <a:prstGeom prst="rect">
            <a:avLst/>
          </a:prstGeom>
        </p:spPr>
      </p:pic>
      <p:pic>
        <p:nvPicPr>
          <p:cNvPr id="9" name="Picture 8">
            <a:extLst>
              <a:ext uri="{FF2B5EF4-FFF2-40B4-BE49-F238E27FC236}">
                <a16:creationId xmlns:a16="http://schemas.microsoft.com/office/drawing/2014/main" id="{91CDDF98-C2E2-0736-0CC3-3D5C6771EB9A}"/>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0647337" y="21882480"/>
            <a:ext cx="1639685" cy="2788313"/>
          </a:xfrm>
          <a:prstGeom prst="rect">
            <a:avLst/>
          </a:prstGeom>
        </p:spPr>
      </p:pic>
      <p:pic>
        <p:nvPicPr>
          <p:cNvPr id="10" name="Picture 9">
            <a:extLst>
              <a:ext uri="{FF2B5EF4-FFF2-40B4-BE49-F238E27FC236}">
                <a16:creationId xmlns:a16="http://schemas.microsoft.com/office/drawing/2014/main" id="{77159702-FD80-3E43-57A2-4F99FED895F4}"/>
              </a:ext>
            </a:extLst>
          </p:cNvPr>
          <p:cNvPicPr>
            <a:picLocks noChangeAspect="1"/>
          </p:cNvPicPr>
          <p:nvPr userDrawn="1"/>
        </p:nvPicPr>
        <p:blipFill>
          <a:blip r:embed="rId6" cstate="print">
            <a:extLst>
              <a:ext uri="{28A0092B-C50C-407E-A947-70E740481C1C}">
                <a14:useLocalDpi xmlns:a14="http://schemas.microsoft.com/office/drawing/2010/main" val="0"/>
              </a:ext>
            </a:extLst>
          </a:blip>
          <a:stretch>
            <a:fillRect/>
          </a:stretch>
        </p:blipFill>
        <p:spPr>
          <a:xfrm>
            <a:off x="38537004" y="21882480"/>
            <a:ext cx="1639685" cy="2788313"/>
          </a:xfrm>
          <a:prstGeom prst="rect">
            <a:avLst/>
          </a:prstGeom>
        </p:spPr>
      </p:pic>
      <p:sp>
        <p:nvSpPr>
          <p:cNvPr id="11" name="Title 1">
            <a:extLst>
              <a:ext uri="{FF2B5EF4-FFF2-40B4-BE49-F238E27FC236}">
                <a16:creationId xmlns:a16="http://schemas.microsoft.com/office/drawing/2014/main" id="{9D1DD31B-7A14-4163-7EE8-A0A01ECC94F0}"/>
              </a:ext>
            </a:extLst>
          </p:cNvPr>
          <p:cNvSpPr txBox="1">
            <a:spLocks/>
          </p:cNvSpPr>
          <p:nvPr userDrawn="1"/>
        </p:nvSpPr>
        <p:spPr>
          <a:xfrm>
            <a:off x="-427587" y="4552950"/>
            <a:ext cx="1639685" cy="590550"/>
          </a:xfrm>
          <a:prstGeom prst="rect">
            <a:avLst/>
          </a:prstGeom>
        </p:spPr>
        <p:txBody>
          <a:bodyPr vert="horz" lIns="54423" tIns="27212" rIns="54423" bIns="27212" rtlCol="0" anchor="b">
            <a:normAutofit/>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marL="0" marR="0" lvl="0" indent="0" algn="ctr" defTabSz="544282" rtl="0" eaLnBrk="1" fontAlgn="auto" latinLnBrk="0" hangingPunct="1">
              <a:lnSpc>
                <a:spcPct val="90000"/>
              </a:lnSpc>
              <a:spcBef>
                <a:spcPct val="0"/>
              </a:spcBef>
              <a:spcAft>
                <a:spcPts val="0"/>
              </a:spcAft>
              <a:buClrTx/>
              <a:buSzTx/>
              <a:buFontTx/>
              <a:buNone/>
              <a:tabLst/>
              <a:defRPr/>
            </a:pPr>
            <a:r>
              <a:rPr kumimoji="0" lang="en-US" sz="1072" b="0" i="0" u="none" strike="noStrike" kern="1200" cap="none" spc="0" normalizeH="0" baseline="0" noProof="0" dirty="0" err="1">
                <a:ln>
                  <a:noFill/>
                </a:ln>
                <a:solidFill>
                  <a:srgbClr val="A5A5A5">
                    <a:lumMod val="60000"/>
                    <a:lumOff val="40000"/>
                  </a:srgbClr>
                </a:solidFill>
                <a:effectLst/>
                <a:uLnTx/>
                <a:uFillTx/>
                <a:latin typeface="#9Slide07 HoneyCream" pitchFamily="2" charset="0"/>
                <a:ea typeface="+mj-ea"/>
                <a:cs typeface="+mj-cs"/>
              </a:rPr>
              <a:t>Măng</a:t>
            </a:r>
            <a:r>
              <a:rPr kumimoji="0" lang="en-US" sz="1072" b="0" i="0" u="none" strike="noStrike" kern="1200" cap="none" spc="0" normalizeH="0" baseline="0" noProof="0" dirty="0">
                <a:ln>
                  <a:noFill/>
                </a:ln>
                <a:solidFill>
                  <a:srgbClr val="A5A5A5">
                    <a:lumMod val="60000"/>
                    <a:lumOff val="40000"/>
                  </a:srgbClr>
                </a:solidFill>
                <a:effectLst/>
                <a:uLnTx/>
                <a:uFillTx/>
                <a:latin typeface="#9Slide07 HoneyCream" pitchFamily="2" charset="0"/>
                <a:ea typeface="+mj-ea"/>
                <a:cs typeface="+mj-cs"/>
              </a:rPr>
              <a:t> Non</a:t>
            </a:r>
          </a:p>
        </p:txBody>
      </p:sp>
      <p:pic>
        <p:nvPicPr>
          <p:cNvPr id="13" name="Picture 12">
            <a:extLst>
              <a:ext uri="{FF2B5EF4-FFF2-40B4-BE49-F238E27FC236}">
                <a16:creationId xmlns:a16="http://schemas.microsoft.com/office/drawing/2014/main" id="{995815BF-D775-62A5-4CB2-E39DF8300CDB}"/>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0568" r="10051"/>
          <a:stretch/>
        </p:blipFill>
        <p:spPr>
          <a:xfrm>
            <a:off x="-33383323" y="-14495067"/>
            <a:ext cx="2720648" cy="3571253"/>
          </a:xfrm>
          <a:prstGeom prst="rect">
            <a:avLst/>
          </a:prstGeom>
        </p:spPr>
      </p:pic>
      <p:pic>
        <p:nvPicPr>
          <p:cNvPr id="14" name="Picture 13">
            <a:extLst>
              <a:ext uri="{FF2B5EF4-FFF2-40B4-BE49-F238E27FC236}">
                <a16:creationId xmlns:a16="http://schemas.microsoft.com/office/drawing/2014/main" id="{F2AB803C-44C2-2892-D8EC-3E14A9D62269}"/>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0568" r="10051"/>
          <a:stretch/>
        </p:blipFill>
        <p:spPr>
          <a:xfrm>
            <a:off x="-33383323" y="17753865"/>
            <a:ext cx="2720648" cy="3571253"/>
          </a:xfrm>
          <a:prstGeom prst="rect">
            <a:avLst/>
          </a:prstGeom>
        </p:spPr>
      </p:pic>
      <p:pic>
        <p:nvPicPr>
          <p:cNvPr id="15" name="Picture 14">
            <a:extLst>
              <a:ext uri="{FF2B5EF4-FFF2-40B4-BE49-F238E27FC236}">
                <a16:creationId xmlns:a16="http://schemas.microsoft.com/office/drawing/2014/main" id="{A423C6CB-0ED2-A04E-45F6-18571F45D654}"/>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0568" r="10051"/>
          <a:stretch/>
        </p:blipFill>
        <p:spPr>
          <a:xfrm>
            <a:off x="39356847" y="-14495067"/>
            <a:ext cx="2720648" cy="3571253"/>
          </a:xfrm>
          <a:prstGeom prst="rect">
            <a:avLst/>
          </a:prstGeom>
        </p:spPr>
      </p:pic>
      <p:pic>
        <p:nvPicPr>
          <p:cNvPr id="16" name="Picture 15">
            <a:extLst>
              <a:ext uri="{FF2B5EF4-FFF2-40B4-BE49-F238E27FC236}">
                <a16:creationId xmlns:a16="http://schemas.microsoft.com/office/drawing/2014/main" id="{175894D6-5ABD-9D7C-0CC0-9CAE11912B2F}"/>
              </a:ext>
            </a:extLst>
          </p:cNvPr>
          <p:cNvPicPr>
            <a:picLocks noChangeAspect="1"/>
          </p:cNvPicPr>
          <p:nvPr userDrawn="1"/>
        </p:nvPicPr>
        <p:blipFill rotWithShape="1">
          <a:blip r:embed="rId7" cstate="print">
            <a:extLst>
              <a:ext uri="{28A0092B-C50C-407E-A947-70E740481C1C}">
                <a14:useLocalDpi xmlns:a14="http://schemas.microsoft.com/office/drawing/2010/main" val="0"/>
              </a:ext>
            </a:extLst>
          </a:blip>
          <a:srcRect t="30568" r="10051"/>
          <a:stretch/>
        </p:blipFill>
        <p:spPr>
          <a:xfrm>
            <a:off x="39554200" y="17753865"/>
            <a:ext cx="2720648" cy="3571253"/>
          </a:xfrm>
          <a:prstGeom prst="rect">
            <a:avLst/>
          </a:prstGeom>
        </p:spPr>
      </p:pic>
    </p:spTree>
    <p:extLst>
      <p:ext uri="{BB962C8B-B14F-4D97-AF65-F5344CB8AC3E}">
        <p14:creationId xmlns:p14="http://schemas.microsoft.com/office/powerpoint/2010/main" val="2462826915"/>
      </p:ext>
    </p:extLst>
  </p:cSld>
  <p:clrMap bg1="lt1" tx1="dk1" bg2="lt2" tx2="dk2" accent1="accent1" accent2="accent2" accent3="accent3" accent4="accent4" accent5="accent5" accent6="accent6" hlink="hlink" folHlink="folHlink"/>
  <p:sldLayoutIdLst>
    <p:sldLayoutId id="2147483755" r:id="rId1"/>
    <p:sldLayoutId id="2147483761" r:id="rId2"/>
    <p:sldLayoutId id="2147483770" r:id="rId3"/>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12.png"/><Relationship Id="rId5" Type="http://schemas.openxmlformats.org/officeDocument/2006/relationships/image" Target="../media/image11.png"/><Relationship Id="rId4" Type="http://schemas.openxmlformats.org/officeDocument/2006/relationships/image" Target="../media/image10.png"/></Relationships>
</file>

<file path=ppt/slides/_rels/slide10.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 Id="rId5" Type="http://schemas.microsoft.com/office/2007/relationships/hdphoto" Target="../media/hdphoto1.wdp"/><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7" Type="http://schemas.openxmlformats.org/officeDocument/2006/relationships/image" Target="../media/image27.png"/><Relationship Id="rId2" Type="http://schemas.openxmlformats.org/officeDocument/2006/relationships/image" Target="../media/image24.png"/><Relationship Id="rId1" Type="http://schemas.openxmlformats.org/officeDocument/2006/relationships/slideLayout" Target="../slideLayouts/slideLayout3.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26.png"/></Relationships>
</file>

<file path=ppt/slides/_rels/slide2.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0.png"/><Relationship Id="rId2" Type="http://schemas.openxmlformats.org/officeDocument/2006/relationships/image" Target="../media/image12.png"/><Relationship Id="rId1" Type="http://schemas.openxmlformats.org/officeDocument/2006/relationships/slideLayout" Target="../slideLayouts/slideLayout3.xml"/><Relationship Id="rId6" Type="http://schemas.openxmlformats.org/officeDocument/2006/relationships/image" Target="../media/image9.png"/><Relationship Id="rId5" Type="http://schemas.openxmlformats.org/officeDocument/2006/relationships/image" Target="../media/image15.png"/><Relationship Id="rId4" Type="http://schemas.openxmlformats.org/officeDocument/2006/relationships/image" Target="../media/image14.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2.xml"/><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图片 2">
            <a:extLst>
              <a:ext uri="{FF2B5EF4-FFF2-40B4-BE49-F238E27FC236}">
                <a16:creationId xmlns:a16="http://schemas.microsoft.com/office/drawing/2014/main" id="{D5DB3700-92E1-FF7D-FD1C-F0AD43CA1F15}"/>
              </a:ext>
            </a:extLst>
          </p:cNvPr>
          <p:cNvPicPr>
            <a:picLocks noChangeAspect="1"/>
          </p:cNvPicPr>
          <p:nvPr/>
        </p:nvPicPr>
        <p:blipFill rotWithShape="1">
          <a:blip r:embed="rId2" cstate="print">
            <a:extLst>
              <a:ext uri="{28A0092B-C50C-407E-A947-70E740481C1C}">
                <a14:useLocalDpi xmlns:a14="http://schemas.microsoft.com/office/drawing/2010/main" val="0"/>
              </a:ext>
            </a:extLst>
          </a:blip>
          <a:srcRect l="8869" t="3722" r="8870" b="3722"/>
          <a:stretch/>
        </p:blipFill>
        <p:spPr>
          <a:xfrm>
            <a:off x="5009" y="25257"/>
            <a:ext cx="12192000" cy="6858000"/>
          </a:xfrm>
          <a:prstGeom prst="rect">
            <a:avLst/>
          </a:prstGeom>
        </p:spPr>
      </p:pic>
      <p:pic>
        <p:nvPicPr>
          <p:cNvPr id="16" name="图片 4">
            <a:extLst>
              <a:ext uri="{FF2B5EF4-FFF2-40B4-BE49-F238E27FC236}">
                <a16:creationId xmlns:a16="http://schemas.microsoft.com/office/drawing/2014/main" id="{78CF0EB2-33B1-4B60-E0D0-E7343C0B9500}"/>
              </a:ext>
            </a:extLst>
          </p:cNvPr>
          <p:cNvPicPr>
            <a:picLocks noChangeAspect="1"/>
          </p:cNvPicPr>
          <p:nvPr/>
        </p:nvPicPr>
        <p:blipFill rotWithShape="1">
          <a:blip r:embed="rId3"/>
          <a:srcRect l="8537" t="9279" b="12603"/>
          <a:stretch/>
        </p:blipFill>
        <p:spPr>
          <a:xfrm>
            <a:off x="10666279" y="4637313"/>
            <a:ext cx="1541616" cy="2374455"/>
          </a:xfrm>
          <a:prstGeom prst="rect">
            <a:avLst/>
          </a:prstGeom>
        </p:spPr>
      </p:pic>
      <p:pic>
        <p:nvPicPr>
          <p:cNvPr id="17" name="图片 10">
            <a:extLst>
              <a:ext uri="{FF2B5EF4-FFF2-40B4-BE49-F238E27FC236}">
                <a16:creationId xmlns:a16="http://schemas.microsoft.com/office/drawing/2014/main" id="{D443A28D-F883-1661-58F3-C13A77B85195}"/>
              </a:ext>
            </a:extLst>
          </p:cNvPr>
          <p:cNvPicPr>
            <a:picLocks noChangeAspect="1"/>
          </p:cNvPicPr>
          <p:nvPr/>
        </p:nvPicPr>
        <p:blipFill rotWithShape="1">
          <a:blip r:embed="rId4"/>
          <a:srcRect t="8771" r="39144" b="11847"/>
          <a:stretch/>
        </p:blipFill>
        <p:spPr>
          <a:xfrm>
            <a:off x="9110606" y="4887686"/>
            <a:ext cx="1491137" cy="1945057"/>
          </a:xfrm>
          <a:prstGeom prst="rect">
            <a:avLst/>
          </a:prstGeom>
        </p:spPr>
      </p:pic>
      <p:sp>
        <p:nvSpPr>
          <p:cNvPr id="12" name="文本框 22">
            <a:extLst>
              <a:ext uri="{FF2B5EF4-FFF2-40B4-BE49-F238E27FC236}">
                <a16:creationId xmlns:a16="http://schemas.microsoft.com/office/drawing/2014/main" id="{F7F956A4-8AD0-2670-05E2-05DA69A79CB5}"/>
              </a:ext>
            </a:extLst>
          </p:cNvPr>
          <p:cNvSpPr txBox="1"/>
          <p:nvPr/>
        </p:nvSpPr>
        <p:spPr>
          <a:xfrm rot="16200000">
            <a:off x="5389832" y="780619"/>
            <a:ext cx="954107" cy="10516628"/>
          </a:xfrm>
          <a:prstGeom prst="rect">
            <a:avLst/>
          </a:prstGeom>
          <a:noFill/>
        </p:spPr>
        <p:txBody>
          <a:bodyPr vert="eaVert"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5000" b="1" i="0" u="none" strike="noStrike" kern="1200" cap="none" spc="0" normalizeH="0" baseline="0" noProof="0" dirty="0">
                <a:solidFill>
                  <a:srgbClr val="56270A"/>
                </a:solidFill>
                <a:effectLst>
                  <a:glow rad="63500">
                    <a:srgbClr val="A5A5A5">
                      <a:satMod val="175000"/>
                      <a:alpha val="40000"/>
                    </a:srgbClr>
                  </a:glow>
                  <a:reflection blurRad="6350" stA="55000" endA="300" endPos="45500" dir="5400000" sy="-100000" algn="bl" rotWithShape="0"/>
                </a:effectLst>
                <a:uLnTx/>
                <a:uFillTx/>
                <a:latin typeface="UVF Candlescript Pro" panose="02000000000000000000" pitchFamily="50" charset="0"/>
                <a:ea typeface="微软雅黑" panose="020B0503020204020204" pitchFamily="34" charset="-122"/>
              </a:rPr>
              <a:t>(Trang 19) </a:t>
            </a:r>
            <a:endParaRPr kumimoji="0" lang="en-US" altLang="zh-CN" sz="5000" b="1" i="0" u="none" strike="noStrike" kern="1200" cap="none" spc="0" normalizeH="0" baseline="0" noProof="0" dirty="0">
              <a:solidFill>
                <a:srgbClr val="56270A"/>
              </a:solidFill>
              <a:effectLst>
                <a:glow rad="63500">
                  <a:srgbClr val="A5A5A5">
                    <a:satMod val="175000"/>
                    <a:alpha val="40000"/>
                  </a:srgbClr>
                </a:glow>
                <a:reflection blurRad="6350" stA="55000" endA="300" endPos="45500" dir="5400000" sy="-100000" algn="bl" rotWithShape="0"/>
              </a:effectLst>
              <a:uLnTx/>
              <a:uFillTx/>
              <a:latin typeface="UVF Candlescript Pro" panose="02000000000000000000" pitchFamily="50" charset="0"/>
              <a:ea typeface="微软雅黑" panose="020B0503020204020204" pitchFamily="34" charset="-122"/>
            </a:endParaRPr>
          </a:p>
        </p:txBody>
      </p:sp>
      <p:pic>
        <p:nvPicPr>
          <p:cNvPr id="3" name="Picture 2">
            <a:extLst>
              <a:ext uri="{FF2B5EF4-FFF2-40B4-BE49-F238E27FC236}">
                <a16:creationId xmlns:a16="http://schemas.microsoft.com/office/drawing/2014/main" id="{8534C268-3D05-9536-DD1B-F9FFE53A6E8C}"/>
              </a:ext>
            </a:extLst>
          </p:cNvPr>
          <p:cNvPicPr>
            <a:picLocks noChangeAspect="1"/>
          </p:cNvPicPr>
          <p:nvPr/>
        </p:nvPicPr>
        <p:blipFill>
          <a:blip r:embed="rId5"/>
          <a:stretch>
            <a:fillRect/>
          </a:stretch>
        </p:blipFill>
        <p:spPr>
          <a:xfrm>
            <a:off x="1906636" y="1556495"/>
            <a:ext cx="8388746" cy="3202680"/>
          </a:xfrm>
          <a:prstGeom prst="rect">
            <a:avLst/>
          </a:prstGeom>
        </p:spPr>
      </p:pic>
      <p:pic>
        <p:nvPicPr>
          <p:cNvPr id="7" name="Picture 6">
            <a:extLst>
              <a:ext uri="{FF2B5EF4-FFF2-40B4-BE49-F238E27FC236}">
                <a16:creationId xmlns:a16="http://schemas.microsoft.com/office/drawing/2014/main" id="{416AA52A-2568-3B14-1382-2943F1A7FFD1}"/>
              </a:ext>
            </a:extLst>
          </p:cNvPr>
          <p:cNvPicPr>
            <a:picLocks noChangeAspect="1"/>
          </p:cNvPicPr>
          <p:nvPr/>
        </p:nvPicPr>
        <p:blipFill>
          <a:blip r:embed="rId6"/>
          <a:stretch>
            <a:fillRect/>
          </a:stretch>
        </p:blipFill>
        <p:spPr>
          <a:xfrm>
            <a:off x="10010393" y="273755"/>
            <a:ext cx="1951286" cy="1931967"/>
          </a:xfrm>
          <a:prstGeom prst="rect">
            <a:avLst/>
          </a:prstGeom>
        </p:spPr>
      </p:pic>
    </p:spTree>
    <p:extLst>
      <p:ext uri="{BB962C8B-B14F-4D97-AF65-F5344CB8AC3E}">
        <p14:creationId xmlns:p14="http://schemas.microsoft.com/office/powerpoint/2010/main" val="300384860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par>
                                <p:cTn id="8" presetID="22" presetClass="entr" presetSubtype="4" fill="hold"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12"/>
                                        </p:tgtEl>
                                        <p:attrNameLst>
                                          <p:attrName>style.visibility</p:attrName>
                                        </p:attrNameLst>
                                      </p:cBhvr>
                                      <p:to>
                                        <p:strVal val="visible"/>
                                      </p:to>
                                    </p:set>
                                    <p:anim calcmode="lin" valueType="num">
                                      <p:cBhvr additive="base">
                                        <p:cTn id="15" dur="500" fill="hold"/>
                                        <p:tgtEl>
                                          <p:spTgt spid="12"/>
                                        </p:tgtEl>
                                        <p:attrNameLst>
                                          <p:attrName>ppt_x</p:attrName>
                                        </p:attrNameLst>
                                      </p:cBhvr>
                                      <p:tavLst>
                                        <p:tav tm="0">
                                          <p:val>
                                            <p:strVal val="#ppt_x"/>
                                          </p:val>
                                        </p:tav>
                                        <p:tav tm="100000">
                                          <p:val>
                                            <p:strVal val="#ppt_x"/>
                                          </p:val>
                                        </p:tav>
                                      </p:tavLst>
                                    </p:anim>
                                    <p:anim calcmode="lin" valueType="num">
                                      <p:cBhvr additive="base">
                                        <p:cTn id="16" dur="500" fill="hold"/>
                                        <p:tgtEl>
                                          <p:spTgt spid="12"/>
                                        </p:tgtEl>
                                        <p:attrNameLst>
                                          <p:attrName>ppt_y</p:attrName>
                                        </p:attrNameLst>
                                      </p:cBhvr>
                                      <p:tavLst>
                                        <p:tav tm="0">
                                          <p:val>
                                            <p:strVal val="1+#ppt_h/2"/>
                                          </p:val>
                                        </p:tav>
                                        <p:tav tm="100000">
                                          <p:val>
                                            <p:strVal val="#ppt_y"/>
                                          </p:val>
                                        </p:tav>
                                      </p:tavLst>
                                    </p:anim>
                                  </p:childTnLst>
                                </p:cTn>
                              </p:par>
                              <p:par>
                                <p:cTn id="17" presetID="2" presetClass="entr" presetSubtype="4" fill="hold" nodeType="with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500" fill="hold"/>
                                        <p:tgtEl>
                                          <p:spTgt spid="3"/>
                                        </p:tgtEl>
                                        <p:attrNameLst>
                                          <p:attrName>ppt_x</p:attrName>
                                        </p:attrNameLst>
                                      </p:cBhvr>
                                      <p:tavLst>
                                        <p:tav tm="0">
                                          <p:val>
                                            <p:strVal val="#ppt_x"/>
                                          </p:val>
                                        </p:tav>
                                        <p:tav tm="100000">
                                          <p:val>
                                            <p:strVal val="#ppt_x"/>
                                          </p:val>
                                        </p:tav>
                                      </p:tavLst>
                                    </p:anim>
                                    <p:anim calcmode="lin" valueType="num">
                                      <p:cBhvr additive="base">
                                        <p:cTn id="20"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4">
            <a:extLst>
              <a:ext uri="{FF2B5EF4-FFF2-40B4-BE49-F238E27FC236}">
                <a16:creationId xmlns:a16="http://schemas.microsoft.com/office/drawing/2014/main" id="{48BE699E-8D19-F078-2DA1-7612CD8BB5E8}"/>
              </a:ext>
            </a:extLst>
          </p:cNvPr>
          <p:cNvGrpSpPr>
            <a:grpSpLocks/>
          </p:cNvGrpSpPr>
          <p:nvPr/>
        </p:nvGrpSpPr>
        <p:grpSpPr bwMode="auto">
          <a:xfrm>
            <a:off x="0" y="-233680"/>
            <a:ext cx="12192000" cy="7223569"/>
            <a:chOff x="623392" y="809101"/>
            <a:chExt cx="11089232" cy="5445748"/>
          </a:xfrm>
        </p:grpSpPr>
        <p:grpSp>
          <p:nvGrpSpPr>
            <p:cNvPr id="5" name="组合 6">
              <a:extLst>
                <a:ext uri="{FF2B5EF4-FFF2-40B4-BE49-F238E27FC236}">
                  <a16:creationId xmlns:a16="http://schemas.microsoft.com/office/drawing/2014/main" id="{4B669F1F-FF64-C4DC-C628-6668F8AF10E0}"/>
                </a:ext>
              </a:extLst>
            </p:cNvPr>
            <p:cNvGrpSpPr/>
            <p:nvPr/>
          </p:nvGrpSpPr>
          <p:grpSpPr>
            <a:xfrm>
              <a:off x="911424" y="809101"/>
              <a:ext cx="10776274" cy="5239797"/>
              <a:chOff x="684940" y="764704"/>
              <a:chExt cx="10776274" cy="5239797"/>
            </a:xfrm>
            <a:solidFill>
              <a:schemeClr val="bg1"/>
            </a:solidFill>
          </p:grpSpPr>
          <p:sp>
            <p:nvSpPr>
              <p:cNvPr id="16" name="椭圆 17">
                <a:extLst>
                  <a:ext uri="{FF2B5EF4-FFF2-40B4-BE49-F238E27FC236}">
                    <a16:creationId xmlns:a16="http://schemas.microsoft.com/office/drawing/2014/main" id="{951B17AB-AE07-C470-F402-67DE79BD1675}"/>
                  </a:ext>
                </a:extLst>
              </p:cNvPr>
              <p:cNvSpPr/>
              <p:nvPr/>
            </p:nvSpPr>
            <p:spPr>
              <a:xfrm>
                <a:off x="3215680" y="764704"/>
                <a:ext cx="3672408" cy="302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7" name="椭圆 18">
                <a:extLst>
                  <a:ext uri="{FF2B5EF4-FFF2-40B4-BE49-F238E27FC236}">
                    <a16:creationId xmlns:a16="http://schemas.microsoft.com/office/drawing/2014/main" id="{0426C3AE-7438-CD16-00D6-432D2E59D4E9}"/>
                  </a:ext>
                </a:extLst>
              </p:cNvPr>
              <p:cNvSpPr/>
              <p:nvPr/>
            </p:nvSpPr>
            <p:spPr>
              <a:xfrm>
                <a:off x="5951984" y="1052736"/>
                <a:ext cx="3312368" cy="302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8" name="椭圆 19">
                <a:extLst>
                  <a:ext uri="{FF2B5EF4-FFF2-40B4-BE49-F238E27FC236}">
                    <a16:creationId xmlns:a16="http://schemas.microsoft.com/office/drawing/2014/main" id="{6ECE0FBE-0185-01F2-2BC9-A738AD17738D}"/>
                  </a:ext>
                </a:extLst>
              </p:cNvPr>
              <p:cNvSpPr/>
              <p:nvPr/>
            </p:nvSpPr>
            <p:spPr>
              <a:xfrm>
                <a:off x="8544272" y="1196752"/>
                <a:ext cx="2604048" cy="2667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9" name="椭圆 20">
                <a:extLst>
                  <a:ext uri="{FF2B5EF4-FFF2-40B4-BE49-F238E27FC236}">
                    <a16:creationId xmlns:a16="http://schemas.microsoft.com/office/drawing/2014/main" id="{AB40B9D7-9211-193A-9DEF-C8E073314B5F}"/>
                  </a:ext>
                </a:extLst>
              </p:cNvPr>
              <p:cNvSpPr/>
              <p:nvPr/>
            </p:nvSpPr>
            <p:spPr>
              <a:xfrm>
                <a:off x="8472264" y="2335275"/>
                <a:ext cx="2988950" cy="303794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0" name="椭圆 21">
                <a:extLst>
                  <a:ext uri="{FF2B5EF4-FFF2-40B4-BE49-F238E27FC236}">
                    <a16:creationId xmlns:a16="http://schemas.microsoft.com/office/drawing/2014/main" id="{B7FDE68E-4979-D2AE-60B3-C5291C3837A8}"/>
                  </a:ext>
                </a:extLst>
              </p:cNvPr>
              <p:cNvSpPr/>
              <p:nvPr/>
            </p:nvSpPr>
            <p:spPr>
              <a:xfrm>
                <a:off x="6888088" y="2246484"/>
                <a:ext cx="3359696" cy="34147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1" name="椭圆 22">
                <a:extLst>
                  <a:ext uri="{FF2B5EF4-FFF2-40B4-BE49-F238E27FC236}">
                    <a16:creationId xmlns:a16="http://schemas.microsoft.com/office/drawing/2014/main" id="{9D71CC2C-5F15-0B1C-175D-E1F1D9546C0E}"/>
                  </a:ext>
                </a:extLst>
              </p:cNvPr>
              <p:cNvSpPr/>
              <p:nvPr/>
            </p:nvSpPr>
            <p:spPr>
              <a:xfrm>
                <a:off x="5303912" y="3132584"/>
                <a:ext cx="2629579" cy="26726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2" name="椭圆 23">
                <a:extLst>
                  <a:ext uri="{FF2B5EF4-FFF2-40B4-BE49-F238E27FC236}">
                    <a16:creationId xmlns:a16="http://schemas.microsoft.com/office/drawing/2014/main" id="{08C31F53-DDD9-9C0D-59F2-94B157B8F530}"/>
                  </a:ext>
                </a:extLst>
              </p:cNvPr>
              <p:cNvSpPr/>
              <p:nvPr/>
            </p:nvSpPr>
            <p:spPr>
              <a:xfrm>
                <a:off x="3197035" y="2911643"/>
                <a:ext cx="3042981" cy="30928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23" name="椭圆 24">
                <a:extLst>
                  <a:ext uri="{FF2B5EF4-FFF2-40B4-BE49-F238E27FC236}">
                    <a16:creationId xmlns:a16="http://schemas.microsoft.com/office/drawing/2014/main" id="{E9DA013F-008D-F8E8-0990-1A71AEC3F719}"/>
                  </a:ext>
                </a:extLst>
              </p:cNvPr>
              <p:cNvSpPr/>
              <p:nvPr/>
            </p:nvSpPr>
            <p:spPr>
              <a:xfrm>
                <a:off x="1668372" y="2784414"/>
                <a:ext cx="3042981" cy="30928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24" name="椭圆 25">
                <a:extLst>
                  <a:ext uri="{FF2B5EF4-FFF2-40B4-BE49-F238E27FC236}">
                    <a16:creationId xmlns:a16="http://schemas.microsoft.com/office/drawing/2014/main" id="{97460B36-6B32-0297-F1F7-D4D8035E01CC}"/>
                  </a:ext>
                </a:extLst>
              </p:cNvPr>
              <p:cNvSpPr/>
              <p:nvPr/>
            </p:nvSpPr>
            <p:spPr>
              <a:xfrm>
                <a:off x="907049" y="3564632"/>
                <a:ext cx="2275345" cy="23126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25" name="椭圆 26">
                <a:extLst>
                  <a:ext uri="{FF2B5EF4-FFF2-40B4-BE49-F238E27FC236}">
                    <a16:creationId xmlns:a16="http://schemas.microsoft.com/office/drawing/2014/main" id="{2A24AC27-1849-54CA-259F-922197005A86}"/>
                  </a:ext>
                </a:extLst>
              </p:cNvPr>
              <p:cNvSpPr/>
              <p:nvPr/>
            </p:nvSpPr>
            <p:spPr>
              <a:xfrm>
                <a:off x="684940" y="1493478"/>
                <a:ext cx="3250397" cy="33036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26" name="椭圆 27">
                <a:extLst>
                  <a:ext uri="{FF2B5EF4-FFF2-40B4-BE49-F238E27FC236}">
                    <a16:creationId xmlns:a16="http://schemas.microsoft.com/office/drawing/2014/main" id="{0A40E99B-5EB2-143B-04E7-DA3507CE65F4}"/>
                  </a:ext>
                </a:extLst>
              </p:cNvPr>
              <p:cNvSpPr/>
              <p:nvPr/>
            </p:nvSpPr>
            <p:spPr>
              <a:xfrm>
                <a:off x="2013392" y="956667"/>
                <a:ext cx="2723744" cy="27683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grpSp>
        <p:grpSp>
          <p:nvGrpSpPr>
            <p:cNvPr id="6" name="组合 7">
              <a:extLst>
                <a:ext uri="{FF2B5EF4-FFF2-40B4-BE49-F238E27FC236}">
                  <a16:creationId xmlns:a16="http://schemas.microsoft.com/office/drawing/2014/main" id="{BD96B625-66B3-8D8D-ED0D-BBD79FEAE451}"/>
                </a:ext>
              </a:extLst>
            </p:cNvPr>
            <p:cNvGrpSpPr>
              <a:grpSpLocks/>
            </p:cNvGrpSpPr>
            <p:nvPr/>
          </p:nvGrpSpPr>
          <p:grpSpPr bwMode="auto">
            <a:xfrm>
              <a:off x="623392" y="836712"/>
              <a:ext cx="11089232" cy="5418137"/>
              <a:chOff x="479376" y="764704"/>
              <a:chExt cx="11089232" cy="5418137"/>
            </a:xfrm>
          </p:grpSpPr>
          <p:grpSp>
            <p:nvGrpSpPr>
              <p:cNvPr id="7" name="组合 8">
                <a:extLst>
                  <a:ext uri="{FF2B5EF4-FFF2-40B4-BE49-F238E27FC236}">
                    <a16:creationId xmlns:a16="http://schemas.microsoft.com/office/drawing/2014/main" id="{8B50DC33-2988-5F6F-D520-41C63F57CFE0}"/>
                  </a:ext>
                </a:extLst>
              </p:cNvPr>
              <p:cNvGrpSpPr/>
              <p:nvPr/>
            </p:nvGrpSpPr>
            <p:grpSpPr>
              <a:xfrm>
                <a:off x="479376" y="764704"/>
                <a:ext cx="10585176" cy="5418137"/>
                <a:chOff x="479376" y="764704"/>
                <a:chExt cx="10585176" cy="5418137"/>
              </a:xfrm>
              <a:solidFill>
                <a:schemeClr val="bg1">
                  <a:alpha val="61000"/>
                </a:schemeClr>
              </a:solidFill>
            </p:grpSpPr>
            <p:sp>
              <p:nvSpPr>
                <p:cNvPr id="10" name="椭圆 11">
                  <a:extLst>
                    <a:ext uri="{FF2B5EF4-FFF2-40B4-BE49-F238E27FC236}">
                      <a16:creationId xmlns:a16="http://schemas.microsoft.com/office/drawing/2014/main" id="{51CB4784-56B3-05AA-82AD-A7E165014E9F}"/>
                    </a:ext>
                  </a:extLst>
                </p:cNvPr>
                <p:cNvSpPr/>
                <p:nvPr/>
              </p:nvSpPr>
              <p:spPr>
                <a:xfrm>
                  <a:off x="5375920" y="764704"/>
                  <a:ext cx="2232248" cy="22322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1" name="椭圆 12">
                  <a:extLst>
                    <a:ext uri="{FF2B5EF4-FFF2-40B4-BE49-F238E27FC236}">
                      <a16:creationId xmlns:a16="http://schemas.microsoft.com/office/drawing/2014/main" id="{3D06E74C-2C4C-11D8-66EC-BF53508EA3BC}"/>
                    </a:ext>
                  </a:extLst>
                </p:cNvPr>
                <p:cNvSpPr/>
                <p:nvPr/>
              </p:nvSpPr>
              <p:spPr>
                <a:xfrm>
                  <a:off x="8112224" y="980728"/>
                  <a:ext cx="2304256" cy="2304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2" name="椭圆 13">
                  <a:extLst>
                    <a:ext uri="{FF2B5EF4-FFF2-40B4-BE49-F238E27FC236}">
                      <a16:creationId xmlns:a16="http://schemas.microsoft.com/office/drawing/2014/main" id="{F785E0AF-B5C7-0583-C7B2-15CB830BD819}"/>
                    </a:ext>
                  </a:extLst>
                </p:cNvPr>
                <p:cNvSpPr/>
                <p:nvPr/>
              </p:nvSpPr>
              <p:spPr>
                <a:xfrm>
                  <a:off x="8598743" y="3339455"/>
                  <a:ext cx="2465809" cy="2465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3" name="椭圆 14">
                  <a:extLst>
                    <a:ext uri="{FF2B5EF4-FFF2-40B4-BE49-F238E27FC236}">
                      <a16:creationId xmlns:a16="http://schemas.microsoft.com/office/drawing/2014/main" id="{720CEDC7-F8A6-1923-C08C-8EE79520E073}"/>
                    </a:ext>
                  </a:extLst>
                </p:cNvPr>
                <p:cNvSpPr/>
                <p:nvPr/>
              </p:nvSpPr>
              <p:spPr>
                <a:xfrm>
                  <a:off x="6366495" y="3627487"/>
                  <a:ext cx="2465809" cy="2465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4" name="椭圆 15">
                  <a:extLst>
                    <a:ext uri="{FF2B5EF4-FFF2-40B4-BE49-F238E27FC236}">
                      <a16:creationId xmlns:a16="http://schemas.microsoft.com/office/drawing/2014/main" id="{353092F9-80C1-730E-93FC-B020229AE11A}"/>
                    </a:ext>
                  </a:extLst>
                </p:cNvPr>
                <p:cNvSpPr/>
                <p:nvPr/>
              </p:nvSpPr>
              <p:spPr>
                <a:xfrm>
                  <a:off x="1950343" y="3717032"/>
                  <a:ext cx="2465809" cy="2465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5" name="椭圆 16">
                  <a:extLst>
                    <a:ext uri="{FF2B5EF4-FFF2-40B4-BE49-F238E27FC236}">
                      <a16:creationId xmlns:a16="http://schemas.microsoft.com/office/drawing/2014/main" id="{79CD42C0-2FD9-BB8F-1164-92220F3546D9}"/>
                    </a:ext>
                  </a:extLst>
                </p:cNvPr>
                <p:cNvSpPr/>
                <p:nvPr/>
              </p:nvSpPr>
              <p:spPr>
                <a:xfrm>
                  <a:off x="479376" y="2547367"/>
                  <a:ext cx="2465809" cy="2465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sp>
            <p:nvSpPr>
              <p:cNvPr id="8" name="椭圆 9">
                <a:extLst>
                  <a:ext uri="{FF2B5EF4-FFF2-40B4-BE49-F238E27FC236}">
                    <a16:creationId xmlns:a16="http://schemas.microsoft.com/office/drawing/2014/main" id="{90B63904-4090-5571-BB06-1104D6564790}"/>
                  </a:ext>
                </a:extLst>
              </p:cNvPr>
              <p:cNvSpPr/>
              <p:nvPr/>
            </p:nvSpPr>
            <p:spPr>
              <a:xfrm>
                <a:off x="8544272" y="980009"/>
                <a:ext cx="215911" cy="215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9" name="椭圆 10">
                <a:extLst>
                  <a:ext uri="{FF2B5EF4-FFF2-40B4-BE49-F238E27FC236}">
                    <a16:creationId xmlns:a16="http://schemas.microsoft.com/office/drawing/2014/main" id="{FF0602A1-0EDF-0E56-B6B3-20D038F9F4DA}"/>
                  </a:ext>
                </a:extLst>
              </p:cNvPr>
              <p:cNvSpPr/>
              <p:nvPr/>
            </p:nvSpPr>
            <p:spPr>
              <a:xfrm>
                <a:off x="11352697" y="2348590"/>
                <a:ext cx="215911" cy="215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grpSp>
      <p:pic>
        <p:nvPicPr>
          <p:cNvPr id="3" name="Picture 2" descr="A cartoon of a child raising his hand and holding a pencil and a book&#10;&#10;Description automatically generated">
            <a:extLst>
              <a:ext uri="{FF2B5EF4-FFF2-40B4-BE49-F238E27FC236}">
                <a16:creationId xmlns:a16="http://schemas.microsoft.com/office/drawing/2014/main" id="{DEA6FC4A-BA31-2359-5712-256BC860A85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58894" y="1164534"/>
            <a:ext cx="5501094" cy="5608959"/>
          </a:xfrm>
          <a:prstGeom prst="rect">
            <a:avLst/>
          </a:prstGeom>
        </p:spPr>
      </p:pic>
    </p:spTree>
    <p:extLst>
      <p:ext uri="{BB962C8B-B14F-4D97-AF65-F5344CB8AC3E}">
        <p14:creationId xmlns:p14="http://schemas.microsoft.com/office/powerpoint/2010/main" val="4114251444"/>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9"/>
          <p:cNvPicPr>
            <a:picLocks noChangeAspect="1"/>
          </p:cNvPicPr>
          <p:nvPr/>
        </p:nvPicPr>
        <p:blipFill>
          <a:blip r:embed="rId2"/>
          <a:stretch>
            <a:fillRect/>
          </a:stretch>
        </p:blipFill>
        <p:spPr>
          <a:xfrm>
            <a:off x="2774378" y="2627319"/>
            <a:ext cx="6528894" cy="1739293"/>
          </a:xfrm>
          <a:prstGeom prst="rect">
            <a:avLst/>
          </a:prstGeom>
        </p:spPr>
      </p:pic>
    </p:spTree>
    <p:extLst>
      <p:ext uri="{BB962C8B-B14F-4D97-AF65-F5344CB8AC3E}">
        <p14:creationId xmlns:p14="http://schemas.microsoft.com/office/powerpoint/2010/main" val="66691006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图片 11">
            <a:extLst>
              <a:ext uri="{FF2B5EF4-FFF2-40B4-BE49-F238E27FC236}">
                <a16:creationId xmlns:a16="http://schemas.microsoft.com/office/drawing/2014/main" id="{780ABC70-6282-4933-3D29-E81B8E730801}"/>
              </a:ext>
            </a:extLst>
          </p:cNvPr>
          <p:cNvPicPr>
            <a:picLocks noChangeAspect="1"/>
          </p:cNvPicPr>
          <p:nvPr/>
        </p:nvPicPr>
        <p:blipFill rotWithShape="1">
          <a:blip r:embed="rId2">
            <a:extLst>
              <a:ext uri="{28A0092B-C50C-407E-A947-70E740481C1C}">
                <a14:useLocalDpi xmlns:a14="http://schemas.microsoft.com/office/drawing/2010/main" val="0"/>
              </a:ext>
            </a:extLst>
          </a:blip>
          <a:srcRect b="37146"/>
          <a:stretch/>
        </p:blipFill>
        <p:spPr>
          <a:xfrm rot="10800000">
            <a:off x="-263748" y="1093609"/>
            <a:ext cx="12455748" cy="5764391"/>
          </a:xfrm>
          <a:prstGeom prst="rect">
            <a:avLst/>
          </a:prstGeom>
        </p:spPr>
      </p:pic>
      <p:pic>
        <p:nvPicPr>
          <p:cNvPr id="4" name="图片 12">
            <a:extLst>
              <a:ext uri="{FF2B5EF4-FFF2-40B4-BE49-F238E27FC236}">
                <a16:creationId xmlns:a16="http://schemas.microsoft.com/office/drawing/2014/main" id="{7F88C204-8713-C288-AA07-5807A0B607A9}"/>
              </a:ext>
            </a:extLst>
          </p:cNvPr>
          <p:cNvPicPr>
            <a:picLocks noChangeAspect="1"/>
          </p:cNvPicPr>
          <p:nvPr/>
        </p:nvPicPr>
        <p:blipFill rotWithShape="1">
          <a:blip r:embed="rId3">
            <a:extLst>
              <a:ext uri="{28A0092B-C50C-407E-A947-70E740481C1C}">
                <a14:useLocalDpi xmlns:a14="http://schemas.microsoft.com/office/drawing/2010/main" val="0"/>
              </a:ext>
            </a:extLst>
          </a:blip>
          <a:srcRect l="13692" t="53086"/>
          <a:stretch/>
        </p:blipFill>
        <p:spPr>
          <a:xfrm>
            <a:off x="0" y="3429000"/>
            <a:ext cx="4998237" cy="3429000"/>
          </a:xfrm>
          <a:prstGeom prst="rect">
            <a:avLst/>
          </a:prstGeom>
        </p:spPr>
      </p:pic>
      <p:pic>
        <p:nvPicPr>
          <p:cNvPr id="2" name="Picture 1"/>
          <p:cNvPicPr>
            <a:picLocks noChangeAspect="1"/>
          </p:cNvPicPr>
          <p:nvPr/>
        </p:nvPicPr>
        <p:blipFill>
          <a:blip r:embed="rId4" cstate="print">
            <a:extLst>
              <a:ext uri="{BEBA8EAE-BF5A-486C-A8C5-ECC9F3942E4B}">
                <a14:imgProps xmlns:a14="http://schemas.microsoft.com/office/drawing/2010/main">
                  <a14:imgLayer r:embed="rId5">
                    <a14:imgEffect>
                      <a14:backgroundRemoval t="250" b="91900" l="2100" r="100000">
                        <a14:foregroundMark x1="52450" y1="54900" x2="52950" y2="57050"/>
                        <a14:foregroundMark x1="25550" y1="56700" x2="25050" y2="61650"/>
                        <a14:foregroundMark x1="83300" y1="81250" x2="84650" y2="85850"/>
                        <a14:foregroundMark x1="84300" y1="85700" x2="82600" y2="89400"/>
                        <a14:foregroundMark x1="80550" y1="88700" x2="82600" y2="89050"/>
                        <a14:foregroundMark x1="70950" y1="88700" x2="74050" y2="88000"/>
                        <a14:foregroundMark x1="69250" y1="87450" x2="74400" y2="85500"/>
                        <a14:foregroundMark x1="69100" y1="88000" x2="66500" y2="88000"/>
                        <a14:foregroundMark x1="52950" y1="85150" x2="55200" y2="90650"/>
                        <a14:foregroundMark x1="46100" y1="85350" x2="44900" y2="91900"/>
                        <a14:foregroundMark x1="55050" y1="84100" x2="56050" y2="87300"/>
                        <a14:foregroundMark x1="43700" y1="84800" x2="43550" y2="89250"/>
                        <a14:foregroundMark x1="20600" y1="82850" x2="25050" y2="91750"/>
                        <a14:foregroundMark x1="20100" y1="85350" x2="19550" y2="89250"/>
                        <a14:foregroundMark x1="17500" y1="79300" x2="11500" y2="84100"/>
                        <a14:foregroundMark x1="11000" y1="82500" x2="11700" y2="88000"/>
                        <a14:foregroundMark x1="14250" y1="84450" x2="13400" y2="85350"/>
                        <a14:foregroundMark x1="80700" y1="84250" x2="81600" y2="86550"/>
                      </a14:backgroundRemoval>
                    </a14:imgEffect>
                  </a14:imgLayer>
                </a14:imgProps>
              </a:ext>
              <a:ext uri="{28A0092B-C50C-407E-A947-70E740481C1C}">
                <a14:useLocalDpi xmlns:a14="http://schemas.microsoft.com/office/drawing/2010/main" val="0"/>
              </a:ext>
            </a:extLst>
          </a:blip>
          <a:stretch>
            <a:fillRect/>
          </a:stretch>
        </p:blipFill>
        <p:spPr>
          <a:xfrm>
            <a:off x="-198059" y="1300353"/>
            <a:ext cx="5852665" cy="5827784"/>
          </a:xfrm>
          <a:prstGeom prst="rect">
            <a:avLst/>
          </a:prstGeom>
        </p:spPr>
      </p:pic>
      <p:sp>
        <p:nvSpPr>
          <p:cNvPr id="6" name="Rectangle: Rounded Corners 4">
            <a:extLst>
              <a:ext uri="{FF2B5EF4-FFF2-40B4-BE49-F238E27FC236}">
                <a16:creationId xmlns:a16="http://schemas.microsoft.com/office/drawing/2014/main" id="{5F6773EA-06C6-260B-9266-3E6897675F96}"/>
              </a:ext>
            </a:extLst>
          </p:cNvPr>
          <p:cNvSpPr/>
          <p:nvPr/>
        </p:nvSpPr>
        <p:spPr>
          <a:xfrm>
            <a:off x="2728273" y="204990"/>
            <a:ext cx="9246012" cy="3120637"/>
          </a:xfrm>
          <a:prstGeom prst="roundRect">
            <a:avLst>
              <a:gd name="adj" fmla="val 30513"/>
            </a:avLst>
          </a:prstGeom>
          <a:solidFill>
            <a:schemeClr val="bg1"/>
          </a:solidFill>
          <a:ln w="38100">
            <a:solidFill>
              <a:srgbClr val="5C9D69"/>
            </a:solidFill>
            <a:prstDash val="sysDash"/>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vi-VN" sz="4500" b="1" dirty="0">
                <a:solidFill>
                  <a:srgbClr val="002060"/>
                </a:solidFill>
                <a:latin typeface="Cambria" panose="02040503050406030204" pitchFamily="18" charset="0"/>
                <a:ea typeface="Cambria" panose="02040503050406030204" pitchFamily="18" charset="0"/>
              </a:rPr>
              <a:t>Kể lại câu chuyện Ông Bụt đã đến cho người thân nghe. </a:t>
            </a:r>
          </a:p>
          <a:p>
            <a:pPr algn="ctr"/>
            <a:r>
              <a:rPr lang="vi-VN" sz="4500" b="1" dirty="0">
                <a:solidFill>
                  <a:srgbClr val="002060"/>
                </a:solidFill>
                <a:latin typeface="Cambria" panose="02040503050406030204" pitchFamily="18" charset="0"/>
                <a:ea typeface="Cambria" panose="02040503050406030204" pitchFamily="18" charset="0"/>
              </a:rPr>
              <a:t>Nêu suy nghĩ của em về nhân vật ông nhạc sĩ trong câu chuyện.</a:t>
            </a:r>
            <a:endParaRPr lang="en-US" sz="45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2318876147"/>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图片 10">
            <a:extLst>
              <a:ext uri="{FF2B5EF4-FFF2-40B4-BE49-F238E27FC236}">
                <a16:creationId xmlns:a16="http://schemas.microsoft.com/office/drawing/2014/main" id="{CA86E92E-D784-4C38-B4BA-A04DD662971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89253" y="743180"/>
            <a:ext cx="9457116" cy="5093064"/>
          </a:xfrm>
          <a:prstGeom prst="rect">
            <a:avLst/>
          </a:prstGeom>
        </p:spPr>
      </p:pic>
      <p:pic>
        <p:nvPicPr>
          <p:cNvPr id="2" name="图片 26">
            <a:extLst>
              <a:ext uri="{FF2B5EF4-FFF2-40B4-BE49-F238E27FC236}">
                <a16:creationId xmlns:a16="http://schemas.microsoft.com/office/drawing/2014/main" id="{1F1B560E-4F8C-44E5-BF2C-6D8C65FDC11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49997" t="68550" r="21434"/>
          <a:stretch/>
        </p:blipFill>
        <p:spPr>
          <a:xfrm flipH="1" flipV="1">
            <a:off x="7985386" y="-3"/>
            <a:ext cx="3004457" cy="1464135"/>
          </a:xfrm>
          <a:custGeom>
            <a:avLst/>
            <a:gdLst>
              <a:gd name="connsiteX0" fmla="*/ 3004457 w 3004457"/>
              <a:gd name="connsiteY0" fmla="*/ 1857832 h 1857832"/>
              <a:gd name="connsiteX1" fmla="*/ 0 w 3004457"/>
              <a:gd name="connsiteY1" fmla="*/ 1857832 h 1857832"/>
              <a:gd name="connsiteX2" fmla="*/ 0 w 3004457"/>
              <a:gd name="connsiteY2" fmla="*/ 0 h 1857832"/>
              <a:gd name="connsiteX3" fmla="*/ 2604507 w 3004457"/>
              <a:gd name="connsiteY3" fmla="*/ 0 h 1857832"/>
              <a:gd name="connsiteX4" fmla="*/ 2568443 w 3004457"/>
              <a:gd name="connsiteY4" fmla="*/ 91812 h 1857832"/>
              <a:gd name="connsiteX5" fmla="*/ 2528015 w 3004457"/>
              <a:gd name="connsiteY5" fmla="*/ 368515 h 1857832"/>
              <a:gd name="connsiteX6" fmla="*/ 2938783 w 3004457"/>
              <a:gd name="connsiteY6" fmla="*/ 1064945 h 1857832"/>
              <a:gd name="connsiteX7" fmla="*/ 3004457 w 3004457"/>
              <a:gd name="connsiteY7" fmla="*/ 1074093 h 18578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4457" h="1857832">
                <a:moveTo>
                  <a:pt x="3004457" y="1857832"/>
                </a:moveTo>
                <a:lnTo>
                  <a:pt x="0" y="1857832"/>
                </a:lnTo>
                <a:lnTo>
                  <a:pt x="0" y="0"/>
                </a:lnTo>
                <a:lnTo>
                  <a:pt x="2604507" y="0"/>
                </a:lnTo>
                <a:lnTo>
                  <a:pt x="2568443" y="91812"/>
                </a:lnTo>
                <a:cubicBezTo>
                  <a:pt x="2542410" y="176859"/>
                  <a:pt x="2528015" y="270364"/>
                  <a:pt x="2528015" y="368515"/>
                </a:cubicBezTo>
                <a:cubicBezTo>
                  <a:pt x="2528015" y="712044"/>
                  <a:pt x="2704359" y="998658"/>
                  <a:pt x="2938783" y="1064945"/>
                </a:cubicBezTo>
                <a:lnTo>
                  <a:pt x="3004457" y="1074093"/>
                </a:lnTo>
                <a:close/>
              </a:path>
            </a:pathLst>
          </a:custGeom>
        </p:spPr>
      </p:pic>
      <p:pic>
        <p:nvPicPr>
          <p:cNvPr id="3" name="图片 7">
            <a:extLst>
              <a:ext uri="{FF2B5EF4-FFF2-40B4-BE49-F238E27FC236}">
                <a16:creationId xmlns:a16="http://schemas.microsoft.com/office/drawing/2014/main" id="{95180019-736F-4CD0-9B48-46FF72014734}"/>
              </a:ext>
            </a:extLst>
          </p:cNvPr>
          <p:cNvPicPr>
            <a:picLocks noChangeAspect="1"/>
          </p:cNvPicPr>
          <p:nvPr/>
        </p:nvPicPr>
        <p:blipFill rotWithShape="1">
          <a:blip r:embed="rId4"/>
          <a:srcRect b="17448"/>
          <a:stretch/>
        </p:blipFill>
        <p:spPr>
          <a:xfrm>
            <a:off x="-14962" y="0"/>
            <a:ext cx="8638781" cy="3619500"/>
          </a:xfrm>
          <a:prstGeom prst="rect">
            <a:avLst/>
          </a:prstGeom>
        </p:spPr>
      </p:pic>
      <p:pic>
        <p:nvPicPr>
          <p:cNvPr id="5" name="图片 11">
            <a:extLst>
              <a:ext uri="{FF2B5EF4-FFF2-40B4-BE49-F238E27FC236}">
                <a16:creationId xmlns:a16="http://schemas.microsoft.com/office/drawing/2014/main" id="{22A528DF-BBAA-A5E4-7317-76CF222CB3A2}"/>
              </a:ext>
            </a:extLst>
          </p:cNvPr>
          <p:cNvPicPr>
            <a:picLocks noChangeAspect="1"/>
          </p:cNvPicPr>
          <p:nvPr/>
        </p:nvPicPr>
        <p:blipFill rotWithShape="1">
          <a:blip r:embed="rId5">
            <a:extLst>
              <a:ext uri="{28A0092B-C50C-407E-A947-70E740481C1C}">
                <a14:useLocalDpi xmlns:a14="http://schemas.microsoft.com/office/drawing/2010/main" val="0"/>
              </a:ext>
            </a:extLst>
          </a:blip>
          <a:srcRect b="37146"/>
          <a:stretch/>
        </p:blipFill>
        <p:spPr>
          <a:xfrm rot="10800000">
            <a:off x="-263748" y="1241750"/>
            <a:ext cx="12455748" cy="5764391"/>
          </a:xfrm>
          <a:prstGeom prst="rect">
            <a:avLst/>
          </a:prstGeom>
        </p:spPr>
      </p:pic>
      <p:pic>
        <p:nvPicPr>
          <p:cNvPr id="7" name="图片 12">
            <a:extLst>
              <a:ext uri="{FF2B5EF4-FFF2-40B4-BE49-F238E27FC236}">
                <a16:creationId xmlns:a16="http://schemas.microsoft.com/office/drawing/2014/main" id="{CB3236DB-5705-BCB5-17B5-AE794C500FB6}"/>
              </a:ext>
            </a:extLst>
          </p:cNvPr>
          <p:cNvPicPr>
            <a:picLocks noChangeAspect="1"/>
          </p:cNvPicPr>
          <p:nvPr/>
        </p:nvPicPr>
        <p:blipFill rotWithShape="1">
          <a:blip r:embed="rId6">
            <a:extLst>
              <a:ext uri="{28A0092B-C50C-407E-A947-70E740481C1C}">
                <a14:useLocalDpi xmlns:a14="http://schemas.microsoft.com/office/drawing/2010/main" val="0"/>
              </a:ext>
            </a:extLst>
          </a:blip>
          <a:srcRect l="13692" t="53086"/>
          <a:stretch/>
        </p:blipFill>
        <p:spPr>
          <a:xfrm>
            <a:off x="0" y="3429000"/>
            <a:ext cx="4998237" cy="3429000"/>
          </a:xfrm>
          <a:prstGeom prst="rect">
            <a:avLst/>
          </a:prstGeom>
        </p:spPr>
      </p:pic>
      <p:pic>
        <p:nvPicPr>
          <p:cNvPr id="8" name="Picture 7">
            <a:extLst>
              <a:ext uri="{FF2B5EF4-FFF2-40B4-BE49-F238E27FC236}">
                <a16:creationId xmlns:a16="http://schemas.microsoft.com/office/drawing/2014/main" id="{27A2FEAB-094C-EB28-0646-9E71CD64C051}"/>
              </a:ext>
            </a:extLst>
          </p:cNvPr>
          <p:cNvPicPr>
            <a:picLocks noChangeAspect="1"/>
          </p:cNvPicPr>
          <p:nvPr/>
        </p:nvPicPr>
        <p:blipFill>
          <a:blip r:embed="rId7"/>
          <a:stretch>
            <a:fillRect/>
          </a:stretch>
        </p:blipFill>
        <p:spPr>
          <a:xfrm>
            <a:off x="1864469" y="1264732"/>
            <a:ext cx="8248603" cy="4328535"/>
          </a:xfrm>
          <a:prstGeom prst="rect">
            <a:avLst/>
          </a:prstGeom>
        </p:spPr>
      </p:pic>
    </p:spTree>
    <p:extLst>
      <p:ext uri="{BB962C8B-B14F-4D97-AF65-F5344CB8AC3E}">
        <p14:creationId xmlns:p14="http://schemas.microsoft.com/office/powerpoint/2010/main" val="32050313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 calcmode="lin" valueType="num">
                                      <p:cBhvr>
                                        <p:cTn id="7" dur="500" fill="hold"/>
                                        <p:tgtEl>
                                          <p:spTgt spid="8"/>
                                        </p:tgtEl>
                                        <p:attrNameLst>
                                          <p:attrName>ppt_w</p:attrName>
                                        </p:attrNameLst>
                                      </p:cBhvr>
                                      <p:tavLst>
                                        <p:tav tm="0">
                                          <p:val>
                                            <p:fltVal val="0"/>
                                          </p:val>
                                        </p:tav>
                                        <p:tav tm="100000">
                                          <p:val>
                                            <p:strVal val="#ppt_w"/>
                                          </p:val>
                                        </p:tav>
                                      </p:tavLst>
                                    </p:anim>
                                    <p:anim calcmode="lin" valueType="num">
                                      <p:cBhvr>
                                        <p:cTn id="8" dur="500" fill="hold"/>
                                        <p:tgtEl>
                                          <p:spTgt spid="8"/>
                                        </p:tgtEl>
                                        <p:attrNameLst>
                                          <p:attrName>ppt_h</p:attrName>
                                        </p:attrNameLst>
                                      </p:cBhvr>
                                      <p:tavLst>
                                        <p:tav tm="0">
                                          <p:val>
                                            <p:fltVal val="0"/>
                                          </p:val>
                                        </p:tav>
                                        <p:tav tm="100000">
                                          <p:val>
                                            <p:strVal val="#ppt_h"/>
                                          </p:val>
                                        </p:tav>
                                      </p:tavLst>
                                    </p:anim>
                                    <p:animEffect transition="in" filter="fade">
                                      <p:cBhvr>
                                        <p:cTn id="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 name="组合 4">
            <a:extLst>
              <a:ext uri="{FF2B5EF4-FFF2-40B4-BE49-F238E27FC236}">
                <a16:creationId xmlns:a16="http://schemas.microsoft.com/office/drawing/2014/main" id="{48BE699E-8D19-F078-2DA1-7612CD8BB5E8}"/>
              </a:ext>
            </a:extLst>
          </p:cNvPr>
          <p:cNvGrpSpPr>
            <a:grpSpLocks/>
          </p:cNvGrpSpPr>
          <p:nvPr/>
        </p:nvGrpSpPr>
        <p:grpSpPr bwMode="auto">
          <a:xfrm>
            <a:off x="346509" y="54080"/>
            <a:ext cx="10818797" cy="5465996"/>
            <a:chOff x="623392" y="809101"/>
            <a:chExt cx="11089232" cy="5445748"/>
          </a:xfrm>
        </p:grpSpPr>
        <p:grpSp>
          <p:nvGrpSpPr>
            <p:cNvPr id="9" name="组合 6">
              <a:extLst>
                <a:ext uri="{FF2B5EF4-FFF2-40B4-BE49-F238E27FC236}">
                  <a16:creationId xmlns:a16="http://schemas.microsoft.com/office/drawing/2014/main" id="{4B669F1F-FF64-C4DC-C628-6668F8AF10E0}"/>
                </a:ext>
              </a:extLst>
            </p:cNvPr>
            <p:cNvGrpSpPr/>
            <p:nvPr/>
          </p:nvGrpSpPr>
          <p:grpSpPr>
            <a:xfrm>
              <a:off x="911424" y="809101"/>
              <a:ext cx="10776274" cy="5239797"/>
              <a:chOff x="684940" y="764704"/>
              <a:chExt cx="10776274" cy="5239797"/>
            </a:xfrm>
            <a:solidFill>
              <a:schemeClr val="bg1"/>
            </a:solidFill>
          </p:grpSpPr>
          <p:sp>
            <p:nvSpPr>
              <p:cNvPr id="20" name="椭圆 17">
                <a:extLst>
                  <a:ext uri="{FF2B5EF4-FFF2-40B4-BE49-F238E27FC236}">
                    <a16:creationId xmlns:a16="http://schemas.microsoft.com/office/drawing/2014/main" id="{951B17AB-AE07-C470-F402-67DE79BD1675}"/>
                  </a:ext>
                </a:extLst>
              </p:cNvPr>
              <p:cNvSpPr/>
              <p:nvPr/>
            </p:nvSpPr>
            <p:spPr>
              <a:xfrm>
                <a:off x="3215680" y="764704"/>
                <a:ext cx="3672408" cy="302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1" name="椭圆 18">
                <a:extLst>
                  <a:ext uri="{FF2B5EF4-FFF2-40B4-BE49-F238E27FC236}">
                    <a16:creationId xmlns:a16="http://schemas.microsoft.com/office/drawing/2014/main" id="{0426C3AE-7438-CD16-00D6-432D2E59D4E9}"/>
                  </a:ext>
                </a:extLst>
              </p:cNvPr>
              <p:cNvSpPr/>
              <p:nvPr/>
            </p:nvSpPr>
            <p:spPr>
              <a:xfrm>
                <a:off x="5951984" y="1052736"/>
                <a:ext cx="3312368" cy="302433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2" name="椭圆 19">
                <a:extLst>
                  <a:ext uri="{FF2B5EF4-FFF2-40B4-BE49-F238E27FC236}">
                    <a16:creationId xmlns:a16="http://schemas.microsoft.com/office/drawing/2014/main" id="{6ECE0FBE-0185-01F2-2BC9-A738AD17738D}"/>
                  </a:ext>
                </a:extLst>
              </p:cNvPr>
              <p:cNvSpPr/>
              <p:nvPr/>
            </p:nvSpPr>
            <p:spPr>
              <a:xfrm>
                <a:off x="8544272" y="1196752"/>
                <a:ext cx="2604048" cy="2667562"/>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3" name="椭圆 20">
                <a:extLst>
                  <a:ext uri="{FF2B5EF4-FFF2-40B4-BE49-F238E27FC236}">
                    <a16:creationId xmlns:a16="http://schemas.microsoft.com/office/drawing/2014/main" id="{AB40B9D7-9211-193A-9DEF-C8E073314B5F}"/>
                  </a:ext>
                </a:extLst>
              </p:cNvPr>
              <p:cNvSpPr/>
              <p:nvPr/>
            </p:nvSpPr>
            <p:spPr>
              <a:xfrm>
                <a:off x="8472264" y="2335275"/>
                <a:ext cx="2988950" cy="303794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4" name="椭圆 21">
                <a:extLst>
                  <a:ext uri="{FF2B5EF4-FFF2-40B4-BE49-F238E27FC236}">
                    <a16:creationId xmlns:a16="http://schemas.microsoft.com/office/drawing/2014/main" id="{B7FDE68E-4979-D2AE-60B3-C5291C3837A8}"/>
                  </a:ext>
                </a:extLst>
              </p:cNvPr>
              <p:cNvSpPr/>
              <p:nvPr/>
            </p:nvSpPr>
            <p:spPr>
              <a:xfrm>
                <a:off x="6888088" y="2246484"/>
                <a:ext cx="3359696" cy="341476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5" name="椭圆 22">
                <a:extLst>
                  <a:ext uri="{FF2B5EF4-FFF2-40B4-BE49-F238E27FC236}">
                    <a16:creationId xmlns:a16="http://schemas.microsoft.com/office/drawing/2014/main" id="{9D71CC2C-5F15-0B1C-175D-E1F1D9546C0E}"/>
                  </a:ext>
                </a:extLst>
              </p:cNvPr>
              <p:cNvSpPr/>
              <p:nvPr/>
            </p:nvSpPr>
            <p:spPr>
              <a:xfrm>
                <a:off x="5303912" y="3132584"/>
                <a:ext cx="2629579" cy="267268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6" name="椭圆 23">
                <a:extLst>
                  <a:ext uri="{FF2B5EF4-FFF2-40B4-BE49-F238E27FC236}">
                    <a16:creationId xmlns:a16="http://schemas.microsoft.com/office/drawing/2014/main" id="{08C31F53-DDD9-9C0D-59F2-94B157B8F530}"/>
                  </a:ext>
                </a:extLst>
              </p:cNvPr>
              <p:cNvSpPr/>
              <p:nvPr/>
            </p:nvSpPr>
            <p:spPr>
              <a:xfrm>
                <a:off x="3197035" y="2911643"/>
                <a:ext cx="3042981" cy="30928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27" name="椭圆 24">
                <a:extLst>
                  <a:ext uri="{FF2B5EF4-FFF2-40B4-BE49-F238E27FC236}">
                    <a16:creationId xmlns:a16="http://schemas.microsoft.com/office/drawing/2014/main" id="{E9DA013F-008D-F8E8-0990-1A71AEC3F719}"/>
                  </a:ext>
                </a:extLst>
              </p:cNvPr>
              <p:cNvSpPr/>
              <p:nvPr/>
            </p:nvSpPr>
            <p:spPr>
              <a:xfrm>
                <a:off x="1668372" y="2784414"/>
                <a:ext cx="3042981" cy="309285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28" name="椭圆 25">
                <a:extLst>
                  <a:ext uri="{FF2B5EF4-FFF2-40B4-BE49-F238E27FC236}">
                    <a16:creationId xmlns:a16="http://schemas.microsoft.com/office/drawing/2014/main" id="{97460B36-6B32-0297-F1F7-D4D8035E01CC}"/>
                  </a:ext>
                </a:extLst>
              </p:cNvPr>
              <p:cNvSpPr/>
              <p:nvPr/>
            </p:nvSpPr>
            <p:spPr>
              <a:xfrm>
                <a:off x="907049" y="3564632"/>
                <a:ext cx="2275345" cy="231264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29" name="椭圆 26">
                <a:extLst>
                  <a:ext uri="{FF2B5EF4-FFF2-40B4-BE49-F238E27FC236}">
                    <a16:creationId xmlns:a16="http://schemas.microsoft.com/office/drawing/2014/main" id="{2A24AC27-1849-54CA-259F-922197005A86}"/>
                  </a:ext>
                </a:extLst>
              </p:cNvPr>
              <p:cNvSpPr/>
              <p:nvPr/>
            </p:nvSpPr>
            <p:spPr>
              <a:xfrm>
                <a:off x="684940" y="1493478"/>
                <a:ext cx="3250397" cy="3303674"/>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sp>
            <p:nvSpPr>
              <p:cNvPr id="30" name="椭圆 27">
                <a:extLst>
                  <a:ext uri="{FF2B5EF4-FFF2-40B4-BE49-F238E27FC236}">
                    <a16:creationId xmlns:a16="http://schemas.microsoft.com/office/drawing/2014/main" id="{0A40E99B-5EB2-143B-04E7-DA3507CE65F4}"/>
                  </a:ext>
                </a:extLst>
              </p:cNvPr>
              <p:cNvSpPr/>
              <p:nvPr/>
            </p:nvSpPr>
            <p:spPr>
              <a:xfrm>
                <a:off x="2013392" y="956667"/>
                <a:ext cx="2723744" cy="276838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dirty="0">
                  <a:ln>
                    <a:noFill/>
                  </a:ln>
                  <a:solidFill>
                    <a:prstClr val="white"/>
                  </a:solidFill>
                  <a:effectLst/>
                  <a:uLnTx/>
                  <a:uFillTx/>
                  <a:latin typeface="Calibri"/>
                  <a:ea typeface="等线" panose="02010600030101010101" pitchFamily="2" charset="-122"/>
                  <a:cs typeface="+mn-cs"/>
                </a:endParaRPr>
              </a:p>
            </p:txBody>
          </p:sp>
        </p:grpSp>
        <p:grpSp>
          <p:nvGrpSpPr>
            <p:cNvPr id="10" name="组合 7">
              <a:extLst>
                <a:ext uri="{FF2B5EF4-FFF2-40B4-BE49-F238E27FC236}">
                  <a16:creationId xmlns:a16="http://schemas.microsoft.com/office/drawing/2014/main" id="{BD96B625-66B3-8D8D-ED0D-BBD79FEAE451}"/>
                </a:ext>
              </a:extLst>
            </p:cNvPr>
            <p:cNvGrpSpPr>
              <a:grpSpLocks/>
            </p:cNvGrpSpPr>
            <p:nvPr/>
          </p:nvGrpSpPr>
          <p:grpSpPr bwMode="auto">
            <a:xfrm>
              <a:off x="623392" y="836712"/>
              <a:ext cx="11089232" cy="5418137"/>
              <a:chOff x="479376" y="764704"/>
              <a:chExt cx="11089232" cy="5418137"/>
            </a:xfrm>
          </p:grpSpPr>
          <p:grpSp>
            <p:nvGrpSpPr>
              <p:cNvPr id="11" name="组合 8">
                <a:extLst>
                  <a:ext uri="{FF2B5EF4-FFF2-40B4-BE49-F238E27FC236}">
                    <a16:creationId xmlns:a16="http://schemas.microsoft.com/office/drawing/2014/main" id="{8B50DC33-2988-5F6F-D520-41C63F57CFE0}"/>
                  </a:ext>
                </a:extLst>
              </p:cNvPr>
              <p:cNvGrpSpPr/>
              <p:nvPr/>
            </p:nvGrpSpPr>
            <p:grpSpPr>
              <a:xfrm>
                <a:off x="479376" y="764704"/>
                <a:ext cx="10585176" cy="5418137"/>
                <a:chOff x="479376" y="764704"/>
                <a:chExt cx="10585176" cy="5418137"/>
              </a:xfrm>
              <a:solidFill>
                <a:schemeClr val="bg1">
                  <a:alpha val="61000"/>
                </a:schemeClr>
              </a:solidFill>
            </p:grpSpPr>
            <p:sp>
              <p:nvSpPr>
                <p:cNvPr id="14" name="椭圆 11">
                  <a:extLst>
                    <a:ext uri="{FF2B5EF4-FFF2-40B4-BE49-F238E27FC236}">
                      <a16:creationId xmlns:a16="http://schemas.microsoft.com/office/drawing/2014/main" id="{51CB4784-56B3-05AA-82AD-A7E165014E9F}"/>
                    </a:ext>
                  </a:extLst>
                </p:cNvPr>
                <p:cNvSpPr/>
                <p:nvPr/>
              </p:nvSpPr>
              <p:spPr>
                <a:xfrm>
                  <a:off x="5375920" y="764704"/>
                  <a:ext cx="2232248" cy="2232248"/>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5" name="椭圆 12">
                  <a:extLst>
                    <a:ext uri="{FF2B5EF4-FFF2-40B4-BE49-F238E27FC236}">
                      <a16:creationId xmlns:a16="http://schemas.microsoft.com/office/drawing/2014/main" id="{3D06E74C-2C4C-11D8-66EC-BF53508EA3BC}"/>
                    </a:ext>
                  </a:extLst>
                </p:cNvPr>
                <p:cNvSpPr/>
                <p:nvPr/>
              </p:nvSpPr>
              <p:spPr>
                <a:xfrm>
                  <a:off x="8112224" y="980728"/>
                  <a:ext cx="2304256" cy="230425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6" name="椭圆 13">
                  <a:extLst>
                    <a:ext uri="{FF2B5EF4-FFF2-40B4-BE49-F238E27FC236}">
                      <a16:creationId xmlns:a16="http://schemas.microsoft.com/office/drawing/2014/main" id="{F785E0AF-B5C7-0583-C7B2-15CB830BD819}"/>
                    </a:ext>
                  </a:extLst>
                </p:cNvPr>
                <p:cNvSpPr/>
                <p:nvPr/>
              </p:nvSpPr>
              <p:spPr>
                <a:xfrm>
                  <a:off x="8598743" y="3339455"/>
                  <a:ext cx="2465809" cy="2465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7" name="椭圆 14">
                  <a:extLst>
                    <a:ext uri="{FF2B5EF4-FFF2-40B4-BE49-F238E27FC236}">
                      <a16:creationId xmlns:a16="http://schemas.microsoft.com/office/drawing/2014/main" id="{720CEDC7-F8A6-1923-C08C-8EE79520E073}"/>
                    </a:ext>
                  </a:extLst>
                </p:cNvPr>
                <p:cNvSpPr/>
                <p:nvPr/>
              </p:nvSpPr>
              <p:spPr>
                <a:xfrm>
                  <a:off x="6366495" y="3627487"/>
                  <a:ext cx="2465809" cy="2465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8" name="椭圆 15">
                  <a:extLst>
                    <a:ext uri="{FF2B5EF4-FFF2-40B4-BE49-F238E27FC236}">
                      <a16:creationId xmlns:a16="http://schemas.microsoft.com/office/drawing/2014/main" id="{353092F9-80C1-730E-93FC-B020229AE11A}"/>
                    </a:ext>
                  </a:extLst>
                </p:cNvPr>
                <p:cNvSpPr/>
                <p:nvPr/>
              </p:nvSpPr>
              <p:spPr>
                <a:xfrm>
                  <a:off x="1950343" y="3717032"/>
                  <a:ext cx="2465809" cy="2465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9" name="椭圆 16">
                  <a:extLst>
                    <a:ext uri="{FF2B5EF4-FFF2-40B4-BE49-F238E27FC236}">
                      <a16:creationId xmlns:a16="http://schemas.microsoft.com/office/drawing/2014/main" id="{79CD42C0-2FD9-BB8F-1164-92220F3546D9}"/>
                    </a:ext>
                  </a:extLst>
                </p:cNvPr>
                <p:cNvSpPr/>
                <p:nvPr/>
              </p:nvSpPr>
              <p:spPr>
                <a:xfrm>
                  <a:off x="479376" y="2547367"/>
                  <a:ext cx="2465809" cy="246580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sp>
            <p:nvSpPr>
              <p:cNvPr id="12" name="椭圆 9">
                <a:extLst>
                  <a:ext uri="{FF2B5EF4-FFF2-40B4-BE49-F238E27FC236}">
                    <a16:creationId xmlns:a16="http://schemas.microsoft.com/office/drawing/2014/main" id="{90B63904-4090-5571-BB06-1104D6564790}"/>
                  </a:ext>
                </a:extLst>
              </p:cNvPr>
              <p:cNvSpPr/>
              <p:nvPr/>
            </p:nvSpPr>
            <p:spPr>
              <a:xfrm>
                <a:off x="8544272" y="980009"/>
                <a:ext cx="215911" cy="215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13" name="椭圆 10">
                <a:extLst>
                  <a:ext uri="{FF2B5EF4-FFF2-40B4-BE49-F238E27FC236}">
                    <a16:creationId xmlns:a16="http://schemas.microsoft.com/office/drawing/2014/main" id="{FF0602A1-0EDF-0E56-B6B3-20D038F9F4DA}"/>
                  </a:ext>
                </a:extLst>
              </p:cNvPr>
              <p:cNvSpPr/>
              <p:nvPr/>
            </p:nvSpPr>
            <p:spPr>
              <a:xfrm>
                <a:off x="11352697" y="2348590"/>
                <a:ext cx="215911" cy="215925"/>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grpSp>
      </p:grpSp>
      <p:pic>
        <p:nvPicPr>
          <p:cNvPr id="40" name="Picture 39">
            <a:extLst>
              <a:ext uri="{FF2B5EF4-FFF2-40B4-BE49-F238E27FC236}">
                <a16:creationId xmlns:a16="http://schemas.microsoft.com/office/drawing/2014/main" id="{416AA52A-2568-3B14-1382-2943F1A7FFD1}"/>
              </a:ext>
            </a:extLst>
          </p:cNvPr>
          <p:cNvPicPr>
            <a:picLocks noChangeAspect="1"/>
          </p:cNvPicPr>
          <p:nvPr/>
        </p:nvPicPr>
        <p:blipFill>
          <a:blip r:embed="rId2"/>
          <a:stretch>
            <a:fillRect/>
          </a:stretch>
        </p:blipFill>
        <p:spPr>
          <a:xfrm>
            <a:off x="8714993" y="516099"/>
            <a:ext cx="1523956" cy="1508868"/>
          </a:xfrm>
          <a:prstGeom prst="rect">
            <a:avLst/>
          </a:prstGeom>
        </p:spPr>
      </p:pic>
      <p:pic>
        <p:nvPicPr>
          <p:cNvPr id="33" name="Picture 32">
            <a:extLst>
              <a:ext uri="{FF2B5EF4-FFF2-40B4-BE49-F238E27FC236}">
                <a16:creationId xmlns:a16="http://schemas.microsoft.com/office/drawing/2014/main" id="{40588AAE-6241-4331-A123-E0587C624CC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50555" y="3891276"/>
            <a:ext cx="2334885" cy="2904536"/>
          </a:xfrm>
          <a:prstGeom prst="rect">
            <a:avLst/>
          </a:prstGeom>
        </p:spPr>
      </p:pic>
      <p:pic>
        <p:nvPicPr>
          <p:cNvPr id="34" name="Picture 33">
            <a:extLst>
              <a:ext uri="{FF2B5EF4-FFF2-40B4-BE49-F238E27FC236}">
                <a16:creationId xmlns:a16="http://schemas.microsoft.com/office/drawing/2014/main" id="{27DF765D-D42C-4157-8EFE-8ECF9F3BF231}"/>
              </a:ext>
            </a:extLst>
          </p:cNvPr>
          <p:cNvPicPr>
            <a:picLocks noChangeAspect="1"/>
          </p:cNvPicPr>
          <p:nvPr/>
        </p:nvPicPr>
        <p:blipFill>
          <a:blip r:embed="rId4"/>
          <a:stretch>
            <a:fillRect/>
          </a:stretch>
        </p:blipFill>
        <p:spPr>
          <a:xfrm>
            <a:off x="27382" y="3963007"/>
            <a:ext cx="2086346" cy="2865728"/>
          </a:xfrm>
          <a:prstGeom prst="rect">
            <a:avLst/>
          </a:prstGeom>
        </p:spPr>
      </p:pic>
      <p:pic>
        <p:nvPicPr>
          <p:cNvPr id="3" name="Picture 2">
            <a:extLst>
              <a:ext uri="{FF2B5EF4-FFF2-40B4-BE49-F238E27FC236}">
                <a16:creationId xmlns:a16="http://schemas.microsoft.com/office/drawing/2014/main" id="{D95CA22C-2FC5-22A3-88A7-FF87DB1D097B}"/>
              </a:ext>
            </a:extLst>
          </p:cNvPr>
          <p:cNvPicPr>
            <a:picLocks noChangeAspect="1"/>
          </p:cNvPicPr>
          <p:nvPr/>
        </p:nvPicPr>
        <p:blipFill>
          <a:blip r:embed="rId5"/>
          <a:stretch>
            <a:fillRect/>
          </a:stretch>
        </p:blipFill>
        <p:spPr>
          <a:xfrm>
            <a:off x="804803" y="984469"/>
            <a:ext cx="9868740" cy="3684226"/>
          </a:xfrm>
          <a:prstGeom prst="rect">
            <a:avLst/>
          </a:prstGeom>
        </p:spPr>
      </p:pic>
      <p:pic>
        <p:nvPicPr>
          <p:cNvPr id="5" name="图片 4">
            <a:extLst>
              <a:ext uri="{FF2B5EF4-FFF2-40B4-BE49-F238E27FC236}">
                <a16:creationId xmlns:a16="http://schemas.microsoft.com/office/drawing/2014/main" id="{443D6D4C-19E1-F9E2-ECD7-EBD0EAC9416E}"/>
              </a:ext>
            </a:extLst>
          </p:cNvPr>
          <p:cNvPicPr>
            <a:picLocks noChangeAspect="1"/>
          </p:cNvPicPr>
          <p:nvPr/>
        </p:nvPicPr>
        <p:blipFill rotWithShape="1">
          <a:blip r:embed="rId6"/>
          <a:srcRect l="8537" t="9279" b="12603"/>
          <a:stretch/>
        </p:blipFill>
        <p:spPr>
          <a:xfrm>
            <a:off x="5646183" y="4419470"/>
            <a:ext cx="1541616" cy="2374455"/>
          </a:xfrm>
          <a:prstGeom prst="rect">
            <a:avLst/>
          </a:prstGeom>
        </p:spPr>
      </p:pic>
      <p:pic>
        <p:nvPicPr>
          <p:cNvPr id="6" name="图片 10">
            <a:extLst>
              <a:ext uri="{FF2B5EF4-FFF2-40B4-BE49-F238E27FC236}">
                <a16:creationId xmlns:a16="http://schemas.microsoft.com/office/drawing/2014/main" id="{2A7C4539-2E73-A717-5E8B-9D56CA0903FB}"/>
              </a:ext>
            </a:extLst>
          </p:cNvPr>
          <p:cNvPicPr>
            <a:picLocks noChangeAspect="1"/>
          </p:cNvPicPr>
          <p:nvPr/>
        </p:nvPicPr>
        <p:blipFill rotWithShape="1">
          <a:blip r:embed="rId7"/>
          <a:srcRect t="8771" r="39144" b="11847"/>
          <a:stretch/>
        </p:blipFill>
        <p:spPr>
          <a:xfrm>
            <a:off x="4090510" y="4669843"/>
            <a:ext cx="1491137" cy="1945057"/>
          </a:xfrm>
          <a:prstGeom prst="rect">
            <a:avLst/>
          </a:prstGeom>
        </p:spPr>
      </p:pic>
    </p:spTree>
    <p:extLst>
      <p:ext uri="{BB962C8B-B14F-4D97-AF65-F5344CB8AC3E}">
        <p14:creationId xmlns:p14="http://schemas.microsoft.com/office/powerpoint/2010/main" val="3743083422"/>
      </p:ext>
    </p:extLst>
  </p:cSld>
  <p:clrMapOvr>
    <a:masterClrMapping/>
  </p:clrMapOvr>
  <mc:AlternateContent xmlns:mc="http://schemas.openxmlformats.org/markup-compatibility/2006" xmlns:p14="http://schemas.microsoft.com/office/powerpoint/2010/main">
    <mc:Choice Requires="p14">
      <p:transition spd="slow" p14:dur="2000">
        <p14:ferris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wipe(down)">
                                      <p:cBhvr>
                                        <p:cTn id="14" dur="500"/>
                                        <p:tgtEl>
                                          <p:spTgt spid="6"/>
                                        </p:tgtEl>
                                      </p:cBhvr>
                                    </p:animEffect>
                                  </p:childTnLst>
                                </p:cTn>
                              </p:par>
                              <p:par>
                                <p:cTn id="15" presetID="22" presetClass="entr" presetSubtype="4" fill="hold" nodeType="with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wipe(down)">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B216543D-B3DE-28FB-D49B-4827DBA21278}"/>
              </a:ext>
            </a:extLst>
          </p:cNvPr>
          <p:cNvSpPr txBox="1"/>
          <p:nvPr/>
        </p:nvSpPr>
        <p:spPr>
          <a:xfrm>
            <a:off x="2683049" y="2102601"/>
            <a:ext cx="6825901" cy="2169825"/>
          </a:xfrm>
          <a:prstGeom prst="rect">
            <a:avLst/>
          </a:prstGeom>
          <a:noFill/>
        </p:spPr>
        <p:txBody>
          <a:bodyPr wrap="square" rtlCol="0">
            <a:spAutoFit/>
          </a:bodyPr>
          <a:lstStyle/>
          <a:p>
            <a:pPr algn="ctr"/>
            <a:r>
              <a:rPr lang="vi-VN" sz="4500" b="1">
                <a:solidFill>
                  <a:srgbClr val="002060"/>
                </a:solidFill>
                <a:latin typeface="Cambria" panose="02040503050406030204" pitchFamily="18" charset="0"/>
                <a:ea typeface="Cambria" panose="02040503050406030204" pitchFamily="18" charset="0"/>
                <a:cs typeface="Calibri" panose="020F0502020204030204" pitchFamily="34" charset="0"/>
              </a:rPr>
              <a:t>Đoạn văn nêu tình cảm, cảm xúc có mấy phần? Nội dung của từng phần? </a:t>
            </a:r>
            <a:endParaRPr lang="en-US" sz="4500" b="1" dirty="0">
              <a:solidFill>
                <a:srgbClr val="002060"/>
              </a:solidFill>
              <a:latin typeface="Cambria" panose="02040503050406030204" pitchFamily="18" charset="0"/>
              <a:ea typeface="Cambria" panose="02040503050406030204" pitchFamily="18" charset="0"/>
              <a:cs typeface="Calibri" panose="020F0502020204030204" pitchFamily="34" charset="0"/>
            </a:endParaRPr>
          </a:p>
        </p:txBody>
      </p:sp>
    </p:spTree>
    <p:extLst>
      <p:ext uri="{BB962C8B-B14F-4D97-AF65-F5344CB8AC3E}">
        <p14:creationId xmlns:p14="http://schemas.microsoft.com/office/powerpoint/2010/main" val="209007044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Freeform 8"/>
          <p:cNvSpPr/>
          <p:nvPr/>
        </p:nvSpPr>
        <p:spPr>
          <a:xfrm rot="-331753">
            <a:off x="4001087" y="5952457"/>
            <a:ext cx="8946722" cy="4003658"/>
          </a:xfrm>
          <a:custGeom>
            <a:avLst/>
            <a:gdLst/>
            <a:ahLst/>
            <a:cxnLst/>
            <a:rect l="l" t="t" r="r" b="b"/>
            <a:pathLst>
              <a:path w="13420083" h="6005487">
                <a:moveTo>
                  <a:pt x="0" y="0"/>
                </a:moveTo>
                <a:lnTo>
                  <a:pt x="13420083" y="0"/>
                </a:lnTo>
                <a:lnTo>
                  <a:pt x="13420083" y="6005488"/>
                </a:lnTo>
                <a:lnTo>
                  <a:pt x="0" y="6005488"/>
                </a:lnTo>
                <a:lnTo>
                  <a:pt x="0" y="0"/>
                </a:lnTo>
                <a:close/>
              </a:path>
            </a:pathLst>
          </a:custGeom>
          <a:blipFill>
            <a:blip r:embed="rId2"/>
            <a:stretch>
              <a:fillRect/>
            </a:stretch>
          </a:blipFill>
        </p:spPr>
        <p:txBody>
          <a:bodyPr/>
          <a:lstStyle/>
          <a:p>
            <a:endParaRPr lang="vi-VN" sz="1245"/>
          </a:p>
        </p:txBody>
      </p:sp>
      <p:sp>
        <p:nvSpPr>
          <p:cNvPr id="16" name="Freeform 16"/>
          <p:cNvSpPr/>
          <p:nvPr/>
        </p:nvSpPr>
        <p:spPr>
          <a:xfrm rot="397932">
            <a:off x="10296678" y="618867"/>
            <a:ext cx="2029021" cy="2765275"/>
          </a:xfrm>
          <a:custGeom>
            <a:avLst/>
            <a:gdLst/>
            <a:ahLst/>
            <a:cxnLst/>
            <a:rect l="l" t="t" r="r" b="b"/>
            <a:pathLst>
              <a:path w="3043531" h="4147912">
                <a:moveTo>
                  <a:pt x="0" y="0"/>
                </a:moveTo>
                <a:lnTo>
                  <a:pt x="3043530" y="0"/>
                </a:lnTo>
                <a:lnTo>
                  <a:pt x="3043530" y="4147912"/>
                </a:lnTo>
                <a:lnTo>
                  <a:pt x="0" y="4147912"/>
                </a:lnTo>
                <a:lnTo>
                  <a:pt x="0" y="0"/>
                </a:lnTo>
                <a:close/>
              </a:path>
            </a:pathLst>
          </a:custGeom>
          <a:blipFill>
            <a:blip r:embed="rId3"/>
            <a:stretch>
              <a:fillRect/>
            </a:stretch>
          </a:blipFill>
        </p:spPr>
        <p:txBody>
          <a:bodyPr/>
          <a:lstStyle/>
          <a:p>
            <a:endParaRPr lang="vi-VN" sz="1245"/>
          </a:p>
        </p:txBody>
      </p:sp>
      <p:sp>
        <p:nvSpPr>
          <p:cNvPr id="17" name="Freeform 17"/>
          <p:cNvSpPr/>
          <p:nvPr/>
        </p:nvSpPr>
        <p:spPr>
          <a:xfrm rot="1539838">
            <a:off x="-1985530" y="5556362"/>
            <a:ext cx="6053499" cy="1838750"/>
          </a:xfrm>
          <a:custGeom>
            <a:avLst/>
            <a:gdLst/>
            <a:ahLst/>
            <a:cxnLst/>
            <a:rect l="l" t="t" r="r" b="b"/>
            <a:pathLst>
              <a:path w="9080248" h="2758125">
                <a:moveTo>
                  <a:pt x="0" y="0"/>
                </a:moveTo>
                <a:lnTo>
                  <a:pt x="9080249" y="0"/>
                </a:lnTo>
                <a:lnTo>
                  <a:pt x="9080249" y="2758125"/>
                </a:lnTo>
                <a:lnTo>
                  <a:pt x="0" y="2758125"/>
                </a:lnTo>
                <a:lnTo>
                  <a:pt x="0" y="0"/>
                </a:lnTo>
                <a:close/>
              </a:path>
            </a:pathLst>
          </a:custGeom>
          <a:blipFill>
            <a:blip r:embed="rId4"/>
            <a:stretch>
              <a:fillRect/>
            </a:stretch>
          </a:blipFill>
        </p:spPr>
        <p:txBody>
          <a:bodyPr/>
          <a:lstStyle/>
          <a:p>
            <a:endParaRPr lang="vi-VN" sz="1245"/>
          </a:p>
        </p:txBody>
      </p:sp>
      <p:grpSp>
        <p:nvGrpSpPr>
          <p:cNvPr id="14" name="Group 13"/>
          <p:cNvGrpSpPr/>
          <p:nvPr/>
        </p:nvGrpSpPr>
        <p:grpSpPr>
          <a:xfrm>
            <a:off x="2997200" y="127000"/>
            <a:ext cx="5638800" cy="2003653"/>
            <a:chOff x="2971800" y="766421"/>
            <a:chExt cx="8458200" cy="3005479"/>
          </a:xfrm>
        </p:grpSpPr>
        <p:sp>
          <p:nvSpPr>
            <p:cNvPr id="10" name="Cloud 9"/>
            <p:cNvSpPr/>
            <p:nvPr/>
          </p:nvSpPr>
          <p:spPr>
            <a:xfrm rot="205763">
              <a:off x="2971800" y="766421"/>
              <a:ext cx="8458200" cy="3005479"/>
            </a:xfrm>
            <a:prstGeom prst="cloud">
              <a:avLst/>
            </a:prstGeom>
            <a:solidFill>
              <a:schemeClr val="tx2">
                <a:lumMod val="20000"/>
                <a:lumOff val="80000"/>
              </a:schemeClr>
            </a:solid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sz="1245"/>
            </a:p>
          </p:txBody>
        </p:sp>
        <p:sp>
          <p:nvSpPr>
            <p:cNvPr id="13" name="Rectangle 12"/>
            <p:cNvSpPr/>
            <p:nvPr/>
          </p:nvSpPr>
          <p:spPr>
            <a:xfrm>
              <a:off x="3886202" y="1705358"/>
              <a:ext cx="6609501" cy="923329"/>
            </a:xfrm>
            <a:prstGeom prst="rect">
              <a:avLst/>
            </a:prstGeom>
            <a:noFill/>
          </p:spPr>
          <p:txBody>
            <a:bodyPr wrap="none" lIns="60960" tIns="30480" rIns="60960" bIns="30480">
              <a:spAutoFit/>
            </a:bodyPr>
            <a:lstStyle/>
            <a:p>
              <a:pPr algn="ctr"/>
              <a:r>
                <a:rPr lang="vi-VN" sz="3600" b="1" dirty="0">
                  <a:ln w="22225">
                    <a:solidFill>
                      <a:schemeClr val="accent2"/>
                    </a:solidFill>
                    <a:prstDash val="solid"/>
                  </a:ln>
                  <a:solidFill>
                    <a:schemeClr val="accent2">
                      <a:lumMod val="40000"/>
                      <a:lumOff val="60000"/>
                    </a:schemeClr>
                  </a:solidFill>
                </a:rPr>
                <a:t>YÊU CẦU CẦN ĐẠT</a:t>
              </a:r>
              <a:endParaRPr lang="en-US" sz="3600" b="1" dirty="0">
                <a:ln w="22225">
                  <a:solidFill>
                    <a:schemeClr val="accent2"/>
                  </a:solidFill>
                  <a:prstDash val="solid"/>
                </a:ln>
                <a:solidFill>
                  <a:schemeClr val="accent2">
                    <a:lumMod val="40000"/>
                    <a:lumOff val="60000"/>
                  </a:schemeClr>
                </a:solidFill>
              </a:endParaRPr>
            </a:p>
          </p:txBody>
        </p:sp>
      </p:grpSp>
      <p:grpSp>
        <p:nvGrpSpPr>
          <p:cNvPr id="20" name="Group 19"/>
          <p:cNvGrpSpPr/>
          <p:nvPr/>
        </p:nvGrpSpPr>
        <p:grpSpPr>
          <a:xfrm>
            <a:off x="1682499" y="2179109"/>
            <a:ext cx="10214153" cy="4401205"/>
            <a:chOff x="2523748" y="3268662"/>
            <a:chExt cx="15321229" cy="6601810"/>
          </a:xfrm>
        </p:grpSpPr>
        <p:sp>
          <p:nvSpPr>
            <p:cNvPr id="15" name="TextBox 14"/>
            <p:cNvSpPr txBox="1"/>
            <p:nvPr/>
          </p:nvSpPr>
          <p:spPr>
            <a:xfrm>
              <a:off x="3396668" y="3268662"/>
              <a:ext cx="14448309" cy="6601810"/>
            </a:xfrm>
            <a:prstGeom prst="rect">
              <a:avLst/>
            </a:prstGeom>
            <a:noFill/>
          </p:spPr>
          <p:txBody>
            <a:bodyPr wrap="square" rtlCol="0">
              <a:spAutoFit/>
            </a:bodyPr>
            <a:lstStyle/>
            <a:p>
              <a:r>
                <a:rPr lang="vi-VN" sz="4000" b="1" dirty="0">
                  <a:solidFill>
                    <a:srgbClr val="002060"/>
                  </a:solidFill>
                  <a:latin typeface="+mj-lt"/>
                </a:rPr>
                <a:t>Biết cách viết </a:t>
              </a:r>
              <a:r>
                <a:rPr lang="vi-VN" sz="4000" b="1">
                  <a:solidFill>
                    <a:srgbClr val="002060"/>
                  </a:solidFill>
                  <a:latin typeface="+mj-lt"/>
                </a:rPr>
                <a:t>một </a:t>
              </a:r>
              <a:r>
                <a:rPr lang="en-US" sz="4000" b="1">
                  <a:solidFill>
                    <a:srgbClr val="002060"/>
                  </a:solidFill>
                  <a:latin typeface="+mj-lt"/>
                </a:rPr>
                <a:t>đoạn văn</a:t>
              </a:r>
              <a:endParaRPr lang="vi-VN" sz="4000" b="1" dirty="0">
                <a:solidFill>
                  <a:srgbClr val="002060"/>
                </a:solidFill>
                <a:latin typeface="+mj-lt"/>
              </a:endParaRPr>
            </a:p>
            <a:p>
              <a:r>
                <a:rPr lang="vi-VN" sz="4000" b="1">
                  <a:solidFill>
                    <a:srgbClr val="002060"/>
                  </a:solidFill>
                  <a:latin typeface="Cambria" panose="02040503050406030204" pitchFamily="18" charset="0"/>
                  <a:ea typeface="Cambria" panose="02040503050406030204" pitchFamily="18" charset="0"/>
                  <a:cs typeface="Calibri" panose="020F0502020204030204" pitchFamily="34" charset="0"/>
                </a:rPr>
                <a:t>Viết đoạn văn nêu tình cảm, cảm </a:t>
              </a:r>
              <a:endParaRPr lang="en-US" sz="4000" b="1">
                <a:solidFill>
                  <a:srgbClr val="002060"/>
                </a:solidFill>
                <a:latin typeface="Cambria" panose="02040503050406030204" pitchFamily="18" charset="0"/>
                <a:ea typeface="Cambria" panose="02040503050406030204" pitchFamily="18" charset="0"/>
                <a:cs typeface="Calibri" panose="020F0502020204030204" pitchFamily="34" charset="0"/>
              </a:endParaRPr>
            </a:p>
            <a:p>
              <a:r>
                <a:rPr lang="vi-VN" sz="4000" b="1">
                  <a:solidFill>
                    <a:srgbClr val="002060"/>
                  </a:solidFill>
                  <a:latin typeface="Cambria" panose="02040503050406030204" pitchFamily="18" charset="0"/>
                  <a:ea typeface="Cambria" panose="02040503050406030204" pitchFamily="18" charset="0"/>
                  <a:cs typeface="Calibri" panose="020F0502020204030204" pitchFamily="34" charset="0"/>
                </a:rPr>
                <a:t>xúc về một người gần gũi, </a:t>
              </a:r>
              <a:endParaRPr lang="en-US" sz="4000" b="1">
                <a:solidFill>
                  <a:srgbClr val="002060"/>
                </a:solidFill>
                <a:latin typeface="Cambria" panose="02040503050406030204" pitchFamily="18" charset="0"/>
                <a:ea typeface="Cambria" panose="02040503050406030204" pitchFamily="18" charset="0"/>
                <a:cs typeface="Calibri" panose="020F0502020204030204" pitchFamily="34" charset="0"/>
              </a:endParaRPr>
            </a:p>
            <a:p>
              <a:r>
                <a:rPr lang="en-US" sz="4000" b="1">
                  <a:solidFill>
                    <a:srgbClr val="002060"/>
                  </a:solidFill>
                  <a:latin typeface="Cambria" panose="02040503050406030204" pitchFamily="18" charset="0"/>
                  <a:ea typeface="Cambria" panose="02040503050406030204" pitchFamily="18" charset="0"/>
                  <a:cs typeface="Calibri" panose="020F0502020204030204" pitchFamily="34" charset="0"/>
                </a:rPr>
                <a:t>            </a:t>
              </a:r>
              <a:r>
                <a:rPr lang="vi-VN" sz="4000" b="1">
                  <a:solidFill>
                    <a:srgbClr val="002060"/>
                  </a:solidFill>
                  <a:latin typeface="Cambria" panose="02040503050406030204" pitchFamily="18" charset="0"/>
                  <a:ea typeface="Cambria" panose="02040503050406030204" pitchFamily="18" charset="0"/>
                  <a:cs typeface="Calibri" panose="020F0502020204030204" pitchFamily="34" charset="0"/>
                </a:rPr>
                <a:t>thân thiết.</a:t>
              </a:r>
              <a:endParaRPr lang="en-US" sz="4000" b="1">
                <a:solidFill>
                  <a:srgbClr val="002060"/>
                </a:solidFill>
                <a:latin typeface="Cambria" panose="02040503050406030204" pitchFamily="18" charset="0"/>
                <a:ea typeface="Cambria" panose="02040503050406030204" pitchFamily="18" charset="0"/>
                <a:cs typeface="Calibri" panose="020F0502020204030204" pitchFamily="34" charset="0"/>
              </a:endParaRPr>
            </a:p>
            <a:p>
              <a:endParaRPr lang="en-US" sz="4000">
                <a:latin typeface="+mj-lt"/>
              </a:endParaRPr>
            </a:p>
            <a:p>
              <a:endParaRPr lang="vi-VN" sz="4000" dirty="0">
                <a:latin typeface="+mj-lt"/>
              </a:endParaRPr>
            </a:p>
            <a:p>
              <a:endParaRPr lang="en-US" sz="4000" dirty="0">
                <a:latin typeface="+mj-lt"/>
              </a:endParaRPr>
            </a:p>
          </p:txBody>
        </p:sp>
        <p:sp>
          <p:nvSpPr>
            <p:cNvPr id="18" name="Right Arrow 17"/>
            <p:cNvSpPr/>
            <p:nvPr/>
          </p:nvSpPr>
          <p:spPr>
            <a:xfrm>
              <a:off x="2523748" y="3619500"/>
              <a:ext cx="685800" cy="408370"/>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5"/>
            </a:p>
          </p:txBody>
        </p:sp>
        <p:sp>
          <p:nvSpPr>
            <p:cNvPr id="19" name="Right Arrow 18"/>
            <p:cNvSpPr/>
            <p:nvPr/>
          </p:nvSpPr>
          <p:spPr>
            <a:xfrm>
              <a:off x="2617309" y="4638533"/>
              <a:ext cx="685800" cy="408371"/>
            </a:xfrm>
            <a:prstGeom prst="rightArrow">
              <a:avLst/>
            </a:prstGeom>
            <a:solidFill>
              <a:schemeClr val="accent6">
                <a:lumMod val="75000"/>
              </a:schemeClr>
            </a:solidFill>
            <a:ln>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45"/>
            </a:p>
          </p:txBody>
        </p:sp>
      </p:grpSp>
    </p:spTree>
    <p:extLst>
      <p:ext uri="{BB962C8B-B14F-4D97-AF65-F5344CB8AC3E}">
        <p14:creationId xmlns:p14="http://schemas.microsoft.com/office/powerpoint/2010/main" val="2430943313"/>
      </p:ext>
    </p:extLst>
  </p:cSld>
  <p:clrMapOvr>
    <a:masterClrMapping/>
  </p:clrMapOvr>
  <p:transition spd="slow">
    <p:fade/>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peech Bubble: Rectangle with Corners Rounded 3">
            <a:extLst>
              <a:ext uri="{FF2B5EF4-FFF2-40B4-BE49-F238E27FC236}">
                <a16:creationId xmlns:a16="http://schemas.microsoft.com/office/drawing/2014/main" id="{80A07CF5-AAD1-3465-C64D-61FAC7D369EA}"/>
              </a:ext>
            </a:extLst>
          </p:cNvPr>
          <p:cNvSpPr/>
          <p:nvPr/>
        </p:nvSpPr>
        <p:spPr>
          <a:xfrm>
            <a:off x="3384898" y="2191994"/>
            <a:ext cx="6629958" cy="2716254"/>
          </a:xfrm>
          <a:prstGeom prst="wedgeRoundRectCallout">
            <a:avLst>
              <a:gd name="adj1" fmla="val -63586"/>
              <a:gd name="adj2" fmla="val 39498"/>
              <a:gd name="adj3" fmla="val 16667"/>
            </a:avLst>
          </a:prstGeom>
          <a:solidFill>
            <a:schemeClr val="bg1"/>
          </a:solidFill>
          <a:ln w="28575">
            <a:solidFill>
              <a:srgbClr val="2F17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 name="TextBox 4">
            <a:extLst>
              <a:ext uri="{FF2B5EF4-FFF2-40B4-BE49-F238E27FC236}">
                <a16:creationId xmlns:a16="http://schemas.microsoft.com/office/drawing/2014/main" id="{490EE7F8-A439-D06E-B7CF-75BEBC1FD78A}"/>
              </a:ext>
            </a:extLst>
          </p:cNvPr>
          <p:cNvSpPr txBox="1"/>
          <p:nvPr/>
        </p:nvSpPr>
        <p:spPr>
          <a:xfrm>
            <a:off x="3286926" y="2465208"/>
            <a:ext cx="6825901" cy="2169825"/>
          </a:xfrm>
          <a:prstGeom prst="rect">
            <a:avLst/>
          </a:prstGeom>
          <a:noFill/>
        </p:spPr>
        <p:txBody>
          <a:bodyPr wrap="square" rtlCol="0">
            <a:spAutoFit/>
          </a:bodyPr>
          <a:lstStyle/>
          <a:p>
            <a:pPr algn="ctr"/>
            <a:r>
              <a:rPr lang="vi-VN" sz="4500" b="1" dirty="0">
                <a:solidFill>
                  <a:srgbClr val="002060"/>
                </a:solidFill>
                <a:latin typeface="Cambria" panose="02040503050406030204" pitchFamily="18" charset="0"/>
                <a:ea typeface="Cambria" panose="02040503050406030204" pitchFamily="18" charset="0"/>
                <a:cs typeface="Calibri" panose="020F0502020204030204" pitchFamily="34" charset="0"/>
              </a:rPr>
              <a:t>Viết đoạn văn nêu tình cảm, cảm xúc về một người gần gũi, thân thiết.</a:t>
            </a:r>
            <a:endParaRPr lang="en-US" sz="4500" b="1" dirty="0">
              <a:solidFill>
                <a:srgbClr val="002060"/>
              </a:solidFill>
              <a:latin typeface="Cambria" panose="02040503050406030204" pitchFamily="18" charset="0"/>
              <a:ea typeface="Cambria" panose="02040503050406030204" pitchFamily="18" charset="0"/>
              <a:cs typeface="Calibri" panose="020F0502020204030204" pitchFamily="34" charset="0"/>
            </a:endParaRPr>
          </a:p>
        </p:txBody>
      </p:sp>
      <p:pic>
        <p:nvPicPr>
          <p:cNvPr id="2" name="Picture 1"/>
          <p:cNvPicPr>
            <a:picLocks noChangeAspect="1"/>
          </p:cNvPicPr>
          <p:nvPr/>
        </p:nvPicPr>
        <p:blipFill>
          <a:blip r:embed="rId2"/>
          <a:stretch>
            <a:fillRect/>
          </a:stretch>
        </p:blipFill>
        <p:spPr>
          <a:xfrm>
            <a:off x="1899416" y="1304495"/>
            <a:ext cx="2401650" cy="954502"/>
          </a:xfrm>
          <a:prstGeom prst="rect">
            <a:avLst/>
          </a:prstGeom>
        </p:spPr>
      </p:pic>
    </p:spTree>
    <p:extLst>
      <p:ext uri="{BB962C8B-B14F-4D97-AF65-F5344CB8AC3E}">
        <p14:creationId xmlns:p14="http://schemas.microsoft.com/office/powerpoint/2010/main" val="40792778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ipe(down)">
                                      <p:cBhvr>
                                        <p:cTn id="10"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Rounded Corners 5">
            <a:extLst>
              <a:ext uri="{FF2B5EF4-FFF2-40B4-BE49-F238E27FC236}">
                <a16:creationId xmlns:a16="http://schemas.microsoft.com/office/drawing/2014/main" id="{20F7BCB3-10D0-1EDC-E329-067FC7599864}"/>
              </a:ext>
            </a:extLst>
          </p:cNvPr>
          <p:cNvSpPr/>
          <p:nvPr/>
        </p:nvSpPr>
        <p:spPr>
          <a:xfrm>
            <a:off x="174117" y="173746"/>
            <a:ext cx="11647769" cy="6583680"/>
          </a:xfrm>
          <a:prstGeom prst="roundRect">
            <a:avLst>
              <a:gd name="adj" fmla="val 21554"/>
            </a:avLst>
          </a:prstGeom>
          <a:solidFill>
            <a:schemeClr val="bg1"/>
          </a:solidFill>
          <a:ln w="38100">
            <a:solidFill>
              <a:srgbClr val="5C9D69"/>
            </a:solidFill>
            <a:prstDash val="sysDot"/>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vi-VN" sz="4000" b="1" dirty="0">
              <a:solidFill>
                <a:schemeClr val="tx1"/>
              </a:solidFill>
              <a:latin typeface="Cambria" panose="02040503050406030204" pitchFamily="18" charset="0"/>
              <a:ea typeface="Cambria" panose="02040503050406030204" pitchFamily="18" charset="0"/>
            </a:endParaRPr>
          </a:p>
          <a:p>
            <a:pPr algn="ctr"/>
            <a:endParaRPr lang="vi-VN" sz="4000" b="1" dirty="0">
              <a:solidFill>
                <a:schemeClr val="tx1"/>
              </a:solidFill>
              <a:latin typeface="Cambria" panose="02040503050406030204" pitchFamily="18" charset="0"/>
              <a:ea typeface="Cambria" panose="02040503050406030204" pitchFamily="18" charset="0"/>
            </a:endParaRPr>
          </a:p>
        </p:txBody>
      </p:sp>
      <p:sp>
        <p:nvSpPr>
          <p:cNvPr id="9" name="矩形: 圆角 1">
            <a:extLst>
              <a:ext uri="{FF2B5EF4-FFF2-40B4-BE49-F238E27FC236}">
                <a16:creationId xmlns:a16="http://schemas.microsoft.com/office/drawing/2014/main" id="{0BF7F10C-646D-B46B-D80A-60F3B73E0678}"/>
              </a:ext>
            </a:extLst>
          </p:cNvPr>
          <p:cNvSpPr/>
          <p:nvPr/>
        </p:nvSpPr>
        <p:spPr>
          <a:xfrm>
            <a:off x="812799" y="100574"/>
            <a:ext cx="11052629" cy="1508909"/>
          </a:xfrm>
          <a:prstGeom prst="roundRect">
            <a:avLst>
              <a:gd name="adj" fmla="val 7644"/>
            </a:avLst>
          </a:prstGeom>
          <a:solidFill>
            <a:schemeClr val="bg1"/>
          </a:solidFill>
          <a:ln w="57150">
            <a:solidFill>
              <a:srgbClr val="FF8F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 name="文本框 21">
            <a:extLst>
              <a:ext uri="{FF2B5EF4-FFF2-40B4-BE49-F238E27FC236}">
                <a16:creationId xmlns:a16="http://schemas.microsoft.com/office/drawing/2014/main" id="{614D738B-E662-C30E-DE95-64189620F319}"/>
              </a:ext>
            </a:extLst>
          </p:cNvPr>
          <p:cNvSpPr txBox="1"/>
          <p:nvPr/>
        </p:nvSpPr>
        <p:spPr>
          <a:xfrm>
            <a:off x="812799" y="171313"/>
            <a:ext cx="11120982" cy="1323439"/>
          </a:xfrm>
          <a:prstGeom prst="rect">
            <a:avLst/>
          </a:prstGeom>
          <a:noFill/>
          <a:ln>
            <a:noFill/>
          </a:ln>
        </p:spPr>
        <p:txBody>
          <a:bodyPr wrap="square">
            <a:spAutoFit/>
          </a:bodyPr>
          <a:lstStyle/>
          <a:p>
            <a:pPr lvl="0" algn="ctr" defTabSz="914400">
              <a:defRPr/>
            </a:pPr>
            <a:r>
              <a:rPr lang="vi-VN" sz="4000" b="1" dirty="0">
                <a:solidFill>
                  <a:srgbClr val="C00000"/>
                </a:solidFill>
                <a:latin typeface="Cambria" panose="02040503050406030204" pitchFamily="18" charset="0"/>
                <a:ea typeface="Cambria" panose="02040503050406030204" pitchFamily="18" charset="0"/>
              </a:rPr>
              <a:t>Dựa vào các ý đã tìm được trong hoạt động viết ở bài 2, viết đoạn văn theo yêu cầu của đề bài.</a:t>
            </a:r>
            <a:endParaRPr kumimoji="0" lang="vi-VN" altLang="zh-CN" sz="4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Vogue-ExtraBold" panose="020B0500000000000000" pitchFamily="34" charset="0"/>
              <a:sym typeface="思源黑体 CN" panose="020B0500000000000000" pitchFamily="34" charset="-122"/>
            </a:endParaRPr>
          </a:p>
        </p:txBody>
      </p:sp>
      <p:sp>
        <p:nvSpPr>
          <p:cNvPr id="4" name="TextBox 3">
            <a:extLst>
              <a:ext uri="{FF2B5EF4-FFF2-40B4-BE49-F238E27FC236}">
                <a16:creationId xmlns:a16="http://schemas.microsoft.com/office/drawing/2014/main" id="{D75CF3B7-D503-D608-085F-4CB872CA364C}"/>
              </a:ext>
            </a:extLst>
          </p:cNvPr>
          <p:cNvSpPr txBox="1"/>
          <p:nvPr/>
        </p:nvSpPr>
        <p:spPr>
          <a:xfrm>
            <a:off x="459030" y="1672730"/>
            <a:ext cx="11384627" cy="4939814"/>
          </a:xfrm>
          <a:prstGeom prst="rect">
            <a:avLst/>
          </a:prstGeom>
          <a:noFill/>
        </p:spPr>
        <p:txBody>
          <a:bodyPr wrap="square">
            <a:spAutoFit/>
          </a:bodyPr>
          <a:lstStyle/>
          <a:p>
            <a:pPr algn="just"/>
            <a:r>
              <a:rPr lang="vi-VN" sz="3500" b="1" i="0" dirty="0">
                <a:solidFill>
                  <a:srgbClr val="002060"/>
                </a:solidFill>
                <a:effectLst/>
                <a:latin typeface="Cambria" panose="02040503050406030204" pitchFamily="18" charset="0"/>
                <a:ea typeface="Cambria" panose="02040503050406030204" pitchFamily="18" charset="0"/>
              </a:rPr>
              <a:t>   Bố em là người ít nói nhưng luôn dành cho em tình yêu thương vô bờ bến. Vì vậy, trong trái tim em, bố luôn giữ một vị trí đặc biệt. Năm nay bố đã gần 40 tuổi. Vì làm việc vất vả nên nước da bố ngăm đen và bàn tay có nhiều vết chai sạn. Là người đàn ông cao lớn nhưng bố luôn dịu dàng dạy em học bài, nói chuyện nhẹ nhàng với mẹ con em. Em rất hạnh phúc, tự hào khi có bố là người bạn đồng hành dạy bảo em nhiều điều hay, lẽ phải. Với em, bố là người bố 100 điểm.</a:t>
            </a:r>
            <a:endParaRPr lang="en-SG" sz="35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768734087"/>
      </p:ext>
    </p:extLst>
  </p:cSld>
  <p:clrMapOvr>
    <a:masterClrMapping/>
  </p:clrMapOvr>
  <mc:AlternateContent xmlns:mc="http://schemas.openxmlformats.org/markup-compatibility/2006" xmlns:p14="http://schemas.microsoft.com/office/powerpoint/2010/main">
    <mc:Choice Requires="p14">
      <p:transition spd="slow" p14:dur="1600">
        <p14:prism isInverted="1"/>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lef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A couple of kids sitting at desks&#10;&#10;Description automatically generated">
            <a:extLst>
              <a:ext uri="{FF2B5EF4-FFF2-40B4-BE49-F238E27FC236}">
                <a16:creationId xmlns:a16="http://schemas.microsoft.com/office/drawing/2014/main" id="{F11CF205-4C20-7529-DC8F-A12E5949A1DD}"/>
              </a:ext>
            </a:extLst>
          </p:cNvPr>
          <p:cNvPicPr>
            <a:picLocks noChangeAspect="1"/>
          </p:cNvPicPr>
          <p:nvPr/>
        </p:nvPicPr>
        <p:blipFill rotWithShape="1">
          <a:blip r:embed="rId2">
            <a:extLst>
              <a:ext uri="{28A0092B-C50C-407E-A947-70E740481C1C}">
                <a14:useLocalDpi xmlns:a14="http://schemas.microsoft.com/office/drawing/2010/main" val="0"/>
              </a:ext>
            </a:extLst>
          </a:blip>
          <a:srcRect t="18330"/>
          <a:stretch/>
        </p:blipFill>
        <p:spPr>
          <a:xfrm>
            <a:off x="1711328" y="2775856"/>
            <a:ext cx="7876715" cy="3973285"/>
          </a:xfrm>
          <a:prstGeom prst="rect">
            <a:avLst/>
          </a:prstGeom>
        </p:spPr>
      </p:pic>
      <p:sp>
        <p:nvSpPr>
          <p:cNvPr id="2" name="TextBox 1">
            <a:extLst>
              <a:ext uri="{FF2B5EF4-FFF2-40B4-BE49-F238E27FC236}">
                <a16:creationId xmlns:a16="http://schemas.microsoft.com/office/drawing/2014/main" id="{12D483B8-686F-D690-E68E-369C19749E4C}"/>
              </a:ext>
            </a:extLst>
          </p:cNvPr>
          <p:cNvSpPr txBox="1"/>
          <p:nvPr/>
        </p:nvSpPr>
        <p:spPr>
          <a:xfrm>
            <a:off x="0" y="1403164"/>
            <a:ext cx="11391338" cy="1631216"/>
          </a:xfrm>
          <a:prstGeom prst="rect">
            <a:avLst/>
          </a:prstGeom>
          <a:noFill/>
        </p:spPr>
        <p:txBody>
          <a:bodyPr wrap="square" rtlCol="0">
            <a:spAutoFit/>
          </a:bodyPr>
          <a:lstStyle/>
          <a:p>
            <a:pPr algn="ctr"/>
            <a:r>
              <a:rPr lang="vi-VN" sz="10000" dirty="0">
                <a:ln w="57150">
                  <a:solidFill>
                    <a:schemeClr val="bg1"/>
                  </a:solidFill>
                </a:ln>
                <a:solidFill>
                  <a:srgbClr val="D33535"/>
                </a:solidFill>
                <a:latin typeface="#9Slide07 SVNZiclets" panose="02000603000000000000" pitchFamily="2" charset="0"/>
              </a:rPr>
              <a:t>VIẾT BÀI</a:t>
            </a:r>
            <a:endParaRPr lang="en-US" sz="10000" dirty="0">
              <a:ln w="57150">
                <a:solidFill>
                  <a:schemeClr val="bg1"/>
                </a:solidFill>
              </a:ln>
              <a:solidFill>
                <a:srgbClr val="D33535"/>
              </a:solidFill>
              <a:latin typeface="#9Slide07 SVNZiclets" panose="02000603000000000000" pitchFamily="2" charset="0"/>
            </a:endParaRPr>
          </a:p>
        </p:txBody>
      </p:sp>
    </p:spTree>
    <p:extLst>
      <p:ext uri="{BB962C8B-B14F-4D97-AF65-F5344CB8AC3E}">
        <p14:creationId xmlns:p14="http://schemas.microsoft.com/office/powerpoint/2010/main" val="883012395"/>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圆角矩形 17">
            <a:extLst>
              <a:ext uri="{FF2B5EF4-FFF2-40B4-BE49-F238E27FC236}">
                <a16:creationId xmlns:a16="http://schemas.microsoft.com/office/drawing/2014/main" id="{5A05450A-AFBB-DF39-F159-CAD0518C6D06}"/>
              </a:ext>
            </a:extLst>
          </p:cNvPr>
          <p:cNvSpPr/>
          <p:nvPr/>
        </p:nvSpPr>
        <p:spPr>
          <a:xfrm>
            <a:off x="3000874" y="5182199"/>
            <a:ext cx="9094756" cy="1586729"/>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rial" panose="020B0604020202020204" pitchFamily="34" charset="0"/>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思源黑体 CN Bold" panose="020B0800000000000000"/>
              <a:cs typeface="+mn-cs"/>
            </a:endParaRPr>
          </a:p>
        </p:txBody>
      </p:sp>
      <p:sp>
        <p:nvSpPr>
          <p:cNvPr id="17" name="圆角矩形 17">
            <a:extLst>
              <a:ext uri="{FF2B5EF4-FFF2-40B4-BE49-F238E27FC236}">
                <a16:creationId xmlns:a16="http://schemas.microsoft.com/office/drawing/2014/main" id="{B5D645A3-9AA3-2770-C221-C0EBA8C29786}"/>
              </a:ext>
            </a:extLst>
          </p:cNvPr>
          <p:cNvSpPr/>
          <p:nvPr/>
        </p:nvSpPr>
        <p:spPr>
          <a:xfrm>
            <a:off x="2821259" y="3901095"/>
            <a:ext cx="8859113" cy="1106893"/>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rial" panose="020B0604020202020204" pitchFamily="34" charset="0"/>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思源黑体 CN Bold" panose="020B0800000000000000"/>
              <a:cs typeface="+mn-cs"/>
            </a:endParaRPr>
          </a:p>
        </p:txBody>
      </p:sp>
      <p:sp>
        <p:nvSpPr>
          <p:cNvPr id="13" name="圆角矩形 17">
            <a:extLst>
              <a:ext uri="{FF2B5EF4-FFF2-40B4-BE49-F238E27FC236}">
                <a16:creationId xmlns:a16="http://schemas.microsoft.com/office/drawing/2014/main" id="{7151C5A0-5735-914E-4734-37B4CBA4AB8C}"/>
              </a:ext>
            </a:extLst>
          </p:cNvPr>
          <p:cNvSpPr/>
          <p:nvPr/>
        </p:nvSpPr>
        <p:spPr>
          <a:xfrm>
            <a:off x="2701516" y="2621665"/>
            <a:ext cx="8859113" cy="1106893"/>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rial" panose="020B0604020202020204" pitchFamily="34" charset="0"/>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思源黑体 CN Bold" panose="020B0800000000000000"/>
              <a:cs typeface="+mn-cs"/>
            </a:endParaRPr>
          </a:p>
        </p:txBody>
      </p:sp>
      <p:sp>
        <p:nvSpPr>
          <p:cNvPr id="12" name="圆角矩形 17">
            <a:extLst>
              <a:ext uri="{FF2B5EF4-FFF2-40B4-BE49-F238E27FC236}">
                <a16:creationId xmlns:a16="http://schemas.microsoft.com/office/drawing/2014/main" id="{024640ED-679A-8DCC-AC7D-E5A530BEF13C}"/>
              </a:ext>
            </a:extLst>
          </p:cNvPr>
          <p:cNvSpPr/>
          <p:nvPr/>
        </p:nvSpPr>
        <p:spPr>
          <a:xfrm>
            <a:off x="1164772" y="1406811"/>
            <a:ext cx="10515600" cy="1106893"/>
          </a:xfrm>
          <a:prstGeom prst="roundRect">
            <a:avLst>
              <a:gd name="adj" fmla="val 24204"/>
            </a:avLst>
          </a:prstGeom>
          <a:solidFill>
            <a:schemeClr val="bg1"/>
          </a:solidFill>
          <a:ln w="38100">
            <a:solidFill>
              <a:srgbClr val="35857F"/>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vi-VN" altLang="zh-CN" sz="1800" b="0" i="0" u="none" strike="noStrike" kern="1200" cap="none" spc="0" normalizeH="0" baseline="0" noProof="0" dirty="0">
                <a:ln>
                  <a:noFill/>
                </a:ln>
                <a:solidFill>
                  <a:prstClr val="white"/>
                </a:solidFill>
                <a:effectLst/>
                <a:uLnTx/>
                <a:uFillTx/>
                <a:latin typeface="Arial" panose="020B0604020202020204" pitchFamily="34" charset="0"/>
                <a:ea typeface="思源黑体 CN Bold" panose="020B0800000000000000"/>
                <a:cs typeface="+mn-cs"/>
              </a:rPr>
              <a:t> </a:t>
            </a:r>
            <a:endParaRPr kumimoji="0" lang="zh-CN" altLang="en-US" sz="1800" b="0" i="0" u="none" strike="noStrike" kern="1200" cap="none" spc="0" normalizeH="0" baseline="0" noProof="0" dirty="0">
              <a:ln>
                <a:noFill/>
              </a:ln>
              <a:solidFill>
                <a:prstClr val="white"/>
              </a:solidFill>
              <a:effectLst/>
              <a:uLnTx/>
              <a:uFillTx/>
              <a:latin typeface="等线" panose="020F0502020204030204"/>
              <a:ea typeface="思源黑体 CN Bold" panose="020B0800000000000000"/>
              <a:cs typeface="+mn-cs"/>
            </a:endParaRPr>
          </a:p>
        </p:txBody>
      </p:sp>
      <p:sp>
        <p:nvSpPr>
          <p:cNvPr id="9" name="矩形: 圆角 1">
            <a:extLst>
              <a:ext uri="{FF2B5EF4-FFF2-40B4-BE49-F238E27FC236}">
                <a16:creationId xmlns:a16="http://schemas.microsoft.com/office/drawing/2014/main" id="{0BF7F10C-646D-B46B-D80A-60F3B73E0678}"/>
              </a:ext>
            </a:extLst>
          </p:cNvPr>
          <p:cNvSpPr/>
          <p:nvPr/>
        </p:nvSpPr>
        <p:spPr>
          <a:xfrm>
            <a:off x="1676400" y="63672"/>
            <a:ext cx="9481457" cy="1235178"/>
          </a:xfrm>
          <a:prstGeom prst="roundRect">
            <a:avLst>
              <a:gd name="adj" fmla="val 7644"/>
            </a:avLst>
          </a:prstGeom>
          <a:solidFill>
            <a:schemeClr val="bg1"/>
          </a:solidFill>
          <a:ln w="57150">
            <a:solidFill>
              <a:srgbClr val="FF8F5D"/>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anchor="ctr"/>
          <a:lstStyle>
            <a:defPPr>
              <a:defRPr lang="zh-CN">
                <a:solidFill>
                  <a:schemeClr val="lt1"/>
                </a:solidFill>
              </a:defRPr>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marL="0" marR="0" lvl="0" indent="0" algn="ctr" defTabSz="914400" rtl="0" eaLnBrk="1" fontAlgn="base" latinLnBrk="0" hangingPunct="1">
              <a:lnSpc>
                <a:spcPct val="100000"/>
              </a:lnSpc>
              <a:spcBef>
                <a:spcPct val="0"/>
              </a:spcBef>
              <a:spcAft>
                <a:spcPct val="0"/>
              </a:spcAft>
              <a:buClrTx/>
              <a:buSzTx/>
              <a:buFontTx/>
              <a:buNone/>
              <a:tabLst/>
              <a:defRPr/>
            </a:pPr>
            <a:endParaRPr kumimoji="0" lang="zh-CN" altLang="en-US" sz="1800" b="0" i="0" u="none" strike="noStrike" kern="1200" cap="none" spc="0" normalizeH="0" baseline="0" noProof="0">
              <a:ln>
                <a:noFill/>
              </a:ln>
              <a:solidFill>
                <a:prstClr val="white"/>
              </a:solidFill>
              <a:effectLst/>
              <a:uLnTx/>
              <a:uFillTx/>
              <a:latin typeface="Calibri"/>
              <a:ea typeface="等线" panose="02010600030101010101" pitchFamily="2" charset="-122"/>
              <a:cs typeface="+mn-cs"/>
            </a:endParaRPr>
          </a:p>
        </p:txBody>
      </p:sp>
      <p:sp>
        <p:nvSpPr>
          <p:cNvPr id="2" name="文本框 21">
            <a:extLst>
              <a:ext uri="{FF2B5EF4-FFF2-40B4-BE49-F238E27FC236}">
                <a16:creationId xmlns:a16="http://schemas.microsoft.com/office/drawing/2014/main" id="{614D738B-E662-C30E-DE95-64189620F319}"/>
              </a:ext>
            </a:extLst>
          </p:cNvPr>
          <p:cNvSpPr txBox="1"/>
          <p:nvPr/>
        </p:nvSpPr>
        <p:spPr>
          <a:xfrm>
            <a:off x="687221" y="89072"/>
            <a:ext cx="11408409" cy="861774"/>
          </a:xfrm>
          <a:prstGeom prst="rect">
            <a:avLst/>
          </a:prstGeom>
          <a:noFill/>
          <a:ln>
            <a:noFill/>
          </a:ln>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SG" sz="5000" b="1" i="0" dirty="0" err="1">
                <a:solidFill>
                  <a:srgbClr val="C00000"/>
                </a:solidFill>
                <a:effectLst/>
                <a:latin typeface="Cambria" panose="02040503050406030204" pitchFamily="18" charset="0"/>
                <a:ea typeface="Cambria" panose="02040503050406030204" pitchFamily="18" charset="0"/>
              </a:rPr>
              <a:t>Câu</a:t>
            </a:r>
            <a:r>
              <a:rPr lang="en-SG" sz="5000" b="1" i="0" dirty="0">
                <a:solidFill>
                  <a:srgbClr val="C00000"/>
                </a:solidFill>
                <a:effectLst/>
                <a:latin typeface="Cambria" panose="02040503050406030204" pitchFamily="18" charset="0"/>
                <a:ea typeface="Cambria" panose="02040503050406030204" pitchFamily="18" charset="0"/>
              </a:rPr>
              <a:t> 2: </a:t>
            </a:r>
            <a:r>
              <a:rPr lang="en-SG" sz="5000" b="1" i="0" dirty="0" err="1">
                <a:solidFill>
                  <a:srgbClr val="C00000"/>
                </a:solidFill>
                <a:effectLst/>
                <a:latin typeface="Cambria" panose="02040503050406030204" pitchFamily="18" charset="0"/>
                <a:ea typeface="Cambria" panose="02040503050406030204" pitchFamily="18" charset="0"/>
              </a:rPr>
              <a:t>Đọc</a:t>
            </a:r>
            <a:r>
              <a:rPr lang="en-SG" sz="5000" b="1" i="0" dirty="0">
                <a:solidFill>
                  <a:srgbClr val="C00000"/>
                </a:solidFill>
                <a:effectLst/>
                <a:latin typeface="Cambria" panose="02040503050406030204" pitchFamily="18" charset="0"/>
                <a:ea typeface="Cambria" panose="02040503050406030204" pitchFamily="18" charset="0"/>
              </a:rPr>
              <a:t> </a:t>
            </a:r>
            <a:r>
              <a:rPr lang="en-SG" sz="5000" b="1" i="0" dirty="0" err="1">
                <a:solidFill>
                  <a:srgbClr val="C00000"/>
                </a:solidFill>
                <a:effectLst/>
                <a:latin typeface="Cambria" panose="02040503050406030204" pitchFamily="18" charset="0"/>
                <a:ea typeface="Cambria" panose="02040503050406030204" pitchFamily="18" charset="0"/>
              </a:rPr>
              <a:t>soát</a:t>
            </a:r>
            <a:r>
              <a:rPr lang="en-SG" sz="5000" b="1" i="0" dirty="0">
                <a:solidFill>
                  <a:srgbClr val="C00000"/>
                </a:solidFill>
                <a:effectLst/>
                <a:latin typeface="Cambria" panose="02040503050406030204" pitchFamily="18" charset="0"/>
                <a:ea typeface="Cambria" panose="02040503050406030204" pitchFamily="18" charset="0"/>
              </a:rPr>
              <a:t> </a:t>
            </a:r>
            <a:r>
              <a:rPr lang="en-SG" sz="5000" b="1" i="0" dirty="0" err="1">
                <a:solidFill>
                  <a:srgbClr val="C00000"/>
                </a:solidFill>
                <a:effectLst/>
                <a:latin typeface="Cambria" panose="02040503050406030204" pitchFamily="18" charset="0"/>
                <a:ea typeface="Cambria" panose="02040503050406030204" pitchFamily="18" charset="0"/>
              </a:rPr>
              <a:t>và</a:t>
            </a:r>
            <a:r>
              <a:rPr lang="en-SG" sz="5000" b="1" i="0" dirty="0">
                <a:solidFill>
                  <a:srgbClr val="C00000"/>
                </a:solidFill>
                <a:effectLst/>
                <a:latin typeface="Cambria" panose="02040503050406030204" pitchFamily="18" charset="0"/>
                <a:ea typeface="Cambria" panose="02040503050406030204" pitchFamily="18" charset="0"/>
              </a:rPr>
              <a:t> </a:t>
            </a:r>
            <a:r>
              <a:rPr lang="en-SG" sz="5000" b="1" i="0" dirty="0" err="1">
                <a:solidFill>
                  <a:srgbClr val="C00000"/>
                </a:solidFill>
                <a:effectLst/>
                <a:latin typeface="Cambria" panose="02040503050406030204" pitchFamily="18" charset="0"/>
                <a:ea typeface="Cambria" panose="02040503050406030204" pitchFamily="18" charset="0"/>
              </a:rPr>
              <a:t>chỉnh</a:t>
            </a:r>
            <a:r>
              <a:rPr lang="en-SG" sz="5000" b="1" i="0" dirty="0">
                <a:solidFill>
                  <a:srgbClr val="C00000"/>
                </a:solidFill>
                <a:effectLst/>
                <a:latin typeface="Cambria" panose="02040503050406030204" pitchFamily="18" charset="0"/>
                <a:ea typeface="Cambria" panose="02040503050406030204" pitchFamily="18" charset="0"/>
              </a:rPr>
              <a:t> </a:t>
            </a:r>
            <a:r>
              <a:rPr lang="en-SG" sz="5000" b="1" i="0" dirty="0" err="1">
                <a:solidFill>
                  <a:srgbClr val="C00000"/>
                </a:solidFill>
                <a:effectLst/>
                <a:latin typeface="Cambria" panose="02040503050406030204" pitchFamily="18" charset="0"/>
                <a:ea typeface="Cambria" panose="02040503050406030204" pitchFamily="18" charset="0"/>
              </a:rPr>
              <a:t>sửa</a:t>
            </a:r>
            <a:r>
              <a:rPr lang="en-SG" sz="5000" b="1" i="0" dirty="0">
                <a:solidFill>
                  <a:srgbClr val="C00000"/>
                </a:solidFill>
                <a:effectLst/>
                <a:latin typeface="Cambria" panose="02040503050406030204" pitchFamily="18" charset="0"/>
                <a:ea typeface="Cambria" panose="02040503050406030204" pitchFamily="18" charset="0"/>
              </a:rPr>
              <a:t>.</a:t>
            </a:r>
            <a:endParaRPr kumimoji="0" lang="vi-VN" altLang="zh-CN" sz="5000" b="1" i="0" u="none" strike="noStrike" kern="1200" cap="none" spc="0" normalizeH="0" baseline="0" noProof="0" dirty="0">
              <a:ln>
                <a:noFill/>
              </a:ln>
              <a:solidFill>
                <a:srgbClr val="C00000"/>
              </a:solidFill>
              <a:effectLst/>
              <a:uLnTx/>
              <a:uFillTx/>
              <a:latin typeface="Cambria" panose="02040503050406030204" pitchFamily="18" charset="0"/>
              <a:ea typeface="Cambria" panose="02040503050406030204" pitchFamily="18" charset="0"/>
              <a:cs typeface="Vogue-ExtraBold" panose="020B0500000000000000" pitchFamily="34" charset="0"/>
              <a:sym typeface="思源黑体 CN" panose="020B0500000000000000" pitchFamily="34" charset="-122"/>
            </a:endParaRPr>
          </a:p>
        </p:txBody>
      </p:sp>
      <p:sp>
        <p:nvSpPr>
          <p:cNvPr id="4" name="TextBox 3">
            <a:extLst>
              <a:ext uri="{FF2B5EF4-FFF2-40B4-BE49-F238E27FC236}">
                <a16:creationId xmlns:a16="http://schemas.microsoft.com/office/drawing/2014/main" id="{F9A4A48D-A4C1-8374-9041-52018A17A3CA}"/>
              </a:ext>
            </a:extLst>
          </p:cNvPr>
          <p:cNvSpPr txBox="1"/>
          <p:nvPr/>
        </p:nvSpPr>
        <p:spPr>
          <a:xfrm>
            <a:off x="1164772" y="1505802"/>
            <a:ext cx="10395857" cy="707886"/>
          </a:xfrm>
          <a:prstGeom prst="rect">
            <a:avLst/>
          </a:prstGeom>
          <a:noFill/>
        </p:spPr>
        <p:txBody>
          <a:bodyPr wrap="square">
            <a:spAutoFit/>
          </a:bodyPr>
          <a:lstStyle/>
          <a:p>
            <a:pPr algn="ctr"/>
            <a:r>
              <a:rPr lang="en-SG" sz="4000" b="1" i="0">
                <a:solidFill>
                  <a:srgbClr val="002060"/>
                </a:solidFill>
                <a:effectLst/>
                <a:latin typeface="Cambria" panose="02040503050406030204" pitchFamily="18" charset="0"/>
                <a:ea typeface="Cambria" panose="02040503050406030204" pitchFamily="18" charset="0"/>
              </a:rPr>
              <a:t>a. </a:t>
            </a:r>
            <a:r>
              <a:rPr lang="en-SG" sz="4000" b="1" i="0" dirty="0" err="1">
                <a:solidFill>
                  <a:srgbClr val="002060"/>
                </a:solidFill>
                <a:effectLst/>
                <a:latin typeface="Cambria" panose="02040503050406030204" pitchFamily="18" charset="0"/>
                <a:ea typeface="Cambria" panose="02040503050406030204" pitchFamily="18" charset="0"/>
              </a:rPr>
              <a:t>Đọc</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lại</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đoạn</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văn</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của</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em</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để</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phát</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hiện</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lỗi</a:t>
            </a:r>
            <a:r>
              <a:rPr lang="en-SG" sz="4000" b="1" i="0" dirty="0">
                <a:solidFill>
                  <a:srgbClr val="002060"/>
                </a:solidFill>
                <a:effectLst/>
                <a:latin typeface="Cambria" panose="02040503050406030204" pitchFamily="18" charset="0"/>
                <a:ea typeface="Cambria" panose="02040503050406030204" pitchFamily="18" charset="0"/>
              </a:rPr>
              <a:t>.</a:t>
            </a:r>
            <a:endParaRPr lang="en-SG" sz="4000" b="1" dirty="0">
              <a:solidFill>
                <a:srgbClr val="002060"/>
              </a:solidFill>
              <a:latin typeface="Cambria" panose="02040503050406030204" pitchFamily="18" charset="0"/>
              <a:ea typeface="Cambria" panose="02040503050406030204" pitchFamily="18" charset="0"/>
            </a:endParaRPr>
          </a:p>
        </p:txBody>
      </p:sp>
      <p:sp>
        <p:nvSpPr>
          <p:cNvPr id="6" name="TextBox 5">
            <a:extLst>
              <a:ext uri="{FF2B5EF4-FFF2-40B4-BE49-F238E27FC236}">
                <a16:creationId xmlns:a16="http://schemas.microsoft.com/office/drawing/2014/main" id="{E05E7C31-AC12-5033-E0AA-49729B9458A6}"/>
              </a:ext>
            </a:extLst>
          </p:cNvPr>
          <p:cNvSpPr txBox="1"/>
          <p:nvPr/>
        </p:nvSpPr>
        <p:spPr>
          <a:xfrm>
            <a:off x="3206772" y="2737689"/>
            <a:ext cx="8088086" cy="707886"/>
          </a:xfrm>
          <a:prstGeom prst="rect">
            <a:avLst/>
          </a:prstGeom>
          <a:noFill/>
        </p:spPr>
        <p:txBody>
          <a:bodyPr wrap="square">
            <a:spAutoFit/>
          </a:bodyPr>
          <a:lstStyle/>
          <a:p>
            <a:r>
              <a:rPr lang="en-SG" sz="4000" b="1" i="0" dirty="0" err="1">
                <a:solidFill>
                  <a:srgbClr val="002060"/>
                </a:solidFill>
                <a:effectLst/>
                <a:latin typeface="Cambria" panose="02040503050406030204" pitchFamily="18" charset="0"/>
                <a:ea typeface="Cambria" panose="02040503050406030204" pitchFamily="18" charset="0"/>
              </a:rPr>
              <a:t>Cách</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sắp</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xếp</a:t>
            </a:r>
            <a:r>
              <a:rPr lang="en-SG" sz="4000" b="1" i="0" dirty="0">
                <a:solidFill>
                  <a:srgbClr val="002060"/>
                </a:solidFill>
                <a:effectLst/>
                <a:latin typeface="Cambria" panose="02040503050406030204" pitchFamily="18" charset="0"/>
                <a:ea typeface="Cambria" panose="02040503050406030204" pitchFamily="18" charset="0"/>
              </a:rPr>
              <a:t> ý </a:t>
            </a:r>
            <a:r>
              <a:rPr lang="en-SG" sz="4000" b="1" i="0" dirty="0" err="1">
                <a:solidFill>
                  <a:srgbClr val="002060"/>
                </a:solidFill>
                <a:effectLst/>
                <a:latin typeface="Cambria" panose="02040503050406030204" pitchFamily="18" charset="0"/>
                <a:ea typeface="Cambria" panose="02040503050406030204" pitchFamily="18" charset="0"/>
              </a:rPr>
              <a:t>trong</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đoạn</a:t>
            </a:r>
            <a:r>
              <a:rPr lang="en-SG" sz="4000" b="1" i="0" dirty="0">
                <a:solidFill>
                  <a:srgbClr val="002060"/>
                </a:solidFill>
                <a:effectLst/>
                <a:latin typeface="Cambria" panose="02040503050406030204" pitchFamily="18" charset="0"/>
                <a:ea typeface="Cambria" panose="02040503050406030204" pitchFamily="18" charset="0"/>
              </a:rPr>
              <a:t> </a:t>
            </a:r>
            <a:r>
              <a:rPr lang="en-SG" sz="4000" b="1" i="0" dirty="0" err="1">
                <a:solidFill>
                  <a:srgbClr val="002060"/>
                </a:solidFill>
                <a:effectLst/>
                <a:latin typeface="Cambria" panose="02040503050406030204" pitchFamily="18" charset="0"/>
                <a:ea typeface="Cambria" panose="02040503050406030204" pitchFamily="18" charset="0"/>
              </a:rPr>
              <a:t>văn</a:t>
            </a:r>
            <a:endParaRPr lang="en-SG" sz="4000" b="1" dirty="0">
              <a:solidFill>
                <a:srgbClr val="002060"/>
              </a:solidFill>
              <a:latin typeface="Cambria" panose="02040503050406030204" pitchFamily="18" charset="0"/>
              <a:ea typeface="Cambria" panose="02040503050406030204" pitchFamily="18" charset="0"/>
            </a:endParaRPr>
          </a:p>
        </p:txBody>
      </p:sp>
      <p:sp>
        <p:nvSpPr>
          <p:cNvPr id="10" name="TextBox 9">
            <a:extLst>
              <a:ext uri="{FF2B5EF4-FFF2-40B4-BE49-F238E27FC236}">
                <a16:creationId xmlns:a16="http://schemas.microsoft.com/office/drawing/2014/main" id="{8B41C969-2EF0-FD50-9865-583E3652577E}"/>
              </a:ext>
            </a:extLst>
          </p:cNvPr>
          <p:cNvSpPr txBox="1"/>
          <p:nvPr/>
        </p:nvSpPr>
        <p:spPr>
          <a:xfrm>
            <a:off x="3043549" y="5103674"/>
            <a:ext cx="8816438" cy="1754326"/>
          </a:xfrm>
          <a:prstGeom prst="rect">
            <a:avLst/>
          </a:prstGeom>
          <a:noFill/>
        </p:spPr>
        <p:txBody>
          <a:bodyPr wrap="square">
            <a:spAutoFit/>
          </a:bodyPr>
          <a:lstStyle/>
          <a:p>
            <a:pPr algn="ctr"/>
            <a:r>
              <a:rPr lang="vi-VN" sz="3600" b="1" i="0" dirty="0">
                <a:solidFill>
                  <a:srgbClr val="002060"/>
                </a:solidFill>
                <a:effectLst/>
                <a:latin typeface="Cambria" panose="02040503050406030204" pitchFamily="18" charset="0"/>
                <a:ea typeface="Cambria" panose="02040503050406030204" pitchFamily="18" charset="0"/>
              </a:rPr>
              <a:t> Cách nêu những cử chỉ, lời nói, suy nghĩ, việc làm,... của người gần gũi, thân thiết khiến em có tình cảm, cảm xúc.</a:t>
            </a:r>
            <a:endParaRPr lang="en-SG" sz="3600" b="1" dirty="0">
              <a:solidFill>
                <a:srgbClr val="002060"/>
              </a:solidFill>
              <a:latin typeface="Cambria" panose="02040503050406030204" pitchFamily="18" charset="0"/>
              <a:ea typeface="Cambria" panose="02040503050406030204" pitchFamily="18" charset="0"/>
            </a:endParaRPr>
          </a:p>
        </p:txBody>
      </p:sp>
      <p:sp>
        <p:nvSpPr>
          <p:cNvPr id="11" name="TextBox 10">
            <a:extLst>
              <a:ext uri="{FF2B5EF4-FFF2-40B4-BE49-F238E27FC236}">
                <a16:creationId xmlns:a16="http://schemas.microsoft.com/office/drawing/2014/main" id="{207EF1F7-4895-D6B9-4BB4-2D7D949B03C0}"/>
              </a:ext>
            </a:extLst>
          </p:cNvPr>
          <p:cNvSpPr txBox="1"/>
          <p:nvPr/>
        </p:nvSpPr>
        <p:spPr>
          <a:xfrm>
            <a:off x="2515528" y="3888820"/>
            <a:ext cx="9231087" cy="1261884"/>
          </a:xfrm>
          <a:prstGeom prst="rect">
            <a:avLst/>
          </a:prstGeom>
          <a:noFill/>
        </p:spPr>
        <p:txBody>
          <a:bodyPr wrap="square" rtlCol="0">
            <a:spAutoFit/>
          </a:bodyPr>
          <a:lstStyle/>
          <a:p>
            <a:pPr algn="ctr"/>
            <a:r>
              <a:rPr lang="en-SG" sz="3800" b="1" i="0" dirty="0">
                <a:solidFill>
                  <a:srgbClr val="002060"/>
                </a:solidFill>
                <a:effectLst/>
                <a:latin typeface="Cambria" panose="02040503050406030204" pitchFamily="18" charset="0"/>
                <a:ea typeface="Cambria" panose="02040503050406030204" pitchFamily="18" charset="0"/>
              </a:rPr>
              <a:t> </a:t>
            </a:r>
            <a:r>
              <a:rPr lang="en-SG" sz="3800" b="1" i="0" dirty="0" err="1">
                <a:solidFill>
                  <a:srgbClr val="002060"/>
                </a:solidFill>
                <a:effectLst/>
                <a:latin typeface="Cambria" panose="02040503050406030204" pitchFamily="18" charset="0"/>
                <a:ea typeface="Cambria" panose="02040503050406030204" pitchFamily="18" charset="0"/>
              </a:rPr>
              <a:t>Cách</a:t>
            </a:r>
            <a:r>
              <a:rPr lang="en-SG" sz="3800" b="1" i="0" dirty="0">
                <a:solidFill>
                  <a:srgbClr val="002060"/>
                </a:solidFill>
                <a:effectLst/>
                <a:latin typeface="Cambria" panose="02040503050406030204" pitchFamily="18" charset="0"/>
                <a:ea typeface="Cambria" panose="02040503050406030204" pitchFamily="18" charset="0"/>
              </a:rPr>
              <a:t> </a:t>
            </a:r>
            <a:r>
              <a:rPr lang="en-SG" sz="3800" b="1" i="0" dirty="0" err="1">
                <a:solidFill>
                  <a:srgbClr val="002060"/>
                </a:solidFill>
                <a:effectLst/>
                <a:latin typeface="Cambria" panose="02040503050406030204" pitchFamily="18" charset="0"/>
                <a:ea typeface="Cambria" panose="02040503050406030204" pitchFamily="18" charset="0"/>
              </a:rPr>
              <a:t>chọn</a:t>
            </a:r>
            <a:r>
              <a:rPr lang="en-SG" sz="3800" b="1" i="0" dirty="0">
                <a:solidFill>
                  <a:srgbClr val="002060"/>
                </a:solidFill>
                <a:effectLst/>
                <a:latin typeface="Cambria" panose="02040503050406030204" pitchFamily="18" charset="0"/>
                <a:ea typeface="Cambria" panose="02040503050406030204" pitchFamily="18" charset="0"/>
              </a:rPr>
              <a:t> </a:t>
            </a:r>
            <a:r>
              <a:rPr lang="en-SG" sz="3800" b="1" i="0" dirty="0" err="1">
                <a:solidFill>
                  <a:srgbClr val="002060"/>
                </a:solidFill>
                <a:effectLst/>
                <a:latin typeface="Cambria" panose="02040503050406030204" pitchFamily="18" charset="0"/>
                <a:ea typeface="Cambria" panose="02040503050406030204" pitchFamily="18" charset="0"/>
              </a:rPr>
              <a:t>từ</a:t>
            </a:r>
            <a:r>
              <a:rPr lang="en-SG" sz="3800" b="1" i="0" dirty="0">
                <a:solidFill>
                  <a:srgbClr val="002060"/>
                </a:solidFill>
                <a:effectLst/>
                <a:latin typeface="Cambria" panose="02040503050406030204" pitchFamily="18" charset="0"/>
                <a:ea typeface="Cambria" panose="02040503050406030204" pitchFamily="18" charset="0"/>
              </a:rPr>
              <a:t> </a:t>
            </a:r>
            <a:r>
              <a:rPr lang="en-SG" sz="3800" b="1" i="0" dirty="0" err="1">
                <a:solidFill>
                  <a:srgbClr val="002060"/>
                </a:solidFill>
                <a:effectLst/>
                <a:latin typeface="Cambria" panose="02040503050406030204" pitchFamily="18" charset="0"/>
                <a:ea typeface="Cambria" panose="02040503050406030204" pitchFamily="18" charset="0"/>
              </a:rPr>
              <a:t>ngữ</a:t>
            </a:r>
            <a:r>
              <a:rPr lang="en-SG" sz="3800" b="1" i="0" dirty="0">
                <a:solidFill>
                  <a:srgbClr val="002060"/>
                </a:solidFill>
                <a:effectLst/>
                <a:latin typeface="Cambria" panose="02040503050406030204" pitchFamily="18" charset="0"/>
                <a:ea typeface="Cambria" panose="02040503050406030204" pitchFamily="18" charset="0"/>
              </a:rPr>
              <a:t>, </a:t>
            </a:r>
            <a:r>
              <a:rPr lang="en-SG" sz="3800" b="1" i="0" dirty="0" err="1">
                <a:solidFill>
                  <a:srgbClr val="002060"/>
                </a:solidFill>
                <a:effectLst/>
                <a:latin typeface="Cambria" panose="02040503050406030204" pitchFamily="18" charset="0"/>
                <a:ea typeface="Cambria" panose="02040503050406030204" pitchFamily="18" charset="0"/>
              </a:rPr>
              <a:t>cách</a:t>
            </a:r>
            <a:r>
              <a:rPr lang="en-SG" sz="3800" b="1" i="0" dirty="0">
                <a:solidFill>
                  <a:srgbClr val="002060"/>
                </a:solidFill>
                <a:effectLst/>
                <a:latin typeface="Cambria" panose="02040503050406030204" pitchFamily="18" charset="0"/>
                <a:ea typeface="Cambria" panose="02040503050406030204" pitchFamily="18" charset="0"/>
              </a:rPr>
              <a:t> </a:t>
            </a:r>
            <a:r>
              <a:rPr lang="en-SG" sz="3800" b="1" i="0" dirty="0" err="1">
                <a:solidFill>
                  <a:srgbClr val="002060"/>
                </a:solidFill>
                <a:effectLst/>
                <a:latin typeface="Cambria" panose="02040503050406030204" pitchFamily="18" charset="0"/>
                <a:ea typeface="Cambria" panose="02040503050406030204" pitchFamily="18" charset="0"/>
              </a:rPr>
              <a:t>viết</a:t>
            </a:r>
            <a:r>
              <a:rPr lang="en-SG" sz="3800" b="1" i="0" dirty="0">
                <a:solidFill>
                  <a:srgbClr val="002060"/>
                </a:solidFill>
                <a:effectLst/>
                <a:latin typeface="Cambria" panose="02040503050406030204" pitchFamily="18" charset="0"/>
                <a:ea typeface="Cambria" panose="02040503050406030204" pitchFamily="18" charset="0"/>
              </a:rPr>
              <a:t> </a:t>
            </a:r>
            <a:r>
              <a:rPr lang="en-SG" sz="3800" b="1" i="0" dirty="0" err="1">
                <a:solidFill>
                  <a:srgbClr val="002060"/>
                </a:solidFill>
                <a:effectLst/>
                <a:latin typeface="Cambria" panose="02040503050406030204" pitchFamily="18" charset="0"/>
                <a:ea typeface="Cambria" panose="02040503050406030204" pitchFamily="18" charset="0"/>
              </a:rPr>
              <a:t>câu</a:t>
            </a:r>
            <a:r>
              <a:rPr lang="en-SG" sz="3800" b="1" i="0" dirty="0">
                <a:solidFill>
                  <a:srgbClr val="002060"/>
                </a:solidFill>
                <a:effectLst/>
                <a:latin typeface="Cambria" panose="02040503050406030204" pitchFamily="18" charset="0"/>
                <a:ea typeface="Cambria" panose="02040503050406030204" pitchFamily="18" charset="0"/>
              </a:rPr>
              <a:t> </a:t>
            </a:r>
            <a:r>
              <a:rPr lang="en-SG" sz="3800" b="1" i="0" dirty="0" err="1">
                <a:solidFill>
                  <a:srgbClr val="002060"/>
                </a:solidFill>
                <a:effectLst/>
                <a:latin typeface="Cambria" panose="02040503050406030204" pitchFamily="18" charset="0"/>
                <a:ea typeface="Cambria" panose="02040503050406030204" pitchFamily="18" charset="0"/>
              </a:rPr>
              <a:t>bộc</a:t>
            </a:r>
            <a:r>
              <a:rPr lang="en-SG" sz="3800" b="1" i="0" dirty="0">
                <a:solidFill>
                  <a:srgbClr val="002060"/>
                </a:solidFill>
                <a:effectLst/>
                <a:latin typeface="Cambria" panose="02040503050406030204" pitchFamily="18" charset="0"/>
                <a:ea typeface="Cambria" panose="02040503050406030204" pitchFamily="18" charset="0"/>
              </a:rPr>
              <a:t> </a:t>
            </a:r>
            <a:r>
              <a:rPr lang="en-SG" sz="3800" b="1" i="0" dirty="0" err="1">
                <a:solidFill>
                  <a:srgbClr val="002060"/>
                </a:solidFill>
                <a:effectLst/>
                <a:latin typeface="Cambria" panose="02040503050406030204" pitchFamily="18" charset="0"/>
                <a:ea typeface="Cambria" panose="02040503050406030204" pitchFamily="18" charset="0"/>
              </a:rPr>
              <a:t>lộ</a:t>
            </a:r>
            <a:r>
              <a:rPr lang="en-SG" sz="3800" b="1" i="0" dirty="0">
                <a:solidFill>
                  <a:srgbClr val="002060"/>
                </a:solidFill>
                <a:effectLst/>
                <a:latin typeface="Cambria" panose="02040503050406030204" pitchFamily="18" charset="0"/>
                <a:ea typeface="Cambria" panose="02040503050406030204" pitchFamily="18" charset="0"/>
              </a:rPr>
              <a:t> </a:t>
            </a:r>
            <a:endParaRPr lang="vi-VN" sz="3800" b="1" i="0" dirty="0">
              <a:solidFill>
                <a:srgbClr val="002060"/>
              </a:solidFill>
              <a:effectLst/>
              <a:latin typeface="Cambria" panose="02040503050406030204" pitchFamily="18" charset="0"/>
              <a:ea typeface="Cambria" panose="02040503050406030204" pitchFamily="18" charset="0"/>
            </a:endParaRPr>
          </a:p>
          <a:p>
            <a:pPr algn="ctr"/>
            <a:r>
              <a:rPr lang="en-SG" sz="3800" b="1" i="0" dirty="0" err="1">
                <a:solidFill>
                  <a:srgbClr val="002060"/>
                </a:solidFill>
                <a:effectLst/>
                <a:latin typeface="Cambria" panose="02040503050406030204" pitchFamily="18" charset="0"/>
                <a:ea typeface="Cambria" panose="02040503050406030204" pitchFamily="18" charset="0"/>
              </a:rPr>
              <a:t>tình</a:t>
            </a:r>
            <a:r>
              <a:rPr lang="en-SG" sz="3800" b="1" i="0" dirty="0">
                <a:solidFill>
                  <a:srgbClr val="002060"/>
                </a:solidFill>
                <a:effectLst/>
                <a:latin typeface="Cambria" panose="02040503050406030204" pitchFamily="18" charset="0"/>
                <a:ea typeface="Cambria" panose="02040503050406030204" pitchFamily="18" charset="0"/>
              </a:rPr>
              <a:t> </a:t>
            </a:r>
            <a:r>
              <a:rPr lang="en-SG" sz="3800" b="1" i="0" dirty="0" err="1">
                <a:solidFill>
                  <a:srgbClr val="002060"/>
                </a:solidFill>
                <a:effectLst/>
                <a:latin typeface="Cambria" panose="02040503050406030204" pitchFamily="18" charset="0"/>
                <a:ea typeface="Cambria" panose="02040503050406030204" pitchFamily="18" charset="0"/>
              </a:rPr>
              <a:t>cảm</a:t>
            </a:r>
            <a:r>
              <a:rPr lang="en-SG" sz="3800" b="1" i="0" dirty="0">
                <a:solidFill>
                  <a:srgbClr val="002060"/>
                </a:solidFill>
                <a:effectLst/>
                <a:latin typeface="Cambria" panose="02040503050406030204" pitchFamily="18" charset="0"/>
                <a:ea typeface="Cambria" panose="02040503050406030204" pitchFamily="18" charset="0"/>
              </a:rPr>
              <a:t>, </a:t>
            </a:r>
            <a:r>
              <a:rPr lang="en-SG" sz="3800" b="1" i="0" dirty="0" err="1">
                <a:solidFill>
                  <a:srgbClr val="002060"/>
                </a:solidFill>
                <a:effectLst/>
                <a:latin typeface="Cambria" panose="02040503050406030204" pitchFamily="18" charset="0"/>
                <a:ea typeface="Cambria" panose="02040503050406030204" pitchFamily="18" charset="0"/>
              </a:rPr>
              <a:t>cảm</a:t>
            </a:r>
            <a:r>
              <a:rPr lang="en-SG" sz="3800" b="1" i="0" dirty="0">
                <a:solidFill>
                  <a:srgbClr val="002060"/>
                </a:solidFill>
                <a:effectLst/>
                <a:latin typeface="Cambria" panose="02040503050406030204" pitchFamily="18" charset="0"/>
                <a:ea typeface="Cambria" panose="02040503050406030204" pitchFamily="18" charset="0"/>
              </a:rPr>
              <a:t> </a:t>
            </a:r>
            <a:r>
              <a:rPr lang="vi-VN" sz="3800" b="1" i="0" dirty="0">
                <a:solidFill>
                  <a:srgbClr val="002060"/>
                </a:solidFill>
                <a:effectLst/>
                <a:latin typeface="Cambria" panose="02040503050406030204" pitchFamily="18" charset="0"/>
                <a:ea typeface="Cambria" panose="02040503050406030204" pitchFamily="18" charset="0"/>
              </a:rPr>
              <a:t>xúc.</a:t>
            </a:r>
            <a:endParaRPr lang="en-SG" sz="3800" b="1" dirty="0">
              <a:solidFill>
                <a:srgbClr val="00206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21909292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barn(inVertical)">
                                      <p:cBhvr>
                                        <p:cTn id="10" dur="5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6"/>
                                        </p:tgtEl>
                                        <p:attrNameLst>
                                          <p:attrName>style.visibility</p:attrName>
                                        </p:attrNameLst>
                                      </p:cBhvr>
                                      <p:to>
                                        <p:strVal val="visible"/>
                                      </p:to>
                                    </p:set>
                                    <p:animEffect transition="in" filter="wipe(down)">
                                      <p:cBhvr>
                                        <p:cTn id="15" dur="500"/>
                                        <p:tgtEl>
                                          <p:spTgt spid="6"/>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13"/>
                                        </p:tgtEl>
                                        <p:attrNameLst>
                                          <p:attrName>style.visibility</p:attrName>
                                        </p:attrNameLst>
                                      </p:cBhvr>
                                      <p:to>
                                        <p:strVal val="visible"/>
                                      </p:to>
                                    </p:set>
                                    <p:animEffect transition="in" filter="wipe(down)">
                                      <p:cBhvr>
                                        <p:cTn id="18" dur="500"/>
                                        <p:tgtEl>
                                          <p:spTgt spid="1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11"/>
                                        </p:tgtEl>
                                        <p:attrNameLst>
                                          <p:attrName>style.visibility</p:attrName>
                                        </p:attrNameLst>
                                      </p:cBhvr>
                                      <p:to>
                                        <p:strVal val="visible"/>
                                      </p:to>
                                    </p:set>
                                    <p:animEffect transition="in" filter="wipe(down)">
                                      <p:cBhvr>
                                        <p:cTn id="23" dur="500"/>
                                        <p:tgtEl>
                                          <p:spTgt spid="11"/>
                                        </p:tgtEl>
                                      </p:cBhvr>
                                    </p:animEffect>
                                  </p:childTnLst>
                                </p:cTn>
                              </p:par>
                              <p:par>
                                <p:cTn id="24" presetID="22" presetClass="entr" presetSubtype="4" fill="hold" grpId="0" nodeType="with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down)">
                                      <p:cBhvr>
                                        <p:cTn id="26" dur="500"/>
                                        <p:tgtEl>
                                          <p:spTgt spid="17"/>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wipe(down)">
                                      <p:cBhvr>
                                        <p:cTn id="31" dur="500"/>
                                        <p:tgtEl>
                                          <p:spTgt spid="10"/>
                                        </p:tgtEl>
                                      </p:cBhvr>
                                    </p:animEffect>
                                  </p:childTnLst>
                                </p:cTn>
                              </p:par>
                              <p:par>
                                <p:cTn id="32" presetID="22" presetClass="entr" presetSubtype="4" fill="hold" grpId="0" nodeType="withEffect">
                                  <p:stCondLst>
                                    <p:cond delay="0"/>
                                  </p:stCondLst>
                                  <p:childTnLst>
                                    <p:set>
                                      <p:cBhvr>
                                        <p:cTn id="33" dur="1" fill="hold">
                                          <p:stCondLst>
                                            <p:cond delay="0"/>
                                          </p:stCondLst>
                                        </p:cTn>
                                        <p:tgtEl>
                                          <p:spTgt spid="18"/>
                                        </p:tgtEl>
                                        <p:attrNameLst>
                                          <p:attrName>style.visibility</p:attrName>
                                        </p:attrNameLst>
                                      </p:cBhvr>
                                      <p:to>
                                        <p:strVal val="visible"/>
                                      </p:to>
                                    </p:set>
                                    <p:animEffect transition="in" filter="wipe(down)">
                                      <p:cBhvr>
                                        <p:cTn id="34"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17" grpId="0" animBg="1"/>
      <p:bldP spid="13" grpId="0" animBg="1"/>
      <p:bldP spid="12" grpId="0" animBg="1"/>
      <p:bldP spid="4" grpId="0"/>
      <p:bldP spid="6" grpId="0"/>
      <p:bldP spid="10"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EEC4A86F-D83B-DC6F-3129-C5FD750934F0}"/>
              </a:ext>
            </a:extLst>
          </p:cNvPr>
          <p:cNvGrpSpPr/>
          <p:nvPr/>
        </p:nvGrpSpPr>
        <p:grpSpPr>
          <a:xfrm>
            <a:off x="2871465" y="1023257"/>
            <a:ext cx="7992478" cy="2608557"/>
            <a:chOff x="3100041" y="3566947"/>
            <a:chExt cx="5929519" cy="1839422"/>
          </a:xfrm>
        </p:grpSpPr>
        <p:sp>
          <p:nvSpPr>
            <p:cNvPr id="6" name="Speech Bubble: Rectangle with Corners Rounded 5">
              <a:extLst>
                <a:ext uri="{FF2B5EF4-FFF2-40B4-BE49-F238E27FC236}">
                  <a16:creationId xmlns:a16="http://schemas.microsoft.com/office/drawing/2014/main" id="{3C5E1EA1-8E5A-FB18-107C-80770D061D19}"/>
                </a:ext>
              </a:extLst>
            </p:cNvPr>
            <p:cNvSpPr/>
            <p:nvPr/>
          </p:nvSpPr>
          <p:spPr>
            <a:xfrm>
              <a:off x="3174841" y="3566947"/>
              <a:ext cx="5779921" cy="1839422"/>
            </a:xfrm>
            <a:prstGeom prst="wedgeRoundRectCallout">
              <a:avLst>
                <a:gd name="adj1" fmla="val -63586"/>
                <a:gd name="adj2" fmla="val 39498"/>
                <a:gd name="adj3" fmla="val 16667"/>
              </a:avLst>
            </a:prstGeom>
            <a:solidFill>
              <a:schemeClr val="bg1"/>
            </a:solidFill>
            <a:ln w="28575">
              <a:solidFill>
                <a:srgbClr val="2F1744"/>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a:ea typeface="+mn-ea"/>
                <a:cs typeface="+mn-cs"/>
              </a:endParaRPr>
            </a:p>
          </p:txBody>
        </p:sp>
        <p:sp>
          <p:nvSpPr>
            <p:cNvPr id="7" name="TextBox 6">
              <a:extLst>
                <a:ext uri="{FF2B5EF4-FFF2-40B4-BE49-F238E27FC236}">
                  <a16:creationId xmlns:a16="http://schemas.microsoft.com/office/drawing/2014/main" id="{121910A6-40B1-AAC5-B562-6C17B7F4E726}"/>
                </a:ext>
              </a:extLst>
            </p:cNvPr>
            <p:cNvSpPr txBox="1"/>
            <p:nvPr/>
          </p:nvSpPr>
          <p:spPr>
            <a:xfrm>
              <a:off x="3100041" y="3917051"/>
              <a:ext cx="5929519" cy="1193656"/>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vi-VN" sz="5200" b="1" dirty="0">
                  <a:solidFill>
                    <a:srgbClr val="002060"/>
                  </a:solidFill>
                  <a:latin typeface="Cambria" panose="02040503050406030204" pitchFamily="18" charset="0"/>
                  <a:ea typeface="Cambria" panose="02040503050406030204" pitchFamily="18" charset="0"/>
                </a:rPr>
                <a:t>b. S</a:t>
              </a:r>
              <a:r>
                <a:rPr lang="en-SG" sz="5200" b="1" i="0" dirty="0" err="1">
                  <a:solidFill>
                    <a:srgbClr val="002060"/>
                  </a:solidFill>
                  <a:effectLst/>
                  <a:latin typeface="Cambria" panose="02040503050406030204" pitchFamily="18" charset="0"/>
                  <a:ea typeface="Cambria" panose="02040503050406030204" pitchFamily="18" charset="0"/>
                </a:rPr>
                <a:t>ửa</a:t>
              </a:r>
              <a:r>
                <a:rPr lang="en-SG" sz="5200" b="1" i="0" dirty="0">
                  <a:solidFill>
                    <a:srgbClr val="002060"/>
                  </a:solidFill>
                  <a:effectLst/>
                  <a:latin typeface="Cambria" panose="02040503050406030204" pitchFamily="18" charset="0"/>
                  <a:ea typeface="Cambria" panose="02040503050406030204" pitchFamily="18" charset="0"/>
                </a:rPr>
                <a:t> </a:t>
              </a:r>
              <a:r>
                <a:rPr lang="en-SG" sz="5200" b="1" i="0" dirty="0" err="1">
                  <a:solidFill>
                    <a:srgbClr val="002060"/>
                  </a:solidFill>
                  <a:effectLst/>
                  <a:latin typeface="Cambria" panose="02040503050406030204" pitchFamily="18" charset="0"/>
                  <a:ea typeface="Cambria" panose="02040503050406030204" pitchFamily="18" charset="0"/>
                </a:rPr>
                <a:t>lỗi</a:t>
              </a:r>
              <a:r>
                <a:rPr lang="en-SG" sz="5200" b="1" i="0" dirty="0">
                  <a:solidFill>
                    <a:srgbClr val="002060"/>
                  </a:solidFill>
                  <a:effectLst/>
                  <a:latin typeface="Cambria" panose="02040503050406030204" pitchFamily="18" charset="0"/>
                  <a:ea typeface="Cambria" panose="02040503050406030204" pitchFamily="18" charset="0"/>
                </a:rPr>
                <a:t> </a:t>
              </a:r>
              <a:r>
                <a:rPr lang="en-SG" sz="5200" b="1" i="0" dirty="0" err="1">
                  <a:solidFill>
                    <a:srgbClr val="002060"/>
                  </a:solidFill>
                  <a:effectLst/>
                  <a:latin typeface="Cambria" panose="02040503050406030204" pitchFamily="18" charset="0"/>
                  <a:ea typeface="Cambria" panose="02040503050406030204" pitchFamily="18" charset="0"/>
                </a:rPr>
                <a:t>trong</a:t>
              </a:r>
              <a:r>
                <a:rPr lang="en-SG" sz="5200" b="1" i="0" dirty="0">
                  <a:solidFill>
                    <a:srgbClr val="002060"/>
                  </a:solidFill>
                  <a:effectLst/>
                  <a:latin typeface="Cambria" panose="02040503050406030204" pitchFamily="18" charset="0"/>
                  <a:ea typeface="Cambria" panose="02040503050406030204" pitchFamily="18" charset="0"/>
                </a:rPr>
                <a:t> </a:t>
              </a:r>
              <a:r>
                <a:rPr lang="en-SG" sz="5200" b="1" i="0" dirty="0" err="1">
                  <a:solidFill>
                    <a:srgbClr val="002060"/>
                  </a:solidFill>
                  <a:effectLst/>
                  <a:latin typeface="Cambria" panose="02040503050406030204" pitchFamily="18" charset="0"/>
                  <a:ea typeface="Cambria" panose="02040503050406030204" pitchFamily="18" charset="0"/>
                </a:rPr>
                <a:t>đoạn</a:t>
              </a:r>
              <a:r>
                <a:rPr lang="en-SG" sz="5200" b="1" i="0" dirty="0">
                  <a:solidFill>
                    <a:srgbClr val="002060"/>
                  </a:solidFill>
                  <a:effectLst/>
                  <a:latin typeface="Cambria" panose="02040503050406030204" pitchFamily="18" charset="0"/>
                  <a:ea typeface="Cambria" panose="02040503050406030204" pitchFamily="18" charset="0"/>
                </a:rPr>
                <a:t> </a:t>
              </a:r>
              <a:r>
                <a:rPr lang="en-SG" sz="5200" b="1" i="0" dirty="0" err="1">
                  <a:solidFill>
                    <a:srgbClr val="002060"/>
                  </a:solidFill>
                  <a:effectLst/>
                  <a:latin typeface="Cambria" panose="02040503050406030204" pitchFamily="18" charset="0"/>
                  <a:ea typeface="Cambria" panose="02040503050406030204" pitchFamily="18" charset="0"/>
                </a:rPr>
                <a:t>văn</a:t>
              </a:r>
              <a:endParaRPr lang="vi-VN" sz="5200" b="1" i="0" dirty="0">
                <a:solidFill>
                  <a:srgbClr val="002060"/>
                </a:solidFill>
                <a:effectLst/>
                <a:latin typeface="Cambria" panose="02040503050406030204" pitchFamily="18" charset="0"/>
                <a:ea typeface="Cambria" panose="020405030504060302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en-SG" sz="5200" b="1" i="0" dirty="0">
                  <a:solidFill>
                    <a:srgbClr val="002060"/>
                  </a:solidFill>
                  <a:effectLst/>
                  <a:latin typeface="Cambria" panose="02040503050406030204" pitchFamily="18" charset="0"/>
                  <a:ea typeface="Cambria" panose="02040503050406030204" pitchFamily="18" charset="0"/>
                </a:rPr>
                <a:t> </a:t>
              </a:r>
              <a:r>
                <a:rPr lang="en-SG" sz="5200" b="1" i="0" dirty="0" err="1">
                  <a:solidFill>
                    <a:srgbClr val="002060"/>
                  </a:solidFill>
                  <a:effectLst/>
                  <a:latin typeface="Cambria" panose="02040503050406030204" pitchFamily="18" charset="0"/>
                  <a:ea typeface="Cambria" panose="02040503050406030204" pitchFamily="18" charset="0"/>
                </a:rPr>
                <a:t>của</a:t>
              </a:r>
              <a:r>
                <a:rPr lang="en-SG" sz="5200" b="1" i="0" dirty="0">
                  <a:solidFill>
                    <a:srgbClr val="002060"/>
                  </a:solidFill>
                  <a:effectLst/>
                  <a:latin typeface="Cambria" panose="02040503050406030204" pitchFamily="18" charset="0"/>
                  <a:ea typeface="Cambria" panose="02040503050406030204" pitchFamily="18" charset="0"/>
                </a:rPr>
                <a:t> </a:t>
              </a:r>
              <a:r>
                <a:rPr lang="en-SG" sz="5200" b="1" i="0" dirty="0" err="1">
                  <a:solidFill>
                    <a:srgbClr val="002060"/>
                  </a:solidFill>
                  <a:effectLst/>
                  <a:latin typeface="Cambria" panose="02040503050406030204" pitchFamily="18" charset="0"/>
                  <a:ea typeface="Cambria" panose="02040503050406030204" pitchFamily="18" charset="0"/>
                </a:rPr>
                <a:t>em</a:t>
              </a:r>
              <a:r>
                <a:rPr lang="en-SG" sz="5200" b="1" i="0" dirty="0">
                  <a:solidFill>
                    <a:srgbClr val="002060"/>
                  </a:solidFill>
                  <a:effectLst/>
                  <a:latin typeface="Cambria" panose="02040503050406030204" pitchFamily="18" charset="0"/>
                  <a:ea typeface="Cambria" panose="02040503050406030204" pitchFamily="18" charset="0"/>
                </a:rPr>
                <a:t> ( </a:t>
              </a:r>
              <a:r>
                <a:rPr lang="en-SG" sz="5200" b="1" i="0" dirty="0" err="1">
                  <a:solidFill>
                    <a:srgbClr val="002060"/>
                  </a:solidFill>
                  <a:effectLst/>
                  <a:latin typeface="Cambria" panose="02040503050406030204" pitchFamily="18" charset="0"/>
                  <a:ea typeface="Cambria" panose="02040503050406030204" pitchFamily="18" charset="0"/>
                </a:rPr>
                <a:t>nếu</a:t>
              </a:r>
              <a:r>
                <a:rPr lang="en-SG" sz="5200" b="1" i="0" dirty="0">
                  <a:solidFill>
                    <a:srgbClr val="002060"/>
                  </a:solidFill>
                  <a:effectLst/>
                  <a:latin typeface="Cambria" panose="02040503050406030204" pitchFamily="18" charset="0"/>
                  <a:ea typeface="Cambria" panose="02040503050406030204" pitchFamily="18" charset="0"/>
                </a:rPr>
                <a:t> </a:t>
              </a:r>
              <a:r>
                <a:rPr lang="en-SG" sz="5200" b="1" i="0" dirty="0" err="1">
                  <a:solidFill>
                    <a:srgbClr val="002060"/>
                  </a:solidFill>
                  <a:effectLst/>
                  <a:latin typeface="Cambria" panose="02040503050406030204" pitchFamily="18" charset="0"/>
                  <a:ea typeface="Cambria" panose="02040503050406030204" pitchFamily="18" charset="0"/>
                </a:rPr>
                <a:t>có</a:t>
              </a:r>
              <a:r>
                <a:rPr lang="en-SG" sz="5200" b="1" i="0" dirty="0">
                  <a:solidFill>
                    <a:srgbClr val="002060"/>
                  </a:solidFill>
                  <a:effectLst/>
                  <a:latin typeface="Cambria" panose="02040503050406030204" pitchFamily="18" charset="0"/>
                  <a:ea typeface="Cambria" panose="02040503050406030204" pitchFamily="18" charset="0"/>
                </a:rPr>
                <a:t>).</a:t>
              </a:r>
              <a:endParaRPr kumimoji="0" lang="en-US" sz="52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endParaRPr>
            </a:p>
          </p:txBody>
        </p:sp>
      </p:grpSp>
    </p:spTree>
    <p:extLst>
      <p:ext uri="{BB962C8B-B14F-4D97-AF65-F5344CB8AC3E}">
        <p14:creationId xmlns:p14="http://schemas.microsoft.com/office/powerpoint/2010/main" val="1105301887"/>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ISLIDE.GUIDESSETTING" val="{&quot;Id&quot;:null,&quot;Name&quot;:&quot;正常&quot;,&quot;HeaderHeight&quot;:14.0,&quot;FooterHeight&quot;:9.0,&quot;SideMargin&quot;:5.5,&quot;TopMargin&quot;:0.0,&quot;BottomMargin&quot;:0.0,&quot;IntervalMargin&quot;:1.5,&quot;SettingType&quot;:&quot;System&quot;}"/>
</p:tagLst>
</file>

<file path=ppt/theme/theme1.xml><?xml version="1.0" encoding="utf-8"?>
<a:theme xmlns:a="http://schemas.openxmlformats.org/drawingml/2006/main" name="1_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等线"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2213</TotalTime>
  <Words>345</Words>
  <Application>Microsoft Office PowerPoint</Application>
  <PresentationFormat>Widescreen</PresentationFormat>
  <Paragraphs>26</Paragraphs>
  <Slides>13</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13</vt:i4>
      </vt:variant>
    </vt:vector>
  </HeadingPairs>
  <TitlesOfParts>
    <vt:vector size="22" baseType="lpstr">
      <vt:lpstr>等线</vt:lpstr>
      <vt:lpstr>#9Slide07 HoneyCream</vt:lpstr>
      <vt:lpstr>#9Slide07 SVNZiclets</vt:lpstr>
      <vt:lpstr>Arial</vt:lpstr>
      <vt:lpstr>Calibri</vt:lpstr>
      <vt:lpstr>Cambria</vt:lpstr>
      <vt:lpstr>FandolFang R</vt:lpstr>
      <vt:lpstr>UVF Candlescript Pro</vt:lpstr>
      <vt:lpstr>1_Office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第一PPT模板网-WWW.1PPT.COM</dc:title>
  <dc:subject>第一PPT模板网-WWW.1PPT.COM</dc:subject>
  <dc:creator>第一PPT模板网-WWW.1PPT.COM</dc:creator>
  <cp:keywords>第一PPT模板网-WWW.1PPT.COM</cp:keywords>
  <cp:lastModifiedBy>ngọc nguyễn</cp:lastModifiedBy>
  <cp:revision>140</cp:revision>
  <dcterms:created xsi:type="dcterms:W3CDTF">2020-07-02T02:23:18Z</dcterms:created>
  <dcterms:modified xsi:type="dcterms:W3CDTF">2024-01-15T08:58:57Z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2052-11.1.0.9739</vt:lpwstr>
  </property>
</Properties>
</file>