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57" r:id="rId6"/>
    <p:sldId id="260" r:id="rId7"/>
    <p:sldId id="262" r:id="rId8"/>
    <p:sldId id="283" r:id="rId9"/>
    <p:sldId id="264" r:id="rId10"/>
    <p:sldId id="267" r:id="rId11"/>
    <p:sldId id="287" r:id="rId12"/>
    <p:sldId id="269" r:id="rId13"/>
    <p:sldId id="266" r:id="rId14"/>
    <p:sldId id="270" r:id="rId15"/>
    <p:sldId id="271" r:id="rId16"/>
    <p:sldId id="272" r:id="rId17"/>
    <p:sldId id="273" r:id="rId18"/>
    <p:sldId id="274" r:id="rId19"/>
    <p:sldId id="275" r:id="rId20"/>
    <p:sldId id="279" r:id="rId21"/>
    <p:sldId id="276" r:id="rId22"/>
    <p:sldId id="277" r:id="rId23"/>
    <p:sldId id="278"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EC3231-2333-4C67-861F-5831A46518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8630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3231-2333-4C67-861F-5831A46518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09783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3231-2333-4C67-861F-5831A46518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645735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807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981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423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153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589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803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389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219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3231-2333-4C67-861F-5831A46518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900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21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905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288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C3231-2333-4C67-861F-5831A46518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51518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C3231-2333-4C67-861F-5831A465182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959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C3231-2333-4C67-861F-5831A4651828}"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1400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C3231-2333-4C67-861F-5831A4651828}"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40550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C3231-2333-4C67-861F-5831A4651828}"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86220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680434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277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C3231-2333-4C67-861F-5831A4651828}"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51B93-6B15-4FE4-829A-824B0E6703BB}"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89059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252819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23.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2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38.png"/><Relationship Id="rId10" Type="http://schemas.openxmlformats.org/officeDocument/2006/relationships/image" Target="../media/image67.png"/><Relationship Id="rId4" Type="http://schemas.openxmlformats.org/officeDocument/2006/relationships/image" Target="../media/image5.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5441023"/>
            <a:ext cx="12192000" cy="148145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blip>
            <a:srcRect/>
            <a:stretch>
              <a:fillRect b="-73573"/>
            </a:stretch>
          </a:blipFill>
        </p:spPr>
      </p:sp>
      <p:sp>
        <p:nvSpPr>
          <p:cNvPr id="4" name="Freeform 4"/>
          <p:cNvSpPr/>
          <p:nvPr/>
        </p:nvSpPr>
        <p:spPr>
          <a:xfrm>
            <a:off x="-1945604" y="282587"/>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3">
              <a:alphaModFix amt="60000"/>
            </a:blip>
            <a:stretch>
              <a:fillRect/>
            </a:stretch>
          </a:blipFill>
        </p:spPr>
      </p:sp>
      <p:sp>
        <p:nvSpPr>
          <p:cNvPr id="5" name="Freeform 5"/>
          <p:cNvSpPr/>
          <p:nvPr/>
        </p:nvSpPr>
        <p:spPr>
          <a:xfrm>
            <a:off x="4138188" y="-110020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blip>
            <a:stretch>
              <a:fillRect/>
            </a:stretch>
          </a:blipFill>
        </p:spPr>
      </p:sp>
      <p:sp>
        <p:nvSpPr>
          <p:cNvPr id="6" name="Freeform 6"/>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3">
              <a:alphaModFix amt="60000"/>
            </a:blip>
            <a:stretch>
              <a:fillRect/>
            </a:stretch>
          </a:blipFill>
        </p:spPr>
      </p:sp>
      <p:sp>
        <p:nvSpPr>
          <p:cNvPr id="7" name="Freeform 7"/>
          <p:cNvSpPr/>
          <p:nvPr/>
        </p:nvSpPr>
        <p:spPr>
          <a:xfrm flipH="1">
            <a:off x="11389554" y="4188246"/>
            <a:ext cx="2753346" cy="2753346"/>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5"/>
            <a:stretch>
              <a:fillRect/>
            </a:stretch>
          </a:blipFill>
        </p:spPr>
      </p:sp>
      <p:sp>
        <p:nvSpPr>
          <p:cNvPr id="8" name="Freeform 8"/>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6">
              <a:alphaModFix amt="60000"/>
            </a:blip>
            <a:stretch>
              <a:fillRect/>
            </a:stretch>
          </a:blipFill>
        </p:spPr>
      </p:sp>
      <p:sp>
        <p:nvSpPr>
          <p:cNvPr id="9" name="Freeform 9"/>
          <p:cNvSpPr/>
          <p:nvPr/>
        </p:nvSpPr>
        <p:spPr>
          <a:xfrm rot="-447945">
            <a:off x="5883748" y="23807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biLevel thresh="50000"/>
            </a:blip>
            <a:stretch>
              <a:fillRect/>
            </a:stretch>
          </a:blipFill>
        </p:spPr>
      </p:sp>
      <p:sp>
        <p:nvSpPr>
          <p:cNvPr id="10" name="Freeform 10"/>
          <p:cNvSpPr/>
          <p:nvPr/>
        </p:nvSpPr>
        <p:spPr>
          <a:xfrm>
            <a:off x="7540059" y="-1245030"/>
            <a:ext cx="7662907" cy="7576699"/>
          </a:xfrm>
          <a:custGeom>
            <a:avLst/>
            <a:gdLst/>
            <a:ahLst/>
            <a:cxnLst/>
            <a:rect l="l" t="t" r="r" b="b"/>
            <a:pathLst>
              <a:path w="11494361" h="11365049">
                <a:moveTo>
                  <a:pt x="0" y="0"/>
                </a:moveTo>
                <a:lnTo>
                  <a:pt x="11494361" y="0"/>
                </a:lnTo>
                <a:lnTo>
                  <a:pt x="11494361" y="11365049"/>
                </a:lnTo>
                <a:lnTo>
                  <a:pt x="0" y="11365049"/>
                </a:lnTo>
                <a:lnTo>
                  <a:pt x="0" y="0"/>
                </a:lnTo>
                <a:close/>
              </a:path>
            </a:pathLst>
          </a:custGeom>
          <a:blipFill>
            <a:blip r:embed="rId7"/>
            <a:stretch>
              <a:fillRect/>
            </a:stretch>
          </a:blipFill>
        </p:spPr>
      </p:sp>
      <p:sp>
        <p:nvSpPr>
          <p:cNvPr id="13" name="Freeform 13"/>
          <p:cNvSpPr/>
          <p:nvPr/>
        </p:nvSpPr>
        <p:spPr>
          <a:xfrm>
            <a:off x="6184444" y="-1724773"/>
            <a:ext cx="3891730" cy="9767781"/>
          </a:xfrm>
          <a:custGeom>
            <a:avLst/>
            <a:gdLst/>
            <a:ahLst/>
            <a:cxnLst/>
            <a:rect l="l" t="t" r="r" b="b"/>
            <a:pathLst>
              <a:path w="5837595" h="14651672">
                <a:moveTo>
                  <a:pt x="0" y="0"/>
                </a:moveTo>
                <a:lnTo>
                  <a:pt x="5837595" y="0"/>
                </a:lnTo>
                <a:lnTo>
                  <a:pt x="5837595" y="14651671"/>
                </a:lnTo>
                <a:lnTo>
                  <a:pt x="0" y="14651671"/>
                </a:lnTo>
                <a:lnTo>
                  <a:pt x="0" y="0"/>
                </a:lnTo>
                <a:close/>
              </a:path>
            </a:pathLst>
          </a:custGeom>
          <a:blipFill>
            <a:blip r:embed="rId8"/>
            <a:stretch>
              <a:fillRect/>
            </a:stretch>
          </a:blipFill>
        </p:spPr>
      </p:sp>
      <p:sp>
        <p:nvSpPr>
          <p:cNvPr id="14" name="Freeform 14"/>
          <p:cNvSpPr/>
          <p:nvPr/>
        </p:nvSpPr>
        <p:spPr>
          <a:xfrm>
            <a:off x="-172740" y="4344407"/>
            <a:ext cx="4729655" cy="27432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r:embed="rId9"/>
            <a:stretch>
              <a:fillRect/>
            </a:stretch>
          </a:blipFill>
        </p:spPr>
      </p:sp>
      <p:sp>
        <p:nvSpPr>
          <p:cNvPr id="15" name="Freeform 15"/>
          <p:cNvSpPr/>
          <p:nvPr/>
        </p:nvSpPr>
        <p:spPr>
          <a:xfrm>
            <a:off x="10073161" y="4772205"/>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r:embed="rId10"/>
            <a:stretch>
              <a:fillRect/>
            </a:stretch>
          </a:blipFill>
        </p:spPr>
      </p:sp>
      <p:sp>
        <p:nvSpPr>
          <p:cNvPr id="16" name="Freeform 16"/>
          <p:cNvSpPr/>
          <p:nvPr/>
        </p:nvSpPr>
        <p:spPr>
          <a:xfrm>
            <a:off x="4393517" y="4944913"/>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r:embed="rId10"/>
            <a:stretch>
              <a:fillRect/>
            </a:stretch>
          </a:blipFill>
        </p:spPr>
      </p:sp>
      <p:pic>
        <p:nvPicPr>
          <p:cNvPr id="20" name="Picture 19"/>
          <p:cNvPicPr>
            <a:picLocks noChangeAspect="1"/>
          </p:cNvPicPr>
          <p:nvPr/>
        </p:nvPicPr>
        <p:blipFill>
          <a:blip r:embed="rId11"/>
          <a:stretch>
            <a:fillRect/>
          </a:stretch>
        </p:blipFill>
        <p:spPr>
          <a:xfrm>
            <a:off x="252554" y="707199"/>
            <a:ext cx="8614749" cy="4348815"/>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978" y="261486"/>
            <a:ext cx="2059745" cy="205974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6724" y="5400096"/>
            <a:ext cx="1285142" cy="1318740"/>
          </a:xfrm>
          <a:prstGeom prst="rect">
            <a:avLst/>
          </a:prstGeom>
        </p:spPr>
      </p:pic>
    </p:spTree>
    <p:extLst>
      <p:ext uri="{BB962C8B-B14F-4D97-AF65-F5344CB8AC3E}">
        <p14:creationId xmlns:p14="http://schemas.microsoft.com/office/powerpoint/2010/main" val="921760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3">
              <a:alphaModFix amt="60000"/>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4"/>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5"/>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6"/>
            <a:stretch>
              <a:fillRect/>
            </a:stretch>
          </a:blipFill>
        </p:spPr>
      </p:sp>
      <p:sp>
        <p:nvSpPr>
          <p:cNvPr id="8" name="TextBox 7">
            <a:extLst>
              <a:ext uri="{FF2B5EF4-FFF2-40B4-BE49-F238E27FC236}">
                <a16:creationId xmlns:a16="http://schemas.microsoft.com/office/drawing/2014/main" id="{7B3E1430-4427-C2D1-F6A1-EC875A32EC8F}"/>
              </a:ext>
            </a:extLst>
          </p:cNvPr>
          <p:cNvSpPr txBox="1"/>
          <p:nvPr/>
        </p:nvSpPr>
        <p:spPr>
          <a:xfrm>
            <a:off x="3340907" y="2463167"/>
            <a:ext cx="5410200" cy="1323439"/>
          </a:xfrm>
          <a:prstGeom prst="rect">
            <a:avLst/>
          </a:prstGeom>
          <a:solidFill>
            <a:schemeClr val="accent6">
              <a:lumMod val="60000"/>
              <a:lumOff val="40000"/>
            </a:schemeClr>
          </a:solidFill>
        </p:spPr>
        <p:txBody>
          <a:bodyPr wrap="square" rtlCol="0">
            <a:spAutoFit/>
          </a:bodyPr>
          <a:lstStyle/>
          <a:p>
            <a:r>
              <a:rPr lang="en-US" sz="8000" b="1"/>
              <a:t>Đọc nhóm 3</a:t>
            </a:r>
          </a:p>
        </p:txBody>
      </p:sp>
    </p:spTree>
    <p:extLst>
      <p:ext uri="{BB962C8B-B14F-4D97-AF65-F5344CB8AC3E}">
        <p14:creationId xmlns:p14="http://schemas.microsoft.com/office/powerpoint/2010/main" val="16083531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blip>
            <a:stretch>
              <a:fillRect/>
            </a:stretch>
          </a:blipFill>
        </p:spPr>
      </p:sp>
      <p:sp>
        <p:nvSpPr>
          <p:cNvPr id="5" name="Freeform 5"/>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4">
              <a:alphaModFix amt="60000"/>
            </a:blip>
            <a:stretch>
              <a:fillRect/>
            </a:stretch>
          </a:blipFill>
        </p:spPr>
      </p:sp>
      <p:sp>
        <p:nvSpPr>
          <p:cNvPr id="8" name="Freeform 8"/>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r:embed="rId5"/>
            <a:stretch>
              <a:fillRect/>
            </a:stretch>
          </a:blipFill>
        </p:spPr>
      </p:sp>
      <p:sp>
        <p:nvSpPr>
          <p:cNvPr id="9" name="Freeform 9"/>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r:embed="rId6"/>
            <a:stretch>
              <a:fillRect/>
            </a:stretch>
          </a:blipFill>
        </p:spPr>
      </p:sp>
      <p:sp>
        <p:nvSpPr>
          <p:cNvPr id="10" name="Freeform 10"/>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7"/>
            <a:stretch>
              <a:fillRect/>
            </a:stretch>
          </a:blipFill>
        </p:spPr>
      </p:sp>
      <p:pic>
        <p:nvPicPr>
          <p:cNvPr id="11" name="Picture 10"/>
          <p:cNvPicPr>
            <a:picLocks noChangeAspect="1"/>
          </p:cNvPicPr>
          <p:nvPr/>
        </p:nvPicPr>
        <p:blipFill>
          <a:blip r:embed="rId8"/>
          <a:stretch>
            <a:fillRect/>
          </a:stretch>
        </p:blipFill>
        <p:spPr>
          <a:xfrm>
            <a:off x="675125" y="1748503"/>
            <a:ext cx="7364606" cy="3359187"/>
          </a:xfrm>
          <a:prstGeom prst="rect">
            <a:avLst/>
          </a:prstGeom>
        </p:spPr>
      </p:pic>
    </p:spTree>
    <p:extLst>
      <p:ext uri="{BB962C8B-B14F-4D97-AF65-F5344CB8AC3E}">
        <p14:creationId xmlns:p14="http://schemas.microsoft.com/office/powerpoint/2010/main" val="241178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3">
              <a:alphaModFix amt="60000"/>
            </a:blip>
            <a:stretch>
              <a:fillRect/>
            </a:stretch>
          </a:blipFill>
        </p:spPr>
      </p:sp>
      <p:sp>
        <p:nvSpPr>
          <p:cNvPr id="6" name="Freeform 6"/>
          <p:cNvSpPr/>
          <p:nvPr/>
        </p:nvSpPr>
        <p:spPr>
          <a:xfrm>
            <a:off x="8855369" y="1071641"/>
            <a:ext cx="4303604" cy="5786359"/>
          </a:xfrm>
          <a:custGeom>
            <a:avLst/>
            <a:gdLst/>
            <a:ahLst/>
            <a:cxnLst/>
            <a:rect l="l" t="t" r="r" b="b"/>
            <a:pathLst>
              <a:path w="6455406" h="8679538">
                <a:moveTo>
                  <a:pt x="0" y="0"/>
                </a:moveTo>
                <a:lnTo>
                  <a:pt x="6455406" y="0"/>
                </a:lnTo>
                <a:lnTo>
                  <a:pt x="6455406" y="8679538"/>
                </a:lnTo>
                <a:lnTo>
                  <a:pt x="0" y="8679538"/>
                </a:lnTo>
                <a:lnTo>
                  <a:pt x="0" y="0"/>
                </a:lnTo>
                <a:close/>
              </a:path>
            </a:pathLst>
          </a:custGeom>
          <a:blipFill>
            <a:blip r:embed="rId4"/>
            <a:stretch>
              <a:fillRect/>
            </a:stretch>
          </a:blipFill>
        </p:spPr>
      </p:sp>
      <p:sp>
        <p:nvSpPr>
          <p:cNvPr id="7" name="Freeform 7"/>
          <p:cNvSpPr/>
          <p:nvPr/>
        </p:nvSpPr>
        <p:spPr>
          <a:xfrm>
            <a:off x="9393017" y="5165200"/>
            <a:ext cx="3042760" cy="1786930"/>
          </a:xfrm>
          <a:custGeom>
            <a:avLst/>
            <a:gdLst/>
            <a:ahLst/>
            <a:cxnLst/>
            <a:rect l="l" t="t" r="r" b="b"/>
            <a:pathLst>
              <a:path w="4564140" h="2680395">
                <a:moveTo>
                  <a:pt x="0" y="0"/>
                </a:moveTo>
                <a:lnTo>
                  <a:pt x="4564141" y="0"/>
                </a:lnTo>
                <a:lnTo>
                  <a:pt x="4564141" y="2680395"/>
                </a:lnTo>
                <a:lnTo>
                  <a:pt x="0" y="2680395"/>
                </a:lnTo>
                <a:lnTo>
                  <a:pt x="0" y="0"/>
                </a:lnTo>
                <a:close/>
              </a:path>
            </a:pathLst>
          </a:custGeom>
          <a:blipFill>
            <a:blip r:embed="rId5"/>
            <a:stretch>
              <a:fillRect/>
            </a:stretch>
          </a:blipFill>
        </p:spPr>
      </p:sp>
      <p:sp>
        <p:nvSpPr>
          <p:cNvPr id="8" name="TextBox 8"/>
          <p:cNvSpPr txBox="1"/>
          <p:nvPr/>
        </p:nvSpPr>
        <p:spPr>
          <a:xfrm>
            <a:off x="487224" y="3114962"/>
            <a:ext cx="2308949" cy="602729"/>
          </a:xfrm>
          <a:prstGeom prst="rect">
            <a:avLst/>
          </a:prstGeom>
          <a:solidFill>
            <a:schemeClr val="accent2">
              <a:lumMod val="40000"/>
              <a:lumOff val="60000"/>
            </a:schemeClr>
          </a:solidFill>
        </p:spPr>
        <p:txBody>
          <a:bodyPr wrap="square" lIns="0" tIns="0" rIns="0" bIns="0" rtlCol="0" anchor="t">
            <a:spAutoFit/>
          </a:bodyPr>
          <a:lstStyle/>
          <a:p>
            <a:pPr algn="ctr" defTabSz="609630">
              <a:lnSpc>
                <a:spcPts val="4667"/>
              </a:lnSpc>
              <a:spcBef>
                <a:spcPct val="0"/>
              </a:spcBef>
            </a:pPr>
            <a:r>
              <a:rPr lang="en-US" sz="4000" dirty="0" err="1">
                <a:solidFill>
                  <a:srgbClr val="000000"/>
                </a:solidFill>
              </a:rPr>
              <a:t>Trảy</a:t>
            </a:r>
            <a:r>
              <a:rPr lang="en-US" sz="4000" dirty="0">
                <a:solidFill>
                  <a:srgbClr val="000000"/>
                </a:solidFill>
              </a:rPr>
              <a:t> (</a:t>
            </a:r>
            <a:r>
              <a:rPr lang="en-US" sz="4000" dirty="0" err="1">
                <a:solidFill>
                  <a:srgbClr val="000000"/>
                </a:solidFill>
              </a:rPr>
              <a:t>trẩy</a:t>
            </a:r>
            <a:r>
              <a:rPr lang="en-US" sz="4000" dirty="0">
                <a:solidFill>
                  <a:srgbClr val="000000"/>
                </a:solidFill>
              </a:rPr>
              <a:t>)</a:t>
            </a:r>
          </a:p>
        </p:txBody>
      </p:sp>
      <p:pic>
        <p:nvPicPr>
          <p:cNvPr id="10" name="Picture 9"/>
          <p:cNvPicPr>
            <a:picLocks noChangeAspect="1"/>
          </p:cNvPicPr>
          <p:nvPr/>
        </p:nvPicPr>
        <p:blipFill>
          <a:blip r:embed="rId6"/>
          <a:stretch>
            <a:fillRect/>
          </a:stretch>
        </p:blipFill>
        <p:spPr>
          <a:xfrm>
            <a:off x="-434173" y="-115696"/>
            <a:ext cx="7858425" cy="2743438"/>
          </a:xfrm>
          <a:prstGeom prst="rect">
            <a:avLst/>
          </a:prstGeom>
        </p:spPr>
      </p:pic>
      <p:sp>
        <p:nvSpPr>
          <p:cNvPr id="11" name="TextBox 8"/>
          <p:cNvSpPr txBox="1"/>
          <p:nvPr/>
        </p:nvSpPr>
        <p:spPr>
          <a:xfrm>
            <a:off x="514501" y="5342828"/>
            <a:ext cx="1059269" cy="602729"/>
          </a:xfrm>
          <a:prstGeom prst="rect">
            <a:avLst/>
          </a:prstGeom>
          <a:solidFill>
            <a:schemeClr val="accent3">
              <a:lumMod val="60000"/>
              <a:lumOff val="40000"/>
            </a:schemeClr>
          </a:solidFill>
        </p:spPr>
        <p:txBody>
          <a:bodyPr wrap="square" lIns="0" tIns="0" rIns="0" bIns="0" rtlCol="0" anchor="t">
            <a:spAutoFit/>
          </a:bodyPr>
          <a:lstStyle/>
          <a:p>
            <a:pPr algn="just" defTabSz="609630">
              <a:lnSpc>
                <a:spcPts val="4667"/>
              </a:lnSpc>
              <a:spcBef>
                <a:spcPct val="0"/>
              </a:spcBef>
            </a:pPr>
            <a:r>
              <a:rPr lang="en-US" sz="4000" dirty="0" err="1">
                <a:solidFill>
                  <a:srgbClr val="000000"/>
                </a:solidFill>
              </a:rPr>
              <a:t>Đoài</a:t>
            </a:r>
            <a:endParaRPr lang="en-US" sz="4000" dirty="0">
              <a:solidFill>
                <a:srgbClr val="000000"/>
              </a:solidFill>
            </a:endParaRPr>
          </a:p>
        </p:txBody>
      </p:sp>
      <p:sp>
        <p:nvSpPr>
          <p:cNvPr id="12" name="Rectangle 11"/>
          <p:cNvSpPr/>
          <p:nvPr/>
        </p:nvSpPr>
        <p:spPr>
          <a:xfrm>
            <a:off x="3069133" y="3083189"/>
            <a:ext cx="3313921"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hái</a:t>
            </a:r>
            <a:r>
              <a:rPr lang="en-US" sz="4000" dirty="0">
                <a:solidFill>
                  <a:srgbClr val="000000"/>
                </a:solidFill>
              </a:rPr>
              <a:t>, </a:t>
            </a:r>
            <a:r>
              <a:rPr lang="en-US" sz="4000" dirty="0" err="1">
                <a:solidFill>
                  <a:srgbClr val="000000"/>
                </a:solidFill>
              </a:rPr>
              <a:t>ngắt</a:t>
            </a:r>
            <a:r>
              <a:rPr lang="en-US" sz="4000" dirty="0">
                <a:solidFill>
                  <a:srgbClr val="000000"/>
                </a:solidFill>
              </a:rPr>
              <a:t> (</a:t>
            </a:r>
            <a:r>
              <a:rPr lang="en-US" sz="4000" dirty="0" err="1">
                <a:solidFill>
                  <a:srgbClr val="000000"/>
                </a:solidFill>
              </a:rPr>
              <a:t>quả</a:t>
            </a:r>
            <a:r>
              <a:rPr lang="en-US" sz="4000" dirty="0">
                <a:solidFill>
                  <a:srgbClr val="000000"/>
                </a:solidFill>
              </a:rPr>
              <a:t>).</a:t>
            </a:r>
          </a:p>
        </p:txBody>
      </p:sp>
      <p:sp>
        <p:nvSpPr>
          <p:cNvPr id="13" name="Rectangle 12"/>
          <p:cNvSpPr/>
          <p:nvPr/>
        </p:nvSpPr>
        <p:spPr>
          <a:xfrm>
            <a:off x="487224" y="4046794"/>
            <a:ext cx="3094117" cy="707886"/>
          </a:xfrm>
          <a:prstGeom prst="rect">
            <a:avLst/>
          </a:prstGeom>
          <a:solidFill>
            <a:schemeClr val="accent4">
              <a:lumMod val="60000"/>
              <a:lumOff val="40000"/>
            </a:schemeClr>
          </a:solidFill>
        </p:spPr>
        <p:txBody>
          <a:bodyPr wrap="none">
            <a:spAutoFit/>
          </a:bodyPr>
          <a:lstStyle/>
          <a:p>
            <a:r>
              <a:rPr lang="en-US" sz="4000" dirty="0">
                <a:solidFill>
                  <a:srgbClr val="000000"/>
                </a:solidFill>
              </a:rPr>
              <a:t>(</a:t>
            </a:r>
            <a:r>
              <a:rPr lang="en-US" sz="4000" dirty="0" err="1">
                <a:solidFill>
                  <a:srgbClr val="000000"/>
                </a:solidFill>
              </a:rPr>
              <a:t>Tháng</a:t>
            </a:r>
            <a:r>
              <a:rPr lang="en-US" sz="4000" dirty="0">
                <a:solidFill>
                  <a:srgbClr val="000000"/>
                </a:solidFill>
              </a:rPr>
              <a:t>) </a:t>
            </a:r>
            <a:r>
              <a:rPr lang="en-US" sz="4000" dirty="0" err="1">
                <a:solidFill>
                  <a:srgbClr val="000000"/>
                </a:solidFill>
              </a:rPr>
              <a:t>Giêng</a:t>
            </a:r>
            <a:endParaRPr lang="en-US" sz="4000" dirty="0"/>
          </a:p>
        </p:txBody>
      </p:sp>
      <p:sp>
        <p:nvSpPr>
          <p:cNvPr id="14" name="Rectangle 13"/>
          <p:cNvSpPr/>
          <p:nvPr/>
        </p:nvSpPr>
        <p:spPr>
          <a:xfrm>
            <a:off x="3685602" y="4082454"/>
            <a:ext cx="4955911" cy="1323439"/>
          </a:xfrm>
          <a:prstGeom prst="rect">
            <a:avLst/>
          </a:prstGeom>
        </p:spPr>
        <p:txBody>
          <a:bodyPr wrap="square">
            <a:spAutoFit/>
          </a:bodyPr>
          <a:lstStyle/>
          <a:p>
            <a:pPr algn="just" defTabSz="609630">
              <a:spcBef>
                <a:spcPct val="0"/>
              </a:spcBef>
            </a:pPr>
            <a:r>
              <a:rPr lang="en-US" sz="4000" dirty="0" err="1">
                <a:solidFill>
                  <a:srgbClr val="000000"/>
                </a:solidFill>
              </a:rPr>
              <a:t>tháng</a:t>
            </a:r>
            <a:r>
              <a:rPr lang="en-US" sz="4000" dirty="0">
                <a:solidFill>
                  <a:srgbClr val="000000"/>
                </a:solidFill>
              </a:rPr>
              <a:t> </a:t>
            </a:r>
            <a:r>
              <a:rPr lang="en-US" sz="4000" dirty="0" err="1">
                <a:solidFill>
                  <a:srgbClr val="000000"/>
                </a:solidFill>
              </a:rPr>
              <a:t>đầu</a:t>
            </a:r>
            <a:r>
              <a:rPr lang="en-US" sz="4000" dirty="0">
                <a:solidFill>
                  <a:srgbClr val="000000"/>
                </a:solidFill>
              </a:rPr>
              <a:t> </a:t>
            </a:r>
            <a:r>
              <a:rPr lang="en-US" sz="4000" dirty="0" err="1">
                <a:solidFill>
                  <a:srgbClr val="000000"/>
                </a:solidFill>
              </a:rPr>
              <a:t>tiên</a:t>
            </a:r>
            <a:r>
              <a:rPr lang="en-US" sz="4000" dirty="0">
                <a:solidFill>
                  <a:srgbClr val="000000"/>
                </a:solidFill>
              </a:rPr>
              <a:t> </a:t>
            </a:r>
            <a:r>
              <a:rPr lang="en-US" sz="4000" dirty="0" err="1">
                <a:solidFill>
                  <a:srgbClr val="000000"/>
                </a:solidFill>
              </a:rPr>
              <a:t>của</a:t>
            </a:r>
            <a:r>
              <a:rPr lang="en-US" sz="4000" dirty="0">
                <a:solidFill>
                  <a:srgbClr val="000000"/>
                </a:solidFill>
              </a:rPr>
              <a:t> </a:t>
            </a:r>
            <a:r>
              <a:rPr lang="en-US" sz="4000" dirty="0" err="1">
                <a:solidFill>
                  <a:srgbClr val="000000"/>
                </a:solidFill>
              </a:rPr>
              <a:t>một</a:t>
            </a:r>
            <a:r>
              <a:rPr lang="en-US" sz="4000" dirty="0">
                <a:solidFill>
                  <a:srgbClr val="000000"/>
                </a:solidFill>
              </a:rPr>
              <a:t> </a:t>
            </a:r>
            <a:r>
              <a:rPr lang="en-US" sz="4000" dirty="0" err="1">
                <a:solidFill>
                  <a:srgbClr val="000000"/>
                </a:solidFill>
              </a:rPr>
              <a:t>năm</a:t>
            </a:r>
            <a:r>
              <a:rPr lang="en-US" sz="4000" dirty="0">
                <a:solidFill>
                  <a:srgbClr val="000000"/>
                </a:solidFill>
              </a:rPr>
              <a:t> </a:t>
            </a:r>
            <a:r>
              <a:rPr lang="en-US" sz="4000" dirty="0" err="1">
                <a:solidFill>
                  <a:srgbClr val="000000"/>
                </a:solidFill>
              </a:rPr>
              <a:t>theo</a:t>
            </a:r>
            <a:r>
              <a:rPr lang="en-US" sz="4000" dirty="0">
                <a:solidFill>
                  <a:srgbClr val="000000"/>
                </a:solidFill>
              </a:rPr>
              <a:t> </a:t>
            </a:r>
            <a:r>
              <a:rPr lang="en-US" sz="4000" dirty="0" err="1">
                <a:solidFill>
                  <a:srgbClr val="000000"/>
                </a:solidFill>
              </a:rPr>
              <a:t>âm</a:t>
            </a:r>
            <a:r>
              <a:rPr lang="en-US" sz="4000" dirty="0">
                <a:solidFill>
                  <a:srgbClr val="000000"/>
                </a:solidFill>
              </a:rPr>
              <a:t> </a:t>
            </a:r>
            <a:r>
              <a:rPr lang="en-US" sz="4000" dirty="0" err="1">
                <a:solidFill>
                  <a:srgbClr val="000000"/>
                </a:solidFill>
              </a:rPr>
              <a:t>lịch</a:t>
            </a:r>
            <a:r>
              <a:rPr lang="en-US" sz="4000" dirty="0">
                <a:solidFill>
                  <a:srgbClr val="000000"/>
                </a:solidFill>
              </a:rPr>
              <a:t>.</a:t>
            </a:r>
          </a:p>
        </p:txBody>
      </p:sp>
      <p:sp>
        <p:nvSpPr>
          <p:cNvPr id="15" name="Rectangle 14"/>
          <p:cNvSpPr/>
          <p:nvPr/>
        </p:nvSpPr>
        <p:spPr>
          <a:xfrm>
            <a:off x="1650876" y="5307023"/>
            <a:ext cx="1930465"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phía</a:t>
            </a:r>
            <a:r>
              <a:rPr lang="en-US" sz="4000" dirty="0">
                <a:solidFill>
                  <a:srgbClr val="000000"/>
                </a:solidFill>
              </a:rPr>
              <a:t> </a:t>
            </a:r>
            <a:r>
              <a:rPr lang="en-US" sz="4000" dirty="0" err="1">
                <a:solidFill>
                  <a:srgbClr val="000000"/>
                </a:solidFill>
              </a:rPr>
              <a:t>tây</a:t>
            </a:r>
            <a:r>
              <a:rPr lang="en-US" sz="4000" dirty="0">
                <a:solidFill>
                  <a:srgbClr val="000000"/>
                </a:solidFill>
              </a:rPr>
              <a:t>.</a:t>
            </a:r>
          </a:p>
        </p:txBody>
      </p:sp>
    </p:spTree>
    <p:extLst>
      <p:ext uri="{BB962C8B-B14F-4D97-AF65-F5344CB8AC3E}">
        <p14:creationId xmlns:p14="http://schemas.microsoft.com/office/powerpoint/2010/main" val="160143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957207" y="5120675"/>
            <a:ext cx="3959035" cy="2533783"/>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blip>
            <a:stretch>
              <a:fillRect/>
            </a:stretch>
          </a:blipFill>
        </p:spPr>
      </p:sp>
      <p:sp>
        <p:nvSpPr>
          <p:cNvPr id="3" name="Freeform 3"/>
          <p:cNvSpPr/>
          <p:nvPr/>
        </p:nvSpPr>
        <p:spPr>
          <a:xfrm>
            <a:off x="3170437" y="-1328401"/>
            <a:ext cx="4396075" cy="2014201"/>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3">
              <a:alphaModFix amt="60000"/>
            </a:blip>
            <a:stretch>
              <a:fillRect/>
            </a:stretch>
          </a:blipFill>
        </p:spPr>
      </p:sp>
      <p:sp>
        <p:nvSpPr>
          <p:cNvPr id="4" name="Freeform 4"/>
          <p:cNvSpPr/>
          <p:nvPr/>
        </p:nvSpPr>
        <p:spPr>
          <a:xfrm>
            <a:off x="10467888" y="1389900"/>
            <a:ext cx="4529846" cy="2899101"/>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blip>
            <a:stretch>
              <a:fillRect/>
            </a:stretch>
          </a:blipFill>
        </p:spPr>
      </p:sp>
      <p:grpSp>
        <p:nvGrpSpPr>
          <p:cNvPr id="5" name="Group 5"/>
          <p:cNvGrpSpPr/>
          <p:nvPr/>
        </p:nvGrpSpPr>
        <p:grpSpPr>
          <a:xfrm>
            <a:off x="978418" y="378258"/>
            <a:ext cx="1277716" cy="1250643"/>
            <a:chOff x="0" y="0"/>
            <a:chExt cx="812800" cy="950824"/>
          </a:xfrm>
        </p:grpSpPr>
        <p:sp>
          <p:nvSpPr>
            <p:cNvPr id="6" name="Freeform 6"/>
            <p:cNvSpPr/>
            <p:nvPr/>
          </p:nvSpPr>
          <p:spPr>
            <a:xfrm>
              <a:off x="0" y="0"/>
              <a:ext cx="812800" cy="922172"/>
            </a:xfrm>
            <a:custGeom>
              <a:avLst/>
              <a:gdLst/>
              <a:ahLst/>
              <a:cxnLst/>
              <a:rect l="l" t="t" r="r" b="b"/>
              <a:pathLst>
                <a:path w="812800" h="922172">
                  <a:moveTo>
                    <a:pt x="406400" y="0"/>
                  </a:moveTo>
                  <a:cubicBezTo>
                    <a:pt x="181951" y="0"/>
                    <a:pt x="0" y="206435"/>
                    <a:pt x="0" y="461086"/>
                  </a:cubicBezTo>
                  <a:cubicBezTo>
                    <a:pt x="0" y="715737"/>
                    <a:pt x="181951" y="922172"/>
                    <a:pt x="406400" y="922172"/>
                  </a:cubicBezTo>
                  <a:cubicBezTo>
                    <a:pt x="630849" y="922172"/>
                    <a:pt x="812800" y="715737"/>
                    <a:pt x="812800" y="461086"/>
                  </a:cubicBezTo>
                  <a:cubicBezTo>
                    <a:pt x="812800" y="206435"/>
                    <a:pt x="630849" y="0"/>
                    <a:pt x="406400" y="0"/>
                  </a:cubicBezTo>
                  <a:close/>
                </a:path>
              </a:pathLst>
            </a:custGeom>
            <a:solidFill>
              <a:srgbClr val="E89D9F"/>
            </a:solidFill>
          </p:spPr>
        </p:sp>
        <p:sp>
          <p:nvSpPr>
            <p:cNvPr id="7" name="TextBox 7"/>
            <p:cNvSpPr txBox="1"/>
            <p:nvPr/>
          </p:nvSpPr>
          <p:spPr>
            <a:xfrm>
              <a:off x="76200" y="87259"/>
              <a:ext cx="660400" cy="863565"/>
            </a:xfrm>
            <a:prstGeom prst="rect">
              <a:avLst/>
            </a:prstGeom>
          </p:spPr>
          <p:txBody>
            <a:bodyPr lIns="33867" tIns="33867" rIns="33867" bIns="33867" rtlCol="0" anchor="ctr"/>
            <a:lstStyle/>
            <a:p>
              <a:pPr algn="ctr" defTabSz="609630">
                <a:lnSpc>
                  <a:spcPts val="4911"/>
                </a:lnSpc>
              </a:pPr>
              <a:r>
                <a:rPr lang="en-US" sz="6000" spc="42" dirty="0">
                  <a:solidFill>
                    <a:srgbClr val="000000"/>
                  </a:solidFill>
                  <a:latin typeface="#9Slide07 Cadena" panose="02000503000000020004" pitchFamily="2" charset="0"/>
                </a:rPr>
                <a:t>1</a:t>
              </a:r>
            </a:p>
          </p:txBody>
        </p:sp>
      </p:grpSp>
      <p:sp>
        <p:nvSpPr>
          <p:cNvPr id="8" name="Freeform 8"/>
          <p:cNvSpPr/>
          <p:nvPr/>
        </p:nvSpPr>
        <p:spPr>
          <a:xfrm rot="317052">
            <a:off x="10257993" y="-332865"/>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blip>
            <a:stretch>
              <a:fillRect/>
            </a:stretch>
          </a:blipFill>
        </p:spPr>
      </p:sp>
      <p:sp>
        <p:nvSpPr>
          <p:cNvPr id="9" name="Freeform 9"/>
          <p:cNvSpPr/>
          <p:nvPr/>
        </p:nvSpPr>
        <p:spPr>
          <a:xfrm rot="317052">
            <a:off x="11552978" y="3328823"/>
            <a:ext cx="1804539" cy="1099128"/>
          </a:xfrm>
          <a:custGeom>
            <a:avLst/>
            <a:gdLst/>
            <a:ahLst/>
            <a:cxnLst/>
            <a:rect l="l" t="t" r="r" b="b"/>
            <a:pathLst>
              <a:path w="2706808" h="1648692">
                <a:moveTo>
                  <a:pt x="0" y="0"/>
                </a:moveTo>
                <a:lnTo>
                  <a:pt x="2706808" y="0"/>
                </a:lnTo>
                <a:lnTo>
                  <a:pt x="2706808" y="1648692"/>
                </a:lnTo>
                <a:lnTo>
                  <a:pt x="0" y="1648692"/>
                </a:lnTo>
                <a:lnTo>
                  <a:pt x="0" y="0"/>
                </a:lnTo>
                <a:close/>
              </a:path>
            </a:pathLst>
          </a:custGeom>
          <a:blipFill>
            <a:blip r:embed="rId4">
              <a:alphaModFix amt="60000"/>
            </a:blip>
            <a:stretch>
              <a:fillRect/>
            </a:stretch>
          </a:blipFill>
        </p:spPr>
      </p:sp>
      <p:sp>
        <p:nvSpPr>
          <p:cNvPr id="10" name="Freeform 10"/>
          <p:cNvSpPr/>
          <p:nvPr/>
        </p:nvSpPr>
        <p:spPr>
          <a:xfrm>
            <a:off x="1571548" y="2080190"/>
            <a:ext cx="1931689" cy="4814177"/>
          </a:xfrm>
          <a:custGeom>
            <a:avLst/>
            <a:gdLst/>
            <a:ahLst/>
            <a:cxnLst/>
            <a:rect l="l" t="t" r="r" b="b"/>
            <a:pathLst>
              <a:path w="2897533" h="7221265">
                <a:moveTo>
                  <a:pt x="0" y="0"/>
                </a:moveTo>
                <a:lnTo>
                  <a:pt x="2897533" y="0"/>
                </a:lnTo>
                <a:lnTo>
                  <a:pt x="2897533" y="7221265"/>
                </a:lnTo>
                <a:lnTo>
                  <a:pt x="0" y="7221265"/>
                </a:lnTo>
                <a:lnTo>
                  <a:pt x="0" y="0"/>
                </a:lnTo>
                <a:close/>
              </a:path>
            </a:pathLst>
          </a:custGeom>
          <a:blipFill>
            <a:blip r:embed="rId5"/>
            <a:stretch>
              <a:fillRect/>
            </a:stretch>
          </a:blipFill>
        </p:spPr>
      </p:sp>
      <p:sp>
        <p:nvSpPr>
          <p:cNvPr id="11" name="Freeform 11"/>
          <p:cNvSpPr/>
          <p:nvPr/>
        </p:nvSpPr>
        <p:spPr>
          <a:xfrm>
            <a:off x="172829" y="5120675"/>
            <a:ext cx="2618144" cy="1849064"/>
          </a:xfrm>
          <a:custGeom>
            <a:avLst/>
            <a:gdLst/>
            <a:ahLst/>
            <a:cxnLst/>
            <a:rect l="l" t="t" r="r" b="b"/>
            <a:pathLst>
              <a:path w="3927216" h="2773596">
                <a:moveTo>
                  <a:pt x="0" y="0"/>
                </a:moveTo>
                <a:lnTo>
                  <a:pt x="3927215" y="0"/>
                </a:lnTo>
                <a:lnTo>
                  <a:pt x="3927215" y="2773596"/>
                </a:lnTo>
                <a:lnTo>
                  <a:pt x="0" y="2773596"/>
                </a:lnTo>
                <a:lnTo>
                  <a:pt x="0" y="0"/>
                </a:lnTo>
                <a:close/>
              </a:path>
            </a:pathLst>
          </a:custGeom>
          <a:blipFill>
            <a:blip r:embed="rId6"/>
            <a:stretch>
              <a:fillRect/>
            </a:stretch>
          </a:blipFill>
        </p:spPr>
      </p:sp>
      <p:sp>
        <p:nvSpPr>
          <p:cNvPr id="12" name="Freeform 12"/>
          <p:cNvSpPr/>
          <p:nvPr/>
        </p:nvSpPr>
        <p:spPr>
          <a:xfrm>
            <a:off x="8841452" y="4874827"/>
            <a:ext cx="3350548" cy="1976823"/>
          </a:xfrm>
          <a:custGeom>
            <a:avLst/>
            <a:gdLst/>
            <a:ahLst/>
            <a:cxnLst/>
            <a:rect l="l" t="t" r="r" b="b"/>
            <a:pathLst>
              <a:path w="5025822" h="2965235">
                <a:moveTo>
                  <a:pt x="0" y="0"/>
                </a:moveTo>
                <a:lnTo>
                  <a:pt x="5025822" y="0"/>
                </a:lnTo>
                <a:lnTo>
                  <a:pt x="5025822" y="2965235"/>
                </a:lnTo>
                <a:lnTo>
                  <a:pt x="0" y="2965235"/>
                </a:lnTo>
                <a:lnTo>
                  <a:pt x="0" y="0"/>
                </a:lnTo>
                <a:close/>
              </a:path>
            </a:pathLst>
          </a:custGeom>
          <a:blipFill>
            <a:blip r:embed="rId7"/>
            <a:stretch>
              <a:fillRect/>
            </a:stretch>
          </a:blipFill>
        </p:spPr>
      </p:sp>
      <p:sp>
        <p:nvSpPr>
          <p:cNvPr id="13" name="Freeform 13"/>
          <p:cNvSpPr/>
          <p:nvPr/>
        </p:nvSpPr>
        <p:spPr>
          <a:xfrm flipH="1">
            <a:off x="2537392" y="4215918"/>
            <a:ext cx="3060850" cy="3200889"/>
          </a:xfrm>
          <a:custGeom>
            <a:avLst/>
            <a:gdLst/>
            <a:ahLst/>
            <a:cxnLst/>
            <a:rect l="l" t="t" r="r" b="b"/>
            <a:pathLst>
              <a:path w="4591275" h="4801334">
                <a:moveTo>
                  <a:pt x="4591276" y="0"/>
                </a:moveTo>
                <a:lnTo>
                  <a:pt x="0" y="0"/>
                </a:lnTo>
                <a:lnTo>
                  <a:pt x="0" y="4801334"/>
                </a:lnTo>
                <a:lnTo>
                  <a:pt x="4591276" y="4801334"/>
                </a:lnTo>
                <a:lnTo>
                  <a:pt x="4591276" y="0"/>
                </a:lnTo>
                <a:close/>
              </a:path>
            </a:pathLst>
          </a:custGeom>
          <a:blipFill>
            <a:blip r:embed="rId8"/>
            <a:stretch>
              <a:fillRect/>
            </a:stretch>
          </a:blipFill>
        </p:spPr>
      </p:sp>
      <p:sp>
        <p:nvSpPr>
          <p:cNvPr id="14" name="TextBox 14"/>
          <p:cNvSpPr txBox="1"/>
          <p:nvPr/>
        </p:nvSpPr>
        <p:spPr>
          <a:xfrm>
            <a:off x="2339223" y="370952"/>
            <a:ext cx="8104913" cy="1231106"/>
          </a:xfrm>
          <a:prstGeom prst="rect">
            <a:avLst/>
          </a:prstGeom>
        </p:spPr>
        <p:txBody>
          <a:bodyPr lIns="0" tIns="0" rIns="0" bIns="0" rtlCol="0" anchor="t">
            <a:spAutoFit/>
          </a:bodyPr>
          <a:lstStyle/>
          <a:p>
            <a:pPr algn="ctr" defTabSz="609630"/>
            <a:r>
              <a:rPr lang="en-US" sz="4000" b="1" dirty="0" err="1">
                <a:solidFill>
                  <a:schemeClr val="accent2">
                    <a:lumMod val="75000"/>
                  </a:schemeClr>
                </a:solidFill>
              </a:rPr>
              <a:t>Tìm</a:t>
            </a:r>
            <a:r>
              <a:rPr lang="en-US" sz="4000" b="1" dirty="0">
                <a:solidFill>
                  <a:schemeClr val="accent2">
                    <a:lumMod val="75000"/>
                  </a:schemeClr>
                </a:solidFill>
              </a:rPr>
              <a:t> </a:t>
            </a: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thể</a:t>
            </a:r>
            <a:r>
              <a:rPr lang="en-US" sz="4000" b="1" dirty="0">
                <a:solidFill>
                  <a:schemeClr val="accent2">
                    <a:lumMod val="75000"/>
                  </a:schemeClr>
                </a:solidFill>
              </a:rPr>
              <a:t> </a:t>
            </a:r>
            <a:r>
              <a:rPr lang="en-US" sz="4000" b="1" dirty="0" err="1">
                <a:solidFill>
                  <a:schemeClr val="accent2">
                    <a:lumMod val="75000"/>
                  </a:schemeClr>
                </a:solidFill>
              </a:rPr>
              <a:t>hiện</a:t>
            </a:r>
            <a:r>
              <a:rPr lang="en-US" sz="4000" b="1" dirty="0">
                <a:solidFill>
                  <a:schemeClr val="accent2">
                    <a:lumMod val="75000"/>
                  </a:schemeClr>
                </a:solidFill>
              </a:rPr>
              <a:t> </a:t>
            </a:r>
            <a:r>
              <a:rPr lang="en-US" sz="4000" b="1" dirty="0" err="1">
                <a:solidFill>
                  <a:schemeClr val="accent2">
                    <a:lumMod val="75000"/>
                  </a:schemeClr>
                </a:solidFill>
              </a:rPr>
              <a:t>tình</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a:t>
            </a:r>
            <a:r>
              <a:rPr lang="en-US" sz="4000" b="1" dirty="0" err="1">
                <a:solidFill>
                  <a:schemeClr val="accent2">
                    <a:lumMod val="75000"/>
                  </a:schemeClr>
                </a:solidFill>
              </a:rPr>
              <a:t>của</a:t>
            </a:r>
            <a:r>
              <a:rPr lang="en-US" sz="4000" b="1" dirty="0">
                <a:solidFill>
                  <a:schemeClr val="accent2">
                    <a:lumMod val="75000"/>
                  </a:schemeClr>
                </a:solidFill>
              </a:rPr>
              <a:t> </a:t>
            </a:r>
            <a:r>
              <a:rPr lang="en-US" sz="4000" b="1" dirty="0" err="1">
                <a:solidFill>
                  <a:schemeClr val="accent2">
                    <a:lumMod val="75000"/>
                  </a:schemeClr>
                </a:solidFill>
              </a:rPr>
              <a:t>bà</a:t>
            </a:r>
            <a:r>
              <a:rPr lang="en-US" sz="4000" b="1" dirty="0">
                <a:solidFill>
                  <a:schemeClr val="accent2">
                    <a:lumMod val="75000"/>
                  </a:schemeClr>
                </a:solidFill>
              </a:rPr>
              <a:t> </a:t>
            </a:r>
            <a:r>
              <a:rPr lang="en-US" sz="4000" b="1" dirty="0" err="1">
                <a:solidFill>
                  <a:schemeClr val="accent2">
                    <a:lumMod val="75000"/>
                  </a:schemeClr>
                </a:solidFill>
              </a:rPr>
              <a:t>dành</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con </a:t>
            </a:r>
            <a:r>
              <a:rPr lang="en-US" sz="4000" b="1" dirty="0" err="1">
                <a:solidFill>
                  <a:schemeClr val="accent2">
                    <a:lumMod val="75000"/>
                  </a:schemeClr>
                </a:solidFill>
              </a:rPr>
              <a:t>cháu</a:t>
            </a:r>
            <a:r>
              <a:rPr lang="en-US" sz="4000" b="1" dirty="0">
                <a:solidFill>
                  <a:schemeClr val="accent2">
                    <a:lumMod val="75000"/>
                  </a:schemeClr>
                </a:solidFill>
              </a:rPr>
              <a:t>.</a:t>
            </a:r>
          </a:p>
        </p:txBody>
      </p:sp>
      <p:sp>
        <p:nvSpPr>
          <p:cNvPr id="15" name="TextBox 15"/>
          <p:cNvSpPr txBox="1"/>
          <p:nvPr/>
        </p:nvSpPr>
        <p:spPr>
          <a:xfrm>
            <a:off x="3933112" y="1890472"/>
            <a:ext cx="7450371" cy="1969770"/>
          </a:xfrm>
          <a:prstGeom prst="rect">
            <a:avLst/>
          </a:prstGeom>
        </p:spPr>
        <p:txBody>
          <a:bodyPr lIns="0" tIns="0" rIns="0" bIns="0" rtlCol="0" anchor="t">
            <a:spAutoFit/>
          </a:bodyPr>
          <a:lstStyle/>
          <a:p>
            <a:pPr algn="ctr" defTabSz="609630">
              <a:spcBef>
                <a:spcPct val="0"/>
              </a:spcBef>
            </a:pPr>
            <a:r>
              <a:rPr lang="en-US" sz="3200" b="1" i="1" dirty="0" err="1">
                <a:solidFill>
                  <a:srgbClr val="221F4C"/>
                </a:solidFill>
                <a:latin typeface="Calibri (MS) Bold"/>
              </a:rPr>
              <a:t>Những</a:t>
            </a:r>
            <a:r>
              <a:rPr lang="en-US" sz="3200" b="1" i="1" dirty="0">
                <a:solidFill>
                  <a:srgbClr val="221F4C"/>
                </a:solidFill>
                <a:latin typeface="Calibri (MS) Bold"/>
              </a:rPr>
              <a:t> chi </a:t>
            </a:r>
            <a:r>
              <a:rPr lang="en-US" sz="3200" b="1" i="1" dirty="0" err="1">
                <a:solidFill>
                  <a:srgbClr val="221F4C"/>
                </a:solidFill>
                <a:latin typeface="Calibri (MS) Bold"/>
              </a:rPr>
              <a:t>tiết</a:t>
            </a:r>
            <a:r>
              <a:rPr lang="en-US" sz="3200" b="1" i="1" dirty="0">
                <a:solidFill>
                  <a:srgbClr val="221F4C"/>
                </a:solidFill>
                <a:latin typeface="Calibri (MS) Bold"/>
              </a:rPr>
              <a:t> </a:t>
            </a:r>
            <a:r>
              <a:rPr lang="en-US" sz="3200" b="1" i="1" dirty="0" err="1">
                <a:solidFill>
                  <a:srgbClr val="221F4C"/>
                </a:solidFill>
                <a:latin typeface="Calibri (MS) Bold"/>
              </a:rPr>
              <a:t>thể</a:t>
            </a:r>
            <a:r>
              <a:rPr lang="en-US" sz="3200" b="1" i="1" dirty="0">
                <a:solidFill>
                  <a:srgbClr val="221F4C"/>
                </a:solidFill>
                <a:latin typeface="Calibri (MS) Bold"/>
              </a:rPr>
              <a:t> </a:t>
            </a:r>
            <a:r>
              <a:rPr lang="en-US" sz="3200" b="1" i="1" dirty="0" err="1">
                <a:solidFill>
                  <a:srgbClr val="221F4C"/>
                </a:solidFill>
                <a:latin typeface="Calibri (MS) Bold"/>
              </a:rPr>
              <a:t>hiện</a:t>
            </a:r>
            <a:r>
              <a:rPr lang="en-US" sz="3200" b="1" i="1" dirty="0">
                <a:solidFill>
                  <a:srgbClr val="221F4C"/>
                </a:solidFill>
                <a:latin typeface="Calibri (MS) Bold"/>
              </a:rPr>
              <a:t> </a:t>
            </a:r>
            <a:r>
              <a:rPr lang="en-US" sz="3200" b="1" i="1" dirty="0" err="1">
                <a:solidFill>
                  <a:srgbClr val="221F4C"/>
                </a:solidFill>
                <a:latin typeface="Calibri (MS) Bold"/>
              </a:rPr>
              <a:t>tình</a:t>
            </a:r>
            <a:r>
              <a:rPr lang="en-US" sz="3200" b="1" i="1" dirty="0">
                <a:solidFill>
                  <a:srgbClr val="221F4C"/>
                </a:solidFill>
                <a:latin typeface="Calibri (MS) Bold"/>
              </a:rPr>
              <a:t> </a:t>
            </a:r>
            <a:r>
              <a:rPr lang="en-US" sz="3200" b="1" i="1" dirty="0" err="1">
                <a:solidFill>
                  <a:srgbClr val="221F4C"/>
                </a:solidFill>
                <a:latin typeface="Calibri (MS) Bold"/>
              </a:rPr>
              <a:t>yêu</a:t>
            </a:r>
            <a:r>
              <a:rPr lang="en-US" sz="3200" b="1" i="1" dirty="0">
                <a:solidFill>
                  <a:srgbClr val="221F4C"/>
                </a:solidFill>
                <a:latin typeface="Calibri (MS) Bold"/>
              </a:rPr>
              <a:t> </a:t>
            </a:r>
            <a:r>
              <a:rPr lang="en-US" sz="3200" b="1" i="1" dirty="0" err="1">
                <a:solidFill>
                  <a:srgbClr val="221F4C"/>
                </a:solidFill>
                <a:latin typeface="Calibri (MS) Bold"/>
              </a:rPr>
              <a:t>thương</a:t>
            </a:r>
            <a:r>
              <a:rPr lang="en-US" sz="3200" b="1" i="1" dirty="0">
                <a:solidFill>
                  <a:srgbClr val="221F4C"/>
                </a:solidFill>
                <a:latin typeface="Calibri (MS) Bold"/>
              </a:rPr>
              <a:t> </a:t>
            </a:r>
            <a:r>
              <a:rPr lang="en-US" sz="3200" b="1" i="1" dirty="0" err="1">
                <a:solidFill>
                  <a:srgbClr val="221F4C"/>
                </a:solidFill>
                <a:latin typeface="Calibri (MS) Bold"/>
              </a:rPr>
              <a:t>của</a:t>
            </a:r>
            <a:r>
              <a:rPr lang="en-US" sz="3200" b="1" i="1" dirty="0">
                <a:solidFill>
                  <a:srgbClr val="221F4C"/>
                </a:solidFill>
                <a:latin typeface="Calibri (MS) Bold"/>
              </a:rPr>
              <a:t> </a:t>
            </a:r>
            <a:r>
              <a:rPr lang="en-US" sz="3200" b="1" i="1" dirty="0" err="1">
                <a:solidFill>
                  <a:srgbClr val="221F4C"/>
                </a:solidFill>
                <a:latin typeface="Calibri (MS) Bold"/>
              </a:rPr>
              <a:t>bà</a:t>
            </a:r>
            <a:r>
              <a:rPr lang="en-US" sz="3200" b="1" i="1" dirty="0">
                <a:solidFill>
                  <a:srgbClr val="221F4C"/>
                </a:solidFill>
                <a:latin typeface="Calibri (MS) Bold"/>
              </a:rPr>
              <a:t> </a:t>
            </a:r>
            <a:r>
              <a:rPr lang="en-US" sz="3200" b="1" i="1" dirty="0" err="1">
                <a:solidFill>
                  <a:srgbClr val="221F4C"/>
                </a:solidFill>
                <a:latin typeface="Calibri (MS) Bold"/>
              </a:rPr>
              <a:t>dành</a:t>
            </a:r>
            <a:r>
              <a:rPr lang="en-US" sz="3200" b="1" i="1" dirty="0">
                <a:solidFill>
                  <a:srgbClr val="221F4C"/>
                </a:solidFill>
                <a:latin typeface="Calibri (MS) Bold"/>
              </a:rPr>
              <a:t> </a:t>
            </a:r>
            <a:r>
              <a:rPr lang="en-US" sz="3200" b="1" i="1" dirty="0" err="1">
                <a:solidFill>
                  <a:srgbClr val="221F4C"/>
                </a:solidFill>
                <a:latin typeface="Calibri (MS) Bold"/>
              </a:rPr>
              <a:t>cho</a:t>
            </a:r>
            <a:r>
              <a:rPr lang="en-US" sz="3200" b="1" i="1" dirty="0">
                <a:solidFill>
                  <a:srgbClr val="221F4C"/>
                </a:solidFill>
                <a:latin typeface="Calibri (MS) Bold"/>
              </a:rPr>
              <a:t> con </a:t>
            </a:r>
            <a:r>
              <a:rPr lang="en-US" sz="3200" b="1" i="1" dirty="0" err="1">
                <a:solidFill>
                  <a:srgbClr val="221F4C"/>
                </a:solidFill>
                <a:latin typeface="Calibri (MS) Bold"/>
              </a:rPr>
              <a:t>cháu</a:t>
            </a:r>
            <a:r>
              <a:rPr lang="en-US" sz="3200" b="1" i="1"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Chờ</a:t>
            </a:r>
            <a:r>
              <a:rPr lang="en-US" sz="3200" dirty="0">
                <a:solidFill>
                  <a:srgbClr val="221F4C"/>
                </a:solidFill>
                <a:latin typeface="Calibri (MS) Bold"/>
              </a:rPr>
              <a:t> con, </a:t>
            </a:r>
            <a:r>
              <a:rPr lang="en-US" sz="3200" dirty="0" err="1">
                <a:solidFill>
                  <a:srgbClr val="221F4C"/>
                </a:solidFill>
                <a:latin typeface="Calibri (MS) Bold"/>
              </a:rPr>
              <a:t>phần</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bà</a:t>
            </a:r>
            <a:r>
              <a:rPr lang="en-US" sz="3200" dirty="0">
                <a:solidFill>
                  <a:srgbClr val="221F4C"/>
                </a:solidFill>
                <a:latin typeface="Calibri (MS) Bold"/>
              </a:rPr>
              <a:t> </a:t>
            </a:r>
            <a:r>
              <a:rPr lang="en-US" sz="3200" dirty="0" err="1">
                <a:solidFill>
                  <a:srgbClr val="221F4C"/>
                </a:solidFill>
                <a:latin typeface="Calibri (MS) Bold"/>
              </a:rPr>
              <a:t>chưa</a:t>
            </a:r>
            <a:r>
              <a:rPr lang="en-US" sz="3200" dirty="0">
                <a:solidFill>
                  <a:srgbClr val="221F4C"/>
                </a:solidFill>
                <a:latin typeface="Calibri (MS) Bold"/>
              </a:rPr>
              <a:t> </a:t>
            </a:r>
            <a:r>
              <a:rPr lang="en-US" sz="3200" dirty="0" err="1">
                <a:solidFill>
                  <a:srgbClr val="221F4C"/>
                </a:solidFill>
                <a:latin typeface="Calibri (MS) Bold"/>
              </a:rPr>
              <a:t>trảy</a:t>
            </a:r>
            <a:r>
              <a:rPr lang="en-US" sz="3200" dirty="0">
                <a:solidFill>
                  <a:srgbClr val="221F4C"/>
                </a:solidFill>
                <a:latin typeface="Calibri (MS) Bold"/>
              </a:rPr>
              <a:t> </a:t>
            </a:r>
            <a:r>
              <a:rPr lang="en-US" sz="3200" dirty="0" err="1">
                <a:solidFill>
                  <a:srgbClr val="221F4C"/>
                </a:solidFill>
                <a:latin typeface="Calibri (MS) Bold"/>
              </a:rPr>
              <a:t>vào</a:t>
            </a:r>
            <a:r>
              <a:rPr lang="en-US" sz="3200"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Vắng</a:t>
            </a:r>
            <a:r>
              <a:rPr lang="en-US" sz="3200" dirty="0">
                <a:solidFill>
                  <a:srgbClr val="221F4C"/>
                </a:solidFill>
                <a:latin typeface="Calibri (MS) Bold"/>
              </a:rPr>
              <a:t> con </a:t>
            </a:r>
            <a:r>
              <a:rPr lang="en-US" sz="3200" dirty="0" err="1">
                <a:solidFill>
                  <a:srgbClr val="221F4C"/>
                </a:solidFill>
                <a:latin typeface="Calibri (MS) Bold"/>
              </a:rPr>
              <a:t>xa</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tóc</a:t>
            </a:r>
            <a:r>
              <a:rPr lang="en-US" sz="3200" dirty="0">
                <a:solidFill>
                  <a:srgbClr val="221F4C"/>
                </a:solidFill>
                <a:latin typeface="Calibri (MS) Bold"/>
              </a:rPr>
              <a:t> </a:t>
            </a:r>
            <a:r>
              <a:rPr lang="en-US" sz="3200" dirty="0" err="1">
                <a:solidFill>
                  <a:srgbClr val="221F4C"/>
                </a:solidFill>
                <a:latin typeface="Calibri (MS) Bold"/>
              </a:rPr>
              <a:t>sương</a:t>
            </a:r>
            <a:r>
              <a:rPr lang="en-US" sz="3200" dirty="0">
                <a:solidFill>
                  <a:srgbClr val="221F4C"/>
                </a:solidFill>
                <a:latin typeface="Calibri (MS) Bold"/>
              </a:rPr>
              <a:t> da </a:t>
            </a:r>
            <a:r>
              <a:rPr lang="en-US" sz="3200" dirty="0" err="1">
                <a:solidFill>
                  <a:srgbClr val="221F4C"/>
                </a:solidFill>
                <a:latin typeface="Calibri (MS) Bold"/>
              </a:rPr>
              <a:t>mồi</a:t>
            </a:r>
            <a:endParaRPr lang="en-US" sz="3200" dirty="0">
              <a:solidFill>
                <a:srgbClr val="221F4C"/>
              </a:solidFill>
              <a:latin typeface="Calibri (MS) Bold"/>
            </a:endParaRPr>
          </a:p>
        </p:txBody>
      </p:sp>
    </p:spTree>
    <p:extLst>
      <p:ext uri="{BB962C8B-B14F-4D97-AF65-F5344CB8AC3E}">
        <p14:creationId xmlns:p14="http://schemas.microsoft.com/office/powerpoint/2010/main" val="37427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down)">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down)">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977" y="3079429"/>
            <a:ext cx="3755821" cy="297047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2644" y="3079429"/>
            <a:ext cx="4041209" cy="297047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1" y="3051269"/>
            <a:ext cx="3755821" cy="2970479"/>
          </a:xfrm>
          <a:prstGeom prst="rect">
            <a:avLst/>
          </a:prstGeom>
        </p:spPr>
      </p:pic>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5">
              <a:alphaModFix amt="60000"/>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blip>
            <a:stretch>
              <a:fillRect/>
            </a:stretch>
          </a:blipFill>
        </p:spPr>
      </p:sp>
      <p:sp>
        <p:nvSpPr>
          <p:cNvPr id="4" name="Freeform 4"/>
          <p:cNvSpPr/>
          <p:nvPr/>
        </p:nvSpPr>
        <p:spPr>
          <a:xfrm>
            <a:off x="424009"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7"/>
            <a:stretch>
              <a:fillRect/>
            </a:stretch>
          </a:blipFill>
        </p:spPr>
      </p:sp>
      <p:sp>
        <p:nvSpPr>
          <p:cNvPr id="5" name="Freeform 5"/>
          <p:cNvSpPr/>
          <p:nvPr/>
        </p:nvSpPr>
        <p:spPr>
          <a:xfrm>
            <a:off x="4072644" y="1767756"/>
            <a:ext cx="3866799" cy="857517"/>
          </a:xfrm>
          <a:custGeom>
            <a:avLst/>
            <a:gdLst/>
            <a:ahLst/>
            <a:cxnLst/>
            <a:rect l="l" t="t" r="r" b="b"/>
            <a:pathLst>
              <a:path w="5094157" h="1286275">
                <a:moveTo>
                  <a:pt x="0" y="0"/>
                </a:moveTo>
                <a:lnTo>
                  <a:pt x="5094156" y="0"/>
                </a:lnTo>
                <a:lnTo>
                  <a:pt x="5094156" y="1286275"/>
                </a:lnTo>
                <a:lnTo>
                  <a:pt x="0" y="1286275"/>
                </a:lnTo>
                <a:lnTo>
                  <a:pt x="0" y="0"/>
                </a:lnTo>
                <a:close/>
              </a:path>
            </a:pathLst>
          </a:custGeom>
          <a:blipFill>
            <a:blip r:embed="rId7"/>
            <a:stretch>
              <a:fillRect/>
            </a:stretch>
          </a:blipFill>
        </p:spPr>
      </p:sp>
      <p:sp>
        <p:nvSpPr>
          <p:cNvPr id="6" name="Freeform 6"/>
          <p:cNvSpPr/>
          <p:nvPr/>
        </p:nvSpPr>
        <p:spPr>
          <a:xfrm>
            <a:off x="8312934"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7"/>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2.</a:t>
            </a:r>
          </a:p>
        </p:txBody>
      </p:sp>
      <p:sp>
        <p:nvSpPr>
          <p:cNvPr id="9" name="TextBox 9"/>
          <p:cNvSpPr txBox="1"/>
          <p:nvPr/>
        </p:nvSpPr>
        <p:spPr>
          <a:xfrm>
            <a:off x="3241041" y="550500"/>
            <a:ext cx="7843038"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rPr>
              <a:t>Tìm</a:t>
            </a:r>
            <a:r>
              <a:rPr lang="en-US" sz="4400" b="1" dirty="0">
                <a:solidFill>
                  <a:schemeClr val="accent2">
                    <a:lumMod val="75000"/>
                  </a:schemeClr>
                </a:solidFill>
              </a:rPr>
              <a:t> </a:t>
            </a:r>
            <a:r>
              <a:rPr lang="en-US" sz="4400" b="1" dirty="0" err="1">
                <a:solidFill>
                  <a:schemeClr val="accent2">
                    <a:lumMod val="75000"/>
                  </a:schemeClr>
                </a:solidFill>
              </a:rPr>
              <a:t>nghĩa</a:t>
            </a:r>
            <a:r>
              <a:rPr lang="en-US" sz="4400" b="1" dirty="0">
                <a:solidFill>
                  <a:schemeClr val="accent2">
                    <a:lumMod val="75000"/>
                  </a:schemeClr>
                </a:solidFill>
              </a:rPr>
              <a:t> </a:t>
            </a:r>
            <a:r>
              <a:rPr lang="en-US" sz="4400" b="1" dirty="0" err="1">
                <a:solidFill>
                  <a:schemeClr val="accent2">
                    <a:lumMod val="75000"/>
                  </a:schemeClr>
                </a:solidFill>
              </a:rPr>
              <a:t>của</a:t>
            </a:r>
            <a:r>
              <a:rPr lang="en-US" sz="4400" b="1" dirty="0">
                <a:solidFill>
                  <a:schemeClr val="accent2">
                    <a:lumMod val="75000"/>
                  </a:schemeClr>
                </a:solidFill>
              </a:rPr>
              <a:t> </a:t>
            </a:r>
            <a:r>
              <a:rPr lang="en-US" sz="4400" b="1" dirty="0" err="1">
                <a:solidFill>
                  <a:schemeClr val="accent2">
                    <a:lumMod val="75000"/>
                  </a:schemeClr>
                </a:solidFill>
              </a:rPr>
              <a:t>mỗi</a:t>
            </a:r>
            <a:r>
              <a:rPr lang="en-US" sz="4400" b="1" dirty="0">
                <a:solidFill>
                  <a:schemeClr val="accent2">
                    <a:lumMod val="75000"/>
                  </a:schemeClr>
                </a:solidFill>
              </a:rPr>
              <a:t> </a:t>
            </a:r>
            <a:r>
              <a:rPr lang="en-US" sz="4400" b="1" dirty="0" err="1">
                <a:solidFill>
                  <a:schemeClr val="accent2">
                    <a:lumMod val="75000"/>
                  </a:schemeClr>
                </a:solidFill>
              </a:rPr>
              <a:t>cụm</a:t>
            </a:r>
            <a:r>
              <a:rPr lang="en-US" sz="4400" b="1" dirty="0">
                <a:solidFill>
                  <a:schemeClr val="accent2">
                    <a:lumMod val="75000"/>
                  </a:schemeClr>
                </a:solidFill>
              </a:rPr>
              <a:t> </a:t>
            </a:r>
            <a:r>
              <a:rPr lang="en-US" sz="4400" b="1" dirty="0" err="1">
                <a:solidFill>
                  <a:schemeClr val="accent2">
                    <a:lumMod val="75000"/>
                  </a:schemeClr>
                </a:solidFill>
              </a:rPr>
              <a:t>từ</a:t>
            </a:r>
            <a:r>
              <a:rPr lang="en-US" sz="4400" b="1" dirty="0">
                <a:solidFill>
                  <a:schemeClr val="accent2">
                    <a:lumMod val="75000"/>
                  </a:schemeClr>
                </a:solidFill>
              </a:rPr>
              <a:t> </a:t>
            </a:r>
            <a:r>
              <a:rPr lang="en-US" sz="4400" b="1" dirty="0" err="1">
                <a:solidFill>
                  <a:schemeClr val="accent2">
                    <a:lumMod val="75000"/>
                  </a:schemeClr>
                </a:solidFill>
              </a:rPr>
              <a:t>sau</a:t>
            </a:r>
            <a:r>
              <a:rPr lang="en-US" sz="4400" b="1" dirty="0">
                <a:solidFill>
                  <a:schemeClr val="accent2">
                    <a:lumMod val="75000"/>
                  </a:schemeClr>
                </a:solidFill>
              </a:rPr>
              <a:t>:</a:t>
            </a:r>
          </a:p>
        </p:txBody>
      </p:sp>
      <p:sp>
        <p:nvSpPr>
          <p:cNvPr id="12" name="TextBox 12"/>
          <p:cNvSpPr txBox="1"/>
          <p:nvPr/>
        </p:nvSpPr>
        <p:spPr>
          <a:xfrm>
            <a:off x="456536" y="3805538"/>
            <a:ext cx="3045425" cy="1461939"/>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trông</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tây</a:t>
            </a:r>
            <a:r>
              <a:rPr lang="en-US" sz="3200" spc="-120" dirty="0">
                <a:solidFill>
                  <a:srgbClr val="000000"/>
                </a:solidFill>
                <a:latin typeface="Calibri (MS) Bold"/>
              </a:rPr>
              <a:t>, </a:t>
            </a:r>
            <a:r>
              <a:rPr lang="en-US" sz="3200" spc="-120" dirty="0" err="1">
                <a:solidFill>
                  <a:srgbClr val="000000"/>
                </a:solidFill>
                <a:latin typeface="Calibri (MS) Bold"/>
              </a:rPr>
              <a:t>ngó</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đông</a:t>
            </a:r>
            <a:r>
              <a:rPr lang="en-US" sz="3200" spc="-120" dirty="0">
                <a:solidFill>
                  <a:srgbClr val="000000"/>
                </a:solidFill>
                <a:latin typeface="Calibri (MS) Bold"/>
              </a:rPr>
              <a:t>, </a:t>
            </a:r>
            <a:r>
              <a:rPr lang="en-US" sz="3200" spc="-120" dirty="0" err="1">
                <a:solidFill>
                  <a:srgbClr val="000000"/>
                </a:solidFill>
                <a:latin typeface="Calibri (MS) Bold"/>
              </a:rPr>
              <a:t>quan</a:t>
            </a:r>
            <a:r>
              <a:rPr lang="en-US" sz="3200" spc="-120" dirty="0">
                <a:solidFill>
                  <a:srgbClr val="000000"/>
                </a:solidFill>
                <a:latin typeface="Calibri (MS) Bold"/>
              </a:rPr>
              <a:t> </a:t>
            </a:r>
            <a:r>
              <a:rPr lang="en-US" sz="3200" spc="-120" dirty="0" err="1">
                <a:solidFill>
                  <a:srgbClr val="000000"/>
                </a:solidFill>
                <a:latin typeface="Calibri (MS) Bold"/>
              </a:rPr>
              <a:t>sát</a:t>
            </a:r>
            <a:r>
              <a:rPr lang="en-US" sz="3200" spc="-120" dirty="0">
                <a:solidFill>
                  <a:srgbClr val="000000"/>
                </a:solidFill>
                <a:latin typeface="Calibri (MS) Bold"/>
              </a:rPr>
              <a:t> </a:t>
            </a:r>
            <a:r>
              <a:rPr lang="en-US" sz="3200" spc="-120" dirty="0" err="1">
                <a:solidFill>
                  <a:srgbClr val="000000"/>
                </a:solidFill>
                <a:latin typeface="Calibri (MS) Bold"/>
              </a:rPr>
              <a:t>kĩ</a:t>
            </a:r>
            <a:r>
              <a:rPr lang="en-US" sz="3200" spc="-120" dirty="0">
                <a:solidFill>
                  <a:srgbClr val="000000"/>
                </a:solidFill>
                <a:latin typeface="Calibri (MS) Bold"/>
              </a:rPr>
              <a:t> </a:t>
            </a:r>
            <a:r>
              <a:rPr lang="en-US" sz="3200" spc="-120" dirty="0" err="1">
                <a:solidFill>
                  <a:srgbClr val="000000"/>
                </a:solidFill>
                <a:latin typeface="Calibri (MS) Bold"/>
              </a:rPr>
              <a:t>khắp</a:t>
            </a:r>
            <a:r>
              <a:rPr lang="en-US" sz="3200" spc="-120" dirty="0">
                <a:solidFill>
                  <a:srgbClr val="000000"/>
                </a:solidFill>
                <a:latin typeface="Calibri (MS) Bold"/>
              </a:rPr>
              <a:t> </a:t>
            </a:r>
            <a:r>
              <a:rPr lang="en-US" sz="3200" spc="-120" dirty="0" err="1">
                <a:solidFill>
                  <a:srgbClr val="000000"/>
                </a:solidFill>
                <a:latin typeface="Calibri (MS) Bold"/>
              </a:rPr>
              <a:t>nơi</a:t>
            </a:r>
            <a:endParaRPr lang="en-US" sz="3200" spc="-120" dirty="0">
              <a:solidFill>
                <a:srgbClr val="000000"/>
              </a:solidFill>
              <a:latin typeface="Calibri (MS) Bold"/>
            </a:endParaRPr>
          </a:p>
        </p:txBody>
      </p:sp>
      <p:sp>
        <p:nvSpPr>
          <p:cNvPr id="13" name="TextBox 13"/>
          <p:cNvSpPr txBox="1"/>
          <p:nvPr/>
        </p:nvSpPr>
        <p:spPr>
          <a:xfrm>
            <a:off x="4570535" y="3346386"/>
            <a:ext cx="3045425" cy="2436564"/>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tóc</a:t>
            </a:r>
            <a:r>
              <a:rPr lang="en-US" sz="3200" spc="-120" dirty="0">
                <a:solidFill>
                  <a:srgbClr val="000000"/>
                </a:solidFill>
                <a:latin typeface="Calibri (MS) Bold"/>
              </a:rPr>
              <a:t>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bạc</a:t>
            </a:r>
            <a:r>
              <a:rPr lang="en-US" sz="3200" spc="-120" dirty="0">
                <a:solidFill>
                  <a:srgbClr val="000000"/>
                </a:solidFill>
                <a:latin typeface="Calibri (MS) Bold"/>
              </a:rPr>
              <a:t>, da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xuất</a:t>
            </a:r>
            <a:r>
              <a:rPr lang="en-US" sz="3200" spc="-120" dirty="0">
                <a:solidFill>
                  <a:srgbClr val="000000"/>
                </a:solidFill>
                <a:latin typeface="Calibri (MS) Bold"/>
              </a:rPr>
              <a:t> </a:t>
            </a:r>
            <a:r>
              <a:rPr lang="en-US" sz="3200" spc="-120" dirty="0" err="1">
                <a:solidFill>
                  <a:srgbClr val="000000"/>
                </a:solidFill>
                <a:latin typeface="Calibri (MS) Bold"/>
              </a:rPr>
              <a:t>hiện</a:t>
            </a:r>
            <a:r>
              <a:rPr lang="en-US" sz="3200" spc="-120" dirty="0">
                <a:solidFill>
                  <a:srgbClr val="000000"/>
                </a:solidFill>
                <a:latin typeface="Calibri (MS) Bold"/>
              </a:rPr>
              <a:t> </a:t>
            </a:r>
            <a:r>
              <a:rPr lang="en-US" sz="3200" spc="-120" dirty="0" err="1">
                <a:solidFill>
                  <a:srgbClr val="000000"/>
                </a:solidFill>
                <a:latin typeface="Calibri (MS) Bold"/>
              </a:rPr>
              <a:t>những</a:t>
            </a:r>
            <a:r>
              <a:rPr lang="en-US" sz="3200" spc="-120" dirty="0">
                <a:solidFill>
                  <a:srgbClr val="000000"/>
                </a:solidFill>
                <a:latin typeface="Calibri (MS) Bold"/>
              </a:rPr>
              <a:t> </a:t>
            </a:r>
            <a:r>
              <a:rPr lang="en-US" sz="3200" spc="-120" dirty="0" err="1">
                <a:solidFill>
                  <a:srgbClr val="000000"/>
                </a:solidFill>
                <a:latin typeface="Calibri (MS) Bold"/>
              </a:rPr>
              <a:t>chấm</a:t>
            </a:r>
            <a:r>
              <a:rPr lang="en-US" sz="3200" spc="-120" dirty="0">
                <a:solidFill>
                  <a:srgbClr val="000000"/>
                </a:solidFill>
                <a:latin typeface="Calibri (MS) Bold"/>
              </a:rPr>
              <a:t> </a:t>
            </a:r>
            <a:r>
              <a:rPr lang="en-US" sz="3200" spc="-120" dirty="0" err="1">
                <a:solidFill>
                  <a:srgbClr val="000000"/>
                </a:solidFill>
                <a:latin typeface="Calibri (MS) Bold"/>
              </a:rPr>
              <a:t>đồi</a:t>
            </a:r>
            <a:r>
              <a:rPr lang="en-US" sz="3200" spc="-120" dirty="0">
                <a:solidFill>
                  <a:srgbClr val="000000"/>
                </a:solidFill>
                <a:latin typeface="Calibri (MS) Bold"/>
              </a:rPr>
              <a:t> </a:t>
            </a:r>
            <a:r>
              <a:rPr lang="en-US" sz="3200" spc="-120" dirty="0" err="1">
                <a:solidFill>
                  <a:srgbClr val="000000"/>
                </a:solidFill>
                <a:latin typeface="Calibri (MS) Bold"/>
              </a:rPr>
              <a:t>mồi</a:t>
            </a:r>
            <a:r>
              <a:rPr lang="en-US" sz="3200" spc="-120" dirty="0">
                <a:solidFill>
                  <a:srgbClr val="000000"/>
                </a:solidFill>
                <a:latin typeface="Calibri (MS) Bold"/>
              </a:rPr>
              <a:t> (</a:t>
            </a:r>
            <a:r>
              <a:rPr lang="en-US" sz="3200" spc="-120" dirty="0" err="1">
                <a:solidFill>
                  <a:srgbClr val="000000"/>
                </a:solidFill>
                <a:latin typeface="Calibri (MS) Bold"/>
              </a:rPr>
              <a:t>nói</a:t>
            </a:r>
            <a:r>
              <a:rPr lang="en-US" sz="3200" spc="-120" dirty="0">
                <a:solidFill>
                  <a:srgbClr val="000000"/>
                </a:solidFill>
                <a:latin typeface="Calibri (MS) Bold"/>
              </a:rPr>
              <a:t> </a:t>
            </a:r>
            <a:r>
              <a:rPr lang="en-US" sz="3200" spc="-120" dirty="0" err="1">
                <a:solidFill>
                  <a:srgbClr val="000000"/>
                </a:solidFill>
                <a:latin typeface="Calibri (MS) Bold"/>
              </a:rPr>
              <a:t>về</a:t>
            </a:r>
            <a:r>
              <a:rPr lang="en-US" sz="3200" spc="-120" dirty="0">
                <a:solidFill>
                  <a:srgbClr val="000000"/>
                </a:solidFill>
                <a:latin typeface="Calibri (MS) Bold"/>
              </a:rPr>
              <a:t> </a:t>
            </a:r>
            <a:r>
              <a:rPr lang="en-US" sz="3200" spc="-120" dirty="0" err="1">
                <a:solidFill>
                  <a:srgbClr val="000000"/>
                </a:solidFill>
                <a:latin typeface="Calibri (MS) Bold"/>
              </a:rPr>
              <a:t>sự</a:t>
            </a:r>
            <a:r>
              <a:rPr lang="en-US" sz="3200" spc="-120" dirty="0">
                <a:solidFill>
                  <a:srgbClr val="000000"/>
                </a:solidFill>
                <a:latin typeface="Calibri (MS) Bold"/>
              </a:rPr>
              <a:t> </a:t>
            </a:r>
            <a:r>
              <a:rPr lang="en-US" sz="3200" spc="-120" dirty="0" err="1">
                <a:solidFill>
                  <a:srgbClr val="000000"/>
                </a:solidFill>
                <a:latin typeface="Calibri (MS) Bold"/>
              </a:rPr>
              <a:t>già</a:t>
            </a:r>
            <a:r>
              <a:rPr lang="en-US" sz="3200" spc="-120" dirty="0">
                <a:solidFill>
                  <a:srgbClr val="000000"/>
                </a:solidFill>
                <a:latin typeface="Calibri (MS) Bold"/>
              </a:rPr>
              <a:t> </a:t>
            </a:r>
            <a:r>
              <a:rPr lang="en-US" sz="3200" spc="-120" dirty="0" err="1">
                <a:solidFill>
                  <a:srgbClr val="000000"/>
                </a:solidFill>
                <a:latin typeface="Calibri (MS) Bold"/>
              </a:rPr>
              <a:t>đi</a:t>
            </a:r>
            <a:r>
              <a:rPr lang="en-US" sz="3200" spc="-120" dirty="0">
                <a:solidFill>
                  <a:srgbClr val="000000"/>
                </a:solidFill>
                <a:latin typeface="Calibri (MS) Bold"/>
              </a:rPr>
              <a:t> </a:t>
            </a:r>
            <a:r>
              <a:rPr lang="en-US" sz="3200" spc="-120" dirty="0" err="1">
                <a:solidFill>
                  <a:srgbClr val="000000"/>
                </a:solidFill>
                <a:latin typeface="Calibri (MS) Bold"/>
              </a:rPr>
              <a:t>của</a:t>
            </a:r>
            <a:r>
              <a:rPr lang="en-US" sz="3200" spc="-120" dirty="0">
                <a:solidFill>
                  <a:srgbClr val="000000"/>
                </a:solidFill>
                <a:latin typeface="Calibri (MS) Bold"/>
              </a:rPr>
              <a:t> con </a:t>
            </a:r>
            <a:r>
              <a:rPr lang="en-US" sz="3200" spc="-120" dirty="0" err="1">
                <a:solidFill>
                  <a:srgbClr val="000000"/>
                </a:solidFill>
                <a:latin typeface="Calibri (MS) Bold"/>
              </a:rPr>
              <a:t>người</a:t>
            </a:r>
            <a:r>
              <a:rPr lang="en-US" sz="3200" spc="-120" dirty="0">
                <a:solidFill>
                  <a:srgbClr val="000000"/>
                </a:solidFill>
                <a:latin typeface="Calibri (MS) Bold"/>
              </a:rPr>
              <a:t>)</a:t>
            </a:r>
          </a:p>
        </p:txBody>
      </p:sp>
      <p:sp>
        <p:nvSpPr>
          <p:cNvPr id="14" name="TextBox 14"/>
          <p:cNvSpPr txBox="1"/>
          <p:nvPr/>
        </p:nvSpPr>
        <p:spPr>
          <a:xfrm>
            <a:off x="8663614" y="4049194"/>
            <a:ext cx="3045425" cy="974626"/>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rất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như</a:t>
            </a:r>
            <a:r>
              <a:rPr lang="en-US" sz="3200" spc="-120" dirty="0">
                <a:solidFill>
                  <a:srgbClr val="000000"/>
                </a:solidFill>
                <a:latin typeface="Calibri (MS) Bold"/>
              </a:rPr>
              <a:t> </a:t>
            </a:r>
            <a:r>
              <a:rPr lang="en-US" sz="3200" spc="-120" dirty="0" err="1">
                <a:solidFill>
                  <a:srgbClr val="000000"/>
                </a:solidFill>
                <a:latin typeface="Calibri (MS) Bold"/>
              </a:rPr>
              <a:t>cứa</a:t>
            </a:r>
            <a:r>
              <a:rPr lang="en-US" sz="3200" spc="-120" dirty="0">
                <a:solidFill>
                  <a:srgbClr val="000000"/>
                </a:solidFill>
                <a:latin typeface="Calibri (MS) Bold"/>
              </a:rPr>
              <a:t> </a:t>
            </a:r>
            <a:r>
              <a:rPr lang="en-US" sz="3200" spc="-120" dirty="0" err="1">
                <a:solidFill>
                  <a:srgbClr val="000000"/>
                </a:solidFill>
                <a:latin typeface="Calibri (MS) Bold"/>
              </a:rPr>
              <a:t>vào</a:t>
            </a:r>
            <a:r>
              <a:rPr lang="en-US" sz="3200" spc="-120" dirty="0">
                <a:solidFill>
                  <a:srgbClr val="000000"/>
                </a:solidFill>
                <a:latin typeface="Calibri (MS) Bold"/>
              </a:rPr>
              <a:t> da </a:t>
            </a:r>
            <a:r>
              <a:rPr lang="en-US" sz="3200" spc="-120" dirty="0" err="1">
                <a:solidFill>
                  <a:srgbClr val="000000"/>
                </a:solidFill>
                <a:latin typeface="Calibri (MS) Bold"/>
              </a:rPr>
              <a:t>thịt</a:t>
            </a:r>
            <a:endParaRPr lang="en-US" sz="3200" spc="-120" dirty="0">
              <a:solidFill>
                <a:srgbClr val="000000"/>
              </a:solidFill>
              <a:latin typeface="Calibri (MS) Bold"/>
            </a:endParaRPr>
          </a:p>
        </p:txBody>
      </p:sp>
      <p:sp>
        <p:nvSpPr>
          <p:cNvPr id="15" name="TextBox 15"/>
          <p:cNvSpPr txBox="1"/>
          <p:nvPr/>
        </p:nvSpPr>
        <p:spPr>
          <a:xfrm>
            <a:off x="8308477" y="1952857"/>
            <a:ext cx="3400562" cy="487313"/>
          </a:xfrm>
          <a:prstGeom prst="rect">
            <a:avLst/>
          </a:prstGeom>
        </p:spPr>
        <p:txBody>
          <a:bodyPr wrap="square" lIns="0" tIns="0" rIns="0" bIns="0" rtlCol="0" anchor="t">
            <a:spAutoFit/>
          </a:bodyPr>
          <a:lstStyle/>
          <a:p>
            <a:pPr algn="ctr" defTabSz="609630">
              <a:lnSpc>
                <a:spcPts val="3834"/>
              </a:lnSpc>
            </a:pPr>
            <a:r>
              <a:rPr lang="en-US" sz="3334" spc="-120" dirty="0" err="1">
                <a:solidFill>
                  <a:srgbClr val="000000"/>
                </a:solidFill>
                <a:latin typeface="Calibri (MS) Bold"/>
              </a:rPr>
              <a:t>tóc</a:t>
            </a:r>
            <a:r>
              <a:rPr lang="en-US" sz="3334" spc="-120" dirty="0">
                <a:solidFill>
                  <a:srgbClr val="000000"/>
                </a:solidFill>
                <a:latin typeface="Calibri (MS) Bold"/>
              </a:rPr>
              <a:t> </a:t>
            </a:r>
            <a:r>
              <a:rPr lang="en-US" sz="3334" spc="-120" dirty="0" err="1">
                <a:solidFill>
                  <a:srgbClr val="000000"/>
                </a:solidFill>
                <a:latin typeface="Calibri (MS) Bold"/>
              </a:rPr>
              <a:t>sương</a:t>
            </a:r>
            <a:r>
              <a:rPr lang="en-US" sz="3334" spc="-120" dirty="0">
                <a:solidFill>
                  <a:srgbClr val="000000"/>
                </a:solidFill>
                <a:latin typeface="Calibri (MS) Bold"/>
              </a:rPr>
              <a:t> da </a:t>
            </a:r>
            <a:r>
              <a:rPr lang="en-US" sz="3334" spc="-120" dirty="0" err="1">
                <a:solidFill>
                  <a:srgbClr val="000000"/>
                </a:solidFill>
                <a:latin typeface="Calibri (MS) Bold"/>
              </a:rPr>
              <a:t>mồi</a:t>
            </a:r>
            <a:endParaRPr lang="en-US" sz="3334" spc="-120" dirty="0">
              <a:solidFill>
                <a:srgbClr val="000000"/>
              </a:solidFill>
              <a:latin typeface="Calibri (MS) Bold"/>
            </a:endParaRPr>
          </a:p>
        </p:txBody>
      </p:sp>
      <p:sp>
        <p:nvSpPr>
          <p:cNvPr id="16" name="TextBox 16"/>
          <p:cNvSpPr txBox="1"/>
          <p:nvPr/>
        </p:nvSpPr>
        <p:spPr>
          <a:xfrm>
            <a:off x="4072645" y="1887482"/>
            <a:ext cx="3684194" cy="487313"/>
          </a:xfrm>
          <a:prstGeom prst="rect">
            <a:avLst/>
          </a:prstGeom>
        </p:spPr>
        <p:txBody>
          <a:bodyPr wrap="square" lIns="0" tIns="0" rIns="0" bIns="0" rtlCol="0" anchor="t">
            <a:spAutoFit/>
          </a:bodyPr>
          <a:lstStyle/>
          <a:p>
            <a:pPr algn="ctr" defTabSz="609630">
              <a:lnSpc>
                <a:spcPts val="3834"/>
              </a:lnSpc>
            </a:pPr>
            <a:r>
              <a:rPr lang="en-US" sz="3200" spc="-120" dirty="0">
                <a:solidFill>
                  <a:srgbClr val="000000"/>
                </a:solidFill>
                <a:latin typeface="Calibri (MS) Bold"/>
              </a:rPr>
              <a:t>nom </a:t>
            </a:r>
            <a:r>
              <a:rPr lang="en-US" sz="3200" spc="-120" dirty="0" err="1">
                <a:solidFill>
                  <a:srgbClr val="000000"/>
                </a:solidFill>
                <a:latin typeface="Calibri (MS) Bold"/>
              </a:rPr>
              <a:t>Đoài</a:t>
            </a:r>
            <a:r>
              <a:rPr lang="en-US" sz="3200" spc="-120" dirty="0">
                <a:solidFill>
                  <a:srgbClr val="000000"/>
                </a:solidFill>
                <a:latin typeface="Calibri (MS) Bold"/>
              </a:rPr>
              <a:t> </a:t>
            </a:r>
            <a:r>
              <a:rPr lang="en-US" sz="3200" spc="-120" dirty="0" err="1">
                <a:solidFill>
                  <a:srgbClr val="000000"/>
                </a:solidFill>
                <a:latin typeface="Calibri (MS) Bold"/>
              </a:rPr>
              <a:t>ngắm</a:t>
            </a:r>
            <a:r>
              <a:rPr lang="en-US" sz="3200" spc="-120" dirty="0">
                <a:solidFill>
                  <a:srgbClr val="000000"/>
                </a:solidFill>
                <a:latin typeface="Calibri (MS) Bold"/>
              </a:rPr>
              <a:t> </a:t>
            </a:r>
            <a:r>
              <a:rPr lang="en-US" sz="3200" spc="-120" dirty="0" err="1">
                <a:solidFill>
                  <a:srgbClr val="000000"/>
                </a:solidFill>
                <a:latin typeface="Calibri (MS) Bold"/>
              </a:rPr>
              <a:t>Đông</a:t>
            </a:r>
            <a:endParaRPr lang="en-US" sz="3200" spc="-120" dirty="0">
              <a:solidFill>
                <a:srgbClr val="000000"/>
              </a:solidFill>
              <a:latin typeface="Calibri (MS) Bold"/>
            </a:endParaRPr>
          </a:p>
        </p:txBody>
      </p:sp>
      <p:sp>
        <p:nvSpPr>
          <p:cNvPr id="17" name="TextBox 17"/>
          <p:cNvSpPr txBox="1"/>
          <p:nvPr/>
        </p:nvSpPr>
        <p:spPr>
          <a:xfrm>
            <a:off x="596552" y="1886206"/>
            <a:ext cx="3045425" cy="487313"/>
          </a:xfrm>
          <a:prstGeom prst="rect">
            <a:avLst/>
          </a:prstGeom>
        </p:spPr>
        <p:txBody>
          <a:bodyPr lIns="0" tIns="0" rIns="0" bIns="0" rtlCol="0" anchor="t">
            <a:spAutoFit/>
          </a:bodyPr>
          <a:lstStyle/>
          <a:p>
            <a:pPr algn="ctr" defTabSz="609630">
              <a:lnSpc>
                <a:spcPts val="3834"/>
              </a:lnSpc>
            </a:pPr>
            <a:r>
              <a:rPr lang="en-US" sz="3334" spc="-120" dirty="0" err="1">
                <a:solidFill>
                  <a:srgbClr val="000000"/>
                </a:solidFill>
                <a:latin typeface="Calibri (MS) Bold"/>
              </a:rPr>
              <a:t>rét</a:t>
            </a:r>
            <a:r>
              <a:rPr lang="en-US" sz="3334" spc="-120" dirty="0">
                <a:solidFill>
                  <a:srgbClr val="000000"/>
                </a:solidFill>
                <a:latin typeface="Calibri (MS) Bold"/>
              </a:rPr>
              <a:t> </a:t>
            </a:r>
            <a:r>
              <a:rPr lang="en-US" sz="3334" spc="-120" dirty="0" err="1">
                <a:solidFill>
                  <a:srgbClr val="000000"/>
                </a:solidFill>
                <a:latin typeface="Calibri (MS) Bold"/>
              </a:rPr>
              <a:t>cứa</a:t>
            </a:r>
            <a:r>
              <a:rPr lang="en-US" sz="3334" spc="-120" dirty="0">
                <a:solidFill>
                  <a:srgbClr val="000000"/>
                </a:solidFill>
                <a:latin typeface="Calibri (MS) Bold"/>
              </a:rPr>
              <a:t> </a:t>
            </a:r>
            <a:r>
              <a:rPr lang="en-US" sz="3334" spc="-120" dirty="0" err="1">
                <a:solidFill>
                  <a:srgbClr val="000000"/>
                </a:solidFill>
                <a:latin typeface="Calibri (MS) Bold"/>
              </a:rPr>
              <a:t>như</a:t>
            </a:r>
            <a:r>
              <a:rPr lang="en-US" sz="3334" spc="-120" dirty="0">
                <a:solidFill>
                  <a:srgbClr val="000000"/>
                </a:solidFill>
                <a:latin typeface="Calibri (MS) Bold"/>
              </a:rPr>
              <a:t> </a:t>
            </a:r>
            <a:r>
              <a:rPr lang="en-US" sz="3334" spc="-120" dirty="0" err="1">
                <a:solidFill>
                  <a:srgbClr val="000000"/>
                </a:solidFill>
                <a:latin typeface="Calibri (MS) Bold"/>
              </a:rPr>
              <a:t>dao</a:t>
            </a:r>
            <a:endParaRPr lang="en-US" sz="3334" spc="-120" dirty="0">
              <a:solidFill>
                <a:srgbClr val="000000"/>
              </a:solidFill>
              <a:latin typeface="Calibri (MS) Bold"/>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9711" y="5093561"/>
            <a:ext cx="2510211" cy="1856373"/>
          </a:xfrm>
          <a:prstGeom prst="rect">
            <a:avLst/>
          </a:prstGeom>
        </p:spPr>
      </p:pic>
      <p:cxnSp>
        <p:nvCxnSpPr>
          <p:cNvPr id="23" name="Straight Connector 22"/>
          <p:cNvCxnSpPr/>
          <p:nvPr/>
        </p:nvCxnSpPr>
        <p:spPr>
          <a:xfrm>
            <a:off x="1979248" y="2606169"/>
            <a:ext cx="8029510" cy="47326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69124" y="2597743"/>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938941" y="2625271"/>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04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inVertical)">
                                      <p:cBhvr>
                                        <p:cTn id="76"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2" name="arrow.wav"/>
                                        </p:tgtEl>
                                      </p:cMediaNode>
                                    </p:audio>
                                  </p:sub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subTnLst>
                                    <p:audio>
                                      <p:cMediaNode>
                                        <p:cTn display="0" masterRel="sameClick">
                                          <p:stCondLst>
                                            <p:cond evt="begin" delay="0">
                                              <p:tn val="79"/>
                                            </p:cond>
                                          </p:stCondLst>
                                          <p:endCondLst>
                                            <p:cond evt="onStopAudio" delay="0">
                                              <p:tgtEl>
                                                <p:sldTgt/>
                                              </p:tgtEl>
                                            </p:cond>
                                          </p:endCondLst>
                                        </p:cTn>
                                        <p:tgtEl>
                                          <p:sndTgt r:embed="rId2" name="arrow.wav"/>
                                        </p:tgtEl>
                                      </p:cMediaNode>
                                    </p:audio>
                                  </p:sub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subTnLst>
                                    <p:audio>
                                      <p:cMediaNode>
                                        <p:cTn display="0" masterRel="sameClick">
                                          <p:stCondLst>
                                            <p:cond evt="begin" delay="0">
                                              <p:tn val="8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2">
              <a:alphaModFix amt="60000"/>
            </a:blip>
            <a:stretch>
              <a:fillRect/>
            </a:stretch>
          </a:blipFill>
        </p:spPr>
      </p:sp>
      <p:sp>
        <p:nvSpPr>
          <p:cNvPr id="4" name="Freeform 4"/>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3">
              <a:alphaModFix amt="60000"/>
            </a:blip>
            <a:stretch>
              <a:fillRect/>
            </a:stretch>
          </a:blipFill>
        </p:spPr>
      </p:sp>
      <p:sp>
        <p:nvSpPr>
          <p:cNvPr id="5" name="Freeform 5"/>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r:embed="rId4"/>
            <a:stretch>
              <a:fillRect/>
            </a:stretch>
          </a:blipFill>
        </p:spPr>
      </p:sp>
      <p:sp>
        <p:nvSpPr>
          <p:cNvPr id="6" name="Freeform 6"/>
          <p:cNvSpPr/>
          <p:nvPr/>
        </p:nvSpPr>
        <p:spPr>
          <a:xfrm>
            <a:off x="9830352" y="4755320"/>
            <a:ext cx="983121" cy="1109305"/>
          </a:xfrm>
          <a:custGeom>
            <a:avLst/>
            <a:gdLst/>
            <a:ahLst/>
            <a:cxnLst/>
            <a:rect l="l" t="t" r="r" b="b"/>
            <a:pathLst>
              <a:path w="1474682" h="1663957">
                <a:moveTo>
                  <a:pt x="0" y="0"/>
                </a:moveTo>
                <a:lnTo>
                  <a:pt x="1474682" y="0"/>
                </a:lnTo>
                <a:lnTo>
                  <a:pt x="1474682" y="1663957"/>
                </a:lnTo>
                <a:lnTo>
                  <a:pt x="0" y="1663957"/>
                </a:lnTo>
                <a:lnTo>
                  <a:pt x="0" y="0"/>
                </a:lnTo>
                <a:close/>
              </a:path>
            </a:pathLst>
          </a:custGeom>
          <a:blipFill>
            <a:blip r:embed="rId5"/>
            <a:stretch>
              <a:fillRect/>
            </a:stretch>
          </a:blipFill>
        </p:spPr>
      </p:sp>
      <p:sp>
        <p:nvSpPr>
          <p:cNvPr id="7" name="Freeform 7"/>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6"/>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7200" dirty="0">
                <a:solidFill>
                  <a:srgbClr val="57541D"/>
                </a:solidFill>
                <a:latin typeface="SVN-SAF" panose="02040603050506020204" pitchFamily="18" charset="0"/>
              </a:rPr>
              <a:t>3.</a:t>
            </a:r>
          </a:p>
        </p:txBody>
      </p:sp>
      <p:sp>
        <p:nvSpPr>
          <p:cNvPr id="9" name="TextBox 9"/>
          <p:cNvSpPr txBox="1"/>
          <p:nvPr/>
        </p:nvSpPr>
        <p:spPr>
          <a:xfrm>
            <a:off x="2720051" y="587947"/>
            <a:ext cx="9471949"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latin typeface="Calibri (MS) Bold"/>
              </a:rPr>
              <a:t>Người</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cháu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thương</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bà</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vì</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điều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gì</a:t>
            </a:r>
            <a:r>
              <a:rPr lang="en-US" sz="4400" b="1" dirty="0">
                <a:solidFill>
                  <a:schemeClr val="accent2">
                    <a:lumMod val="75000"/>
                  </a:schemeClr>
                </a:solidFill>
                <a:latin typeface="Calibri (MS) Bold"/>
              </a:rPr>
              <a:t>?</a:t>
            </a:r>
          </a:p>
        </p:txBody>
      </p:sp>
      <p:sp>
        <p:nvSpPr>
          <p:cNvPr id="10" name="TextBox 10"/>
          <p:cNvSpPr txBox="1"/>
          <p:nvPr/>
        </p:nvSpPr>
        <p:spPr>
          <a:xfrm>
            <a:off x="555699" y="1880117"/>
            <a:ext cx="6458560" cy="5232202"/>
          </a:xfrm>
          <a:prstGeom prst="rect">
            <a:avLst/>
          </a:prstGeom>
        </p:spPr>
        <p:txBody>
          <a:bodyPr wrap="square" lIns="0" tIns="0" rIns="0" bIns="0" rtlCol="0" anchor="t">
            <a:spAutoFit/>
          </a:bodyPr>
          <a:lstStyle/>
          <a:p>
            <a:pPr algn="just" defTabSz="609630">
              <a:lnSpc>
                <a:spcPts val="5133"/>
              </a:lnSpc>
              <a:spcBef>
                <a:spcPct val="0"/>
              </a:spcBef>
            </a:pPr>
            <a:r>
              <a:rPr lang="en-US" sz="3666" dirty="0">
                <a:solidFill>
                  <a:srgbClr val="000000"/>
                </a:solidFill>
                <a:latin typeface="Calibri (MS) Bold"/>
              </a:rPr>
              <a:t>	</a:t>
            </a:r>
            <a:r>
              <a:rPr lang="en-US" sz="3666" i="1" dirty="0" err="1">
                <a:solidFill>
                  <a:srgbClr val="000000"/>
                </a:solidFill>
                <a:latin typeface="Calibri (MS) Bold"/>
              </a:rPr>
              <a:t>Người</a:t>
            </a:r>
            <a:r>
              <a:rPr lang="en-US" sz="3666" i="1" dirty="0">
                <a:solidFill>
                  <a:srgbClr val="000000"/>
                </a:solidFill>
                <a:latin typeface="Calibri (MS) Bold"/>
              </a:rPr>
              <a:t> </a:t>
            </a:r>
            <a:r>
              <a:rPr lang="en-US" sz="3666" i="1" dirty="0" err="1">
                <a:solidFill>
                  <a:srgbClr val="000000"/>
                </a:solidFill>
                <a:latin typeface="Calibri (MS) Bold"/>
              </a:rPr>
              <a:t>cháu</a:t>
            </a:r>
            <a:r>
              <a:rPr lang="en-US" sz="3666" i="1" dirty="0">
                <a:solidFill>
                  <a:srgbClr val="000000"/>
                </a:solidFill>
                <a:latin typeface="Calibri (MS) Bold"/>
              </a:rPr>
              <a:t> </a:t>
            </a:r>
            <a:r>
              <a:rPr lang="en-US" sz="3666" i="1" dirty="0" err="1">
                <a:solidFill>
                  <a:srgbClr val="000000"/>
                </a:solidFill>
                <a:latin typeface="Calibri (MS) Bold"/>
              </a:rPr>
              <a:t>thương</a:t>
            </a:r>
            <a:r>
              <a:rPr lang="en-US" sz="3666" i="1" dirty="0">
                <a:solidFill>
                  <a:srgbClr val="000000"/>
                </a:solidFill>
                <a:latin typeface="Calibri (MS) Bold"/>
              </a:rPr>
              <a:t> </a:t>
            </a:r>
            <a:r>
              <a:rPr lang="en-US" sz="3666" i="1" dirty="0" err="1">
                <a:solidFill>
                  <a:srgbClr val="000000"/>
                </a:solidFill>
                <a:latin typeface="Calibri (MS) Bold"/>
              </a:rPr>
              <a:t>bà</a:t>
            </a:r>
            <a:r>
              <a:rPr lang="en-US" sz="3666" i="1" dirty="0">
                <a:solidFill>
                  <a:srgbClr val="000000"/>
                </a:solidFill>
                <a:latin typeface="Calibri (MS) Bold"/>
              </a:rPr>
              <a:t> </a:t>
            </a:r>
            <a:r>
              <a:rPr lang="en-US" sz="3666" i="1" dirty="0" err="1">
                <a:solidFill>
                  <a:srgbClr val="000000"/>
                </a:solidFill>
                <a:latin typeface="Calibri (MS) Bold"/>
              </a:rPr>
              <a:t>vì</a:t>
            </a:r>
            <a:r>
              <a:rPr lang="en-US" sz="3666" i="1" dirty="0">
                <a:solidFill>
                  <a:srgbClr val="000000"/>
                </a:solidFill>
                <a:latin typeface="Calibri (MS) Bold"/>
              </a:rPr>
              <a:t> </a:t>
            </a:r>
            <a:r>
              <a:rPr lang="en-US" sz="3666" dirty="0" err="1">
                <a:solidFill>
                  <a:srgbClr val="000000"/>
                </a:solidFill>
                <a:latin typeface="Calibri (MS) Bold"/>
              </a:rPr>
              <a:t>xa</a:t>
            </a:r>
            <a:r>
              <a:rPr lang="en-US" sz="3666" dirty="0">
                <a:solidFill>
                  <a:srgbClr val="000000"/>
                </a:solidFill>
                <a:latin typeface="Calibri (MS) Bold"/>
              </a:rPr>
              <a:t> con, </a:t>
            </a:r>
            <a:r>
              <a:rPr lang="en-US" sz="3666" dirty="0" err="1">
                <a:solidFill>
                  <a:srgbClr val="000000"/>
                </a:solidFill>
                <a:latin typeface="Calibri (MS) Bold"/>
              </a:rPr>
              <a:t>bà</a:t>
            </a:r>
            <a:r>
              <a:rPr lang="en-US" sz="3666" dirty="0">
                <a:solidFill>
                  <a:srgbClr val="000000"/>
                </a:solidFill>
                <a:latin typeface="Calibri (MS) Bold"/>
              </a:rPr>
              <a:t> nay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già</a:t>
            </a:r>
            <a:r>
              <a:rPr lang="en-US" sz="3666" dirty="0">
                <a:solidFill>
                  <a:srgbClr val="000000"/>
                </a:solidFill>
                <a:latin typeface="Calibri (MS) Bold"/>
              </a:rPr>
              <a:t> </a:t>
            </a:r>
            <a:r>
              <a:rPr lang="en-US" sz="3666" dirty="0" err="1">
                <a:solidFill>
                  <a:srgbClr val="000000"/>
                </a:solidFill>
                <a:latin typeface="Calibri (MS) Bold"/>
              </a:rPr>
              <a:t>đi</a:t>
            </a:r>
            <a:r>
              <a:rPr lang="en-US" sz="3666" dirty="0">
                <a:solidFill>
                  <a:srgbClr val="000000"/>
                </a:solidFill>
                <a:latin typeface="Calibri (MS) Bold"/>
              </a:rPr>
              <a:t>, </a:t>
            </a:r>
            <a:r>
              <a:rPr lang="en-US" sz="3666" dirty="0" err="1">
                <a:solidFill>
                  <a:srgbClr val="000000"/>
                </a:solidFill>
                <a:latin typeface="Calibri (MS) Bold"/>
              </a:rPr>
              <a:t>tóc</a:t>
            </a:r>
            <a:r>
              <a:rPr lang="en-US" sz="3666" dirty="0">
                <a:solidFill>
                  <a:srgbClr val="000000"/>
                </a:solidFill>
                <a:latin typeface="Calibri (MS) Bold"/>
              </a:rPr>
              <a:t>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bạc</a:t>
            </a:r>
            <a:r>
              <a:rPr lang="en-US" sz="3666" dirty="0">
                <a:solidFill>
                  <a:srgbClr val="000000"/>
                </a:solidFill>
                <a:latin typeface="Calibri (MS) Bold"/>
              </a:rPr>
              <a:t>, da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xuất</a:t>
            </a:r>
            <a:r>
              <a:rPr lang="en-US" sz="3666" dirty="0">
                <a:solidFill>
                  <a:srgbClr val="000000"/>
                </a:solidFill>
                <a:latin typeface="Calibri (MS) Bold"/>
              </a:rPr>
              <a:t> </a:t>
            </a:r>
            <a:r>
              <a:rPr lang="en-US" sz="3666" dirty="0" err="1">
                <a:solidFill>
                  <a:srgbClr val="000000"/>
                </a:solidFill>
                <a:latin typeface="Calibri (MS) Bold"/>
              </a:rPr>
              <a:t>hiện</a:t>
            </a:r>
            <a:r>
              <a:rPr lang="en-US" sz="3666" dirty="0">
                <a:solidFill>
                  <a:srgbClr val="000000"/>
                </a:solidFill>
                <a:latin typeface="Calibri (MS) Bold"/>
              </a:rPr>
              <a:t> </a:t>
            </a:r>
            <a:r>
              <a:rPr lang="en-US" sz="3666" dirty="0" err="1">
                <a:solidFill>
                  <a:srgbClr val="000000"/>
                </a:solidFill>
                <a:latin typeface="Calibri (MS) Bold"/>
              </a:rPr>
              <a:t>những</a:t>
            </a:r>
            <a:r>
              <a:rPr lang="en-US" sz="3666" dirty="0">
                <a:solidFill>
                  <a:srgbClr val="000000"/>
                </a:solidFill>
                <a:latin typeface="Calibri (MS) Bold"/>
              </a:rPr>
              <a:t> </a:t>
            </a:r>
            <a:r>
              <a:rPr lang="en-US" sz="3666" dirty="0" err="1">
                <a:solidFill>
                  <a:srgbClr val="000000"/>
                </a:solidFill>
                <a:latin typeface="Calibri (MS) Bold"/>
              </a:rPr>
              <a:t>chấm</a:t>
            </a:r>
            <a:r>
              <a:rPr lang="en-US" sz="3666" dirty="0">
                <a:solidFill>
                  <a:srgbClr val="000000"/>
                </a:solidFill>
                <a:latin typeface="Calibri (MS) Bold"/>
              </a:rPr>
              <a:t> </a:t>
            </a:r>
            <a:r>
              <a:rPr lang="en-US" sz="3666" dirty="0" err="1">
                <a:solidFill>
                  <a:srgbClr val="000000"/>
                </a:solidFill>
                <a:latin typeface="Calibri (MS) Bold"/>
              </a:rPr>
              <a:t>đồi</a:t>
            </a:r>
            <a:r>
              <a:rPr lang="en-US" sz="3666" dirty="0">
                <a:solidFill>
                  <a:srgbClr val="000000"/>
                </a:solidFill>
                <a:latin typeface="Calibri (MS) Bold"/>
              </a:rPr>
              <a:t> </a:t>
            </a:r>
            <a:r>
              <a:rPr lang="en-US" sz="3666" dirty="0" err="1">
                <a:solidFill>
                  <a:srgbClr val="000000"/>
                </a:solidFill>
                <a:latin typeface="Calibri (MS) Bold"/>
              </a:rPr>
              <a:t>mồi</a:t>
            </a:r>
            <a:r>
              <a:rPr lang="en-US" sz="3666" dirty="0">
                <a:solidFill>
                  <a:srgbClr val="000000"/>
                </a:solidFill>
                <a:latin typeface="Calibri (MS) Bold"/>
              </a:rPr>
              <a:t> </a:t>
            </a:r>
            <a:r>
              <a:rPr lang="en-US" sz="3666" dirty="0" err="1">
                <a:solidFill>
                  <a:srgbClr val="000000"/>
                </a:solidFill>
                <a:latin typeface="Calibri (MS) Bold"/>
              </a:rPr>
              <a:t>nhưng</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luôn</a:t>
            </a:r>
            <a:r>
              <a:rPr lang="en-US" sz="3666" dirty="0">
                <a:solidFill>
                  <a:srgbClr val="000000"/>
                </a:solidFill>
                <a:latin typeface="Calibri (MS) Bold"/>
              </a:rPr>
              <a:t> </a:t>
            </a:r>
            <a:r>
              <a:rPr lang="en-US" sz="3666" dirty="0" err="1">
                <a:solidFill>
                  <a:srgbClr val="000000"/>
                </a:solidFill>
                <a:latin typeface="Calibri (MS) Bold"/>
              </a:rPr>
              <a:t>yêu</a:t>
            </a:r>
            <a:r>
              <a:rPr lang="en-US" sz="3666" dirty="0">
                <a:solidFill>
                  <a:srgbClr val="000000"/>
                </a:solidFill>
                <a:latin typeface="Calibri (MS) Bold"/>
              </a:rPr>
              <a:t> </a:t>
            </a:r>
            <a:r>
              <a:rPr lang="en-US" sz="3666" dirty="0" err="1">
                <a:solidFill>
                  <a:srgbClr val="000000"/>
                </a:solidFill>
                <a:latin typeface="Calibri (MS) Bold"/>
              </a:rPr>
              <a:t>thương</a:t>
            </a:r>
            <a:r>
              <a:rPr lang="en-US" sz="3666" dirty="0">
                <a:solidFill>
                  <a:srgbClr val="000000"/>
                </a:solidFill>
                <a:latin typeface="Calibri (MS) Bold"/>
              </a:rPr>
              <a:t> </a:t>
            </a:r>
            <a:r>
              <a:rPr lang="en-US" sz="3666" dirty="0" err="1">
                <a:solidFill>
                  <a:srgbClr val="000000"/>
                </a:solidFill>
                <a:latin typeface="Calibri (MS) Bold"/>
              </a:rPr>
              <a:t>và</a:t>
            </a:r>
            <a:r>
              <a:rPr lang="en-US" sz="3666" dirty="0">
                <a:solidFill>
                  <a:srgbClr val="000000"/>
                </a:solidFill>
                <a:latin typeface="Calibri (MS) Bold"/>
              </a:rPr>
              <a:t> </a:t>
            </a:r>
            <a:r>
              <a:rPr lang="en-US" sz="3666" dirty="0" err="1">
                <a:solidFill>
                  <a:srgbClr val="000000"/>
                </a:solidFill>
                <a:latin typeface="Calibri (MS) Bold"/>
              </a:rPr>
              <a:t>nghĩ</a:t>
            </a:r>
            <a:r>
              <a:rPr lang="en-US" sz="3666" dirty="0">
                <a:solidFill>
                  <a:srgbClr val="000000"/>
                </a:solidFill>
                <a:latin typeface="Calibri (MS) Bold"/>
              </a:rPr>
              <a:t> </a:t>
            </a:r>
            <a:r>
              <a:rPr lang="en-US" sz="3666" dirty="0" err="1">
                <a:solidFill>
                  <a:srgbClr val="000000"/>
                </a:solidFill>
                <a:latin typeface="Calibri (MS) Bold"/>
              </a:rPr>
              <a:t>cho</a:t>
            </a:r>
            <a:r>
              <a:rPr lang="en-US" sz="3666" dirty="0">
                <a:solidFill>
                  <a:srgbClr val="000000"/>
                </a:solidFill>
                <a:latin typeface="Calibri (MS) Bold"/>
              </a:rPr>
              <a:t> con </a:t>
            </a:r>
            <a:r>
              <a:rPr lang="en-US" sz="3666" dirty="0" err="1">
                <a:solidFill>
                  <a:srgbClr val="000000"/>
                </a:solidFill>
                <a:latin typeface="Calibri (MS) Bold"/>
              </a:rPr>
              <a:t>cháu</a:t>
            </a:r>
            <a:r>
              <a:rPr lang="en-US" sz="3666" dirty="0">
                <a:solidFill>
                  <a:srgbClr val="000000"/>
                </a:solidFill>
                <a:latin typeface="Calibri (MS) Bold"/>
              </a:rPr>
              <a:t>, </a:t>
            </a:r>
            <a:r>
              <a:rPr lang="en-US" sz="3666" dirty="0" err="1">
                <a:solidFill>
                  <a:srgbClr val="000000"/>
                </a:solidFill>
                <a:latin typeface="Calibri (MS) Bold"/>
              </a:rPr>
              <a:t>có</a:t>
            </a:r>
            <a:r>
              <a:rPr lang="en-US" sz="3666" dirty="0">
                <a:solidFill>
                  <a:srgbClr val="000000"/>
                </a:solidFill>
                <a:latin typeface="Calibri (MS) Bold"/>
              </a:rPr>
              <a:t> </a:t>
            </a:r>
            <a:r>
              <a:rPr lang="en-US" sz="3666" dirty="0" err="1">
                <a:solidFill>
                  <a:srgbClr val="000000"/>
                </a:solidFill>
                <a:latin typeface="Calibri (MS) Bold"/>
              </a:rPr>
              <a:t>gì</a:t>
            </a:r>
            <a:r>
              <a:rPr lang="en-US" sz="3666" dirty="0">
                <a:solidFill>
                  <a:srgbClr val="000000"/>
                </a:solidFill>
                <a:latin typeface="Calibri (MS) Bold"/>
              </a:rPr>
              <a:t> </a:t>
            </a:r>
            <a:r>
              <a:rPr lang="en-US" sz="3666" dirty="0" err="1">
                <a:solidFill>
                  <a:srgbClr val="000000"/>
                </a:solidFill>
                <a:latin typeface="Calibri (MS) Bold"/>
              </a:rPr>
              <a:t>ngon</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phần</a:t>
            </a:r>
            <a:r>
              <a:rPr lang="en-US" sz="3666" dirty="0">
                <a:solidFill>
                  <a:srgbClr val="000000"/>
                </a:solidFill>
                <a:latin typeface="Calibri (MS) Bold"/>
              </a:rPr>
              <a:t> </a:t>
            </a:r>
            <a:r>
              <a:rPr lang="en-US" sz="3666" dirty="0" err="1">
                <a:solidFill>
                  <a:srgbClr val="000000"/>
                </a:solidFill>
                <a:latin typeface="Calibri (MS) Bold"/>
              </a:rPr>
              <a:t>các</a:t>
            </a:r>
            <a:r>
              <a:rPr lang="en-US" sz="3666" dirty="0">
                <a:solidFill>
                  <a:srgbClr val="000000"/>
                </a:solidFill>
                <a:latin typeface="Calibri (MS) Bold"/>
              </a:rPr>
              <a:t> con.</a:t>
            </a:r>
          </a:p>
          <a:p>
            <a:pPr algn="just" defTabSz="609630">
              <a:lnSpc>
                <a:spcPts val="5133"/>
              </a:lnSpc>
              <a:spcBef>
                <a:spcPct val="0"/>
              </a:spcBef>
            </a:pPr>
            <a:endParaRPr lang="en-US" sz="3666" dirty="0">
              <a:solidFill>
                <a:srgbClr val="000000"/>
              </a:solidFill>
              <a:latin typeface="Calibri (MS) Bold"/>
            </a:endParaRPr>
          </a:p>
        </p:txBody>
      </p:sp>
    </p:spTree>
    <p:extLst>
      <p:ext uri="{BB962C8B-B14F-4D97-AF65-F5344CB8AC3E}">
        <p14:creationId xmlns:p14="http://schemas.microsoft.com/office/powerpoint/2010/main" val="96312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2">
              <a:alphaModFix amt="60000"/>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3">
              <a:alphaModFix amt="60000"/>
            </a:blip>
            <a:stretch>
              <a:fillRect/>
            </a:stretch>
          </a:blipFill>
        </p:spPr>
      </p:sp>
      <p:sp>
        <p:nvSpPr>
          <p:cNvPr id="4" name="Freeform 4"/>
          <p:cNvSpPr/>
          <p:nvPr/>
        </p:nvSpPr>
        <p:spPr>
          <a:xfrm>
            <a:off x="104854" y="2625273"/>
            <a:ext cx="3778052"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4"/>
            <a:stretch>
              <a:fillRect/>
            </a:stretch>
          </a:blipFill>
        </p:spPr>
      </p:sp>
      <p:sp>
        <p:nvSpPr>
          <p:cNvPr id="5" name="Freeform 5"/>
          <p:cNvSpPr/>
          <p:nvPr/>
        </p:nvSpPr>
        <p:spPr>
          <a:xfrm>
            <a:off x="3817437" y="2571885"/>
            <a:ext cx="4454896" cy="3491942"/>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5"/>
            <a:stretch>
              <a:fillRect/>
            </a:stretch>
          </a:blipFill>
        </p:spPr>
      </p:sp>
      <p:sp>
        <p:nvSpPr>
          <p:cNvPr id="6" name="TextBox 6"/>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4.</a:t>
            </a:r>
          </a:p>
        </p:txBody>
      </p:sp>
      <p:sp>
        <p:nvSpPr>
          <p:cNvPr id="7" name="TextBox 7"/>
          <p:cNvSpPr txBox="1"/>
          <p:nvPr/>
        </p:nvSpPr>
        <p:spPr>
          <a:xfrm>
            <a:off x="1589969" y="413489"/>
            <a:ext cx="9916231" cy="1969770"/>
          </a:xfrm>
          <a:prstGeom prst="rect">
            <a:avLst/>
          </a:prstGeom>
        </p:spPr>
        <p:txBody>
          <a:bodyPr lIns="0" tIns="0" rIns="0" bIns="0" rtlCol="0" anchor="t">
            <a:spAutoFit/>
          </a:bodyPr>
          <a:lstStyle/>
          <a:p>
            <a:pPr algn="ctr" defTabSz="609630">
              <a:spcBef>
                <a:spcPct val="0"/>
              </a:spcBef>
            </a:pPr>
            <a:r>
              <a:rPr lang="en-US" sz="3200" b="1" i="1" dirty="0">
                <a:solidFill>
                  <a:srgbClr val="57541D"/>
                </a:solidFill>
              </a:rPr>
              <a:t>Hai </a:t>
            </a:r>
            <a:r>
              <a:rPr lang="en-US" sz="3200" b="1" i="1" dirty="0" err="1">
                <a:solidFill>
                  <a:srgbClr val="57541D"/>
                </a:solidFill>
              </a:rPr>
              <a:t>câu</a:t>
            </a:r>
            <a:r>
              <a:rPr lang="en-US" sz="3200" b="1" i="1" dirty="0">
                <a:solidFill>
                  <a:srgbClr val="57541D"/>
                </a:solidFill>
              </a:rPr>
              <a:t> </a:t>
            </a:r>
            <a:r>
              <a:rPr lang="en-US" sz="3200" b="1" i="1" dirty="0" err="1">
                <a:solidFill>
                  <a:srgbClr val="57541D"/>
                </a:solidFill>
              </a:rPr>
              <a:t>thơ</a:t>
            </a:r>
            <a:r>
              <a:rPr lang="en-US" sz="3200" b="1" i="1" dirty="0">
                <a:solidFill>
                  <a:srgbClr val="57541D"/>
                </a:solidFill>
              </a:rPr>
              <a:t>: </a:t>
            </a:r>
          </a:p>
          <a:p>
            <a:pPr algn="ctr" defTabSz="609630">
              <a:spcBef>
                <a:spcPct val="0"/>
              </a:spcBef>
            </a:pPr>
            <a:r>
              <a:rPr lang="en-US" sz="3200" i="1" dirty="0" err="1">
                <a:solidFill>
                  <a:schemeClr val="accent2">
                    <a:lumMod val="75000"/>
                  </a:schemeClr>
                </a:solidFill>
              </a:rPr>
              <a:t>Bà</a:t>
            </a:r>
            <a:r>
              <a:rPr lang="en-US" sz="3200" i="1" dirty="0">
                <a:solidFill>
                  <a:schemeClr val="accent2">
                    <a:lumMod val="75000"/>
                  </a:schemeClr>
                </a:solidFill>
              </a:rPr>
              <a:t> </a:t>
            </a:r>
            <a:r>
              <a:rPr lang="en-US" sz="3200" i="1" dirty="0" err="1">
                <a:solidFill>
                  <a:schemeClr val="accent2">
                    <a:lumMod val="75000"/>
                  </a:schemeClr>
                </a:solidFill>
              </a:rPr>
              <a:t>như</a:t>
            </a:r>
            <a:r>
              <a:rPr lang="en-US" sz="3200" i="1" dirty="0">
                <a:solidFill>
                  <a:schemeClr val="accent2">
                    <a:lumMod val="75000"/>
                  </a:schemeClr>
                </a:solidFill>
              </a:rPr>
              <a:t> </a:t>
            </a:r>
            <a:r>
              <a:rPr lang="en-US" sz="3200" i="1" dirty="0" err="1">
                <a:solidFill>
                  <a:schemeClr val="accent2">
                    <a:lumMod val="75000"/>
                  </a:schemeClr>
                </a:solidFill>
              </a:rPr>
              <a:t>quả</a:t>
            </a:r>
            <a:r>
              <a:rPr lang="en-US" sz="3200" i="1" dirty="0">
                <a:solidFill>
                  <a:schemeClr val="accent2">
                    <a:lumMod val="75000"/>
                  </a:schemeClr>
                </a:solidFill>
              </a:rPr>
              <a:t> </a:t>
            </a:r>
            <a:r>
              <a:rPr lang="en-US" sz="3200" i="1" dirty="0" err="1">
                <a:solidFill>
                  <a:schemeClr val="accent2">
                    <a:lumMod val="75000"/>
                  </a:schemeClr>
                </a:solidFill>
              </a:rPr>
              <a:t>ngọt</a:t>
            </a:r>
            <a:r>
              <a:rPr lang="en-US" sz="3200" i="1" dirty="0">
                <a:solidFill>
                  <a:schemeClr val="accent2">
                    <a:lumMod val="75000"/>
                  </a:schemeClr>
                </a:solidFill>
              </a:rPr>
              <a:t> </a:t>
            </a:r>
            <a:r>
              <a:rPr lang="en-US" sz="3200" i="1" dirty="0" err="1">
                <a:solidFill>
                  <a:schemeClr val="accent2">
                    <a:lumMod val="75000"/>
                  </a:schemeClr>
                </a:solidFill>
              </a:rPr>
              <a:t>chín</a:t>
            </a:r>
            <a:r>
              <a:rPr lang="en-US" sz="3200" i="1" dirty="0">
                <a:solidFill>
                  <a:schemeClr val="accent2">
                    <a:lumMod val="75000"/>
                  </a:schemeClr>
                </a:solidFill>
              </a:rPr>
              <a:t> </a:t>
            </a:r>
            <a:r>
              <a:rPr lang="en-US" sz="3200" i="1" dirty="0" err="1">
                <a:solidFill>
                  <a:schemeClr val="accent2">
                    <a:lumMod val="75000"/>
                  </a:schemeClr>
                </a:solidFill>
              </a:rPr>
              <a:t>rồi</a:t>
            </a:r>
            <a:endParaRPr lang="en-US" sz="3200" i="1" dirty="0">
              <a:solidFill>
                <a:schemeClr val="accent2">
                  <a:lumMod val="75000"/>
                </a:schemeClr>
              </a:solidFill>
            </a:endParaRPr>
          </a:p>
          <a:p>
            <a:pPr algn="ctr" defTabSz="609630">
              <a:spcBef>
                <a:spcPct val="0"/>
              </a:spcBef>
            </a:pP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thêm</a:t>
            </a:r>
            <a:r>
              <a:rPr lang="en-US" sz="3200" i="1" dirty="0">
                <a:solidFill>
                  <a:schemeClr val="accent2">
                    <a:lumMod val="75000"/>
                  </a:schemeClr>
                </a:solidFill>
              </a:rPr>
              <a:t> </a:t>
            </a:r>
            <a:r>
              <a:rPr lang="en-US" sz="3200" i="1" dirty="0" err="1">
                <a:solidFill>
                  <a:schemeClr val="accent2">
                    <a:lumMod val="75000"/>
                  </a:schemeClr>
                </a:solidFill>
              </a:rPr>
              <a:t>tuổi</a:t>
            </a:r>
            <a:r>
              <a:rPr lang="en-US" sz="3200" i="1" dirty="0">
                <a:solidFill>
                  <a:schemeClr val="accent2">
                    <a:lumMod val="75000"/>
                  </a:schemeClr>
                </a:solidFill>
              </a:rPr>
              <a:t> </a:t>
            </a:r>
            <a:r>
              <a:rPr lang="en-US" sz="3200" i="1" dirty="0" err="1">
                <a:solidFill>
                  <a:schemeClr val="accent2">
                    <a:lumMod val="75000"/>
                  </a:schemeClr>
                </a:solidFill>
              </a:rPr>
              <a:t>tác</a:t>
            </a: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tươi</a:t>
            </a:r>
            <a:r>
              <a:rPr lang="en-US" sz="3200" i="1" dirty="0">
                <a:solidFill>
                  <a:schemeClr val="accent2">
                    <a:lumMod val="75000"/>
                  </a:schemeClr>
                </a:solidFill>
              </a:rPr>
              <a:t> </a:t>
            </a:r>
            <a:r>
              <a:rPr lang="en-US" sz="3200" i="1" dirty="0" err="1">
                <a:solidFill>
                  <a:schemeClr val="accent2">
                    <a:lumMod val="75000"/>
                  </a:schemeClr>
                </a:solidFill>
              </a:rPr>
              <a:t>lòng</a:t>
            </a:r>
            <a:r>
              <a:rPr lang="en-US" sz="3200" i="1" dirty="0">
                <a:solidFill>
                  <a:schemeClr val="accent2">
                    <a:lumMod val="75000"/>
                  </a:schemeClr>
                </a:solidFill>
              </a:rPr>
              <a:t> </a:t>
            </a:r>
            <a:r>
              <a:rPr lang="en-US" sz="3200" i="1" dirty="0" err="1">
                <a:solidFill>
                  <a:schemeClr val="accent2">
                    <a:lumMod val="75000"/>
                  </a:schemeClr>
                </a:solidFill>
              </a:rPr>
              <a:t>vàng</a:t>
            </a:r>
            <a:r>
              <a:rPr lang="en-US" sz="3200" dirty="0">
                <a:solidFill>
                  <a:schemeClr val="accent2">
                    <a:lumMod val="75000"/>
                  </a:schemeClr>
                </a:solidFill>
              </a:rPr>
              <a:t> </a:t>
            </a:r>
          </a:p>
          <a:p>
            <a:pPr algn="ctr" defTabSz="609630">
              <a:spcBef>
                <a:spcPct val="0"/>
              </a:spcBef>
            </a:pPr>
            <a:r>
              <a:rPr lang="en-US" sz="3200" dirty="0">
                <a:solidFill>
                  <a:srgbClr val="57541D"/>
                </a:solidFill>
              </a:rPr>
              <a:t>Ý </a:t>
            </a:r>
            <a:r>
              <a:rPr lang="en-US" sz="3200" dirty="0" err="1">
                <a:solidFill>
                  <a:srgbClr val="57541D"/>
                </a:solidFill>
              </a:rPr>
              <a:t>nói</a:t>
            </a:r>
            <a:r>
              <a:rPr lang="en-US" sz="3200" dirty="0">
                <a:solidFill>
                  <a:srgbClr val="57541D"/>
                </a:solidFill>
              </a:rPr>
              <a:t> </a:t>
            </a:r>
            <a:r>
              <a:rPr lang="en-US" sz="3200" dirty="0" err="1">
                <a:solidFill>
                  <a:srgbClr val="57541D"/>
                </a:solidFill>
              </a:rPr>
              <a:t>gì</a:t>
            </a:r>
            <a:r>
              <a:rPr lang="en-US" sz="3200" dirty="0">
                <a:solidFill>
                  <a:srgbClr val="57541D"/>
                </a:solidFill>
              </a:rPr>
              <a:t>? </a:t>
            </a:r>
            <a:r>
              <a:rPr lang="en-US" sz="3200" dirty="0" err="1">
                <a:solidFill>
                  <a:srgbClr val="57541D"/>
                </a:solidFill>
              </a:rPr>
              <a:t>Chọn</a:t>
            </a:r>
            <a:r>
              <a:rPr lang="en-US" sz="3200" dirty="0">
                <a:solidFill>
                  <a:srgbClr val="57541D"/>
                </a:solidFill>
              </a:rPr>
              <a:t> </a:t>
            </a:r>
            <a:r>
              <a:rPr lang="en-US" sz="3200" dirty="0" err="1">
                <a:solidFill>
                  <a:srgbClr val="57541D"/>
                </a:solidFill>
              </a:rPr>
              <a:t>câu</a:t>
            </a:r>
            <a:r>
              <a:rPr lang="en-US" sz="3200" dirty="0">
                <a:solidFill>
                  <a:srgbClr val="57541D"/>
                </a:solidFill>
              </a:rPr>
              <a:t> </a:t>
            </a:r>
            <a:r>
              <a:rPr lang="en-US" sz="3200" dirty="0" err="1">
                <a:solidFill>
                  <a:srgbClr val="57541D"/>
                </a:solidFill>
              </a:rPr>
              <a:t>trả</a:t>
            </a:r>
            <a:r>
              <a:rPr lang="en-US" sz="3200" dirty="0">
                <a:solidFill>
                  <a:srgbClr val="57541D"/>
                </a:solidFill>
              </a:rPr>
              <a:t> </a:t>
            </a:r>
            <a:r>
              <a:rPr lang="en-US" sz="3200" dirty="0" err="1">
                <a:solidFill>
                  <a:srgbClr val="57541D"/>
                </a:solidFill>
              </a:rPr>
              <a:t>lời</a:t>
            </a:r>
            <a:r>
              <a:rPr lang="en-US" sz="3200" dirty="0">
                <a:solidFill>
                  <a:srgbClr val="57541D"/>
                </a:solidFill>
              </a:rPr>
              <a:t> </a:t>
            </a:r>
            <a:r>
              <a:rPr lang="en-US" sz="3200" dirty="0" err="1">
                <a:solidFill>
                  <a:srgbClr val="57541D"/>
                </a:solidFill>
              </a:rPr>
              <a:t>dưới</a:t>
            </a:r>
            <a:r>
              <a:rPr lang="en-US" sz="3200" dirty="0">
                <a:solidFill>
                  <a:srgbClr val="57541D"/>
                </a:solidFill>
              </a:rPr>
              <a:t> </a:t>
            </a:r>
            <a:r>
              <a:rPr lang="en-US" sz="3200" dirty="0" err="1">
                <a:solidFill>
                  <a:srgbClr val="57541D"/>
                </a:solidFill>
              </a:rPr>
              <a:t>đây</a:t>
            </a:r>
            <a:r>
              <a:rPr lang="en-US" sz="3200" dirty="0">
                <a:solidFill>
                  <a:srgbClr val="57541D"/>
                </a:solidFill>
              </a:rPr>
              <a:t> </a:t>
            </a:r>
            <a:r>
              <a:rPr lang="en-US" sz="3200" dirty="0" err="1">
                <a:solidFill>
                  <a:srgbClr val="57541D"/>
                </a:solidFill>
              </a:rPr>
              <a:t>hoặc</a:t>
            </a:r>
            <a:r>
              <a:rPr lang="en-US" sz="3200" dirty="0">
                <a:solidFill>
                  <a:srgbClr val="57541D"/>
                </a:solidFill>
              </a:rPr>
              <a:t> </a:t>
            </a:r>
            <a:r>
              <a:rPr lang="en-US" sz="3200" dirty="0" err="1">
                <a:solidFill>
                  <a:srgbClr val="57541D"/>
                </a:solidFill>
              </a:rPr>
              <a:t>nêu</a:t>
            </a:r>
            <a:r>
              <a:rPr lang="en-US" sz="3200" dirty="0">
                <a:solidFill>
                  <a:srgbClr val="57541D"/>
                </a:solidFill>
              </a:rPr>
              <a:t> ý </a:t>
            </a:r>
            <a:r>
              <a:rPr lang="en-US" sz="3200" dirty="0" err="1">
                <a:solidFill>
                  <a:srgbClr val="57541D"/>
                </a:solidFill>
              </a:rPr>
              <a:t>kiến</a:t>
            </a:r>
            <a:r>
              <a:rPr lang="en-US" sz="3200" dirty="0">
                <a:solidFill>
                  <a:srgbClr val="57541D"/>
                </a:solidFill>
              </a:rPr>
              <a:t> </a:t>
            </a:r>
            <a:r>
              <a:rPr lang="en-US" sz="3200" dirty="0" err="1">
                <a:solidFill>
                  <a:srgbClr val="57541D"/>
                </a:solidFill>
              </a:rPr>
              <a:t>của</a:t>
            </a:r>
            <a:r>
              <a:rPr lang="en-US" sz="3200" dirty="0">
                <a:solidFill>
                  <a:srgbClr val="57541D"/>
                </a:solidFill>
              </a:rPr>
              <a:t> </a:t>
            </a:r>
            <a:r>
              <a:rPr lang="en-US" sz="3200" dirty="0" err="1">
                <a:solidFill>
                  <a:srgbClr val="57541D"/>
                </a:solidFill>
              </a:rPr>
              <a:t>em</a:t>
            </a:r>
            <a:r>
              <a:rPr lang="en-US" sz="3200" dirty="0">
                <a:solidFill>
                  <a:srgbClr val="57541D"/>
                </a:solidFill>
              </a:rPr>
              <a:t>.</a:t>
            </a:r>
          </a:p>
        </p:txBody>
      </p:sp>
      <p:sp>
        <p:nvSpPr>
          <p:cNvPr id="8" name="TextBox 8"/>
          <p:cNvSpPr txBox="1"/>
          <p:nvPr/>
        </p:nvSpPr>
        <p:spPr>
          <a:xfrm>
            <a:off x="104853" y="3094926"/>
            <a:ext cx="3778053" cy="2031325"/>
          </a:xfrm>
          <a:prstGeom prst="rect">
            <a:avLst/>
          </a:prstGeom>
        </p:spPr>
        <p:txBody>
          <a:bodyPr wrap="square" lIns="0" tIns="0" rIns="0" bIns="0" rtlCol="0" anchor="t">
            <a:spAutoFit/>
          </a:bodyPr>
          <a:lstStyle/>
          <a:p>
            <a:pPr algn="ctr" defTabSz="609630">
              <a:spcBef>
                <a:spcPct val="0"/>
              </a:spcBef>
            </a:pPr>
            <a:r>
              <a:rPr lang="en-US" sz="3300" b="1" dirty="0"/>
              <a:t>A. </a:t>
            </a:r>
          </a:p>
          <a:p>
            <a:pPr algn="ctr" defTabSz="609630">
              <a:spcBef>
                <a:spcPct val="0"/>
              </a:spcBef>
            </a:pPr>
            <a:r>
              <a:rPr lang="en-US" sz="3300" dirty="0" err="1"/>
              <a:t>Bà</a:t>
            </a:r>
            <a:r>
              <a:rPr lang="en-US" sz="3300" dirty="0"/>
              <a:t> </a:t>
            </a:r>
            <a:r>
              <a:rPr lang="en-US" sz="3300" dirty="0" err="1"/>
              <a:t>được</a:t>
            </a:r>
            <a:r>
              <a:rPr lang="en-US" sz="3300" dirty="0"/>
              <a:t> </a:t>
            </a:r>
            <a:r>
              <a:rPr lang="en-US" sz="3300" dirty="0" err="1"/>
              <a:t>ví</a:t>
            </a:r>
            <a:r>
              <a:rPr lang="en-US" sz="3300" dirty="0"/>
              <a:t> </a:t>
            </a:r>
            <a:r>
              <a:rPr lang="en-US" sz="3300" dirty="0" err="1"/>
              <a:t>như</a:t>
            </a:r>
            <a:r>
              <a:rPr lang="en-US" sz="3300" dirty="0"/>
              <a:t> </a:t>
            </a:r>
            <a:r>
              <a:rPr lang="en-US" sz="3300" dirty="0" err="1"/>
              <a:t>quả</a:t>
            </a:r>
            <a:r>
              <a:rPr lang="en-US" sz="3300" dirty="0"/>
              <a:t> </a:t>
            </a:r>
            <a:r>
              <a:rPr lang="en-US" sz="3300" dirty="0" err="1"/>
              <a:t>ngọt</a:t>
            </a:r>
            <a:r>
              <a:rPr lang="en-US" sz="3300" dirty="0"/>
              <a:t> </a:t>
            </a:r>
            <a:r>
              <a:rPr lang="en-US" sz="3300" dirty="0" err="1"/>
              <a:t>mà</a:t>
            </a:r>
            <a:r>
              <a:rPr lang="en-US" sz="3300" dirty="0"/>
              <a:t> </a:t>
            </a:r>
            <a:r>
              <a:rPr lang="en-US" sz="3300" dirty="0" err="1"/>
              <a:t>cuộc</a:t>
            </a:r>
            <a:r>
              <a:rPr lang="en-US" sz="3300" dirty="0"/>
              <a:t> </a:t>
            </a:r>
            <a:r>
              <a:rPr lang="en-US" sz="3300" dirty="0" err="1"/>
              <a:t>đời</a:t>
            </a:r>
            <a:r>
              <a:rPr lang="en-US" sz="3300" dirty="0"/>
              <a:t> </a:t>
            </a:r>
            <a:r>
              <a:rPr lang="en-US" sz="3300" dirty="0" err="1"/>
              <a:t>dành</a:t>
            </a:r>
            <a:r>
              <a:rPr lang="en-US" sz="3300" dirty="0"/>
              <a:t> </a:t>
            </a:r>
            <a:r>
              <a:rPr lang="en-US" sz="3300" dirty="0" err="1"/>
              <a:t>cho</a:t>
            </a:r>
            <a:r>
              <a:rPr lang="en-US" sz="3300" dirty="0"/>
              <a:t> con </a:t>
            </a:r>
            <a:r>
              <a:rPr lang="en-US" sz="3300" dirty="0" err="1"/>
              <a:t>cháu</a:t>
            </a:r>
            <a:r>
              <a:rPr lang="en-US" sz="3300" dirty="0"/>
              <a:t> </a:t>
            </a:r>
          </a:p>
        </p:txBody>
      </p:sp>
      <p:sp>
        <p:nvSpPr>
          <p:cNvPr id="9" name="TextBox 9"/>
          <p:cNvSpPr txBox="1"/>
          <p:nvPr/>
        </p:nvSpPr>
        <p:spPr>
          <a:xfrm>
            <a:off x="4022018" y="3264541"/>
            <a:ext cx="400689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B. </a:t>
            </a:r>
          </a:p>
          <a:p>
            <a:pPr algn="ctr" defTabSz="609630">
              <a:lnSpc>
                <a:spcPts val="3080"/>
              </a:lnSpc>
              <a:spcBef>
                <a:spcPct val="0"/>
              </a:spcBef>
            </a:pPr>
            <a:r>
              <a:rPr lang="en-US" sz="3200" dirty="0" err="1"/>
              <a:t>Tình</a:t>
            </a:r>
            <a:r>
              <a:rPr lang="en-US" sz="3200" dirty="0"/>
              <a:t> </a:t>
            </a:r>
            <a:r>
              <a:rPr lang="en-US" sz="3200" dirty="0" err="1"/>
              <a:t>cảm</a:t>
            </a:r>
            <a:r>
              <a:rPr lang="en-US" sz="3200" dirty="0"/>
              <a:t> </a:t>
            </a:r>
            <a:r>
              <a:rPr lang="en-US" sz="3200" dirty="0" err="1"/>
              <a:t>của</a:t>
            </a:r>
            <a:r>
              <a:rPr lang="en-US" sz="3200" dirty="0"/>
              <a:t> </a:t>
            </a:r>
            <a:r>
              <a:rPr lang="en-US" sz="3200" dirty="0" err="1"/>
              <a:t>bà</a:t>
            </a:r>
            <a:r>
              <a:rPr lang="en-US" sz="3200" dirty="0"/>
              <a:t> </a:t>
            </a:r>
            <a:r>
              <a:rPr lang="en-US" sz="3200" dirty="0" err="1"/>
              <a:t>giống</a:t>
            </a:r>
            <a:r>
              <a:rPr lang="en-US" sz="3200" dirty="0"/>
              <a:t> </a:t>
            </a:r>
            <a:r>
              <a:rPr lang="en-US" sz="3200" dirty="0" err="1"/>
              <a:t>như</a:t>
            </a:r>
            <a:r>
              <a:rPr lang="en-US" sz="3200" dirty="0"/>
              <a:t> </a:t>
            </a:r>
            <a:r>
              <a:rPr lang="en-US" sz="3200" dirty="0" err="1"/>
              <a:t>trái</a:t>
            </a:r>
            <a:r>
              <a:rPr lang="en-US" sz="3200" dirty="0"/>
              <a:t> </a:t>
            </a:r>
            <a:r>
              <a:rPr lang="en-US" sz="3200" dirty="0" err="1"/>
              <a:t>chín</a:t>
            </a:r>
            <a:r>
              <a:rPr lang="en-US" sz="3200" dirty="0"/>
              <a:t>, </a:t>
            </a:r>
            <a:r>
              <a:rPr lang="en-US" sz="3200" dirty="0" err="1"/>
              <a:t>càng</a:t>
            </a:r>
            <a:r>
              <a:rPr lang="en-US" sz="3200" dirty="0"/>
              <a:t> </a:t>
            </a:r>
            <a:r>
              <a:rPr lang="en-US" sz="3200" dirty="0" err="1"/>
              <a:t>thêm</a:t>
            </a:r>
            <a:r>
              <a:rPr lang="en-US" sz="3200" dirty="0"/>
              <a:t> </a:t>
            </a:r>
            <a:r>
              <a:rPr lang="en-US" sz="3200" dirty="0" err="1"/>
              <a:t>thời</a:t>
            </a:r>
            <a:r>
              <a:rPr lang="en-US" sz="3200" dirty="0"/>
              <a:t> </a:t>
            </a:r>
            <a:r>
              <a:rPr lang="en-US" sz="3200" dirty="0" err="1"/>
              <a:t>gian</a:t>
            </a:r>
            <a:r>
              <a:rPr lang="en-US" sz="3200" dirty="0"/>
              <a:t> </a:t>
            </a:r>
            <a:r>
              <a:rPr lang="en-US" sz="3200" dirty="0" err="1"/>
              <a:t>thì</a:t>
            </a:r>
            <a:r>
              <a:rPr lang="en-US" sz="3200" dirty="0"/>
              <a:t> </a:t>
            </a:r>
            <a:r>
              <a:rPr lang="en-US" sz="3200" dirty="0" err="1"/>
              <a:t>càng</a:t>
            </a:r>
            <a:r>
              <a:rPr lang="en-US" sz="3200" dirty="0"/>
              <a:t> </a:t>
            </a:r>
            <a:r>
              <a:rPr lang="en-US" sz="3200" dirty="0" err="1"/>
              <a:t>thêm</a:t>
            </a:r>
            <a:r>
              <a:rPr lang="en-US" sz="3200" dirty="0"/>
              <a:t> </a:t>
            </a:r>
            <a:r>
              <a:rPr lang="en-US" sz="3200" dirty="0" err="1"/>
              <a:t>ngọt</a:t>
            </a:r>
            <a:r>
              <a:rPr lang="en-US" sz="3200" dirty="0"/>
              <a:t> </a:t>
            </a:r>
            <a:r>
              <a:rPr lang="en-US" sz="3200" dirty="0" err="1"/>
              <a:t>ngào</a:t>
            </a:r>
            <a:endParaRPr lang="en-US" sz="3200" dirty="0"/>
          </a:p>
        </p:txBody>
      </p:sp>
      <p:sp>
        <p:nvSpPr>
          <p:cNvPr id="10" name="Freeform 10"/>
          <p:cNvSpPr/>
          <p:nvPr/>
        </p:nvSpPr>
        <p:spPr>
          <a:xfrm>
            <a:off x="8206863" y="2625273"/>
            <a:ext cx="3778053"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6"/>
            <a:stretch>
              <a:fillRect/>
            </a:stretch>
          </a:blipFill>
        </p:spPr>
      </p:sp>
      <p:sp>
        <p:nvSpPr>
          <p:cNvPr id="11" name="TextBox 11"/>
          <p:cNvSpPr txBox="1"/>
          <p:nvPr/>
        </p:nvSpPr>
        <p:spPr>
          <a:xfrm>
            <a:off x="8558525" y="3182791"/>
            <a:ext cx="305803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C.</a:t>
            </a:r>
            <a:r>
              <a:rPr lang="en-US" sz="3200" dirty="0"/>
              <a:t> </a:t>
            </a:r>
          </a:p>
          <a:p>
            <a:pPr algn="ctr" defTabSz="609630">
              <a:lnSpc>
                <a:spcPts val="3080"/>
              </a:lnSpc>
              <a:spcBef>
                <a:spcPct val="0"/>
              </a:spcBef>
            </a:pPr>
            <a:r>
              <a:rPr lang="en-US" sz="3200" dirty="0" err="1"/>
              <a:t>Tuổi</a:t>
            </a:r>
            <a:r>
              <a:rPr lang="en-US" sz="3200" dirty="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cao</a:t>
            </a:r>
            <a:r>
              <a:rPr lang="en-US" sz="3200" dirty="0"/>
              <a:t> </a:t>
            </a:r>
            <a:r>
              <a:rPr lang="en-US" sz="3200" dirty="0" err="1"/>
              <a:t>thì</a:t>
            </a:r>
            <a:r>
              <a:rPr lang="en-US" sz="3200" dirty="0"/>
              <a:t> </a:t>
            </a:r>
            <a:r>
              <a:rPr lang="en-US" sz="3200" dirty="0" err="1"/>
              <a:t>tình</a:t>
            </a:r>
            <a:r>
              <a:rPr lang="en-US" sz="3200" dirty="0"/>
              <a:t> </a:t>
            </a:r>
            <a:r>
              <a:rPr lang="en-US" sz="3200" dirty="0" err="1"/>
              <a:t>yêu</a:t>
            </a:r>
            <a:r>
              <a:rPr lang="en-US" sz="3200" dirty="0"/>
              <a:t> </a:t>
            </a:r>
            <a:r>
              <a:rPr lang="en-US" sz="3200" dirty="0" err="1"/>
              <a:t>thương</a:t>
            </a:r>
            <a:r>
              <a:rPr lang="en-US" sz="3200" dirty="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lớn</a:t>
            </a:r>
            <a:endParaRPr lang="en-US" sz="3200" dirty="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360" y="5723234"/>
            <a:ext cx="4730906" cy="1079086"/>
          </a:xfrm>
          <a:prstGeom prst="rect">
            <a:avLst/>
          </a:prstGeom>
        </p:spPr>
      </p:pic>
    </p:spTree>
    <p:extLst>
      <p:ext uri="{BB962C8B-B14F-4D97-AF65-F5344CB8AC3E}">
        <p14:creationId xmlns:p14="http://schemas.microsoft.com/office/powerpoint/2010/main" val="38428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3">
              <a:alphaModFix amt="60000"/>
            </a:blip>
            <a:stretch>
              <a:fillRect/>
            </a:stretch>
          </a:blipFill>
        </p:spPr>
      </p:sp>
      <p:sp>
        <p:nvSpPr>
          <p:cNvPr id="6" name="Freeform 6"/>
          <p:cNvSpPr/>
          <p:nvPr/>
        </p:nvSpPr>
        <p:spPr>
          <a:xfrm rot="-447945">
            <a:off x="1284539" y="10626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blip>
            <a:stretch>
              <a:fillRect/>
            </a:stretch>
          </a:blipFill>
        </p:spPr>
      </p:sp>
      <p:sp>
        <p:nvSpPr>
          <p:cNvPr id="7" name="Freeform 7"/>
          <p:cNvSpPr/>
          <p:nvPr/>
        </p:nvSpPr>
        <p:spPr>
          <a:xfrm rot="-447945">
            <a:off x="10493030" y="1309261"/>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blip>
            <a:stretch>
              <a:fillRect/>
            </a:stretch>
          </a:blipFill>
        </p:spPr>
      </p:sp>
      <p:sp>
        <p:nvSpPr>
          <p:cNvPr id="8" name="TextBox 8"/>
          <p:cNvSpPr txBox="1"/>
          <p:nvPr/>
        </p:nvSpPr>
        <p:spPr>
          <a:xfrm>
            <a:off x="287855" y="318554"/>
            <a:ext cx="1516239"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5.</a:t>
            </a:r>
          </a:p>
        </p:txBody>
      </p:sp>
      <p:sp>
        <p:nvSpPr>
          <p:cNvPr id="9" name="TextBox 9"/>
          <p:cNvSpPr txBox="1"/>
          <p:nvPr/>
        </p:nvSpPr>
        <p:spPr>
          <a:xfrm>
            <a:off x="2468411" y="280250"/>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a:solidFill>
                  <a:schemeClr val="accent2">
                    <a:lumMod val="75000"/>
                  </a:schemeClr>
                </a:solidFill>
                <a:latin typeface="Hagrid Text Heavy"/>
              </a:rPr>
              <a:t>Theo </a:t>
            </a:r>
            <a:r>
              <a:rPr lang="en-US" sz="4400" b="1" dirty="0" err="1">
                <a:solidFill>
                  <a:schemeClr val="accent2">
                    <a:lumMod val="75000"/>
                  </a:schemeClr>
                </a:solidFill>
                <a:latin typeface="Hagrid Text Heavy"/>
              </a:rPr>
              <a:t>em</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tác</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giả</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muốn</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nói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điều</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gì</a:t>
            </a:r>
            <a:r>
              <a:rPr lang="en-US" sz="4400" b="1" dirty="0">
                <a:solidFill>
                  <a:schemeClr val="accent2">
                    <a:lumMod val="75000"/>
                  </a:schemeClr>
                </a:solidFill>
                <a:latin typeface="Hagrid Text Heavy"/>
              </a:rPr>
              <a:t> qua </a:t>
            </a:r>
            <a:r>
              <a:rPr lang="en-US" sz="4400" b="1" dirty="0" err="1">
                <a:solidFill>
                  <a:schemeClr val="accent2">
                    <a:lumMod val="75000"/>
                  </a:schemeClr>
                </a:solidFill>
                <a:latin typeface="Hagrid Text Heavy"/>
              </a:rPr>
              <a:t>bài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thơ</a:t>
            </a:r>
            <a:r>
              <a:rPr lang="en-US" sz="4400" b="1" dirty="0">
                <a:solidFill>
                  <a:schemeClr val="accent2">
                    <a:lumMod val="75000"/>
                  </a:schemeClr>
                </a:solidFill>
                <a:latin typeface="Hagrid Text Heavy"/>
              </a:rPr>
              <a:t>?</a:t>
            </a:r>
          </a:p>
        </p:txBody>
      </p:sp>
      <p:sp>
        <p:nvSpPr>
          <p:cNvPr id="10" name="TextBox 10"/>
          <p:cNvSpPr txBox="1"/>
          <p:nvPr/>
        </p:nvSpPr>
        <p:spPr>
          <a:xfrm>
            <a:off x="439838" y="2094150"/>
            <a:ext cx="6669837" cy="4219104"/>
          </a:xfrm>
          <a:prstGeom prst="rect">
            <a:avLst/>
          </a:prstGeom>
        </p:spPr>
        <p:txBody>
          <a:bodyPr wrap="square" lIns="0" tIns="0" rIns="0" bIns="0" rtlCol="0" anchor="t">
            <a:spAutoFit/>
          </a:bodyPr>
          <a:lstStyle/>
          <a:p>
            <a:pPr algn="just" defTabSz="609630">
              <a:lnSpc>
                <a:spcPts val="4667"/>
              </a:lnSpc>
              <a:spcBef>
                <a:spcPct val="0"/>
              </a:spcBef>
            </a:pPr>
            <a:r>
              <a:rPr lang="en-US" sz="4000" dirty="0">
                <a:solidFill>
                  <a:srgbClr val="221F4C"/>
                </a:solidFill>
              </a:rPr>
              <a:t>	</a:t>
            </a:r>
            <a:r>
              <a:rPr lang="en-US" sz="4000" dirty="0" err="1">
                <a:solidFill>
                  <a:srgbClr val="221F4C"/>
                </a:solidFill>
              </a:rPr>
              <a:t>Tác</a:t>
            </a:r>
            <a:r>
              <a:rPr lang="en-US" sz="4000" dirty="0">
                <a:solidFill>
                  <a:srgbClr val="221F4C"/>
                </a:solidFill>
              </a:rPr>
              <a:t> </a:t>
            </a:r>
            <a:r>
              <a:rPr lang="en-US" sz="4000" dirty="0" err="1">
                <a:solidFill>
                  <a:srgbClr val="221F4C"/>
                </a:solidFill>
              </a:rPr>
              <a:t>giả</a:t>
            </a:r>
            <a:r>
              <a:rPr lang="en-US" sz="4000" dirty="0">
                <a:solidFill>
                  <a:srgbClr val="221F4C"/>
                </a:solidFill>
              </a:rPr>
              <a:t> </a:t>
            </a:r>
            <a:r>
              <a:rPr lang="en-US" sz="4000" dirty="0" err="1">
                <a:solidFill>
                  <a:srgbClr val="221F4C"/>
                </a:solidFill>
              </a:rPr>
              <a:t>muốn</a:t>
            </a:r>
            <a:r>
              <a:rPr lang="en-US" sz="4000" dirty="0">
                <a:solidFill>
                  <a:srgbClr val="221F4C"/>
                </a:solidFill>
              </a:rPr>
              <a:t> </a:t>
            </a:r>
            <a:r>
              <a:rPr lang="en-US" sz="4000" dirty="0" err="1">
                <a:solidFill>
                  <a:srgbClr val="221F4C"/>
                </a:solidFill>
              </a:rPr>
              <a:t>nói</a:t>
            </a:r>
            <a:r>
              <a:rPr lang="en-US" sz="4000" dirty="0">
                <a:solidFill>
                  <a:srgbClr val="221F4C"/>
                </a:solidFill>
              </a:rPr>
              <a:t> </a:t>
            </a:r>
            <a:r>
              <a:rPr lang="en-US" sz="4000" dirty="0" err="1">
                <a:solidFill>
                  <a:srgbClr val="221F4C"/>
                </a:solidFill>
              </a:rPr>
              <a:t>về</a:t>
            </a:r>
            <a:r>
              <a:rPr lang="en-US" sz="4000" dirty="0">
                <a:solidFill>
                  <a:srgbClr val="221F4C"/>
                </a:solidFill>
              </a:rPr>
              <a:t> </a:t>
            </a:r>
            <a:r>
              <a:rPr lang="en-US" sz="4000" dirty="0" err="1">
                <a:solidFill>
                  <a:srgbClr val="221F4C"/>
                </a:solidFill>
              </a:rPr>
              <a:t>tình</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err="1">
                <a:solidFill>
                  <a:srgbClr val="221F4C"/>
                </a:solidFill>
              </a:rPr>
              <a:t>sự</a:t>
            </a:r>
            <a:r>
              <a:rPr lang="en-US" sz="4000">
                <a:solidFill>
                  <a:srgbClr val="221F4C"/>
                </a:solidFill>
              </a:rPr>
              <a:t> hi </a:t>
            </a:r>
            <a:r>
              <a:rPr lang="en-US" sz="4000" dirty="0" err="1">
                <a:solidFill>
                  <a:srgbClr val="221F4C"/>
                </a:solidFill>
              </a:rPr>
              <a:t>sinh</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đối</a:t>
            </a:r>
            <a:r>
              <a:rPr lang="en-US" sz="4000" dirty="0">
                <a:solidFill>
                  <a:srgbClr val="221F4C"/>
                </a:solidFill>
              </a:rPr>
              <a:t> </a:t>
            </a:r>
            <a:r>
              <a:rPr lang="en-US" sz="4000" dirty="0" err="1">
                <a:solidFill>
                  <a:srgbClr val="221F4C"/>
                </a:solidFill>
              </a:rPr>
              <a:t>với</a:t>
            </a:r>
            <a:r>
              <a:rPr lang="en-US" sz="4000" dirty="0">
                <a:solidFill>
                  <a:srgbClr val="221F4C"/>
                </a:solidFill>
              </a:rPr>
              <a:t> con </a:t>
            </a:r>
            <a:r>
              <a:rPr lang="en-US" sz="4000" dirty="0" err="1">
                <a:solidFill>
                  <a:srgbClr val="221F4C"/>
                </a:solidFill>
              </a:rPr>
              <a:t>cháu</a:t>
            </a:r>
            <a:r>
              <a:rPr lang="en-US" sz="4000" dirty="0">
                <a:solidFill>
                  <a:srgbClr val="221F4C"/>
                </a:solidFill>
              </a:rPr>
              <a:t>. </a:t>
            </a:r>
            <a:r>
              <a:rPr lang="en-US" sz="4000" err="1">
                <a:solidFill>
                  <a:srgbClr val="221F4C"/>
                </a:solidFill>
              </a:rPr>
              <a:t>Vì</a:t>
            </a:r>
            <a:r>
              <a:rPr lang="en-US" sz="4000">
                <a:solidFill>
                  <a:srgbClr val="221F4C"/>
                </a:solidFill>
              </a:rPr>
              <a:t> vậy, </a:t>
            </a:r>
            <a:r>
              <a:rPr lang="en-US" sz="4000" dirty="0" err="1">
                <a:solidFill>
                  <a:srgbClr val="221F4C"/>
                </a:solidFill>
              </a:rPr>
              <a:t>người</a:t>
            </a:r>
            <a:r>
              <a:rPr lang="en-US" sz="4000" dirty="0">
                <a:solidFill>
                  <a:srgbClr val="221F4C"/>
                </a:solidFill>
              </a:rPr>
              <a:t> </a:t>
            </a:r>
            <a:r>
              <a:rPr lang="en-US" sz="4000" dirty="0" err="1">
                <a:solidFill>
                  <a:srgbClr val="221F4C"/>
                </a:solidFill>
              </a:rPr>
              <a:t>cháu</a:t>
            </a:r>
            <a:r>
              <a:rPr lang="en-US" sz="4000" dirty="0">
                <a:solidFill>
                  <a:srgbClr val="221F4C"/>
                </a:solidFill>
              </a:rPr>
              <a:t> </a:t>
            </a:r>
            <a:r>
              <a:rPr lang="en-US" sz="4000" dirty="0" err="1">
                <a:solidFill>
                  <a:srgbClr val="221F4C"/>
                </a:solidFill>
              </a:rPr>
              <a:t>cũng</a:t>
            </a:r>
            <a:r>
              <a:rPr lang="en-US" sz="4000" dirty="0">
                <a:solidFill>
                  <a:srgbClr val="221F4C"/>
                </a:solidFill>
              </a:rPr>
              <a:t> </a:t>
            </a:r>
            <a:r>
              <a:rPr lang="en-US" sz="4000" dirty="0" err="1">
                <a:solidFill>
                  <a:srgbClr val="221F4C"/>
                </a:solidFill>
              </a:rPr>
              <a:t>rất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Qua </a:t>
            </a:r>
            <a:r>
              <a:rPr lang="en-US" sz="4000" dirty="0" err="1">
                <a:solidFill>
                  <a:srgbClr val="221F4C"/>
                </a:solidFill>
              </a:rPr>
              <a:t>đó</a:t>
            </a:r>
            <a:r>
              <a:rPr lang="en-US" sz="4000" dirty="0">
                <a:solidFill>
                  <a:srgbClr val="221F4C"/>
                </a:solidFill>
              </a:rPr>
              <a:t> </a:t>
            </a:r>
            <a:r>
              <a:rPr lang="en-US" sz="4000" dirty="0" err="1">
                <a:solidFill>
                  <a:srgbClr val="221F4C"/>
                </a:solidFill>
              </a:rPr>
              <a:t>nhắn</a:t>
            </a:r>
            <a:r>
              <a:rPr lang="en-US" sz="4000" dirty="0">
                <a:solidFill>
                  <a:srgbClr val="221F4C"/>
                </a:solidFill>
              </a:rPr>
              <a:t> </a:t>
            </a:r>
            <a:r>
              <a:rPr lang="en-US" sz="4000" dirty="0" err="1">
                <a:solidFill>
                  <a:srgbClr val="221F4C"/>
                </a:solidFill>
              </a:rPr>
              <a:t>nhủ</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đọc</a:t>
            </a:r>
            <a:r>
              <a:rPr lang="en-US" sz="4000" dirty="0">
                <a:solidFill>
                  <a:srgbClr val="221F4C"/>
                </a:solidFill>
              </a:rPr>
              <a:t> </a:t>
            </a:r>
            <a:r>
              <a:rPr lang="en-US" sz="4000" dirty="0" err="1">
                <a:solidFill>
                  <a:srgbClr val="221F4C"/>
                </a:solidFill>
              </a:rPr>
              <a:t>cần</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thương</a:t>
            </a:r>
            <a:r>
              <a:rPr lang="en-US" sz="4000" dirty="0">
                <a:solidFill>
                  <a:srgbClr val="221F4C"/>
                </a:solidFill>
              </a:rPr>
              <a:t>, </a:t>
            </a:r>
            <a:r>
              <a:rPr lang="en-US" sz="4000" dirty="0" err="1">
                <a:solidFill>
                  <a:srgbClr val="221F4C"/>
                </a:solidFill>
              </a:rPr>
              <a:t>trân</a:t>
            </a:r>
            <a:r>
              <a:rPr lang="en-US" sz="4000" dirty="0">
                <a:solidFill>
                  <a:srgbClr val="221F4C"/>
                </a:solidFill>
              </a:rPr>
              <a:t> </a:t>
            </a:r>
            <a:r>
              <a:rPr lang="en-US" sz="4000" dirty="0" err="1">
                <a:solidFill>
                  <a:srgbClr val="221F4C"/>
                </a:solidFill>
              </a:rPr>
              <a:t>trọng</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mình</a:t>
            </a:r>
            <a:r>
              <a:rPr lang="en-US" sz="4000" dirty="0">
                <a:solidFill>
                  <a:srgbClr val="221F4C"/>
                </a:solidFill>
              </a:rPr>
              <a:t>.</a:t>
            </a:r>
          </a:p>
        </p:txBody>
      </p:sp>
      <p:sp>
        <p:nvSpPr>
          <p:cNvPr id="12" name="Freeform 2"/>
          <p:cNvSpPr/>
          <p:nvPr/>
        </p:nvSpPr>
        <p:spPr>
          <a:xfrm>
            <a:off x="7109675" y="2094150"/>
            <a:ext cx="4904847" cy="4609391"/>
          </a:xfrm>
          <a:custGeom>
            <a:avLst/>
            <a:gdLst/>
            <a:ahLst/>
            <a:cxnLst/>
            <a:rect l="l" t="t" r="r" b="b"/>
            <a:pathLst>
              <a:path w="8813494" h="8229600">
                <a:moveTo>
                  <a:pt x="0" y="0"/>
                </a:moveTo>
                <a:lnTo>
                  <a:pt x="8813494" y="0"/>
                </a:lnTo>
                <a:lnTo>
                  <a:pt x="8813494"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40307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2">
              <a:alphaModFix amt="60000"/>
            </a:blip>
            <a:stretch>
              <a:fillRect/>
            </a:stretch>
          </a:blipFill>
        </p:spPr>
      </p:sp>
      <p:sp>
        <p:nvSpPr>
          <p:cNvPr id="6" name="TextBox 6"/>
          <p:cNvSpPr txBox="1"/>
          <p:nvPr/>
        </p:nvSpPr>
        <p:spPr>
          <a:xfrm>
            <a:off x="1120877" y="2364058"/>
            <a:ext cx="10294375" cy="3385542"/>
          </a:xfrm>
          <a:prstGeom prst="rect">
            <a:avLst/>
          </a:prstGeom>
          <a:solidFill>
            <a:schemeClr val="bg1"/>
          </a:solidFill>
        </p:spPr>
        <p:txBody>
          <a:bodyPr wrap="square" lIns="0" tIns="0" rIns="0" bIns="0" rtlCol="0" anchor="t">
            <a:spAutoFit/>
          </a:bodyPr>
          <a:lstStyle/>
          <a:p>
            <a:pPr algn="just" defTabSz="609630">
              <a:spcBef>
                <a:spcPct val="0"/>
              </a:spcBef>
            </a:pPr>
            <a:r>
              <a:rPr lang="en-US" sz="4400" b="1">
                <a:solidFill>
                  <a:srgbClr val="221F4C"/>
                </a:solidFill>
                <a:latin typeface="Times New Roman" panose="02020603050405020304" pitchFamily="18" charset="0"/>
                <a:cs typeface="Times New Roman" panose="02020603050405020304" pitchFamily="18" charset="0"/>
              </a:rPr>
              <a:t>     Bài thơ thể hiện hình ảnh một người bà rất đỗi bình dị, hết lòng vì con, vì cháu. Đồng thời, bài thơ cũng là tiếng lòng, là sự yêu thương, trân trọng của tác giả đối với người bà của mình. </a:t>
            </a:r>
          </a:p>
        </p:txBody>
      </p:sp>
      <p:sp>
        <p:nvSpPr>
          <p:cNvPr id="8" name="TextBox 8"/>
          <p:cNvSpPr txBox="1"/>
          <p:nvPr/>
        </p:nvSpPr>
        <p:spPr>
          <a:xfrm>
            <a:off x="3645799" y="1289194"/>
            <a:ext cx="5235205" cy="769441"/>
          </a:xfrm>
          <a:prstGeom prst="rect">
            <a:avLst/>
          </a:prstGeom>
        </p:spPr>
        <p:txBody>
          <a:bodyPr lIns="0" tIns="0" rIns="0" bIns="0" rtlCol="0" anchor="t">
            <a:spAutoFit/>
          </a:bodyPr>
          <a:lstStyle/>
          <a:p>
            <a:pPr algn="ctr" defTabSz="609630">
              <a:lnSpc>
                <a:spcPts val="6044"/>
              </a:lnSpc>
            </a:pPr>
            <a:r>
              <a:rPr lang="en-US" sz="6168" b="1" dirty="0">
                <a:solidFill>
                  <a:srgbClr val="FF0000"/>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321177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a:off x="-480766" y="-1778261"/>
            <a:ext cx="12672766" cy="10946101"/>
          </a:xfrm>
          <a:custGeom>
            <a:avLst/>
            <a:gdLst/>
            <a:ahLst/>
            <a:cxnLst/>
            <a:rect l="l" t="t" r="r" b="b"/>
            <a:pathLst>
              <a:path w="19009149" h="16419152">
                <a:moveTo>
                  <a:pt x="0" y="0"/>
                </a:moveTo>
                <a:lnTo>
                  <a:pt x="19009149" y="0"/>
                </a:lnTo>
                <a:lnTo>
                  <a:pt x="19009149" y="16419152"/>
                </a:lnTo>
                <a:lnTo>
                  <a:pt x="0" y="16419152"/>
                </a:lnTo>
                <a:lnTo>
                  <a:pt x="0" y="0"/>
                </a:lnTo>
                <a:close/>
              </a:path>
            </a:pathLst>
          </a:custGeom>
          <a:blipFill>
            <a:blip r:embed="rId4"/>
            <a:stretch>
              <a:fillRect/>
            </a:stretch>
          </a:blipFill>
        </p:spPr>
      </p:sp>
      <p:sp>
        <p:nvSpPr>
          <p:cNvPr id="5" name="Freeform 5"/>
          <p:cNvSpPr/>
          <p:nvPr/>
        </p:nvSpPr>
        <p:spPr>
          <a:xfrm>
            <a:off x="7836172" y="2830913"/>
            <a:ext cx="4445022" cy="4150539"/>
          </a:xfrm>
          <a:custGeom>
            <a:avLst/>
            <a:gdLst/>
            <a:ahLst/>
            <a:cxnLst/>
            <a:rect l="l" t="t" r="r" b="b"/>
            <a:pathLst>
              <a:path w="6667533" h="6225809">
                <a:moveTo>
                  <a:pt x="0" y="0"/>
                </a:moveTo>
                <a:lnTo>
                  <a:pt x="6667533" y="0"/>
                </a:lnTo>
                <a:lnTo>
                  <a:pt x="6667533" y="6225809"/>
                </a:lnTo>
                <a:lnTo>
                  <a:pt x="0" y="6225809"/>
                </a:lnTo>
                <a:lnTo>
                  <a:pt x="0" y="0"/>
                </a:lnTo>
                <a:close/>
              </a:path>
            </a:pathLst>
          </a:custGeom>
          <a:blipFill>
            <a:blip r:embed="rId5"/>
            <a:stretch>
              <a:fillRect/>
            </a:stretch>
          </a:blipFill>
        </p:spPr>
      </p:sp>
      <p:sp>
        <p:nvSpPr>
          <p:cNvPr id="6" name="Freeform 6"/>
          <p:cNvSpPr/>
          <p:nvPr/>
        </p:nvSpPr>
        <p:spPr>
          <a:xfrm>
            <a:off x="4856038" y="4114800"/>
            <a:ext cx="2654046" cy="27432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6"/>
            <a:stretch>
              <a:fillRect/>
            </a:stretch>
          </a:blipFill>
        </p:spPr>
      </p:sp>
      <p:sp>
        <p:nvSpPr>
          <p:cNvPr id="7" name="Freeform 7"/>
          <p:cNvSpPr/>
          <p:nvPr/>
        </p:nvSpPr>
        <p:spPr>
          <a:xfrm>
            <a:off x="5415258" y="2391862"/>
            <a:ext cx="1949821" cy="2074277"/>
          </a:xfrm>
          <a:custGeom>
            <a:avLst/>
            <a:gdLst/>
            <a:ahLst/>
            <a:cxnLst/>
            <a:rect l="l" t="t" r="r" b="b"/>
            <a:pathLst>
              <a:path w="2924731" h="3111416">
                <a:moveTo>
                  <a:pt x="0" y="0"/>
                </a:moveTo>
                <a:lnTo>
                  <a:pt x="2924730" y="0"/>
                </a:lnTo>
                <a:lnTo>
                  <a:pt x="2924730" y="3111416"/>
                </a:lnTo>
                <a:lnTo>
                  <a:pt x="0" y="3111416"/>
                </a:lnTo>
                <a:lnTo>
                  <a:pt x="0" y="0"/>
                </a:lnTo>
                <a:close/>
              </a:path>
            </a:pathLst>
          </a:custGeom>
          <a:blipFill>
            <a:blip r:embed="rId7"/>
            <a:stretch>
              <a:fillRect/>
            </a:stretch>
          </a:blipFill>
        </p:spPr>
      </p:sp>
      <p:pic>
        <p:nvPicPr>
          <p:cNvPr id="9" name="Picture 8"/>
          <p:cNvPicPr>
            <a:picLocks noChangeAspect="1"/>
          </p:cNvPicPr>
          <p:nvPr/>
        </p:nvPicPr>
        <p:blipFill>
          <a:blip r:embed="rId8"/>
          <a:stretch>
            <a:fillRect/>
          </a:stretch>
        </p:blipFill>
        <p:spPr>
          <a:xfrm>
            <a:off x="-731569" y="1049122"/>
            <a:ext cx="7358510" cy="3023878"/>
          </a:xfrm>
          <a:prstGeom prst="rect">
            <a:avLst/>
          </a:prstGeom>
        </p:spPr>
      </p:pic>
    </p:spTree>
    <p:extLst>
      <p:ext uri="{BB962C8B-B14F-4D97-AF65-F5344CB8AC3E}">
        <p14:creationId xmlns:p14="http://schemas.microsoft.com/office/powerpoint/2010/main" val="194066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blip>
            <a:stretch>
              <a:fillRect/>
            </a:stretch>
          </a:blipFill>
        </p:spPr>
      </p:sp>
      <p:sp>
        <p:nvSpPr>
          <p:cNvPr id="5" name="Freeform 5"/>
          <p:cNvSpPr/>
          <p:nvPr/>
        </p:nvSpPr>
        <p:spPr>
          <a:xfrm>
            <a:off x="522187" y="1371600"/>
            <a:ext cx="6076308" cy="5486400"/>
          </a:xfrm>
          <a:custGeom>
            <a:avLst/>
            <a:gdLst/>
            <a:ahLst/>
            <a:cxnLst/>
            <a:rect l="l" t="t" r="r" b="b"/>
            <a:pathLst>
              <a:path w="9114462" h="8229600">
                <a:moveTo>
                  <a:pt x="0" y="0"/>
                </a:moveTo>
                <a:lnTo>
                  <a:pt x="9114462" y="0"/>
                </a:lnTo>
                <a:lnTo>
                  <a:pt x="9114462" y="8229600"/>
                </a:lnTo>
                <a:lnTo>
                  <a:pt x="0" y="8229600"/>
                </a:lnTo>
                <a:lnTo>
                  <a:pt x="0" y="0"/>
                </a:lnTo>
                <a:close/>
              </a:path>
            </a:pathLst>
          </a:custGeom>
          <a:blipFill>
            <a:blip r:embed="rId4"/>
            <a:stretch>
              <a:fillRect/>
            </a:stretch>
          </a:blipFill>
        </p:spPr>
      </p:sp>
      <p:pic>
        <p:nvPicPr>
          <p:cNvPr id="7" name="Picture 6"/>
          <p:cNvPicPr>
            <a:picLocks noChangeAspect="1"/>
          </p:cNvPicPr>
          <p:nvPr/>
        </p:nvPicPr>
        <p:blipFill>
          <a:blip r:embed="rId5"/>
          <a:stretch>
            <a:fillRect/>
          </a:stretch>
        </p:blipFill>
        <p:spPr>
          <a:xfrm>
            <a:off x="5635433" y="1338107"/>
            <a:ext cx="7358510" cy="4828450"/>
          </a:xfrm>
          <a:prstGeom prst="rect">
            <a:avLst/>
          </a:prstGeom>
        </p:spPr>
      </p:pic>
    </p:spTree>
    <p:extLst>
      <p:ext uri="{BB962C8B-B14F-4D97-AF65-F5344CB8AC3E}">
        <p14:creationId xmlns:p14="http://schemas.microsoft.com/office/powerpoint/2010/main" val="48704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6729647" y="98728"/>
            <a:ext cx="5417820" cy="548640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3"/>
            <a:stretch>
              <a:fillRect/>
            </a:stretch>
          </a:blipFill>
        </p:spPr>
      </p:sp>
      <p:sp>
        <p:nvSpPr>
          <p:cNvPr id="4" name="Freeform 4"/>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blip>
            <a:stretch>
              <a:fillRect/>
            </a:stretch>
          </a:blipFill>
        </p:spPr>
      </p:sp>
      <p:sp>
        <p:nvSpPr>
          <p:cNvPr id="5" name="Freeform 5"/>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blip>
            <a:stretch>
              <a:fillRect/>
            </a:stretch>
          </a:blipFill>
        </p:spPr>
      </p:sp>
      <p:sp>
        <p:nvSpPr>
          <p:cNvPr id="6" name="Freeform 6"/>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5">
              <a:alphaModFix amt="60000"/>
            </a:blip>
            <a:stretch>
              <a:fillRect/>
            </a:stretch>
          </a:blipFill>
        </p:spPr>
      </p:sp>
      <p:sp>
        <p:nvSpPr>
          <p:cNvPr id="7" name="Freeform 7"/>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5">
              <a:alphaModFix amt="60000"/>
            </a:blip>
            <a:stretch>
              <a:fillRect/>
            </a:stretch>
          </a:blipFill>
        </p:spPr>
      </p:sp>
      <p:sp>
        <p:nvSpPr>
          <p:cNvPr id="9" name="Freeform 9"/>
          <p:cNvSpPr/>
          <p:nvPr/>
        </p:nvSpPr>
        <p:spPr>
          <a:xfrm>
            <a:off x="6600866" y="2033126"/>
            <a:ext cx="5546601" cy="4679945"/>
          </a:xfrm>
          <a:custGeom>
            <a:avLst/>
            <a:gdLst/>
            <a:ahLst/>
            <a:cxnLst/>
            <a:rect l="l" t="t" r="r" b="b"/>
            <a:pathLst>
              <a:path w="8319902" h="7019917">
                <a:moveTo>
                  <a:pt x="0" y="0"/>
                </a:moveTo>
                <a:lnTo>
                  <a:pt x="8319901" y="0"/>
                </a:lnTo>
                <a:lnTo>
                  <a:pt x="8319901" y="7019917"/>
                </a:lnTo>
                <a:lnTo>
                  <a:pt x="0" y="7019917"/>
                </a:lnTo>
                <a:lnTo>
                  <a:pt x="0" y="0"/>
                </a:lnTo>
                <a:close/>
              </a:path>
            </a:pathLst>
          </a:custGeom>
          <a:blipFill>
            <a:blip r:embed="rId6"/>
            <a:stretch>
              <a:fillRect/>
            </a:stretch>
          </a:blipFill>
        </p:spPr>
      </p:sp>
      <p:sp>
        <p:nvSpPr>
          <p:cNvPr id="10" name="Freeform 10"/>
          <p:cNvSpPr/>
          <p:nvPr/>
        </p:nvSpPr>
        <p:spPr>
          <a:xfrm>
            <a:off x="6729647" y="5571724"/>
            <a:ext cx="6313010" cy="1286276"/>
          </a:xfrm>
          <a:custGeom>
            <a:avLst/>
            <a:gdLst/>
            <a:ahLst/>
            <a:cxnLst/>
            <a:rect l="l" t="t" r="r" b="b"/>
            <a:pathLst>
              <a:path w="9469515" h="1929414">
                <a:moveTo>
                  <a:pt x="0" y="0"/>
                </a:moveTo>
                <a:lnTo>
                  <a:pt x="9469516" y="0"/>
                </a:lnTo>
                <a:lnTo>
                  <a:pt x="9469516" y="1929414"/>
                </a:lnTo>
                <a:lnTo>
                  <a:pt x="0" y="1929414"/>
                </a:lnTo>
                <a:lnTo>
                  <a:pt x="0" y="0"/>
                </a:lnTo>
                <a:close/>
              </a:path>
            </a:pathLst>
          </a:custGeom>
          <a:blipFill>
            <a:blip r:embed="rId7"/>
            <a:stretch>
              <a:fillRect/>
            </a:stretch>
          </a:blipFill>
        </p:spPr>
      </p:sp>
      <p:sp>
        <p:nvSpPr>
          <p:cNvPr id="11" name="Freeform 11"/>
          <p:cNvSpPr/>
          <p:nvPr/>
        </p:nvSpPr>
        <p:spPr>
          <a:xfrm flipH="1">
            <a:off x="3986447" y="4114800"/>
            <a:ext cx="2743200" cy="27432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8"/>
            <a:stretch>
              <a:fillRect/>
            </a:stretch>
          </a:blipFill>
        </p:spPr>
      </p:sp>
      <p:sp>
        <p:nvSpPr>
          <p:cNvPr id="12" name="Freeform 12"/>
          <p:cNvSpPr/>
          <p:nvPr/>
        </p:nvSpPr>
        <p:spPr>
          <a:xfrm>
            <a:off x="-480766" y="5277724"/>
            <a:ext cx="4467213" cy="1580277"/>
          </a:xfrm>
          <a:custGeom>
            <a:avLst/>
            <a:gdLst/>
            <a:ahLst/>
            <a:cxnLst/>
            <a:rect l="l" t="t" r="r" b="b"/>
            <a:pathLst>
              <a:path w="6700819" h="2370415">
                <a:moveTo>
                  <a:pt x="0" y="0"/>
                </a:moveTo>
                <a:lnTo>
                  <a:pt x="6700819" y="0"/>
                </a:lnTo>
                <a:lnTo>
                  <a:pt x="6700819" y="2370415"/>
                </a:lnTo>
                <a:lnTo>
                  <a:pt x="0" y="2370415"/>
                </a:lnTo>
                <a:lnTo>
                  <a:pt x="0" y="0"/>
                </a:lnTo>
                <a:close/>
              </a:path>
            </a:pathLst>
          </a:custGeom>
          <a:blipFill>
            <a:blip r:embed="rId9"/>
            <a:stretch>
              <a:fillRect/>
            </a:stretch>
          </a:blipFill>
        </p:spPr>
      </p:sp>
      <p:pic>
        <p:nvPicPr>
          <p:cNvPr id="13" name="Picture 12"/>
          <p:cNvPicPr>
            <a:picLocks noChangeAspect="1"/>
          </p:cNvPicPr>
          <p:nvPr/>
        </p:nvPicPr>
        <p:blipFill>
          <a:blip r:embed="rId10"/>
          <a:stretch>
            <a:fillRect/>
          </a:stretch>
        </p:blipFill>
        <p:spPr>
          <a:xfrm>
            <a:off x="304144" y="1337846"/>
            <a:ext cx="7364606" cy="2920237"/>
          </a:xfrm>
          <a:prstGeom prst="rect">
            <a:avLst/>
          </a:prstGeom>
        </p:spPr>
      </p:pic>
    </p:spTree>
    <p:extLst>
      <p:ext uri="{BB962C8B-B14F-4D97-AF65-F5344CB8AC3E}">
        <p14:creationId xmlns:p14="http://schemas.microsoft.com/office/powerpoint/2010/main" val="198810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blip>
            <a:stretch>
              <a:fillRect/>
            </a:stretch>
          </a:blipFill>
        </p:spPr>
      </p:sp>
      <p:sp>
        <p:nvSpPr>
          <p:cNvPr id="5" name="TextBox 5"/>
          <p:cNvSpPr txBox="1"/>
          <p:nvPr/>
        </p:nvSpPr>
        <p:spPr>
          <a:xfrm>
            <a:off x="287856" y="318554"/>
            <a:ext cx="3324121" cy="769441"/>
          </a:xfrm>
          <a:prstGeom prst="rect">
            <a:avLst/>
          </a:prstGeom>
        </p:spPr>
        <p:txBody>
          <a:bodyPr lIns="0" tIns="0" rIns="0" bIns="0" rtlCol="0" anchor="t">
            <a:spAutoFit/>
          </a:bodyPr>
          <a:lstStyle/>
          <a:p>
            <a:pPr algn="ctr" defTabSz="609630">
              <a:lnSpc>
                <a:spcPts val="6044"/>
              </a:lnSpc>
            </a:pPr>
            <a:r>
              <a:rPr lang="en-US" sz="6168" dirty="0" err="1">
                <a:solidFill>
                  <a:schemeClr val="accent6">
                    <a:lumMod val="75000"/>
                  </a:schemeClr>
                </a:solidFill>
                <a:latin typeface="SVN-SAF" panose="02040603050506020204" pitchFamily="18" charset="0"/>
              </a:rPr>
              <a:t>Câu</a:t>
            </a:r>
            <a:r>
              <a:rPr lang="en-US" sz="6168" dirty="0">
                <a:solidFill>
                  <a:schemeClr val="accent6">
                    <a:lumMod val="75000"/>
                  </a:schemeClr>
                </a:solidFill>
                <a:latin typeface="SVN-SAF" panose="02040603050506020204" pitchFamily="18" charset="0"/>
              </a:rPr>
              <a:t> 1.</a:t>
            </a:r>
          </a:p>
        </p:txBody>
      </p:sp>
      <p:sp>
        <p:nvSpPr>
          <p:cNvPr id="6" name="TextBox 6"/>
          <p:cNvSpPr txBox="1"/>
          <p:nvPr/>
        </p:nvSpPr>
        <p:spPr>
          <a:xfrm>
            <a:off x="3611977" y="229366"/>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Tìm</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các</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những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thơ</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sau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TextBox 7"/>
          <p:cNvSpPr txBox="1"/>
          <p:nvPr/>
        </p:nvSpPr>
        <p:spPr>
          <a:xfrm>
            <a:off x="2618281" y="1781446"/>
            <a:ext cx="9573719" cy="2616101"/>
          </a:xfrm>
          <a:prstGeom prst="rect">
            <a:avLst/>
          </a:prstGeom>
        </p:spPr>
        <p:txBody>
          <a:bodyPr wrap="square" lIns="0" tIns="0" rIns="0" bIns="0" rtlCol="0" anchor="t">
            <a:spAutoFit/>
          </a:bodyPr>
          <a:lstStyle/>
          <a:p>
            <a:pPr algn="ctr" defTabSz="609630">
              <a:lnSpc>
                <a:spcPts val="5133"/>
              </a:lnSpc>
              <a:spcBef>
                <a:spcPct val="0"/>
              </a:spcBef>
            </a:pPr>
            <a:r>
              <a:rPr lang="en-US" sz="3666" i="1" dirty="0" err="1">
                <a:solidFill>
                  <a:srgbClr val="221F4C"/>
                </a:solidFill>
                <a:latin typeface="Calibri (MS) Bold"/>
              </a:rPr>
              <a:t>Giêng</a:t>
            </a:r>
            <a:r>
              <a:rPr lang="en-US" sz="3666" i="1" dirty="0">
                <a:solidFill>
                  <a:srgbClr val="221F4C"/>
                </a:solidFill>
                <a:latin typeface="Calibri (MS) Bold"/>
              </a:rPr>
              <a:t>, Hai </a:t>
            </a:r>
            <a:r>
              <a:rPr lang="en-US" sz="3666" i="1" dirty="0" err="1">
                <a:solidFill>
                  <a:srgbClr val="221F4C"/>
                </a:solidFill>
                <a:latin typeface="Calibri (MS) Bold"/>
              </a:rPr>
              <a:t>rét</a:t>
            </a:r>
            <a:r>
              <a:rPr lang="en-US" sz="3666" i="1" dirty="0">
                <a:solidFill>
                  <a:srgbClr val="221F4C"/>
                </a:solidFill>
                <a:latin typeface="Calibri (MS) Bold"/>
              </a:rPr>
              <a:t> </a:t>
            </a:r>
            <a:r>
              <a:rPr lang="en-US" sz="3666" i="1" dirty="0" err="1">
                <a:solidFill>
                  <a:srgbClr val="221F4C"/>
                </a:solidFill>
                <a:latin typeface="Calibri (MS) Bold"/>
              </a:rPr>
              <a:t>cứa</a:t>
            </a:r>
            <a:r>
              <a:rPr lang="en-US" sz="3666" i="1" dirty="0">
                <a:solidFill>
                  <a:srgbClr val="221F4C"/>
                </a:solidFill>
                <a:latin typeface="Calibri (MS) Bold"/>
              </a:rPr>
              <a:t> </a:t>
            </a:r>
            <a:r>
              <a:rPr lang="en-US" sz="3666" i="1" dirty="0" err="1">
                <a:solidFill>
                  <a:srgbClr val="221F4C"/>
                </a:solidFill>
                <a:latin typeface="Calibri (MS) Bold"/>
              </a:rPr>
              <a:t>như</a:t>
            </a:r>
            <a:r>
              <a:rPr lang="en-US" sz="3666" i="1" dirty="0">
                <a:solidFill>
                  <a:srgbClr val="221F4C"/>
                </a:solidFill>
                <a:latin typeface="Calibri (MS) Bold"/>
              </a:rPr>
              <a:t> </a:t>
            </a:r>
            <a:r>
              <a:rPr lang="en-US" sz="3666" i="1" dirty="0" err="1">
                <a:solidFill>
                  <a:srgbClr val="221F4C"/>
                </a:solidFill>
                <a:latin typeface="Calibri (MS) Bold"/>
              </a:rPr>
              <a:t>dao</a:t>
            </a:r>
            <a:r>
              <a:rPr lang="en-US" sz="3666" i="1" dirty="0">
                <a:solidFill>
                  <a:srgbClr val="221F4C"/>
                </a:solidFill>
                <a:latin typeface="Calibri (MS) Bold"/>
              </a:rPr>
              <a:t>,</a:t>
            </a:r>
          </a:p>
          <a:p>
            <a:pPr algn="ctr" defTabSz="609630">
              <a:lnSpc>
                <a:spcPts val="5133"/>
              </a:lnSpc>
              <a:spcBef>
                <a:spcPct val="0"/>
              </a:spcBef>
            </a:pPr>
            <a:r>
              <a:rPr lang="en-US" sz="3666" i="1" dirty="0" err="1">
                <a:solidFill>
                  <a:srgbClr val="221F4C"/>
                </a:solidFill>
                <a:latin typeface="Calibri (MS) Bold"/>
              </a:rPr>
              <a:t>Nghe</a:t>
            </a:r>
            <a:r>
              <a:rPr lang="en-US" sz="3666" i="1" dirty="0">
                <a:solidFill>
                  <a:srgbClr val="221F4C"/>
                </a:solidFill>
                <a:latin typeface="Calibri (MS) Bold"/>
              </a:rPr>
              <a:t> </a:t>
            </a:r>
            <a:r>
              <a:rPr lang="en-US" sz="3666" i="1" dirty="0" err="1">
                <a:solidFill>
                  <a:srgbClr val="221F4C"/>
                </a:solidFill>
                <a:latin typeface="Calibri (MS) Bold"/>
              </a:rPr>
              <a:t>tiếng</a:t>
            </a:r>
            <a:r>
              <a:rPr lang="en-US" sz="3666" i="1" dirty="0">
                <a:solidFill>
                  <a:srgbClr val="221F4C"/>
                </a:solidFill>
                <a:latin typeface="Calibri (MS) Bold"/>
              </a:rPr>
              <a:t> </a:t>
            </a:r>
            <a:r>
              <a:rPr lang="en-US" sz="3666" i="1" dirty="0" err="1">
                <a:solidFill>
                  <a:srgbClr val="221F4C"/>
                </a:solidFill>
                <a:latin typeface="Calibri (MS) Bold"/>
              </a:rPr>
              <a:t>chào</a:t>
            </a:r>
            <a:r>
              <a:rPr lang="en-US" sz="3666" i="1" dirty="0">
                <a:solidFill>
                  <a:srgbClr val="221F4C"/>
                </a:solidFill>
                <a:latin typeface="Calibri (MS) Bold"/>
              </a:rPr>
              <a:t> </a:t>
            </a:r>
            <a:r>
              <a:rPr lang="en-US" sz="3666" i="1" dirty="0" err="1">
                <a:solidFill>
                  <a:srgbClr val="221F4C"/>
                </a:solidFill>
                <a:latin typeface="Calibri (MS) Bold"/>
              </a:rPr>
              <a:t>mào</a:t>
            </a:r>
            <a:r>
              <a:rPr lang="en-US" sz="3666" i="1" dirty="0">
                <a:solidFill>
                  <a:srgbClr val="221F4C"/>
                </a:solidFill>
                <a:latin typeface="Calibri (MS) Bold"/>
              </a:rPr>
              <a:t> </a:t>
            </a:r>
            <a:r>
              <a:rPr lang="en-US" sz="3666" i="1" dirty="0" err="1">
                <a:solidFill>
                  <a:srgbClr val="221F4C"/>
                </a:solidFill>
                <a:latin typeface="Calibri (MS) Bold"/>
              </a:rPr>
              <a:t>chống</a:t>
            </a:r>
            <a:r>
              <a:rPr lang="en-US" sz="3666" i="1" dirty="0">
                <a:solidFill>
                  <a:srgbClr val="221F4C"/>
                </a:solidFill>
                <a:latin typeface="Calibri (MS) Bold"/>
              </a:rPr>
              <a:t> </a:t>
            </a:r>
            <a:r>
              <a:rPr lang="en-US" sz="3666" i="1" dirty="0" err="1">
                <a:solidFill>
                  <a:srgbClr val="221F4C"/>
                </a:solidFill>
                <a:latin typeface="Calibri (MS) Bold"/>
              </a:rPr>
              <a:t>gậy</a:t>
            </a:r>
            <a:r>
              <a:rPr lang="en-US" sz="3666" i="1" dirty="0">
                <a:solidFill>
                  <a:srgbClr val="221F4C"/>
                </a:solidFill>
                <a:latin typeface="Calibri (MS) Bold"/>
              </a:rPr>
              <a:t> </a:t>
            </a:r>
            <a:r>
              <a:rPr lang="en-US" sz="3666" i="1" dirty="0" err="1">
                <a:solidFill>
                  <a:srgbClr val="221F4C"/>
                </a:solidFill>
                <a:latin typeface="Calibri (MS) Bold"/>
              </a:rPr>
              <a:t>ra</a:t>
            </a:r>
            <a:r>
              <a:rPr lang="en-US" sz="3666" i="1" dirty="0">
                <a:solidFill>
                  <a:srgbClr val="221F4C"/>
                </a:solidFill>
                <a:latin typeface="Calibri (MS) Bold"/>
              </a:rPr>
              <a:t> </a:t>
            </a:r>
            <a:r>
              <a:rPr lang="en-US" sz="3666" i="1" dirty="0" err="1">
                <a:solidFill>
                  <a:srgbClr val="221F4C"/>
                </a:solidFill>
                <a:latin typeface="Calibri (MS) Bold"/>
              </a:rPr>
              <a:t>trông</a:t>
            </a:r>
            <a:endParaRPr lang="en-US" sz="3666" i="1" dirty="0">
              <a:solidFill>
                <a:srgbClr val="221F4C"/>
              </a:solidFill>
              <a:latin typeface="Calibri (MS) Bold"/>
            </a:endParaRPr>
          </a:p>
          <a:p>
            <a:pPr algn="ctr" defTabSz="609630">
              <a:lnSpc>
                <a:spcPts val="5133"/>
              </a:lnSpc>
              <a:spcBef>
                <a:spcPct val="0"/>
              </a:spcBef>
            </a:pPr>
            <a:r>
              <a:rPr lang="en-US" sz="3666" i="1" dirty="0">
                <a:solidFill>
                  <a:srgbClr val="221F4C"/>
                </a:solidFill>
                <a:latin typeface="Calibri (MS) Bold"/>
              </a:rPr>
              <a:t>Nom </a:t>
            </a:r>
            <a:r>
              <a:rPr lang="en-US" sz="3666" i="1" dirty="0" err="1">
                <a:solidFill>
                  <a:srgbClr val="221F4C"/>
                </a:solidFill>
                <a:latin typeface="Calibri (MS) Bold"/>
              </a:rPr>
              <a:t>Đoài</a:t>
            </a:r>
            <a:r>
              <a:rPr lang="en-US" sz="3666" i="1" dirty="0">
                <a:solidFill>
                  <a:srgbClr val="221F4C"/>
                </a:solidFill>
                <a:latin typeface="Calibri (MS) Bold"/>
              </a:rPr>
              <a:t> </a:t>
            </a:r>
            <a:r>
              <a:rPr lang="en-US" sz="3666" i="1" dirty="0" err="1">
                <a:solidFill>
                  <a:srgbClr val="221F4C"/>
                </a:solidFill>
                <a:latin typeface="Calibri (MS) Bold"/>
              </a:rPr>
              <a:t>rồi</a:t>
            </a:r>
            <a:r>
              <a:rPr lang="en-US" sz="3666" i="1" dirty="0">
                <a:solidFill>
                  <a:srgbClr val="221F4C"/>
                </a:solidFill>
                <a:latin typeface="Calibri (MS) Bold"/>
              </a:rPr>
              <a:t> </a:t>
            </a:r>
            <a:r>
              <a:rPr lang="en-US" sz="3666" i="1" dirty="0" err="1">
                <a:solidFill>
                  <a:srgbClr val="221F4C"/>
                </a:solidFill>
                <a:latin typeface="Calibri (MS) Bold"/>
              </a:rPr>
              <a:t>lại</a:t>
            </a:r>
            <a:r>
              <a:rPr lang="en-US" sz="3666" i="1" dirty="0">
                <a:solidFill>
                  <a:srgbClr val="221F4C"/>
                </a:solidFill>
                <a:latin typeface="Calibri (MS) Bold"/>
              </a:rPr>
              <a:t> </a:t>
            </a:r>
            <a:r>
              <a:rPr lang="en-US" sz="3666" i="1" dirty="0" err="1">
                <a:solidFill>
                  <a:srgbClr val="221F4C"/>
                </a:solidFill>
                <a:latin typeface="Calibri (MS) Bold"/>
              </a:rPr>
              <a:t>ngắm</a:t>
            </a:r>
            <a:r>
              <a:rPr lang="en-US" sz="3666" i="1" dirty="0">
                <a:solidFill>
                  <a:srgbClr val="221F4C"/>
                </a:solidFill>
                <a:latin typeface="Calibri (MS) Bold"/>
              </a:rPr>
              <a:t> </a:t>
            </a:r>
            <a:r>
              <a:rPr lang="en-US" sz="3666" i="1" dirty="0" err="1">
                <a:solidFill>
                  <a:srgbClr val="221F4C"/>
                </a:solidFill>
                <a:latin typeface="Calibri (MS) Bold"/>
              </a:rPr>
              <a:t>Đông</a:t>
            </a:r>
            <a:endParaRPr lang="en-US" sz="3666" i="1" dirty="0">
              <a:solidFill>
                <a:srgbClr val="221F4C"/>
              </a:solidFill>
              <a:latin typeface="Calibri (MS) Bold"/>
            </a:endParaRPr>
          </a:p>
          <a:p>
            <a:pPr algn="ctr" defTabSz="609630">
              <a:lnSpc>
                <a:spcPts val="5133"/>
              </a:lnSpc>
              <a:spcBef>
                <a:spcPct val="0"/>
              </a:spcBef>
            </a:pPr>
            <a:r>
              <a:rPr lang="en-US" sz="3666" i="1" dirty="0" err="1">
                <a:solidFill>
                  <a:srgbClr val="221F4C"/>
                </a:solidFill>
                <a:latin typeface="Calibri (MS) Bold"/>
              </a:rPr>
              <a:t>Bề</a:t>
            </a:r>
            <a:r>
              <a:rPr lang="en-US" sz="3666" i="1" dirty="0">
                <a:solidFill>
                  <a:srgbClr val="221F4C"/>
                </a:solidFill>
                <a:latin typeface="Calibri (MS) Bold"/>
              </a:rPr>
              <a:t> lo </a:t>
            </a:r>
            <a:r>
              <a:rPr lang="en-US" sz="3666" i="1" dirty="0" err="1">
                <a:solidFill>
                  <a:srgbClr val="221F4C"/>
                </a:solidFill>
                <a:latin typeface="Calibri (MS) Bold"/>
              </a:rPr>
              <a:t>sương</a:t>
            </a:r>
            <a:r>
              <a:rPr lang="en-US" sz="3666" i="1" dirty="0">
                <a:solidFill>
                  <a:srgbClr val="221F4C"/>
                </a:solidFill>
                <a:latin typeface="Calibri (MS) Bold"/>
              </a:rPr>
              <a:t> </a:t>
            </a:r>
            <a:r>
              <a:rPr lang="en-US" sz="3666" i="1" dirty="0" err="1">
                <a:solidFill>
                  <a:srgbClr val="221F4C"/>
                </a:solidFill>
                <a:latin typeface="Calibri (MS) Bold"/>
              </a:rPr>
              <a:t>táp</a:t>
            </a:r>
            <a:r>
              <a:rPr lang="en-US" sz="3666" i="1" dirty="0">
                <a:solidFill>
                  <a:srgbClr val="221F4C"/>
                </a:solidFill>
                <a:latin typeface="Calibri (MS) Bold"/>
              </a:rPr>
              <a:t>, </a:t>
            </a:r>
            <a:r>
              <a:rPr lang="en-US" sz="3666" i="1" dirty="0" err="1">
                <a:solidFill>
                  <a:srgbClr val="221F4C"/>
                </a:solidFill>
                <a:latin typeface="Calibri (MS) Bold"/>
              </a:rPr>
              <a:t>bề</a:t>
            </a:r>
            <a:r>
              <a:rPr lang="en-US" sz="3666" i="1" dirty="0">
                <a:solidFill>
                  <a:srgbClr val="221F4C"/>
                </a:solidFill>
                <a:latin typeface="Calibri (MS) Bold"/>
              </a:rPr>
              <a:t> </a:t>
            </a:r>
            <a:r>
              <a:rPr lang="en-US" sz="3666" i="1" dirty="0" err="1">
                <a:solidFill>
                  <a:srgbClr val="221F4C"/>
                </a:solidFill>
                <a:latin typeface="Calibri (MS) Bold"/>
              </a:rPr>
              <a:t>phòng</a:t>
            </a:r>
            <a:r>
              <a:rPr lang="en-US" sz="3666" i="1" dirty="0">
                <a:solidFill>
                  <a:srgbClr val="221F4C"/>
                </a:solidFill>
                <a:latin typeface="Calibri (MS) Bold"/>
              </a:rPr>
              <a:t> </a:t>
            </a:r>
            <a:r>
              <a:rPr lang="en-US" sz="3666" i="1" dirty="0" err="1">
                <a:solidFill>
                  <a:srgbClr val="221F4C"/>
                </a:solidFill>
                <a:latin typeface="Calibri (MS) Bold"/>
              </a:rPr>
              <a:t>chim</a:t>
            </a:r>
            <a:r>
              <a:rPr lang="en-US" sz="3666" i="1" dirty="0">
                <a:solidFill>
                  <a:srgbClr val="221F4C"/>
                </a:solidFill>
                <a:latin typeface="Calibri (MS) Bold"/>
              </a:rPr>
              <a:t> </a:t>
            </a:r>
            <a:r>
              <a:rPr lang="en-US" sz="3666" i="1" dirty="0" err="1">
                <a:solidFill>
                  <a:srgbClr val="221F4C"/>
                </a:solidFill>
                <a:latin typeface="Calibri (MS) Bold"/>
              </a:rPr>
              <a:t>ăn</a:t>
            </a:r>
            <a:r>
              <a:rPr lang="en-US" sz="3666" i="1" dirty="0">
                <a:solidFill>
                  <a:srgbClr val="221F4C"/>
                </a:solidFill>
                <a:latin typeface="Calibri (MS) Bold"/>
              </a:rPr>
              <a:t>.</a:t>
            </a:r>
          </a:p>
        </p:txBody>
      </p:sp>
      <p:sp>
        <p:nvSpPr>
          <p:cNvPr id="9" name="Rectangle 8"/>
          <p:cNvSpPr/>
          <p:nvPr/>
        </p:nvSpPr>
        <p:spPr>
          <a:xfrm>
            <a:off x="3478103" y="4641577"/>
            <a:ext cx="7854073" cy="1400383"/>
          </a:xfrm>
          <a:prstGeom prst="rect">
            <a:avLst/>
          </a:prstGeom>
          <a:solidFill>
            <a:schemeClr val="bg1"/>
          </a:solidFill>
          <a:ln w="28575">
            <a:solidFill>
              <a:schemeClr val="tx1"/>
            </a:solidFill>
          </a:ln>
        </p:spPr>
        <p:txBody>
          <a:bodyPr wrap="none">
            <a:spAutoFit/>
          </a:bodyPr>
          <a:lstStyle/>
          <a:p>
            <a:pPr algn="ctr" defTabSz="609630">
              <a:lnSpc>
                <a:spcPts val="5133"/>
              </a:lnSpc>
              <a:spcBef>
                <a:spcPct val="0"/>
              </a:spcBef>
            </a:pP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Các</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là</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a:t>
            </a:r>
          </a:p>
          <a:p>
            <a:pPr algn="ctr" defTabSz="609630">
              <a:lnSpc>
                <a:spcPts val="5133"/>
              </a:lnSpc>
              <a:spcBef>
                <a:spcPct val="0"/>
              </a:spcBef>
            </a:pPr>
            <a:r>
              <a:rPr lang="en-US" sz="4800" b="1" dirty="0">
                <a:solidFill>
                  <a:srgbClr val="221F4C"/>
                </a:solidFill>
                <a:latin typeface="Calibri" panose="020F0502020204030204" pitchFamily="34" charset="0"/>
                <a:ea typeface="Calibri" panose="020F0502020204030204" pitchFamily="34" charset="0"/>
                <a:cs typeface="Calibri" panose="020F0502020204030204" pitchFamily="34" charset="0"/>
              </a:rPr>
              <a:t>nom, </a:t>
            </a:r>
            <a:r>
              <a:rPr lang="en-US" sz="48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ngắm</a:t>
            </a:r>
            <a:endParaRPr lang="en-US" sz="48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117" y="1686113"/>
            <a:ext cx="4302875" cy="5171887"/>
          </a:xfrm>
          <a:prstGeom prst="rect">
            <a:avLst/>
          </a:prstGeom>
        </p:spPr>
      </p:pic>
    </p:spTree>
    <p:extLst>
      <p:ext uri="{BB962C8B-B14F-4D97-AF65-F5344CB8AC3E}">
        <p14:creationId xmlns:p14="http://schemas.microsoft.com/office/powerpoint/2010/main" val="313605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blip>
            <a:stretch>
              <a:fillRect/>
            </a:stretch>
          </a:blipFill>
        </p:spPr>
      </p:sp>
      <p:sp>
        <p:nvSpPr>
          <p:cNvPr id="5" name="TextBox 5"/>
          <p:cNvSpPr txBox="1"/>
          <p:nvPr/>
        </p:nvSpPr>
        <p:spPr>
          <a:xfrm>
            <a:off x="-45694" y="352883"/>
            <a:ext cx="3324121" cy="769441"/>
          </a:xfrm>
          <a:prstGeom prst="rect">
            <a:avLst/>
          </a:prstGeom>
        </p:spPr>
        <p:txBody>
          <a:bodyPr lIns="0" tIns="0" rIns="0" bIns="0" rtlCol="0" anchor="t">
            <a:spAutoFit/>
          </a:bodyPr>
          <a:lstStyle/>
          <a:p>
            <a:pPr algn="ctr" defTabSz="609630">
              <a:lnSpc>
                <a:spcPts val="6044"/>
              </a:lnSpc>
            </a:pPr>
            <a:r>
              <a:rPr lang="en-US" sz="6168" dirty="0" err="1">
                <a:solidFill>
                  <a:srgbClr val="221F4C"/>
                </a:solidFill>
                <a:latin typeface="SVN-SAF" panose="02040603050506020204" pitchFamily="18" charset="0"/>
              </a:rPr>
              <a:t>Câu</a:t>
            </a:r>
            <a:r>
              <a:rPr lang="en-US" sz="6168" dirty="0">
                <a:solidFill>
                  <a:srgbClr val="221F4C"/>
                </a:solidFill>
                <a:latin typeface="SVN-SAF" panose="02040603050506020204" pitchFamily="18" charset="0"/>
              </a:rPr>
              <a:t> 2.</a:t>
            </a:r>
          </a:p>
        </p:txBody>
      </p:sp>
      <p:sp>
        <p:nvSpPr>
          <p:cNvPr id="6" name="TextBox 6"/>
          <p:cNvSpPr txBox="1"/>
          <p:nvPr/>
        </p:nvSpPr>
        <p:spPr>
          <a:xfrm>
            <a:off x="3136739" y="229366"/>
            <a:ext cx="8722965" cy="1308050"/>
          </a:xfrm>
          <a:prstGeom prst="rect">
            <a:avLst/>
          </a:prstGeom>
        </p:spPr>
        <p:txBody>
          <a:bodyPr wrap="square" lIns="0" tIns="0" rIns="0" bIns="0" rtlCol="0" anchor="t">
            <a:spAutoFit/>
          </a:bodyPr>
          <a:lstStyle/>
          <a:p>
            <a:pPr algn="ctr" defTabSz="609630">
              <a:lnSpc>
                <a:spcPts val="5133"/>
              </a:lnSpc>
              <a:spcBef>
                <a:spcPct val="0"/>
              </a:spcBef>
            </a:pPr>
            <a:r>
              <a:rPr lang="en-US" sz="4000" b="1" dirty="0" err="1">
                <a:solidFill>
                  <a:srgbClr val="221F4C"/>
                </a:solidFill>
              </a:rPr>
              <a:t>Tìm</a:t>
            </a:r>
            <a:r>
              <a:rPr lang="en-US" sz="4000" b="1" dirty="0">
                <a:solidFill>
                  <a:srgbClr val="221F4C"/>
                </a:solidFill>
              </a:rPr>
              <a:t> </a:t>
            </a:r>
            <a:r>
              <a:rPr lang="en-US" sz="4000" b="1" dirty="0" err="1">
                <a:solidFill>
                  <a:srgbClr val="221F4C"/>
                </a:solidFill>
              </a:rPr>
              <a:t>thêm</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có</a:t>
            </a:r>
            <a:r>
              <a:rPr lang="en-US" sz="4000" b="1" dirty="0">
                <a:solidFill>
                  <a:srgbClr val="221F4C"/>
                </a:solidFill>
              </a:rPr>
              <a:t> </a:t>
            </a:r>
            <a:r>
              <a:rPr lang="en-US" sz="4000" b="1" dirty="0" err="1">
                <a:solidFill>
                  <a:srgbClr val="221F4C"/>
                </a:solidFill>
              </a:rPr>
              <a:t>nghĩa</a:t>
            </a:r>
            <a:r>
              <a:rPr lang="en-US" sz="4000" b="1" dirty="0">
                <a:solidFill>
                  <a:srgbClr val="221F4C"/>
                </a:solidFill>
              </a:rPr>
              <a:t> </a:t>
            </a:r>
            <a:r>
              <a:rPr lang="en-US" sz="4000" b="1" dirty="0" err="1">
                <a:solidFill>
                  <a:srgbClr val="221F4C"/>
                </a:solidFill>
              </a:rPr>
              <a:t>giống</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i="1" u="sng" dirty="0" err="1">
                <a:solidFill>
                  <a:schemeClr val="accent2">
                    <a:lumMod val="75000"/>
                  </a:schemeClr>
                </a:solidFill>
              </a:rPr>
              <a:t>trông</a:t>
            </a:r>
            <a:r>
              <a:rPr lang="en-US" sz="4000" b="1" dirty="0">
                <a:solidFill>
                  <a:srgbClr val="221F4C"/>
                </a:solidFill>
              </a:rPr>
              <a:t> </a:t>
            </a:r>
            <a:r>
              <a:rPr lang="en-US" sz="4000" b="1" dirty="0" err="1">
                <a:solidFill>
                  <a:srgbClr val="221F4C"/>
                </a:solidFill>
              </a:rPr>
              <a:t>và</a:t>
            </a:r>
            <a:r>
              <a:rPr lang="en-US" sz="4000" b="1" dirty="0">
                <a:solidFill>
                  <a:srgbClr val="221F4C"/>
                </a:solidFill>
              </a:rPr>
              <a:t> </a:t>
            </a:r>
            <a:r>
              <a:rPr lang="en-US" sz="4000" b="1" dirty="0" err="1">
                <a:solidFill>
                  <a:srgbClr val="221F4C"/>
                </a:solidFill>
              </a:rPr>
              <a:t>đặt</a:t>
            </a:r>
            <a:r>
              <a:rPr lang="en-US" sz="4000" b="1" dirty="0">
                <a:solidFill>
                  <a:srgbClr val="221F4C"/>
                </a:solidFill>
              </a:rPr>
              <a:t> </a:t>
            </a:r>
            <a:r>
              <a:rPr lang="en-US" sz="4000" b="1" dirty="0" err="1">
                <a:solidFill>
                  <a:srgbClr val="221F4C"/>
                </a:solidFill>
              </a:rPr>
              <a:t>một</a:t>
            </a:r>
            <a:r>
              <a:rPr lang="en-US" sz="4000" b="1" dirty="0">
                <a:solidFill>
                  <a:srgbClr val="221F4C"/>
                </a:solidFill>
              </a:rPr>
              <a:t> </a:t>
            </a:r>
            <a:r>
              <a:rPr lang="en-US" sz="4000" b="1" dirty="0" err="1">
                <a:solidFill>
                  <a:srgbClr val="221F4C"/>
                </a:solidFill>
              </a:rPr>
              <a:t>câu</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vừa</a:t>
            </a:r>
            <a:r>
              <a:rPr lang="en-US" sz="4000" b="1" dirty="0">
                <a:solidFill>
                  <a:srgbClr val="221F4C"/>
                </a:solidFill>
              </a:rPr>
              <a:t> </a:t>
            </a:r>
            <a:r>
              <a:rPr lang="en-US" sz="4000" b="1" dirty="0" err="1">
                <a:solidFill>
                  <a:srgbClr val="221F4C"/>
                </a:solidFill>
              </a:rPr>
              <a:t>tìm</a:t>
            </a:r>
            <a:r>
              <a:rPr lang="en-US" sz="4000" b="1" dirty="0">
                <a:solidFill>
                  <a:srgbClr val="221F4C"/>
                </a:solidFill>
              </a:rPr>
              <a:t> </a:t>
            </a:r>
            <a:r>
              <a:rPr lang="en-US" sz="4000" b="1" dirty="0" err="1">
                <a:solidFill>
                  <a:srgbClr val="221F4C"/>
                </a:solidFill>
              </a:rPr>
              <a:t>được</a:t>
            </a:r>
            <a:r>
              <a:rPr lang="en-US" sz="4000" b="1" dirty="0">
                <a:solidFill>
                  <a:srgbClr val="221F4C"/>
                </a:solidFill>
              </a:rPr>
              <a:t>.</a:t>
            </a:r>
          </a:p>
        </p:txBody>
      </p:sp>
      <p:sp>
        <p:nvSpPr>
          <p:cNvPr id="7" name="TextBox 7"/>
          <p:cNvSpPr txBox="1"/>
          <p:nvPr/>
        </p:nvSpPr>
        <p:spPr>
          <a:xfrm>
            <a:off x="520430" y="2154890"/>
            <a:ext cx="11485944" cy="3270126"/>
          </a:xfrm>
          <a:prstGeom prst="rect">
            <a:avLst/>
          </a:prstGeom>
        </p:spPr>
        <p:txBody>
          <a:bodyPr wrap="square" lIns="0" tIns="0" rIns="0" bIns="0" rtlCol="0" anchor="t">
            <a:spAutoFit/>
          </a:bodyPr>
          <a:lstStyle/>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dirty="0" err="1">
                <a:solidFill>
                  <a:srgbClr val="221F4C"/>
                </a:solidFill>
                <a:latin typeface="Calibri (MS) Bold"/>
              </a:rPr>
              <a:t>có</a:t>
            </a:r>
            <a:r>
              <a:rPr lang="en-US" sz="3666" dirty="0">
                <a:solidFill>
                  <a:srgbClr val="221F4C"/>
                </a:solidFill>
                <a:latin typeface="Calibri (MS) Bold"/>
              </a:rPr>
              <a:t> </a:t>
            </a:r>
            <a:r>
              <a:rPr lang="en-US" sz="3666" dirty="0" err="1">
                <a:solidFill>
                  <a:srgbClr val="221F4C"/>
                </a:solidFill>
                <a:latin typeface="Calibri (MS) Bold"/>
              </a:rPr>
              <a:t>nghĩa</a:t>
            </a:r>
            <a:r>
              <a:rPr lang="en-US" sz="3666" dirty="0">
                <a:solidFill>
                  <a:srgbClr val="221F4C"/>
                </a:solidFill>
                <a:latin typeface="Calibri (MS) Bold"/>
              </a:rPr>
              <a:t> </a:t>
            </a:r>
            <a:r>
              <a:rPr lang="en-US" sz="3666" dirty="0" err="1">
                <a:solidFill>
                  <a:srgbClr val="221F4C"/>
                </a:solidFill>
                <a:latin typeface="Calibri (MS) Bold"/>
              </a:rPr>
              <a:t>giống</a:t>
            </a:r>
            <a:r>
              <a:rPr lang="en-US" sz="3666" dirty="0">
                <a:solidFill>
                  <a:srgbClr val="221F4C"/>
                </a:solidFill>
                <a:latin typeface="Calibri (MS) Bold"/>
              </a:rPr>
              <a:t> </a:t>
            </a:r>
            <a:r>
              <a:rPr lang="en-US" sz="3666" dirty="0" err="1">
                <a:solidFill>
                  <a:srgbClr val="221F4C"/>
                </a:solidFill>
                <a:latin typeface="Calibri (MS) Bold"/>
              </a:rPr>
              <a:t>với</a:t>
            </a: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b="1" i="1" dirty="0" err="1">
                <a:solidFill>
                  <a:srgbClr val="221F4C"/>
                </a:solidFill>
                <a:latin typeface="Calibri (MS) Bold"/>
              </a:rPr>
              <a:t>trông</a:t>
            </a:r>
            <a:r>
              <a:rPr lang="en-US" sz="3666">
                <a:solidFill>
                  <a:srgbClr val="221F4C"/>
                </a:solidFill>
                <a:latin typeface="Calibri (MS) Bold"/>
              </a:rPr>
              <a:t>: nhìn</a:t>
            </a:r>
            <a:r>
              <a:rPr lang="en-US" sz="3666" dirty="0">
                <a:solidFill>
                  <a:srgbClr val="221F4C"/>
                </a:solidFill>
                <a:latin typeface="Calibri (MS) Bold"/>
              </a:rPr>
              <a:t>, </a:t>
            </a:r>
            <a:r>
              <a:rPr lang="en-US" sz="3666"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xem</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Đặt</a:t>
            </a:r>
            <a:r>
              <a:rPr lang="en-US" sz="3666" dirty="0">
                <a:solidFill>
                  <a:srgbClr val="221F4C"/>
                </a:solidFill>
                <a:latin typeface="Calibri (MS) Bold"/>
              </a:rPr>
              <a:t> </a:t>
            </a:r>
            <a:r>
              <a:rPr lang="en-US" sz="3666" dirty="0" err="1">
                <a:solidFill>
                  <a:srgbClr val="221F4C"/>
                </a:solidFill>
                <a:latin typeface="Calibri (MS) Bold"/>
              </a:rPr>
              <a:t>câu</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Các</a:t>
            </a:r>
            <a:r>
              <a:rPr lang="en-US" sz="3666" dirty="0">
                <a:solidFill>
                  <a:srgbClr val="221F4C"/>
                </a:solidFill>
                <a:latin typeface="Calibri (MS) Bold"/>
              </a:rPr>
              <a:t> du </a:t>
            </a:r>
            <a:r>
              <a:rPr lang="en-US" sz="3666" dirty="0" err="1">
                <a:solidFill>
                  <a:srgbClr val="221F4C"/>
                </a:solidFill>
                <a:latin typeface="Calibri (MS) Bold"/>
              </a:rPr>
              <a:t>khách</a:t>
            </a:r>
            <a:r>
              <a:rPr lang="en-US" sz="3666" dirty="0">
                <a:solidFill>
                  <a:srgbClr val="221F4C"/>
                </a:solidFill>
                <a:latin typeface="Calibri (MS) Bold"/>
              </a:rPr>
              <a:t> </a:t>
            </a:r>
            <a:r>
              <a:rPr lang="en-US" sz="3666" dirty="0" err="1">
                <a:solidFill>
                  <a:srgbClr val="221F4C"/>
                </a:solidFill>
                <a:latin typeface="Calibri (MS) Bold"/>
              </a:rPr>
              <a:t>đang</a:t>
            </a:r>
            <a:r>
              <a:rPr lang="en-US" sz="3666" dirty="0">
                <a:solidFill>
                  <a:srgbClr val="221F4C"/>
                </a:solidFill>
                <a:latin typeface="Calibri (MS) Bold"/>
              </a:rPr>
              <a:t> </a:t>
            </a:r>
            <a:r>
              <a:rPr lang="en-US" sz="3666" dirty="0" err="1">
                <a:solidFill>
                  <a:srgbClr val="221F4C"/>
                </a:solidFill>
                <a:latin typeface="Calibri (MS) Bold"/>
              </a:rPr>
              <a:t>chăm</a:t>
            </a:r>
            <a:r>
              <a:rPr lang="en-US" sz="3666" dirty="0">
                <a:solidFill>
                  <a:srgbClr val="221F4C"/>
                </a:solidFill>
                <a:latin typeface="Calibri (MS) Bold"/>
              </a:rPr>
              <a:t> </a:t>
            </a:r>
            <a:r>
              <a:rPr lang="en-US" sz="3666" dirty="0" err="1">
                <a:solidFill>
                  <a:srgbClr val="221F4C"/>
                </a:solidFill>
                <a:latin typeface="Calibri (MS) Bold"/>
              </a:rPr>
              <a:t>chú</a:t>
            </a:r>
            <a:r>
              <a:rPr lang="en-US" sz="3666" dirty="0">
                <a:solidFill>
                  <a:srgbClr val="221F4C"/>
                </a:solidFill>
                <a:latin typeface="Calibri (MS) Bold"/>
              </a:rPr>
              <a:t> </a:t>
            </a:r>
            <a:r>
              <a:rPr lang="en-US" sz="3666" b="1" i="1"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cảnh</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Cả</a:t>
            </a:r>
            <a:r>
              <a:rPr lang="en-US" sz="3666" dirty="0">
                <a:solidFill>
                  <a:srgbClr val="221F4C"/>
                </a:solidFill>
                <a:latin typeface="Calibri (MS) Bold"/>
              </a:rPr>
              <a:t> </a:t>
            </a:r>
            <a:r>
              <a:rPr lang="en-US" sz="3666" dirty="0" err="1">
                <a:solidFill>
                  <a:srgbClr val="221F4C"/>
                </a:solidFill>
                <a:latin typeface="Calibri (MS) Bold"/>
              </a:rPr>
              <a:t>nhà</a:t>
            </a:r>
            <a:r>
              <a:rPr lang="en-US" sz="3666" dirty="0">
                <a:solidFill>
                  <a:srgbClr val="221F4C"/>
                </a:solidFill>
                <a:latin typeface="Calibri (MS) Bold"/>
              </a:rPr>
              <a:t> </a:t>
            </a:r>
            <a:r>
              <a:rPr lang="en-US" sz="3666" dirty="0" err="1">
                <a:solidFill>
                  <a:srgbClr val="221F4C"/>
                </a:solidFill>
                <a:latin typeface="Calibri (MS) Bold"/>
              </a:rPr>
              <a:t>cùng</a:t>
            </a:r>
            <a:r>
              <a:rPr lang="en-US" sz="3666" dirty="0">
                <a:solidFill>
                  <a:srgbClr val="221F4C"/>
                </a:solidFill>
                <a:latin typeface="Calibri (MS) Bold"/>
              </a:rPr>
              <a:t> </a:t>
            </a:r>
            <a:r>
              <a:rPr lang="en-US" sz="3666" b="1" i="1" dirty="0" err="1">
                <a:solidFill>
                  <a:srgbClr val="221F4C"/>
                </a:solidFill>
                <a:latin typeface="Calibri (MS) Bold"/>
              </a:rPr>
              <a:t>xem</a:t>
            </a:r>
            <a:r>
              <a:rPr lang="en-US" sz="3666" dirty="0">
                <a:solidFill>
                  <a:srgbClr val="221F4C"/>
                </a:solidFill>
                <a:latin typeface="Calibri (MS) Bold"/>
              </a:rPr>
              <a:t> </a:t>
            </a:r>
            <a:r>
              <a:rPr lang="en-US" sz="3666" dirty="0" err="1">
                <a:solidFill>
                  <a:srgbClr val="221F4C"/>
                </a:solidFill>
                <a:latin typeface="Calibri (MS) Bold"/>
              </a:rPr>
              <a:t>phim</a:t>
            </a:r>
            <a:r>
              <a:rPr lang="en-US" sz="3666" dirty="0">
                <a:solidFill>
                  <a:srgbClr val="221F4C"/>
                </a:solidFill>
                <a:latin typeface="Calibri (MS) Bold"/>
              </a:rPr>
              <a:t>.</a:t>
            </a:r>
          </a:p>
          <a:p>
            <a:pPr defTabSz="609630">
              <a:lnSpc>
                <a:spcPts val="5133"/>
              </a:lnSpc>
              <a:spcBef>
                <a:spcPct val="0"/>
              </a:spcBef>
            </a:pPr>
            <a:r>
              <a:rPr lang="en-US" sz="3666" dirty="0">
                <a:solidFill>
                  <a:srgbClr val="221F4C"/>
                </a:solidFill>
                <a:latin typeface="Calibri (MS) Bold"/>
              </a:rPr>
              <a:t>+ </a:t>
            </a:r>
            <a:r>
              <a:rPr lang="en-US" sz="3666" dirty="0" err="1">
                <a:solidFill>
                  <a:srgbClr val="221F4C"/>
                </a:solidFill>
                <a:latin typeface="Calibri (MS) Bold"/>
              </a:rPr>
              <a:t>Chị</a:t>
            </a:r>
            <a:r>
              <a:rPr lang="en-US" sz="3666" dirty="0">
                <a:solidFill>
                  <a:srgbClr val="221F4C"/>
                </a:solidFill>
                <a:latin typeface="Calibri (MS) Bold"/>
              </a:rPr>
              <a:t> An </a:t>
            </a:r>
            <a:r>
              <a:rPr lang="en-US" sz="3666" dirty="0" err="1">
                <a:solidFill>
                  <a:srgbClr val="221F4C"/>
                </a:solidFill>
                <a:latin typeface="Calibri (MS) Bold"/>
              </a:rPr>
              <a:t>đang</a:t>
            </a:r>
            <a:r>
              <a:rPr lang="en-US" sz="3666" dirty="0">
                <a:solidFill>
                  <a:srgbClr val="221F4C"/>
                </a:solidFill>
                <a:latin typeface="Calibri (MS) Bold"/>
              </a:rPr>
              <a:t> </a:t>
            </a:r>
            <a:r>
              <a:rPr lang="en-US" sz="3666" b="1" i="1"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những</a:t>
            </a:r>
            <a:r>
              <a:rPr lang="en-US" sz="3666" dirty="0">
                <a:solidFill>
                  <a:srgbClr val="221F4C"/>
                </a:solidFill>
                <a:latin typeface="Calibri (MS) Bold"/>
              </a:rPr>
              <a:t> </a:t>
            </a:r>
            <a:r>
              <a:rPr lang="en-US" sz="3666" dirty="0" err="1">
                <a:solidFill>
                  <a:srgbClr val="221F4C"/>
                </a:solidFill>
                <a:latin typeface="Calibri (MS) Bold"/>
              </a:rPr>
              <a:t>bông</a:t>
            </a:r>
            <a:r>
              <a:rPr lang="en-US" sz="3666" dirty="0">
                <a:solidFill>
                  <a:srgbClr val="221F4C"/>
                </a:solidFill>
                <a:latin typeface="Calibri (MS) Bold"/>
              </a:rPr>
              <a:t> </a:t>
            </a:r>
            <a:r>
              <a:rPr lang="en-US" sz="3666" dirty="0" err="1">
                <a:solidFill>
                  <a:srgbClr val="221F4C"/>
                </a:solidFill>
                <a:latin typeface="Calibri (MS) Bold"/>
              </a:rPr>
              <a:t>hoa</a:t>
            </a:r>
            <a:r>
              <a:rPr lang="en-US" sz="3666" dirty="0">
                <a:solidFill>
                  <a:srgbClr val="221F4C"/>
                </a:solidFill>
                <a:latin typeface="Calibri (MS) Bold"/>
              </a:rPr>
              <a:t> </a:t>
            </a:r>
            <a:r>
              <a:rPr lang="en-US" sz="3666" dirty="0" err="1">
                <a:solidFill>
                  <a:srgbClr val="221F4C"/>
                </a:solidFill>
                <a:latin typeface="Calibri (MS) Bold"/>
              </a:rPr>
              <a:t>mới</a:t>
            </a:r>
            <a:r>
              <a:rPr lang="en-US" sz="3666" dirty="0">
                <a:solidFill>
                  <a:srgbClr val="221F4C"/>
                </a:solidFill>
                <a:latin typeface="Calibri (MS) Bold"/>
              </a:rPr>
              <a:t> </a:t>
            </a:r>
            <a:r>
              <a:rPr lang="en-US" sz="3666" dirty="0" err="1">
                <a:solidFill>
                  <a:srgbClr val="221F4C"/>
                </a:solidFill>
                <a:latin typeface="Calibri (MS) Bold"/>
              </a:rPr>
              <a:t>nở</a:t>
            </a:r>
            <a:r>
              <a:rPr lang="en-US" sz="3666" dirty="0">
                <a:solidFill>
                  <a:srgbClr val="221F4C"/>
                </a:solidFill>
                <a:latin typeface="Calibri (MS) Bold"/>
              </a:rPr>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369" y="2974694"/>
            <a:ext cx="4364006" cy="3694014"/>
          </a:xfrm>
          <a:prstGeom prst="rect">
            <a:avLst/>
          </a:prstGeom>
        </p:spPr>
      </p:pic>
    </p:spTree>
    <p:extLst>
      <p:ext uri="{BB962C8B-B14F-4D97-AF65-F5344CB8AC3E}">
        <p14:creationId xmlns:p14="http://schemas.microsoft.com/office/powerpoint/2010/main" val="112732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2">
              <a:alphaModFix amt="60000"/>
            </a:blip>
            <a:stretch>
              <a:fillRect/>
            </a:stretch>
          </a:blipFill>
        </p:spPr>
      </p:sp>
      <p:sp>
        <p:nvSpPr>
          <p:cNvPr id="5" name="Freeform 5"/>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blip>
            <a:stretch>
              <a:fillRect/>
            </a:stretch>
          </a:blipFill>
        </p:spPr>
      </p:sp>
      <p:sp>
        <p:nvSpPr>
          <p:cNvPr id="6" name="Freeform 6"/>
          <p:cNvSpPr/>
          <p:nvPr/>
        </p:nvSpPr>
        <p:spPr>
          <a:xfrm rot="-447945">
            <a:off x="10609641" y="860634"/>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4">
              <a:alphaModFix amt="60000"/>
            </a:blip>
            <a:stretch>
              <a:fillRect/>
            </a:stretch>
          </a:blipFill>
        </p:spPr>
      </p:sp>
      <p:pic>
        <p:nvPicPr>
          <p:cNvPr id="11" name="Picture 10"/>
          <p:cNvPicPr>
            <a:picLocks noChangeAspect="1"/>
          </p:cNvPicPr>
          <p:nvPr/>
        </p:nvPicPr>
        <p:blipFill>
          <a:blip r:embed="rId5"/>
          <a:stretch>
            <a:fillRect/>
          </a:stretch>
        </p:blipFill>
        <p:spPr>
          <a:xfrm>
            <a:off x="2064997" y="1480296"/>
            <a:ext cx="7827942" cy="302387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271064"/>
            <a:ext cx="12280739" cy="2586936"/>
          </a:xfrm>
          <a:prstGeom prst="rect">
            <a:avLst/>
          </a:prstGeom>
        </p:spPr>
      </p:pic>
    </p:spTree>
    <p:extLst>
      <p:ext uri="{BB962C8B-B14F-4D97-AF65-F5344CB8AC3E}">
        <p14:creationId xmlns:p14="http://schemas.microsoft.com/office/powerpoint/2010/main" val="28492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blip>
            <a:stretch>
              <a:fillRect/>
            </a:stretch>
          </a:blipFill>
        </p:spPr>
      </p:sp>
      <p:sp>
        <p:nvSpPr>
          <p:cNvPr id="6" name="TextBox 6"/>
          <p:cNvSpPr txBox="1"/>
          <p:nvPr/>
        </p:nvSpPr>
        <p:spPr>
          <a:xfrm>
            <a:off x="940127" y="983771"/>
            <a:ext cx="3384985" cy="5668218"/>
          </a:xfrm>
          <a:prstGeom prst="rect">
            <a:avLst/>
          </a:prstGeom>
        </p:spPr>
        <p:txBody>
          <a:bodyPr wrap="square" lIns="0" tIns="0" rIns="0" bIns="0" rtlCol="0" anchor="t">
            <a:spAutoFit/>
          </a:bodyPr>
          <a:lstStyle/>
          <a:p>
            <a:pPr algn="ctr" defTabSz="609630">
              <a:lnSpc>
                <a:spcPts val="2559"/>
              </a:lnSpc>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Cánh</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cửa</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nhớ</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bà</a:t>
            </a:r>
            <a:endPar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a:p>
            <a:pPr defTabSz="609630">
              <a:lnSpc>
                <a:spcPts val="2559"/>
              </a:lnSpc>
            </a:pPr>
            <a:r>
              <a:rPr lang="en-US" sz="2400" dirty="0" err="1">
                <a:solidFill>
                  <a:srgbClr val="221F4C"/>
                </a:solidFill>
                <a:latin typeface="Calibri (MS) Bold"/>
              </a:rPr>
              <a:t>Ngày</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còn</a:t>
            </a:r>
            <a:r>
              <a:rPr lang="en-US" sz="2400" dirty="0">
                <a:solidFill>
                  <a:srgbClr val="221F4C"/>
                </a:solidFill>
                <a:latin typeface="Calibri (MS) Bold"/>
              </a:rPr>
              <a:t> </a:t>
            </a:r>
            <a:r>
              <a:rPr lang="en-US" sz="2400" dirty="0" err="1">
                <a:solidFill>
                  <a:srgbClr val="221F4C"/>
                </a:solidFill>
                <a:latin typeface="Calibri (MS) Bold"/>
              </a:rPr>
              <a:t>thấp</a:t>
            </a:r>
            <a:r>
              <a:rPr lang="en-US" sz="2400" dirty="0">
                <a:solidFill>
                  <a:srgbClr val="221F4C"/>
                </a:solidFill>
                <a:latin typeface="Calibri (MS) Bold"/>
              </a:rPr>
              <a:t> </a:t>
            </a:r>
            <a:r>
              <a:rPr lang="en-US" sz="2400" dirty="0" err="1">
                <a:solidFill>
                  <a:srgbClr val="221F4C"/>
                </a:solidFill>
                <a:latin typeface="Calibri (MS) Bold"/>
              </a:rPr>
              <a:t>bé</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a:t>
            </a:r>
            <a:r>
              <a:rPr lang="en-US" sz="2400" dirty="0" err="1">
                <a:solidFill>
                  <a:srgbClr val="221F4C"/>
                </a:solidFill>
                <a:latin typeface="Calibri (MS) Bold"/>
              </a:rPr>
              <a:t>có</a:t>
            </a:r>
            <a:r>
              <a:rPr lang="en-US" sz="2400" dirty="0">
                <a:solidFill>
                  <a:srgbClr val="221F4C"/>
                </a:solidFill>
                <a:latin typeface="Calibri (MS) Bold"/>
              </a:rPr>
              <a:t> </a:t>
            </a:r>
            <a:r>
              <a:rPr lang="en-US" sz="2400" dirty="0" err="1">
                <a:solidFill>
                  <a:srgbClr val="221F4C"/>
                </a:solidFill>
                <a:latin typeface="Calibri (MS) Bold"/>
              </a:rPr>
              <a:t>hai</a:t>
            </a:r>
            <a:r>
              <a:rPr lang="en-US" sz="2400" dirty="0">
                <a:solidFill>
                  <a:srgbClr val="221F4C"/>
                </a:solidFill>
                <a:latin typeface="Calibri (MS) Bold"/>
              </a:rPr>
              <a:t> then</a:t>
            </a: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Nhờ</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trên</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năm</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lớn</a:t>
            </a:r>
            <a:r>
              <a:rPr lang="en-US" sz="2400" dirty="0">
                <a:solidFill>
                  <a:srgbClr val="221F4C"/>
                </a:solidFill>
                <a:latin typeface="Calibri (MS) Bold"/>
              </a:rPr>
              <a:t> </a:t>
            </a:r>
            <a:r>
              <a:rPr lang="en-US" sz="2400" dirty="0" err="1">
                <a:solidFill>
                  <a:srgbClr val="221F4C"/>
                </a:solidFill>
                <a:latin typeface="Calibri (MS) Bold"/>
              </a:rPr>
              <a:t>lên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lưng</a:t>
            </a:r>
            <a:r>
              <a:rPr lang="en-US" sz="2400" dirty="0">
                <a:solidFill>
                  <a:srgbClr val="221F4C"/>
                </a:solidFill>
                <a:latin typeface="Calibri (MS) Bold"/>
              </a:rPr>
              <a:t> </a:t>
            </a:r>
            <a:r>
              <a:rPr lang="en-US" sz="2400" dirty="0" err="1">
                <a:solidFill>
                  <a:srgbClr val="221F4C"/>
                </a:solidFill>
                <a:latin typeface="Calibri (MS) Bold"/>
              </a:rPr>
              <a:t>còng</a:t>
            </a:r>
            <a:r>
              <a:rPr lang="en-US" sz="2400" dirty="0">
                <a:solidFill>
                  <a:srgbClr val="221F4C"/>
                </a:solidFill>
                <a:latin typeface="Calibri (MS) Bold"/>
              </a:rPr>
              <a:t> </a:t>
            </a:r>
            <a:r>
              <a:rPr lang="en-US" sz="2400" dirty="0" err="1">
                <a:solidFill>
                  <a:srgbClr val="221F4C"/>
                </a:solidFill>
                <a:latin typeface="Calibri (MS) Bold"/>
              </a:rPr>
              <a:t>cắm</a:t>
            </a:r>
            <a:r>
              <a:rPr lang="en-US" sz="2400" dirty="0">
                <a:solidFill>
                  <a:srgbClr val="221F4C"/>
                </a:solidFill>
                <a:latin typeface="Calibri (MS) Bold"/>
              </a:rPr>
              <a:t> </a:t>
            </a:r>
            <a:r>
              <a:rPr lang="en-US" sz="2400" dirty="0" err="1">
                <a:solidFill>
                  <a:srgbClr val="221F4C"/>
                </a:solidFill>
                <a:latin typeface="Calibri (MS) Bold"/>
              </a:rPr>
              <a:t>cúi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then </a:t>
            </a:r>
            <a:r>
              <a:rPr lang="en-US" sz="2400" dirty="0" err="1">
                <a:solidFill>
                  <a:srgbClr val="221F4C"/>
                </a:solidFill>
                <a:latin typeface="Calibri (MS) Bold"/>
              </a:rPr>
              <a:t>trên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a:solidFill>
                  <a:srgbClr val="221F4C"/>
                </a:solidFill>
                <a:latin typeface="Calibri (MS) Bold"/>
              </a:rPr>
              <a:t>Nay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về</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mới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Bao</a:t>
            </a:r>
            <a:r>
              <a:rPr lang="en-US" sz="2400" dirty="0">
                <a:solidFill>
                  <a:srgbClr val="221F4C"/>
                </a:solidFill>
                <a:latin typeface="Calibri (MS) Bold"/>
              </a:rPr>
              <a:t> </a:t>
            </a: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 ô </a:t>
            </a:r>
            <a:r>
              <a:rPr lang="en-US" sz="2400" dirty="0" err="1">
                <a:solidFill>
                  <a:srgbClr val="221F4C"/>
                </a:solidFill>
                <a:latin typeface="Calibri (MS) Bold"/>
              </a:rPr>
              <a:t>trời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lần</a:t>
            </a:r>
            <a:r>
              <a:rPr lang="en-US" sz="2400" dirty="0">
                <a:solidFill>
                  <a:srgbClr val="221F4C"/>
                </a:solidFill>
                <a:latin typeface="Calibri (MS) Bold"/>
              </a:rPr>
              <a:t> </a:t>
            </a:r>
            <a:r>
              <a:rPr lang="en-US" sz="2400" dirty="0" err="1">
                <a:solidFill>
                  <a:srgbClr val="221F4C"/>
                </a:solidFill>
                <a:latin typeface="Calibri (MS) Bold"/>
              </a:rPr>
              <a:t>tay</a:t>
            </a:r>
            <a:r>
              <a:rPr lang="en-US" sz="2400" dirty="0">
                <a:solidFill>
                  <a:srgbClr val="221F4C"/>
                </a:solidFill>
                <a:latin typeface="Calibri (MS) Bold"/>
              </a:rPr>
              <a:t> </a:t>
            </a:r>
            <a:r>
              <a:rPr lang="en-US" sz="2400" dirty="0" err="1">
                <a:solidFill>
                  <a:srgbClr val="221F4C"/>
                </a:solidFill>
                <a:latin typeface="Calibri (MS) Bold"/>
              </a:rPr>
              <a:t>đẩy</a:t>
            </a:r>
            <a:r>
              <a:rPr lang="en-US" sz="2400" dirty="0">
                <a:solidFill>
                  <a:srgbClr val="221F4C"/>
                </a:solidFill>
                <a:latin typeface="Calibri (MS) Bold"/>
              </a:rPr>
              <a:t> </a:t>
            </a:r>
            <a:r>
              <a:rPr lang="en-US" sz="2400" dirty="0" err="1">
                <a:solidFill>
                  <a:srgbClr val="221F4C"/>
                </a:solidFill>
                <a:latin typeface="Calibri (MS) Bold"/>
              </a:rPr>
              <a:t>cửa</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Lại</a:t>
            </a:r>
            <a:r>
              <a:rPr lang="en-US" sz="2400" dirty="0">
                <a:solidFill>
                  <a:srgbClr val="221F4C"/>
                </a:solidFill>
                <a:latin typeface="Calibri (MS) Bold"/>
              </a:rPr>
              <a:t> </a:t>
            </a:r>
            <a:r>
              <a:rPr lang="en-US" sz="2400" dirty="0" err="1">
                <a:solidFill>
                  <a:srgbClr val="221F4C"/>
                </a:solidFill>
                <a:latin typeface="Calibri (MS) Bold"/>
              </a:rPr>
              <a:t>nhớ</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khôn</a:t>
            </a:r>
            <a:r>
              <a:rPr lang="en-US" sz="2400" dirty="0">
                <a:solidFill>
                  <a:srgbClr val="221F4C"/>
                </a:solidFill>
                <a:latin typeface="Calibri (MS) Bold"/>
              </a:rPr>
              <a:t> </a:t>
            </a:r>
            <a:r>
              <a:rPr lang="en-US" sz="2400" dirty="0" err="1">
                <a:solidFill>
                  <a:srgbClr val="221F4C"/>
                </a:solidFill>
                <a:latin typeface="Calibri (MS) Bold"/>
              </a:rPr>
              <a:t>nguôi</a:t>
            </a:r>
            <a:r>
              <a:rPr lang="en-US" sz="2400" dirty="0">
                <a:solidFill>
                  <a:srgbClr val="221F4C"/>
                </a:solidFill>
                <a:latin typeface="Calibri (MS) Bold"/>
              </a:rPr>
              <a:t>.</a:t>
            </a:r>
          </a:p>
          <a:p>
            <a:pPr algn="ctr" defTabSz="609630">
              <a:lnSpc>
                <a:spcPts val="2559"/>
              </a:lnSpc>
            </a:pPr>
            <a:endParaRPr lang="en-US" sz="2400" dirty="0">
              <a:solidFill>
                <a:srgbClr val="221F4C"/>
              </a:solidFill>
              <a:latin typeface="Calibri (MS) Bold"/>
            </a:endParaRPr>
          </a:p>
          <a:p>
            <a:pPr algn="ctr" defTabSz="609630">
              <a:lnSpc>
                <a:spcPts val="2559"/>
              </a:lnSpc>
            </a:pPr>
            <a:r>
              <a:rPr lang="en-US" sz="2000" i="1" dirty="0" err="1">
                <a:solidFill>
                  <a:srgbClr val="221F4C"/>
                </a:solidFill>
                <a:latin typeface="Calibri (MS) Bold"/>
              </a:rPr>
              <a:t>Đoàn</a:t>
            </a:r>
            <a:r>
              <a:rPr lang="en-US" sz="2000" i="1" dirty="0">
                <a:solidFill>
                  <a:srgbClr val="221F4C"/>
                </a:solidFill>
                <a:latin typeface="Calibri (MS) Bold"/>
              </a:rPr>
              <a:t> Thị Lam </a:t>
            </a:r>
            <a:r>
              <a:rPr lang="en-US" sz="2000" i="1" dirty="0" err="1">
                <a:solidFill>
                  <a:srgbClr val="221F4C"/>
                </a:solidFill>
                <a:latin typeface="Calibri (MS) Bold"/>
              </a:rPr>
              <a:t>Luyến</a:t>
            </a:r>
            <a:r>
              <a:rPr lang="en-US" sz="2400" i="1" dirty="0">
                <a:solidFill>
                  <a:srgbClr val="221F4C"/>
                </a:solidFill>
                <a:latin typeface="Calibri (MS) Bold"/>
              </a:rPr>
              <a:t>.</a:t>
            </a:r>
          </a:p>
        </p:txBody>
      </p:sp>
      <p:sp>
        <p:nvSpPr>
          <p:cNvPr id="7" name="TextBox 7"/>
          <p:cNvSpPr txBox="1"/>
          <p:nvPr/>
        </p:nvSpPr>
        <p:spPr>
          <a:xfrm>
            <a:off x="4961592" y="1326568"/>
            <a:ext cx="3219362" cy="4431983"/>
          </a:xfrm>
          <a:prstGeom prst="rect">
            <a:avLst/>
          </a:prstGeom>
        </p:spPr>
        <p:txBody>
          <a:bodyPr lIns="0" tIns="0" rIns="0" bIns="0" rtlCol="0" anchor="t">
            <a:spAutoFit/>
          </a:bodyPr>
          <a:lstStyle/>
          <a:p>
            <a:pPr defTabSz="609630">
              <a:spcBef>
                <a:spcPct val="0"/>
              </a:spcBef>
            </a:pPr>
            <a:r>
              <a:rPr lang="en-US" sz="2400" dirty="0" err="1">
                <a:solidFill>
                  <a:srgbClr val="221F4C"/>
                </a:solidFill>
                <a:latin typeface="Calibri (MS) Bold"/>
              </a:rPr>
              <a:t>Ông</a:t>
            </a:r>
            <a:r>
              <a:rPr lang="en-US" sz="2400" dirty="0">
                <a:solidFill>
                  <a:srgbClr val="221F4C"/>
                </a:solidFill>
                <a:latin typeface="Calibri (MS) Bold"/>
              </a:rPr>
              <a:t> bị </a:t>
            </a:r>
            <a:r>
              <a:rPr lang="en-US" sz="2400" dirty="0" err="1">
                <a:solidFill>
                  <a:srgbClr val="221F4C"/>
                </a:solidFill>
                <a:latin typeface="Calibri (MS) Bold"/>
              </a:rPr>
              <a:t>đau</a:t>
            </a:r>
            <a:r>
              <a:rPr lang="en-US" sz="2400" dirty="0">
                <a:solidFill>
                  <a:srgbClr val="221F4C"/>
                </a:solidFill>
                <a:latin typeface="Calibri (MS) Bold"/>
              </a:rPr>
              <a:t> </a:t>
            </a:r>
            <a:r>
              <a:rPr lang="en-US" sz="2400" dirty="0" err="1">
                <a:solidFill>
                  <a:srgbClr val="221F4C"/>
                </a:solidFill>
                <a:latin typeface="Calibri (MS) Bold"/>
              </a:rPr>
              <a:t>chân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Nó </a:t>
            </a:r>
            <a:r>
              <a:rPr lang="en-US" sz="2400" dirty="0" err="1">
                <a:solidFill>
                  <a:srgbClr val="221F4C"/>
                </a:solidFill>
                <a:latin typeface="Calibri (MS) Bold"/>
              </a:rPr>
              <a:t>sưng</a:t>
            </a:r>
            <a:r>
              <a:rPr lang="en-US" sz="2400" dirty="0">
                <a:solidFill>
                  <a:srgbClr val="221F4C"/>
                </a:solidFill>
                <a:latin typeface="Calibri (MS) Bold"/>
              </a:rPr>
              <a:t> nó </a:t>
            </a:r>
            <a:r>
              <a:rPr lang="en-US" sz="2400" dirty="0" err="1">
                <a:solidFill>
                  <a:srgbClr val="221F4C"/>
                </a:solidFill>
                <a:latin typeface="Calibri (MS) Bold"/>
              </a:rPr>
              <a:t>tấy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Đi</a:t>
            </a:r>
            <a:r>
              <a:rPr lang="en-US" sz="2400" dirty="0">
                <a:solidFill>
                  <a:srgbClr val="221F4C"/>
                </a:solidFill>
                <a:latin typeface="Calibri (MS) Bold"/>
              </a:rPr>
              <a:t> </a:t>
            </a:r>
            <a:r>
              <a:rPr lang="en-US" sz="2400" dirty="0" err="1">
                <a:solidFill>
                  <a:srgbClr val="221F4C"/>
                </a:solidFill>
                <a:latin typeface="Calibri (MS) Bold"/>
              </a:rPr>
              <a:t>phải</a:t>
            </a:r>
            <a:r>
              <a:rPr lang="en-US" sz="2400" dirty="0">
                <a:solidFill>
                  <a:srgbClr val="221F4C"/>
                </a:solidFill>
                <a:latin typeface="Calibri (MS) Bold"/>
              </a:rPr>
              <a:t> </a:t>
            </a:r>
            <a:r>
              <a:rPr lang="en-US" sz="2400" dirty="0" err="1">
                <a:solidFill>
                  <a:srgbClr val="221F4C"/>
                </a:solidFill>
                <a:latin typeface="Calibri (MS) Bold"/>
              </a:rPr>
              <a:t>chống</a:t>
            </a:r>
            <a:r>
              <a:rPr lang="en-US" sz="2400" dirty="0">
                <a:solidFill>
                  <a:srgbClr val="221F4C"/>
                </a:solidFill>
                <a:latin typeface="Calibri (MS) Bold"/>
              </a:rPr>
              <a:t> </a:t>
            </a:r>
            <a:r>
              <a:rPr lang="en-US" sz="2400" dirty="0" err="1">
                <a:solidFill>
                  <a:srgbClr val="221F4C"/>
                </a:solidFill>
                <a:latin typeface="Calibri (MS) Bold"/>
              </a:rPr>
              <a:t>gậy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a:solidFill>
                  <a:srgbClr val="221F4C"/>
                </a:solidFill>
                <a:latin typeface="Calibri (MS) Bold"/>
              </a:rPr>
              <a:t>khiễng</a:t>
            </a:r>
            <a:r>
              <a:rPr lang="en-US" sz="2400" dirty="0">
                <a:solidFill>
                  <a:srgbClr val="221F4C"/>
                </a:solidFill>
                <a:latin typeface="Calibri (MS) Bold"/>
              </a:rPr>
              <a:t> </a:t>
            </a: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a:solidFill>
                  <a:srgbClr val="221F4C"/>
                </a:solidFill>
                <a:latin typeface="Calibri (MS) Bold"/>
              </a:rPr>
              <a:t>khà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r>
              <a:rPr lang="en-US" sz="2400" dirty="0">
                <a:solidFill>
                  <a:srgbClr val="221F4C"/>
                </a:solidFill>
                <a:latin typeface="Calibri (MS) Bold"/>
              </a:rPr>
              <a:t> </a:t>
            </a:r>
            <a:r>
              <a:rPr lang="en-US" sz="2400" dirty="0" err="1">
                <a:solidFill>
                  <a:srgbClr val="221F4C"/>
                </a:solidFill>
                <a:latin typeface="Calibri (MS) Bold"/>
              </a:rPr>
              <a:t>nhà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Nhấc</a:t>
            </a:r>
            <a:r>
              <a:rPr lang="en-US" sz="2400" dirty="0">
                <a:solidFill>
                  <a:srgbClr val="221F4C"/>
                </a:solidFill>
                <a:latin typeface="Calibri (MS) Bold"/>
              </a:rPr>
              <a:t> </a:t>
            </a:r>
            <a:r>
              <a:rPr lang="en-US" sz="2400" dirty="0" err="1">
                <a:solidFill>
                  <a:srgbClr val="221F4C"/>
                </a:solidFill>
                <a:latin typeface="Calibri (MS) Bold"/>
              </a:rPr>
              <a:t>chân</a:t>
            </a:r>
            <a:r>
              <a:rPr lang="en-US" sz="2400" dirty="0">
                <a:solidFill>
                  <a:srgbClr val="221F4C"/>
                </a:solidFill>
                <a:latin typeface="Calibri (MS) Bold"/>
              </a:rPr>
              <a:t> quá </a:t>
            </a:r>
            <a:r>
              <a:rPr lang="en-US" sz="2400" dirty="0" err="1">
                <a:solidFill>
                  <a:srgbClr val="221F4C"/>
                </a:solidFill>
                <a:latin typeface="Calibri (MS) Bold"/>
              </a:rPr>
              <a:t>khó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Thấy</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nhăn</a:t>
            </a:r>
            <a:r>
              <a:rPr lang="en-US" sz="2400" dirty="0">
                <a:solidFill>
                  <a:srgbClr val="221F4C"/>
                </a:solidFill>
                <a:latin typeface="Calibri (MS) Bold"/>
              </a:rPr>
              <a:t> </a:t>
            </a:r>
            <a:r>
              <a:rPr lang="en-US" sz="2400" dirty="0" err="1">
                <a:solidFill>
                  <a:srgbClr val="221F4C"/>
                </a:solidFill>
                <a:latin typeface="Calibri (MS) Bold"/>
              </a:rPr>
              <a:t>nhó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Việt</a:t>
            </a:r>
            <a:r>
              <a:rPr lang="en-US" sz="2400" dirty="0">
                <a:solidFill>
                  <a:srgbClr val="221F4C"/>
                </a:solidFill>
                <a:latin typeface="Calibri (MS) Bold"/>
              </a:rPr>
              <a:t> </a:t>
            </a:r>
            <a:r>
              <a:rPr lang="en-US" sz="2400" dirty="0" err="1">
                <a:solidFill>
                  <a:srgbClr val="221F4C"/>
                </a:solidFill>
                <a:latin typeface="Calibri (MS) Bold"/>
              </a:rPr>
              <a:t>chơi</a:t>
            </a:r>
            <a:r>
              <a:rPr lang="en-US" sz="2400" dirty="0">
                <a:solidFill>
                  <a:srgbClr val="221F4C"/>
                </a:solidFill>
                <a:latin typeface="Calibri (MS) Bold"/>
              </a:rPr>
              <a:t> </a:t>
            </a:r>
            <a:r>
              <a:rPr lang="en-US" sz="2400" dirty="0" err="1">
                <a:solidFill>
                  <a:srgbClr val="221F4C"/>
                </a:solidFill>
                <a:latin typeface="Calibri (MS) Bold"/>
              </a:rPr>
              <a:t>ngoài</a:t>
            </a:r>
            <a:r>
              <a:rPr lang="en-US" sz="2400" dirty="0">
                <a:solidFill>
                  <a:srgbClr val="221F4C"/>
                </a:solidFill>
                <a:latin typeface="Calibri (MS) Bold"/>
              </a:rPr>
              <a:t> </a:t>
            </a:r>
            <a:r>
              <a:rPr lang="en-US" sz="2400" dirty="0" err="1">
                <a:solidFill>
                  <a:srgbClr val="221F4C"/>
                </a:solidFill>
                <a:latin typeface="Calibri (MS) Bold"/>
              </a:rPr>
              <a:t>sân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Lon ton </a:t>
            </a:r>
            <a:r>
              <a:rPr lang="en-US" sz="2400" dirty="0" err="1">
                <a:solidFill>
                  <a:srgbClr val="221F4C"/>
                </a:solidFill>
                <a:latin typeface="Calibri (MS) Bold"/>
              </a:rPr>
              <a:t>lại</a:t>
            </a:r>
            <a:r>
              <a:rPr lang="en-US" sz="2400" dirty="0">
                <a:solidFill>
                  <a:srgbClr val="221F4C"/>
                </a:solidFill>
                <a:latin typeface="Calibri (MS) Bold"/>
              </a:rPr>
              <a:t> </a:t>
            </a:r>
            <a:r>
              <a:rPr lang="en-US" sz="2400" dirty="0" err="1">
                <a:solidFill>
                  <a:srgbClr val="221F4C"/>
                </a:solidFill>
                <a:latin typeface="Calibri (MS) Bold"/>
              </a:rPr>
              <a:t>gần</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Âu</a:t>
            </a:r>
            <a:r>
              <a:rPr lang="en-US" sz="2400" dirty="0">
                <a:solidFill>
                  <a:srgbClr val="221F4C"/>
                </a:solidFill>
                <a:latin typeface="Calibri (MS) Bold"/>
              </a:rPr>
              <a:t> </a:t>
            </a:r>
            <a:r>
              <a:rPr lang="en-US" sz="2400" dirty="0" err="1">
                <a:solidFill>
                  <a:srgbClr val="221F4C"/>
                </a:solidFill>
                <a:latin typeface="Calibri (MS) Bold"/>
              </a:rPr>
              <a:t>yếm</a:t>
            </a:r>
            <a:r>
              <a:rPr lang="en-US" sz="2400" dirty="0">
                <a:solidFill>
                  <a:srgbClr val="221F4C"/>
                </a:solidFill>
                <a:latin typeface="Calibri (MS) Bold"/>
              </a:rPr>
              <a:t> </a:t>
            </a:r>
            <a:r>
              <a:rPr lang="en-US" sz="2400" dirty="0" err="1">
                <a:solidFill>
                  <a:srgbClr val="221F4C"/>
                </a:solidFill>
                <a:latin typeface="Calibri (MS) Bold"/>
              </a:rPr>
              <a:t>nhanh</a:t>
            </a:r>
            <a:r>
              <a:rPr lang="en-US" sz="2400" dirty="0">
                <a:solidFill>
                  <a:srgbClr val="221F4C"/>
                </a:solidFill>
                <a:latin typeface="Calibri (MS) Bold"/>
              </a:rPr>
              <a:t> </a:t>
            </a:r>
            <a:r>
              <a:rPr lang="en-US" sz="2400" dirty="0" err="1">
                <a:solidFill>
                  <a:srgbClr val="221F4C"/>
                </a:solidFill>
                <a:latin typeface="Calibri (MS) Bold"/>
              </a:rPr>
              <a:t>nhảu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vịn</a:t>
            </a:r>
            <a:r>
              <a:rPr lang="en-US" sz="2400" dirty="0">
                <a:solidFill>
                  <a:srgbClr val="221F4C"/>
                </a:solidFill>
                <a:latin typeface="Calibri (MS) Bold"/>
              </a:rPr>
              <a:t> </a:t>
            </a:r>
            <a:r>
              <a:rPr lang="en-US" sz="2400" dirty="0" err="1">
                <a:solidFill>
                  <a:srgbClr val="221F4C"/>
                </a:solidFill>
                <a:latin typeface="Calibri (MS) Bold"/>
              </a:rPr>
              <a:t>vai</a:t>
            </a:r>
            <a:r>
              <a:rPr lang="en-US" sz="2400" dirty="0">
                <a:solidFill>
                  <a:srgbClr val="221F4C"/>
                </a:solidFill>
                <a:latin typeface="Calibri (MS) Bold"/>
              </a:rPr>
              <a:t> </a:t>
            </a:r>
            <a:r>
              <a:rPr lang="en-US" sz="2400" dirty="0" err="1">
                <a:solidFill>
                  <a:srgbClr val="221F4C"/>
                </a:solidFill>
                <a:latin typeface="Calibri (MS) Bold"/>
              </a:rPr>
              <a:t>cháu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đơ</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a:t>
            </a:r>
          </a:p>
        </p:txBody>
      </p:sp>
      <p:pic>
        <p:nvPicPr>
          <p:cNvPr id="8" name="Picture 7"/>
          <p:cNvPicPr>
            <a:picLocks noChangeAspect="1"/>
          </p:cNvPicPr>
          <p:nvPr/>
        </p:nvPicPr>
        <p:blipFill>
          <a:blip r:embed="rId4"/>
          <a:stretch>
            <a:fillRect/>
          </a:stretch>
        </p:blipFill>
        <p:spPr>
          <a:xfrm>
            <a:off x="-963731" y="132130"/>
            <a:ext cx="12985605" cy="975445"/>
          </a:xfrm>
          <a:prstGeom prst="rect">
            <a:avLst/>
          </a:prstGeom>
        </p:spPr>
      </p:pic>
      <p:sp>
        <p:nvSpPr>
          <p:cNvPr id="9" name="Rectangle 8"/>
          <p:cNvSpPr/>
          <p:nvPr/>
        </p:nvSpPr>
        <p:spPr>
          <a:xfrm>
            <a:off x="8095119" y="1326568"/>
            <a:ext cx="6096000" cy="3416320"/>
          </a:xfrm>
          <a:prstGeom prst="rect">
            <a:avLst/>
          </a:prstGeom>
        </p:spPr>
        <p:txBody>
          <a:bodyPr>
            <a:spAutoFit/>
          </a:bodyPr>
          <a:lstStyle/>
          <a:p>
            <a:pPr defTabSz="609630">
              <a:spcBef>
                <a:spcPct val="0"/>
              </a:spcBef>
            </a:pP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lòng</a:t>
            </a:r>
            <a:r>
              <a:rPr lang="en-US" sz="2400" dirty="0">
                <a:solidFill>
                  <a:srgbClr val="221F4C"/>
                </a:solidFill>
                <a:latin typeface="Calibri (MS) Bold"/>
              </a:rPr>
              <a:t> sung </a:t>
            </a:r>
            <a:r>
              <a:rPr lang="en-US" sz="2400" dirty="0" err="1">
                <a:solidFill>
                  <a:srgbClr val="221F4C"/>
                </a:solidFill>
                <a:latin typeface="Calibri (MS) Bold"/>
              </a:rPr>
              <a:t>sướng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Quẳng</a:t>
            </a:r>
            <a:r>
              <a:rPr lang="en-US" sz="2400" dirty="0">
                <a:solidFill>
                  <a:srgbClr val="221F4C"/>
                </a:solidFill>
                <a:latin typeface="Calibri (MS) Bold"/>
              </a:rPr>
              <a:t> </a:t>
            </a:r>
            <a:r>
              <a:rPr lang="en-US" sz="2400" dirty="0" err="1">
                <a:solidFill>
                  <a:srgbClr val="221F4C"/>
                </a:solidFill>
                <a:latin typeface="Calibri (MS) Bold"/>
              </a:rPr>
              <a:t>gậy</a:t>
            </a:r>
            <a:r>
              <a:rPr lang="en-US" sz="2400" dirty="0">
                <a:solidFill>
                  <a:srgbClr val="221F4C"/>
                </a:solidFill>
                <a:latin typeface="Calibri (MS) Bold"/>
              </a:rPr>
              <a:t> </a:t>
            </a:r>
            <a:r>
              <a:rPr lang="en-US" sz="2400" dirty="0" err="1">
                <a:solidFill>
                  <a:srgbClr val="221F4C"/>
                </a:solidFill>
                <a:latin typeface="Calibri (MS) Bold"/>
              </a:rPr>
              <a:t>cúi</a:t>
            </a:r>
            <a:r>
              <a:rPr lang="en-US" sz="2400" dirty="0">
                <a:solidFill>
                  <a:srgbClr val="221F4C"/>
                </a:solidFill>
                <a:latin typeface="Calibri (MS) Bold"/>
              </a:rPr>
              <a:t> </a:t>
            </a:r>
            <a:r>
              <a:rPr lang="en-US" sz="2400" dirty="0" err="1">
                <a:solidFill>
                  <a:srgbClr val="221F4C"/>
                </a:solidFill>
                <a:latin typeface="Calibri (MS) Bold"/>
              </a:rPr>
              <a:t>xuống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Quên</a:t>
            </a:r>
            <a:r>
              <a:rPr lang="en-US" sz="2400" dirty="0">
                <a:solidFill>
                  <a:srgbClr val="221F4C"/>
                </a:solidFill>
                <a:latin typeface="Calibri (MS) Bold"/>
              </a:rPr>
              <a:t> cả </a:t>
            </a:r>
            <a:r>
              <a:rPr lang="en-US" sz="2400" dirty="0" err="1">
                <a:solidFill>
                  <a:srgbClr val="221F4C"/>
                </a:solidFill>
                <a:latin typeface="Calibri (MS) Bold"/>
              </a:rPr>
              <a:t>đớn</a:t>
            </a:r>
            <a:r>
              <a:rPr lang="en-US" sz="2400" dirty="0">
                <a:solidFill>
                  <a:srgbClr val="221F4C"/>
                </a:solidFill>
                <a:latin typeface="Calibri (MS) Bold"/>
              </a:rPr>
              <a:t> </a:t>
            </a:r>
            <a:r>
              <a:rPr lang="en-US" sz="2400" dirty="0" err="1">
                <a:solidFill>
                  <a:srgbClr val="221F4C"/>
                </a:solidFill>
                <a:latin typeface="Calibri (MS) Bold"/>
              </a:rPr>
              <a:t>đau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Ôm</a:t>
            </a:r>
            <a:r>
              <a:rPr lang="en-US" sz="2400" dirty="0">
                <a:solidFill>
                  <a:srgbClr val="221F4C"/>
                </a:solidFill>
                <a:latin typeface="Calibri (MS) Bold"/>
              </a:rPr>
              <a:t> </a:t>
            </a: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xoa</a:t>
            </a:r>
            <a:r>
              <a:rPr lang="en-US" sz="2400" dirty="0">
                <a:solidFill>
                  <a:srgbClr val="221F4C"/>
                </a:solidFill>
                <a:latin typeface="Calibri (MS) Bold"/>
              </a:rPr>
              <a:t> </a:t>
            </a:r>
            <a:r>
              <a:rPr lang="en-US" sz="2400" dirty="0" err="1">
                <a:solidFill>
                  <a:srgbClr val="221F4C"/>
                </a:solidFill>
                <a:latin typeface="Calibri (MS) Bold"/>
              </a:rPr>
              <a:t>đầu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Hoan</a:t>
            </a:r>
            <a:r>
              <a:rPr lang="en-US" sz="2400" dirty="0">
                <a:solidFill>
                  <a:srgbClr val="221F4C"/>
                </a:solidFill>
                <a:latin typeface="Calibri (MS) Bold"/>
              </a:rPr>
              <a:t> </a:t>
            </a:r>
            <a:r>
              <a:rPr lang="en-US" sz="2400" dirty="0" err="1">
                <a:solidFill>
                  <a:srgbClr val="221F4C"/>
                </a:solidFill>
                <a:latin typeface="Calibri (MS) Bold"/>
              </a:rPr>
              <a:t>hô</a:t>
            </a:r>
            <a:r>
              <a:rPr lang="en-US" sz="2400" dirty="0">
                <a:solidFill>
                  <a:srgbClr val="221F4C"/>
                </a:solidFill>
                <a:latin typeface="Calibri (MS) Bold"/>
              </a:rPr>
              <a:t> </a:t>
            </a:r>
            <a:r>
              <a:rPr lang="en-US" sz="2400" dirty="0" err="1">
                <a:solidFill>
                  <a:srgbClr val="221F4C"/>
                </a:solidFill>
                <a:latin typeface="Calibri (MS) Bold"/>
              </a:rPr>
              <a:t>thằng</a:t>
            </a:r>
            <a:r>
              <a:rPr lang="en-US" sz="2400" dirty="0">
                <a:solidFill>
                  <a:srgbClr val="221F4C"/>
                </a:solidFill>
                <a:latin typeface="Calibri (MS) Bold"/>
              </a:rPr>
              <a:t> bé</a:t>
            </a:r>
          </a:p>
          <a:p>
            <a:pPr defTabSz="609630">
              <a:spcBef>
                <a:spcPct val="0"/>
              </a:spcBef>
            </a:pPr>
            <a:r>
              <a:rPr lang="en-US" sz="2400" dirty="0">
                <a:solidFill>
                  <a:srgbClr val="221F4C"/>
                </a:solidFill>
                <a:latin typeface="Calibri (MS) Bold"/>
              </a:rPr>
              <a:t>Bé </a:t>
            </a:r>
            <a:r>
              <a:rPr lang="en-US" sz="2400" dirty="0" err="1">
                <a:solidFill>
                  <a:srgbClr val="221F4C"/>
                </a:solidFill>
                <a:latin typeface="Calibri (MS) Bold"/>
              </a:rPr>
              <a:t>thê</a:t>
            </a:r>
            <a:r>
              <a:rPr lang="en-US" sz="2400" dirty="0">
                <a:solidFill>
                  <a:srgbClr val="221F4C"/>
                </a:solidFill>
                <a:latin typeface="Calibri (MS) Bold"/>
              </a:rPr>
              <a:t>́ mà </a:t>
            </a:r>
            <a:r>
              <a:rPr lang="en-US" sz="2400" dirty="0" err="1">
                <a:solidFill>
                  <a:srgbClr val="221F4C"/>
                </a:solidFill>
                <a:latin typeface="Calibri (MS) Bold"/>
              </a:rPr>
              <a:t>khỏe</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Vì nó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a:t>
            </a:r>
          </a:p>
          <a:p>
            <a:pPr defTabSz="609630">
              <a:spcBef>
                <a:spcPct val="0"/>
              </a:spcBef>
            </a:pPr>
            <a:r>
              <a:rPr lang="en-US" sz="2000" dirty="0">
                <a:solidFill>
                  <a:srgbClr val="221F4C"/>
                </a:solidFill>
                <a:latin typeface="Calibri (MS) Bold"/>
              </a:rPr>
              <a:t>                </a:t>
            </a:r>
            <a:r>
              <a:rPr lang="en-US" sz="2000" i="1" dirty="0" err="1">
                <a:solidFill>
                  <a:srgbClr val="221F4C"/>
                </a:solidFill>
                <a:latin typeface="Calibri (MS) Bold"/>
              </a:rPr>
              <a:t>Tú</a:t>
            </a:r>
            <a:r>
              <a:rPr lang="en-US" sz="2000" i="1" dirty="0">
                <a:solidFill>
                  <a:srgbClr val="221F4C"/>
                </a:solidFill>
                <a:latin typeface="Calibri (MS) Bold"/>
              </a:rPr>
              <a:t> </a:t>
            </a:r>
            <a:r>
              <a:rPr lang="en-US" sz="2000" i="1" dirty="0" err="1">
                <a:solidFill>
                  <a:srgbClr val="221F4C"/>
                </a:solidFill>
                <a:latin typeface="Calibri (MS) Bold"/>
              </a:rPr>
              <a:t>Mỡ</a:t>
            </a:r>
            <a:endParaRPr lang="en-US" sz="2000" i="1" dirty="0">
              <a:solidFill>
                <a:srgbClr val="221F4C"/>
              </a:solidFill>
              <a:latin typeface="Calibri (MS) Bold"/>
            </a:endParaRPr>
          </a:p>
        </p:txBody>
      </p:sp>
      <p:sp>
        <p:nvSpPr>
          <p:cNvPr id="10" name="Rectangle 9"/>
          <p:cNvSpPr/>
          <p:nvPr/>
        </p:nvSpPr>
        <p:spPr>
          <a:xfrm>
            <a:off x="6929429" y="899731"/>
            <a:ext cx="1752403" cy="461665"/>
          </a:xfrm>
          <a:prstGeom prst="rect">
            <a:avLst/>
          </a:prstGeom>
        </p:spPr>
        <p:txBody>
          <a:bodyPr wrap="none">
            <a:spAutoFit/>
          </a:bodyPr>
          <a:lstStyle/>
          <a:p>
            <a:pPr algn="ctr" defTabSz="609630">
              <a:spcBef>
                <a:spcPct val="0"/>
              </a:spcBef>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Thương</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ông</a:t>
            </a:r>
            <a:endParaRPr lang="en-US" sz="2400"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4"/>
          <p:cNvSpPr/>
          <p:nvPr/>
        </p:nvSpPr>
        <p:spPr>
          <a:xfrm>
            <a:off x="8962738" y="4502192"/>
            <a:ext cx="3106043" cy="2355808"/>
          </a:xfrm>
          <a:custGeom>
            <a:avLst/>
            <a:gdLst/>
            <a:ahLst/>
            <a:cxnLst/>
            <a:rect l="l" t="t" r="r" b="b"/>
            <a:pathLst>
              <a:path w="6320370" h="5282776">
                <a:moveTo>
                  <a:pt x="0" y="0"/>
                </a:moveTo>
                <a:lnTo>
                  <a:pt x="6320369" y="0"/>
                </a:lnTo>
                <a:lnTo>
                  <a:pt x="6320369" y="5282775"/>
                </a:lnTo>
                <a:lnTo>
                  <a:pt x="0" y="5282775"/>
                </a:lnTo>
                <a:lnTo>
                  <a:pt x="0" y="0"/>
                </a:lnTo>
                <a:close/>
              </a:path>
            </a:pathLst>
          </a:custGeom>
          <a:blipFill>
            <a:blip r:embed="rId5"/>
            <a:stretch>
              <a:fillRect/>
            </a:stretch>
          </a:blipFill>
        </p:spPr>
      </p:sp>
    </p:spTree>
    <p:extLst>
      <p:ext uri="{BB962C8B-B14F-4D97-AF65-F5344CB8AC3E}">
        <p14:creationId xmlns:p14="http://schemas.microsoft.com/office/powerpoint/2010/main" val="245261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10418989" y="5290753"/>
            <a:ext cx="2981962" cy="1377125"/>
          </a:xfrm>
          <a:custGeom>
            <a:avLst/>
            <a:gdLst/>
            <a:ahLst/>
            <a:cxnLst/>
            <a:rect l="l" t="t" r="r" b="b"/>
            <a:pathLst>
              <a:path w="4472943" h="2065687">
                <a:moveTo>
                  <a:pt x="0" y="0"/>
                </a:moveTo>
                <a:lnTo>
                  <a:pt x="4472943" y="0"/>
                </a:lnTo>
                <a:lnTo>
                  <a:pt x="4472943" y="2065687"/>
                </a:lnTo>
                <a:lnTo>
                  <a:pt x="0" y="2065687"/>
                </a:lnTo>
                <a:lnTo>
                  <a:pt x="0" y="0"/>
                </a:lnTo>
                <a:close/>
              </a:path>
            </a:pathLst>
          </a:custGeom>
          <a:blipFill>
            <a:blip r:embed="rId2"/>
            <a:stretch>
              <a:fillRect/>
            </a:stretch>
          </a:blipFill>
        </p:spPr>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2"/>
            <a:stretch>
              <a:fillRect/>
            </a:stretch>
          </a:blipFill>
        </p:spPr>
      </p:sp>
      <p:sp>
        <p:nvSpPr>
          <p:cNvPr id="5" name="Freeform 5"/>
          <p:cNvSpPr/>
          <p:nvPr/>
        </p:nvSpPr>
        <p:spPr>
          <a:xfrm>
            <a:off x="3741641" y="5435672"/>
            <a:ext cx="2354359" cy="1087286"/>
          </a:xfrm>
          <a:custGeom>
            <a:avLst/>
            <a:gdLst/>
            <a:ahLst/>
            <a:cxnLst/>
            <a:rect l="l" t="t" r="r" b="b"/>
            <a:pathLst>
              <a:path w="3531539" h="1630929">
                <a:moveTo>
                  <a:pt x="0" y="0"/>
                </a:moveTo>
                <a:lnTo>
                  <a:pt x="3531539" y="0"/>
                </a:lnTo>
                <a:lnTo>
                  <a:pt x="3531539" y="1630929"/>
                </a:lnTo>
                <a:lnTo>
                  <a:pt x="0" y="1630929"/>
                </a:lnTo>
                <a:lnTo>
                  <a:pt x="0" y="0"/>
                </a:lnTo>
                <a:close/>
              </a:path>
            </a:pathLst>
          </a:custGeom>
          <a:blipFill>
            <a:blip r:embed="rId2"/>
            <a:stretch>
              <a:fillRect/>
            </a:stretch>
          </a:blipFill>
        </p:spPr>
      </p:sp>
      <p:sp>
        <p:nvSpPr>
          <p:cNvPr id="6" name="Freeform 6"/>
          <p:cNvSpPr/>
          <p:nvPr/>
        </p:nvSpPr>
        <p:spPr>
          <a:xfrm>
            <a:off x="-957208" y="419242"/>
            <a:ext cx="3286015" cy="2103049"/>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3">
              <a:alphaModFix amt="60000"/>
            </a:blip>
            <a:stretch>
              <a:fillRect/>
            </a:stretch>
          </a:blipFill>
        </p:spPr>
      </p:sp>
      <p:sp>
        <p:nvSpPr>
          <p:cNvPr id="7" name="Freeform 7"/>
          <p:cNvSpPr/>
          <p:nvPr/>
        </p:nvSpPr>
        <p:spPr>
          <a:xfrm>
            <a:off x="4932148" y="-972636"/>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blip>
            <a:stretch>
              <a:fillRect/>
            </a:stretch>
          </a:blipFill>
        </p:spPr>
      </p:sp>
      <p:sp>
        <p:nvSpPr>
          <p:cNvPr id="8" name="Freeform 8"/>
          <p:cNvSpPr/>
          <p:nvPr/>
        </p:nvSpPr>
        <p:spPr>
          <a:xfrm>
            <a:off x="10820793" y="1803694"/>
            <a:ext cx="3735079" cy="2390450"/>
          </a:xfrm>
          <a:custGeom>
            <a:avLst/>
            <a:gdLst/>
            <a:ahLst/>
            <a:cxnLst/>
            <a:rect l="l" t="t" r="r" b="b"/>
            <a:pathLst>
              <a:path w="5602618" h="3585675">
                <a:moveTo>
                  <a:pt x="0" y="0"/>
                </a:moveTo>
                <a:lnTo>
                  <a:pt x="5602617" y="0"/>
                </a:lnTo>
                <a:lnTo>
                  <a:pt x="5602617" y="3585675"/>
                </a:lnTo>
                <a:lnTo>
                  <a:pt x="0" y="3585675"/>
                </a:lnTo>
                <a:lnTo>
                  <a:pt x="0" y="0"/>
                </a:lnTo>
                <a:close/>
              </a:path>
            </a:pathLst>
          </a:custGeom>
          <a:blipFill>
            <a:blip r:embed="rId3">
              <a:alphaModFix amt="60000"/>
            </a:blip>
            <a:stretch>
              <a:fillRect/>
            </a:stretch>
          </a:blipFill>
        </p:spPr>
      </p:sp>
      <p:sp>
        <p:nvSpPr>
          <p:cNvPr id="9" name="Freeform 9"/>
          <p:cNvSpPr/>
          <p:nvPr/>
        </p:nvSpPr>
        <p:spPr>
          <a:xfrm rot="-447945">
            <a:off x="390528" y="32695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5">
              <a:alphaModFix amt="60000"/>
            </a:blip>
            <a:stretch>
              <a:fillRect/>
            </a:stretch>
          </a:blipFill>
        </p:spPr>
      </p:sp>
      <p:sp>
        <p:nvSpPr>
          <p:cNvPr id="11" name="Freeform 11"/>
          <p:cNvSpPr/>
          <p:nvPr/>
        </p:nvSpPr>
        <p:spPr>
          <a:xfrm>
            <a:off x="-270278" y="1236521"/>
            <a:ext cx="5805714" cy="5486400"/>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6"/>
            <a:stretch>
              <a:fillRect/>
            </a:stretch>
          </a:blipFill>
        </p:spPr>
      </p:sp>
      <p:sp>
        <p:nvSpPr>
          <p:cNvPr id="13" name="TextBox 13"/>
          <p:cNvSpPr txBox="1"/>
          <p:nvPr/>
        </p:nvSpPr>
        <p:spPr>
          <a:xfrm>
            <a:off x="5716583" y="570468"/>
            <a:ext cx="6193387" cy="5232202"/>
          </a:xfrm>
          <a:prstGeom prst="rect">
            <a:avLst/>
          </a:prstGeom>
        </p:spPr>
        <p:txBody>
          <a:bodyPr lIns="0" tIns="0" rIns="0" bIns="0" rtlCol="0" anchor="t">
            <a:spAutoFit/>
          </a:bodyPr>
          <a:lstStyle/>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Đọc</a:t>
            </a:r>
            <a:r>
              <a:rPr lang="en-US" sz="2400" dirty="0">
                <a:solidFill>
                  <a:srgbClr val="221F4C"/>
                </a:solidFill>
                <a:latin typeface="Calibri (MS) Bold"/>
              </a:rPr>
              <a:t> </a:t>
            </a:r>
            <a:r>
              <a:rPr lang="en-US" sz="2400" dirty="0" err="1">
                <a:solidFill>
                  <a:srgbClr val="221F4C"/>
                </a:solidFill>
                <a:latin typeface="Calibri (MS) Bold"/>
              </a:rPr>
              <a:t>đúng</a:t>
            </a:r>
            <a:r>
              <a:rPr lang="en-US" sz="2400" dirty="0">
                <a:solidFill>
                  <a:srgbClr val="221F4C"/>
                </a:solidFill>
                <a:latin typeface="Calibri (MS) Bold"/>
              </a:rPr>
              <a:t> </a:t>
            </a:r>
            <a:r>
              <a:rPr lang="en-US" sz="2400" dirty="0" err="1">
                <a:solidFill>
                  <a:srgbClr val="221F4C"/>
                </a:solidFill>
                <a:latin typeface="Calibri (MS) Bold"/>
              </a:rPr>
              <a:t>và</a:t>
            </a:r>
            <a:r>
              <a:rPr lang="en-US" sz="2400" dirty="0">
                <a:solidFill>
                  <a:srgbClr val="221F4C"/>
                </a:solidFill>
                <a:latin typeface="Calibri (MS) Bold"/>
              </a:rPr>
              <a:t> </a:t>
            </a:r>
            <a:r>
              <a:rPr lang="en-US" sz="2400" dirty="0" err="1">
                <a:solidFill>
                  <a:srgbClr val="221F4C"/>
                </a:solidFill>
                <a:latin typeface="Calibri (MS) Bold"/>
              </a:rPr>
              <a:t>diễn</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Quả</a:t>
            </a:r>
            <a:r>
              <a:rPr lang="en-US" sz="2400" dirty="0">
                <a:solidFill>
                  <a:srgbClr val="221F4C"/>
                </a:solidFill>
                <a:latin typeface="Calibri (MS) Bold"/>
              </a:rPr>
              <a:t> </a:t>
            </a:r>
            <a:r>
              <a:rPr lang="en-US" sz="2400" dirty="0" err="1">
                <a:solidFill>
                  <a:srgbClr val="221F4C"/>
                </a:solidFill>
                <a:latin typeface="Calibri (MS) Bold"/>
              </a:rPr>
              <a:t>ngọt</a:t>
            </a:r>
            <a:r>
              <a:rPr lang="en-US" sz="2400" dirty="0">
                <a:solidFill>
                  <a:srgbClr val="221F4C"/>
                </a:solidFill>
                <a:latin typeface="Calibri (MS) Bold"/>
              </a:rPr>
              <a:t> </a:t>
            </a:r>
            <a:r>
              <a:rPr lang="en-US" sz="2400" dirty="0" err="1">
                <a:solidFill>
                  <a:srgbClr val="221F4C"/>
                </a:solidFill>
                <a:latin typeface="Calibri (MS) Bold"/>
              </a:rPr>
              <a:t>cuối</a:t>
            </a:r>
            <a:r>
              <a:rPr lang="en-US" sz="2400" dirty="0">
                <a:solidFill>
                  <a:srgbClr val="221F4C"/>
                </a:solidFill>
                <a:latin typeface="Calibri (MS) Bold"/>
              </a:rPr>
              <a:t> </a:t>
            </a:r>
            <a:r>
              <a:rPr lang="en-US" sz="2400" dirty="0" err="1">
                <a:solidFill>
                  <a:srgbClr val="221F4C"/>
                </a:solidFill>
                <a:latin typeface="Calibri (MS) Bold"/>
              </a:rPr>
              <a:t>mùa</a:t>
            </a:r>
            <a:r>
              <a:rPr lang="en-US" sz="2400" dirty="0">
                <a:solidFill>
                  <a:srgbClr val="221F4C"/>
                </a:solidFill>
                <a:latin typeface="Calibri (MS) Bold"/>
              </a:rPr>
              <a:t>, </a:t>
            </a:r>
            <a:r>
              <a:rPr lang="en-US" sz="2400" dirty="0" err="1">
                <a:solidFill>
                  <a:srgbClr val="221F4C"/>
                </a:solidFill>
                <a:latin typeface="Calibri (MS) Bold"/>
              </a:rPr>
              <a:t>biết</a:t>
            </a:r>
            <a:r>
              <a:rPr lang="en-US" sz="2400" dirty="0">
                <a:solidFill>
                  <a:srgbClr val="221F4C"/>
                </a:solidFill>
                <a:latin typeface="Calibri (MS) Bold"/>
              </a:rPr>
              <a:t> </a:t>
            </a:r>
            <a:r>
              <a:rPr lang="en-US" sz="2400" dirty="0" err="1">
                <a:solidFill>
                  <a:srgbClr val="221F4C"/>
                </a:solidFill>
                <a:latin typeface="Calibri (MS) Bold"/>
              </a:rPr>
              <a:t>nhấn</a:t>
            </a:r>
            <a:r>
              <a:rPr lang="en-US" sz="2400" dirty="0">
                <a:solidFill>
                  <a:srgbClr val="221F4C"/>
                </a:solidFill>
                <a:latin typeface="Calibri (MS) Bold"/>
              </a:rPr>
              <a:t> </a:t>
            </a:r>
            <a:r>
              <a:rPr lang="en-US" sz="2400" dirty="0" err="1">
                <a:solidFill>
                  <a:srgbClr val="221F4C"/>
                </a:solidFill>
                <a:latin typeface="Calibri (MS) Bold"/>
              </a:rPr>
              <a:t>giọng</a:t>
            </a:r>
            <a:r>
              <a:rPr lang="en-US" sz="2400" dirty="0">
                <a:solidFill>
                  <a:srgbClr val="221F4C"/>
                </a:solidFill>
                <a:latin typeface="Calibri (MS) Bold"/>
              </a:rPr>
              <a:t> </a:t>
            </a:r>
            <a:r>
              <a:rPr lang="en-US" sz="2400" dirty="0" err="1">
                <a:solidFill>
                  <a:srgbClr val="221F4C"/>
                </a:solidFill>
                <a:latin typeface="Calibri (MS) Bold"/>
              </a:rPr>
              <a:t>vào</a:t>
            </a:r>
            <a:r>
              <a:rPr lang="en-US" sz="2400" dirty="0">
                <a:solidFill>
                  <a:srgbClr val="221F4C"/>
                </a:solidFill>
                <a:latin typeface="Calibri (MS) Bold"/>
              </a:rPr>
              <a:t> </a:t>
            </a:r>
            <a:r>
              <a:rPr lang="en-US" sz="2400" dirty="0" err="1">
                <a:solidFill>
                  <a:srgbClr val="221F4C"/>
                </a:solidFill>
                <a:latin typeface="Calibri (MS) Bold"/>
              </a:rPr>
              <a:t>những</a:t>
            </a:r>
            <a:r>
              <a:rPr lang="en-US" sz="2400" dirty="0">
                <a:solidFill>
                  <a:srgbClr val="221F4C"/>
                </a:solidFill>
                <a:latin typeface="Calibri (MS) Bold"/>
              </a:rPr>
              <a:t> </a:t>
            </a:r>
            <a:r>
              <a:rPr lang="en-US" sz="2400" dirty="0" err="1">
                <a:solidFill>
                  <a:srgbClr val="221F4C"/>
                </a:solidFill>
                <a:latin typeface="Calibri (MS) Bold"/>
              </a:rPr>
              <a:t>từ</a:t>
            </a:r>
            <a:r>
              <a:rPr lang="en-US" sz="2400" dirty="0">
                <a:solidFill>
                  <a:srgbClr val="221F4C"/>
                </a:solidFill>
                <a:latin typeface="Calibri (MS) Bold"/>
              </a:rPr>
              <a:t> </a:t>
            </a:r>
            <a:r>
              <a:rPr lang="en-US" sz="2400" dirty="0" err="1">
                <a:solidFill>
                  <a:srgbClr val="221F4C"/>
                </a:solidFill>
                <a:latin typeface="Calibri (MS) Bold"/>
              </a:rPr>
              <a:t>ngữ</a:t>
            </a:r>
            <a:r>
              <a:rPr lang="en-US" sz="2400" dirty="0">
                <a:solidFill>
                  <a:srgbClr val="221F4C"/>
                </a:solidFill>
                <a:latin typeface="Calibri (MS) Bold"/>
              </a:rPr>
              <a:t> </a:t>
            </a:r>
            <a:r>
              <a:rPr lang="en-US" sz="2400" dirty="0" err="1">
                <a:solidFill>
                  <a:srgbClr val="221F4C"/>
                </a:solidFill>
                <a:latin typeface="Calibri (MS) Bold"/>
              </a:rPr>
              <a:t>cần</a:t>
            </a:r>
            <a:r>
              <a:rPr lang="en-US" sz="2400" dirty="0">
                <a:solidFill>
                  <a:srgbClr val="221F4C"/>
                </a:solidFill>
                <a:latin typeface="Calibri (MS) Bold"/>
              </a:rPr>
              <a:t> </a:t>
            </a:r>
            <a:r>
              <a:rPr lang="en-US" sz="2400" dirty="0" err="1">
                <a:solidFill>
                  <a:srgbClr val="221F4C"/>
                </a:solidFill>
                <a:latin typeface="Calibri (MS) Bold"/>
              </a:rPr>
              <a:t>thiết</a:t>
            </a:r>
            <a:r>
              <a:rPr lang="en-US" sz="2400" dirty="0">
                <a:solidFill>
                  <a:srgbClr val="221F4C"/>
                </a:solidFill>
                <a:latin typeface="Calibri (MS) Bold"/>
              </a:rPr>
              <a:t> </a:t>
            </a:r>
            <a:r>
              <a:rPr lang="en-US" sz="2400" dirty="0" err="1">
                <a:solidFill>
                  <a:srgbClr val="221F4C"/>
                </a:solidFill>
                <a:latin typeface="Calibri (MS) Bold"/>
              </a:rPr>
              <a:t>để</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xúc</a:t>
            </a:r>
            <a:r>
              <a:rPr lang="en-US" sz="2400" dirty="0">
                <a:solidFill>
                  <a:srgbClr val="221F4C"/>
                </a:solidFill>
                <a:latin typeface="Calibri (MS) Bold"/>
              </a:rPr>
              <a:t>, </a:t>
            </a:r>
            <a:r>
              <a:rPr lang="en-US" sz="2400" dirty="0" err="1">
                <a:solidFill>
                  <a:srgbClr val="221F4C"/>
                </a:solidFill>
                <a:latin typeface="Calibri (MS) Bold"/>
              </a:rPr>
              <a:t>suy</a:t>
            </a:r>
            <a:r>
              <a:rPr lang="en-US" sz="2400" dirty="0">
                <a:solidFill>
                  <a:srgbClr val="221F4C"/>
                </a:solidFill>
                <a:latin typeface="Calibri (MS) Bold"/>
              </a:rPr>
              <a:t> </a:t>
            </a:r>
            <a:r>
              <a:rPr lang="en-US" sz="2400" dirty="0" err="1">
                <a:solidFill>
                  <a:srgbClr val="221F4C"/>
                </a:solidFill>
                <a:latin typeface="Calibri (MS) Bold"/>
              </a:rPr>
              <a:t>nghĩ</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Hiểu</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muốn</a:t>
            </a:r>
            <a:r>
              <a:rPr lang="en-US" sz="2400" dirty="0">
                <a:solidFill>
                  <a:srgbClr val="221F4C"/>
                </a:solidFill>
                <a:latin typeface="Calibri (MS) Bold"/>
              </a:rPr>
              <a:t> </a:t>
            </a:r>
            <a:r>
              <a:rPr lang="en-US" sz="2400" dirty="0" err="1">
                <a:solidFill>
                  <a:srgbClr val="221F4C"/>
                </a:solidFill>
                <a:latin typeface="Calibri (MS) Bold"/>
              </a:rPr>
              <a:t>nói</a:t>
            </a:r>
            <a:r>
              <a:rPr lang="en-US" sz="2400" dirty="0">
                <a:solidFill>
                  <a:srgbClr val="221F4C"/>
                </a:solidFill>
                <a:latin typeface="Calibri (MS) Bold"/>
              </a:rPr>
              <a:t> qua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hình</a:t>
            </a:r>
            <a:r>
              <a:rPr lang="en-US" sz="2400" dirty="0">
                <a:solidFill>
                  <a:srgbClr val="221F4C"/>
                </a:solidFill>
                <a:latin typeface="Calibri (MS) Bold"/>
              </a:rPr>
              <a:t> </a:t>
            </a:r>
            <a:r>
              <a:rPr lang="en-US" sz="2400" dirty="0" err="1">
                <a:solidFill>
                  <a:srgbClr val="221F4C"/>
                </a:solidFill>
                <a:latin typeface="Calibri (MS) Bold"/>
              </a:rPr>
              <a:t>ảnh</a:t>
            </a:r>
            <a:r>
              <a:rPr lang="en-US" sz="2400" dirty="0">
                <a:solidFill>
                  <a:srgbClr val="221F4C"/>
                </a:solidFill>
                <a:latin typeface="Calibri (MS) Bold"/>
              </a:rPr>
              <a:t> </a:t>
            </a:r>
            <a:r>
              <a:rPr lang="en-US" sz="2400" dirty="0" err="1">
                <a:solidFill>
                  <a:srgbClr val="221F4C"/>
                </a:solidFill>
                <a:latin typeface="Calibri (MS) Bold"/>
              </a:rPr>
              <a:t>một</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rất</a:t>
            </a:r>
            <a:r>
              <a:rPr lang="en-US" sz="2400" dirty="0">
                <a:solidFill>
                  <a:srgbClr val="221F4C"/>
                </a:solidFill>
                <a:latin typeface="Calibri (MS) Bold"/>
              </a:rPr>
              <a:t> </a:t>
            </a:r>
            <a:r>
              <a:rPr lang="en-US" sz="2400" dirty="0" err="1">
                <a:solidFill>
                  <a:srgbClr val="221F4C"/>
                </a:solidFill>
                <a:latin typeface="Calibri (MS) Bold"/>
              </a:rPr>
              <a:t>đỗi</a:t>
            </a:r>
            <a:r>
              <a:rPr lang="en-US" sz="2400" dirty="0">
                <a:solidFill>
                  <a:srgbClr val="221F4C"/>
                </a:solidFill>
                <a:latin typeface="Calibri (MS) Bold"/>
              </a:rPr>
              <a:t> </a:t>
            </a:r>
            <a:r>
              <a:rPr lang="en-US" sz="2400" dirty="0" err="1">
                <a:solidFill>
                  <a:srgbClr val="221F4C"/>
                </a:solidFill>
                <a:latin typeface="Calibri (MS) Bold"/>
              </a:rPr>
              <a:t>bình</a:t>
            </a:r>
            <a:r>
              <a:rPr lang="en-US" sz="2400" dirty="0">
                <a:solidFill>
                  <a:srgbClr val="221F4C"/>
                </a:solidFill>
                <a:latin typeface="Calibri (MS) Bold"/>
              </a:rPr>
              <a:t> </a:t>
            </a:r>
            <a:r>
              <a:rPr lang="en-US" sz="2400" dirty="0" err="1">
                <a:solidFill>
                  <a:srgbClr val="221F4C"/>
                </a:solidFill>
                <a:latin typeface="Calibri (MS) Bold"/>
              </a:rPr>
              <a:t>dị</a:t>
            </a:r>
            <a:r>
              <a:rPr lang="en-US" sz="2400" dirty="0">
                <a:solidFill>
                  <a:srgbClr val="221F4C"/>
                </a:solidFill>
                <a:latin typeface="Calibri (MS) Bold"/>
              </a:rPr>
              <a:t>, </a:t>
            </a:r>
            <a:r>
              <a:rPr lang="en-US" sz="2400" dirty="0" err="1">
                <a:solidFill>
                  <a:srgbClr val="221F4C"/>
                </a:solidFill>
                <a:latin typeface="Calibri (MS) Bold"/>
              </a:rPr>
              <a:t>hết</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vì</a:t>
            </a:r>
            <a:r>
              <a:rPr lang="en-US" sz="2400" dirty="0">
                <a:solidFill>
                  <a:srgbClr val="221F4C"/>
                </a:solidFill>
                <a:latin typeface="Calibri (MS) Bold"/>
              </a:rPr>
              <a:t> con, </a:t>
            </a:r>
            <a:r>
              <a:rPr lang="en-US" sz="2400" dirty="0" err="1">
                <a:solidFill>
                  <a:srgbClr val="221F4C"/>
                </a:solidFill>
                <a:latin typeface="Calibri (MS) Bold"/>
              </a:rPr>
              <a:t>vì</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Đồng</a:t>
            </a:r>
            <a:r>
              <a:rPr lang="en-US" sz="2400" dirty="0">
                <a:solidFill>
                  <a:srgbClr val="221F4C"/>
                </a:solidFill>
                <a:latin typeface="Calibri (MS) Bold"/>
              </a:rPr>
              <a:t> </a:t>
            </a:r>
            <a:r>
              <a:rPr lang="en-US" sz="2400" dirty="0" err="1">
                <a:solidFill>
                  <a:srgbClr val="221F4C"/>
                </a:solidFill>
                <a:latin typeface="Calibri (MS) Bold"/>
              </a:rPr>
              <a:t>thời</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cũng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tiếng</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sự</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trân</a:t>
            </a:r>
            <a:r>
              <a:rPr lang="en-US" sz="2400" dirty="0">
                <a:solidFill>
                  <a:srgbClr val="221F4C"/>
                </a:solidFill>
                <a:latin typeface="Calibri (MS) Bold"/>
              </a:rPr>
              <a:t> </a:t>
            </a:r>
            <a:r>
              <a:rPr lang="en-US" sz="2400" dirty="0" err="1">
                <a:solidFill>
                  <a:srgbClr val="221F4C"/>
                </a:solidFill>
                <a:latin typeface="Calibri (MS) Bold"/>
              </a:rPr>
              <a:t>trọng</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đối</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Bồi</a:t>
            </a:r>
            <a:r>
              <a:rPr lang="en-US" sz="2400" dirty="0">
                <a:solidFill>
                  <a:srgbClr val="221F4C"/>
                </a:solidFill>
                <a:latin typeface="Calibri (MS) Bold"/>
              </a:rPr>
              <a:t> </a:t>
            </a:r>
            <a:r>
              <a:rPr lang="en-US" sz="2400" dirty="0" err="1">
                <a:solidFill>
                  <a:srgbClr val="221F4C"/>
                </a:solidFill>
                <a:latin typeface="Calibri (MS) Bold"/>
              </a:rPr>
              <a:t>dưỡng</a:t>
            </a:r>
            <a:r>
              <a:rPr lang="en-US" sz="2400" dirty="0">
                <a:solidFill>
                  <a:srgbClr val="221F4C"/>
                </a:solidFill>
                <a:latin typeface="Calibri (MS) Bold"/>
              </a:rPr>
              <a:t> </a:t>
            </a:r>
            <a:r>
              <a:rPr lang="en-US" sz="2400" dirty="0" err="1">
                <a:solidFill>
                  <a:srgbClr val="221F4C"/>
                </a:solidFill>
                <a:latin typeface="Calibri (MS) Bold"/>
              </a:rPr>
              <a:t>tình</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thân</a:t>
            </a:r>
            <a:r>
              <a:rPr lang="en-US" sz="2400" dirty="0">
                <a:solidFill>
                  <a:srgbClr val="221F4C"/>
                </a:solidFill>
                <a:latin typeface="Calibri (MS) Bold"/>
              </a:rPr>
              <a:t> </a:t>
            </a: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gia</a:t>
            </a:r>
            <a:r>
              <a:rPr lang="en-US" sz="2400" dirty="0">
                <a:solidFill>
                  <a:srgbClr val="221F4C"/>
                </a:solidFill>
                <a:latin typeface="Calibri (MS) Bold"/>
              </a:rPr>
              <a:t> </a:t>
            </a:r>
            <a:r>
              <a:rPr lang="en-US" sz="2400" dirty="0" err="1">
                <a:solidFill>
                  <a:srgbClr val="221F4C"/>
                </a:solidFill>
                <a:latin typeface="Calibri (MS) Bold"/>
              </a:rPr>
              <a:t>đình</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xung</a:t>
            </a:r>
            <a:r>
              <a:rPr lang="en-US" sz="2400" dirty="0">
                <a:solidFill>
                  <a:srgbClr val="221F4C"/>
                </a:solidFill>
                <a:latin typeface="Calibri (MS) Bold"/>
              </a:rPr>
              <a:t> </a:t>
            </a:r>
            <a:r>
              <a:rPr lang="en-US" sz="2400" dirty="0" err="1">
                <a:solidFill>
                  <a:srgbClr val="221F4C"/>
                </a:solidFill>
                <a:latin typeface="Calibri (MS) Bold"/>
              </a:rPr>
              <a:t>quanh</a:t>
            </a:r>
            <a:r>
              <a:rPr lang="en-US" sz="2400" dirty="0">
                <a:solidFill>
                  <a:srgbClr val="221F4C"/>
                </a:solidFill>
                <a:latin typeface="Calibri (MS) Bold"/>
              </a:rPr>
              <a:t>. </a:t>
            </a:r>
          </a:p>
        </p:txBody>
      </p:sp>
      <p:pic>
        <p:nvPicPr>
          <p:cNvPr id="14" name="Picture 13"/>
          <p:cNvPicPr>
            <a:picLocks noChangeAspect="1"/>
          </p:cNvPicPr>
          <p:nvPr/>
        </p:nvPicPr>
        <p:blipFill>
          <a:blip r:embed="rId7"/>
          <a:stretch>
            <a:fillRect/>
          </a:stretch>
        </p:blipFill>
        <p:spPr>
          <a:xfrm>
            <a:off x="125915" y="302564"/>
            <a:ext cx="6962235" cy="1068925"/>
          </a:xfrm>
          <a:prstGeom prst="rect">
            <a:avLst/>
          </a:prstGeom>
        </p:spPr>
      </p:pic>
    </p:spTree>
    <p:extLst>
      <p:ext uri="{BB962C8B-B14F-4D97-AF65-F5344CB8AC3E}">
        <p14:creationId xmlns:p14="http://schemas.microsoft.com/office/powerpoint/2010/main" val="334755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3">
              <a:alphaModFix amt="60000"/>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blip>
            <a:stretch>
              <a:fillRect/>
            </a:stretch>
          </a:blipFill>
        </p:spPr>
      </p:sp>
      <p:sp>
        <p:nvSpPr>
          <p:cNvPr id="5" name="Freeform 5"/>
          <p:cNvSpPr/>
          <p:nvPr/>
        </p:nvSpPr>
        <p:spPr>
          <a:xfrm rot="-447945">
            <a:off x="167252" y="211453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4">
              <a:alphaModFix amt="60000"/>
            </a:blip>
            <a:stretch>
              <a:fillRect/>
            </a:stretch>
          </a:blipFill>
        </p:spPr>
      </p:sp>
      <p:sp>
        <p:nvSpPr>
          <p:cNvPr id="7" name="Freeform 7"/>
          <p:cNvSpPr/>
          <p:nvPr/>
        </p:nvSpPr>
        <p:spPr>
          <a:xfrm>
            <a:off x="258575" y="414835"/>
            <a:ext cx="854451" cy="1077863"/>
          </a:xfrm>
          <a:custGeom>
            <a:avLst/>
            <a:gdLst/>
            <a:ahLst/>
            <a:cxnLst/>
            <a:rect l="l" t="t" r="r" b="b"/>
            <a:pathLst>
              <a:path w="1281677" h="1616794">
                <a:moveTo>
                  <a:pt x="0" y="0"/>
                </a:moveTo>
                <a:lnTo>
                  <a:pt x="1281678" y="0"/>
                </a:lnTo>
                <a:lnTo>
                  <a:pt x="1281678" y="1616794"/>
                </a:lnTo>
                <a:lnTo>
                  <a:pt x="0" y="1616794"/>
                </a:lnTo>
                <a:lnTo>
                  <a:pt x="0" y="0"/>
                </a:lnTo>
                <a:close/>
              </a:path>
            </a:pathLst>
          </a:custGeom>
          <a:blipFill>
            <a:blip r:embed="rId5"/>
            <a:stretch>
              <a:fillRect/>
            </a:stretch>
          </a:blipFill>
        </p:spPr>
      </p:sp>
      <p:sp>
        <p:nvSpPr>
          <p:cNvPr id="8" name="Freeform 8"/>
          <p:cNvSpPr/>
          <p:nvPr/>
        </p:nvSpPr>
        <p:spPr>
          <a:xfrm>
            <a:off x="-1691114" y="601382"/>
            <a:ext cx="6327806" cy="6256618"/>
          </a:xfrm>
          <a:custGeom>
            <a:avLst/>
            <a:gdLst/>
            <a:ahLst/>
            <a:cxnLst/>
            <a:rect l="l" t="t" r="r" b="b"/>
            <a:pathLst>
              <a:path w="9491709" h="9384927">
                <a:moveTo>
                  <a:pt x="0" y="0"/>
                </a:moveTo>
                <a:lnTo>
                  <a:pt x="9491709" y="0"/>
                </a:lnTo>
                <a:lnTo>
                  <a:pt x="9491709" y="9384927"/>
                </a:lnTo>
                <a:lnTo>
                  <a:pt x="0" y="9384927"/>
                </a:lnTo>
                <a:lnTo>
                  <a:pt x="0" y="0"/>
                </a:lnTo>
                <a:close/>
              </a:path>
            </a:pathLst>
          </a:custGeom>
          <a:blipFill>
            <a:blip r:embed="rId6"/>
            <a:stretch>
              <a:fillRect/>
            </a:stretch>
          </a:blipFill>
        </p:spPr>
      </p:sp>
      <p:sp>
        <p:nvSpPr>
          <p:cNvPr id="10" name="Freeform 10"/>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r:embed="rId7"/>
            <a:stretch>
              <a:fillRect/>
            </a:stretch>
          </a:blipFill>
        </p:spPr>
      </p:sp>
      <p:sp>
        <p:nvSpPr>
          <p:cNvPr id="11" name="Freeform 11"/>
          <p:cNvSpPr/>
          <p:nvPr/>
        </p:nvSpPr>
        <p:spPr>
          <a:xfrm flipH="1">
            <a:off x="10067173" y="2091045"/>
            <a:ext cx="1931689" cy="4814177"/>
          </a:xfrm>
          <a:custGeom>
            <a:avLst/>
            <a:gdLst/>
            <a:ahLst/>
            <a:cxnLst/>
            <a:rect l="l" t="t" r="r" b="b"/>
            <a:pathLst>
              <a:path w="2897533" h="7221265">
                <a:moveTo>
                  <a:pt x="2897533" y="0"/>
                </a:moveTo>
                <a:lnTo>
                  <a:pt x="0" y="0"/>
                </a:lnTo>
                <a:lnTo>
                  <a:pt x="0" y="7221265"/>
                </a:lnTo>
                <a:lnTo>
                  <a:pt x="2897533" y="7221265"/>
                </a:lnTo>
                <a:lnTo>
                  <a:pt x="2897533" y="0"/>
                </a:lnTo>
                <a:close/>
              </a:path>
            </a:pathLst>
          </a:custGeom>
          <a:blipFill>
            <a:blip r:embed="rId8"/>
            <a:stretch>
              <a:fillRect/>
            </a:stretch>
          </a:blipFill>
        </p:spPr>
      </p:sp>
      <p:pic>
        <p:nvPicPr>
          <p:cNvPr id="12" name="Picture 11"/>
          <p:cNvPicPr>
            <a:picLocks noChangeAspect="1"/>
          </p:cNvPicPr>
          <p:nvPr/>
        </p:nvPicPr>
        <p:blipFill>
          <a:blip r:embed="rId9"/>
          <a:stretch>
            <a:fillRect/>
          </a:stretch>
        </p:blipFill>
        <p:spPr>
          <a:xfrm>
            <a:off x="3393081" y="1908032"/>
            <a:ext cx="7364606" cy="2956816"/>
          </a:xfrm>
          <a:prstGeom prst="rect">
            <a:avLst/>
          </a:prstGeom>
        </p:spPr>
      </p:pic>
    </p:spTree>
    <p:extLst>
      <p:ext uri="{BB962C8B-B14F-4D97-AF65-F5344CB8AC3E}">
        <p14:creationId xmlns:p14="http://schemas.microsoft.com/office/powerpoint/2010/main" val="1153666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blip>
            <a:stretch>
              <a:fillRect/>
            </a:stretch>
          </a:blipFill>
        </p:spPr>
      </p:sp>
      <p:sp>
        <p:nvSpPr>
          <p:cNvPr id="16" name="Freeform 11"/>
          <p:cNvSpPr/>
          <p:nvPr/>
        </p:nvSpPr>
        <p:spPr>
          <a:xfrm>
            <a:off x="6937497" y="254296"/>
            <a:ext cx="5805714" cy="6593888"/>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3"/>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5"/>
            <a:stretch>
              <a:fillRect/>
            </a:stretch>
          </a:blipFill>
        </p:spPr>
      </p:sp>
      <p:sp>
        <p:nvSpPr>
          <p:cNvPr id="6" name="Freeform 6"/>
          <p:cNvSpPr/>
          <p:nvPr/>
        </p:nvSpPr>
        <p:spPr>
          <a:xfrm>
            <a:off x="7918825" y="4978399"/>
            <a:ext cx="3958216" cy="19970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6"/>
            <a:stretch>
              <a:fillRect/>
            </a:stretch>
          </a:blipFill>
        </p:spPr>
      </p:sp>
      <p:sp>
        <p:nvSpPr>
          <p:cNvPr id="8" name="Freeform 8"/>
          <p:cNvSpPr/>
          <p:nvPr/>
        </p:nvSpPr>
        <p:spPr>
          <a:xfrm>
            <a:off x="878540" y="184387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7"/>
            <a:stretch>
              <a:fillRect/>
            </a:stretch>
          </a:blipFill>
        </p:spPr>
      </p:sp>
      <p:sp>
        <p:nvSpPr>
          <p:cNvPr id="10" name="TextBox 10"/>
          <p:cNvSpPr txBox="1"/>
          <p:nvPr/>
        </p:nvSpPr>
        <p:spPr>
          <a:xfrm>
            <a:off x="2299593" y="2046975"/>
            <a:ext cx="4260850" cy="614655"/>
          </a:xfrm>
          <a:prstGeom prst="rect">
            <a:avLst/>
          </a:prstGeom>
        </p:spPr>
        <p:txBody>
          <a:bodyPr lIns="0" tIns="0" rIns="0" bIns="0" rtlCol="0" anchor="t">
            <a:spAutoFit/>
          </a:bodyPr>
          <a:lstStyle/>
          <a:p>
            <a:pPr defTabSz="609630">
              <a:lnSpc>
                <a:spcPts val="5133"/>
              </a:lnSpc>
              <a:spcBef>
                <a:spcPct val="0"/>
              </a:spcBef>
            </a:pPr>
            <a:r>
              <a:rPr lang="en-US" sz="3666" dirty="0">
                <a:solidFill>
                  <a:srgbClr val="000000"/>
                </a:solidFill>
              </a:rPr>
              <a:t>4 </a:t>
            </a:r>
            <a:r>
              <a:rPr lang="en-US" sz="3666" dirty="0" err="1">
                <a:solidFill>
                  <a:srgbClr val="000000"/>
                </a:solidFill>
              </a:rPr>
              <a:t>dòng</a:t>
            </a:r>
            <a:r>
              <a:rPr lang="en-US" sz="3666" dirty="0">
                <a:solidFill>
                  <a:srgbClr val="000000"/>
                </a:solidFill>
              </a:rPr>
              <a:t> </a:t>
            </a:r>
            <a:r>
              <a:rPr lang="en-US" sz="3666" dirty="0" err="1">
                <a:solidFill>
                  <a:srgbClr val="000000"/>
                </a:solidFill>
              </a:rPr>
              <a:t>thơ</a:t>
            </a:r>
            <a:r>
              <a:rPr lang="en-US" sz="3666" dirty="0">
                <a:solidFill>
                  <a:srgbClr val="000000"/>
                </a:solidFill>
              </a:rPr>
              <a:t> </a:t>
            </a:r>
            <a:r>
              <a:rPr lang="en-US" sz="3666" dirty="0" err="1">
                <a:solidFill>
                  <a:srgbClr val="000000"/>
                </a:solidFill>
              </a:rPr>
              <a:t>đầu</a:t>
            </a:r>
            <a:endParaRPr lang="en-US" sz="3666" dirty="0">
              <a:solidFill>
                <a:srgbClr val="000000"/>
              </a:solidFill>
            </a:endParaRPr>
          </a:p>
        </p:txBody>
      </p:sp>
      <p:sp>
        <p:nvSpPr>
          <p:cNvPr id="11" name="Freeform 11"/>
          <p:cNvSpPr/>
          <p:nvPr/>
        </p:nvSpPr>
        <p:spPr>
          <a:xfrm>
            <a:off x="878540" y="30786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8"/>
            <a:stretch>
              <a:fillRect/>
            </a:stretch>
          </a:blipFill>
        </p:spPr>
      </p:sp>
      <p:sp>
        <p:nvSpPr>
          <p:cNvPr id="12" name="TextBox 12"/>
          <p:cNvSpPr txBox="1"/>
          <p:nvPr/>
        </p:nvSpPr>
        <p:spPr>
          <a:xfrm>
            <a:off x="2299593" y="3281795"/>
            <a:ext cx="5750807" cy="614655"/>
          </a:xfrm>
          <a:prstGeom prst="rect">
            <a:avLst/>
          </a:prstGeom>
        </p:spPr>
        <p:txBody>
          <a:bodyPr lIns="0" tIns="0" rIns="0" bIns="0" rtlCol="0" anchor="t">
            <a:spAutoFit/>
          </a:bodyPr>
          <a:lstStyle/>
          <a:p>
            <a:pPr defTabSz="609630">
              <a:lnSpc>
                <a:spcPts val="5133"/>
              </a:lnSpc>
              <a:spcBef>
                <a:spcPct val="0"/>
              </a:spcBef>
            </a:pPr>
            <a:r>
              <a:rPr lang="en-US" sz="3666">
                <a:solidFill>
                  <a:srgbClr val="000000"/>
                </a:solidFill>
              </a:rPr>
              <a:t>6 </a:t>
            </a:r>
            <a:r>
              <a:rPr lang="en-US" sz="3666" dirty="0" err="1">
                <a:solidFill>
                  <a:srgbClr val="000000"/>
                </a:solidFill>
              </a:rPr>
              <a:t>dòng</a:t>
            </a:r>
            <a:r>
              <a:rPr lang="en-US" sz="3666" dirty="0">
                <a:solidFill>
                  <a:srgbClr val="000000"/>
                </a:solidFill>
              </a:rPr>
              <a:t> </a:t>
            </a:r>
            <a:r>
              <a:rPr lang="en-US" sz="3666" dirty="0" err="1">
                <a:solidFill>
                  <a:srgbClr val="000000"/>
                </a:solidFill>
              </a:rPr>
              <a:t>thơ</a:t>
            </a:r>
            <a:r>
              <a:rPr lang="en-US" sz="3666" dirty="0">
                <a:solidFill>
                  <a:srgbClr val="000000"/>
                </a:solidFill>
              </a:rPr>
              <a:t> </a:t>
            </a:r>
            <a:r>
              <a:rPr lang="en-US" sz="3666" dirty="0" err="1">
                <a:solidFill>
                  <a:srgbClr val="000000"/>
                </a:solidFill>
              </a:rPr>
              <a:t>tiếp</a:t>
            </a:r>
            <a:r>
              <a:rPr lang="en-US" sz="3666" dirty="0">
                <a:solidFill>
                  <a:srgbClr val="000000"/>
                </a:solidFill>
              </a:rPr>
              <a:t> </a:t>
            </a:r>
            <a:r>
              <a:rPr lang="en-US" sz="3666" dirty="0" err="1">
                <a:solidFill>
                  <a:srgbClr val="000000"/>
                </a:solidFill>
              </a:rPr>
              <a:t>theo</a:t>
            </a:r>
            <a:endParaRPr lang="en-US" sz="3666" dirty="0">
              <a:solidFill>
                <a:srgbClr val="000000"/>
              </a:solidFill>
            </a:endParaRPr>
          </a:p>
        </p:txBody>
      </p:sp>
      <p:sp>
        <p:nvSpPr>
          <p:cNvPr id="13" name="Freeform 13"/>
          <p:cNvSpPr/>
          <p:nvPr/>
        </p:nvSpPr>
        <p:spPr>
          <a:xfrm>
            <a:off x="878540" y="44502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9"/>
            <a:stretch>
              <a:fillRect/>
            </a:stretch>
          </a:blipFill>
        </p:spPr>
      </p:sp>
      <p:sp>
        <p:nvSpPr>
          <p:cNvPr id="14" name="TextBox 14"/>
          <p:cNvSpPr txBox="1"/>
          <p:nvPr/>
        </p:nvSpPr>
        <p:spPr>
          <a:xfrm>
            <a:off x="2300438" y="4638504"/>
            <a:ext cx="3571699" cy="614655"/>
          </a:xfrm>
          <a:prstGeom prst="rect">
            <a:avLst/>
          </a:prstGeom>
        </p:spPr>
        <p:txBody>
          <a:bodyPr lIns="0" tIns="0" rIns="0" bIns="0" rtlCol="0" anchor="t">
            <a:spAutoFit/>
          </a:bodyPr>
          <a:lstStyle/>
          <a:p>
            <a:pPr defTabSz="609630">
              <a:lnSpc>
                <a:spcPts val="5133"/>
              </a:lnSpc>
              <a:spcBef>
                <a:spcPct val="0"/>
              </a:spcBef>
            </a:pPr>
            <a:r>
              <a:rPr lang="en-US" sz="3666" dirty="0" err="1">
                <a:solidFill>
                  <a:srgbClr val="000000"/>
                </a:solidFill>
              </a:rPr>
              <a:t>Phần</a:t>
            </a:r>
            <a:r>
              <a:rPr lang="en-US" sz="3666" dirty="0">
                <a:solidFill>
                  <a:srgbClr val="000000"/>
                </a:solidFill>
              </a:rPr>
              <a:t> </a:t>
            </a:r>
            <a:r>
              <a:rPr lang="en-US" sz="3666" dirty="0" err="1">
                <a:solidFill>
                  <a:srgbClr val="000000"/>
                </a:solidFill>
              </a:rPr>
              <a:t>còn</a:t>
            </a:r>
            <a:r>
              <a:rPr lang="en-US" sz="3666" dirty="0">
                <a:solidFill>
                  <a:srgbClr val="000000"/>
                </a:solidFill>
              </a:rPr>
              <a:t> </a:t>
            </a:r>
            <a:r>
              <a:rPr lang="en-US" sz="3666" dirty="0" err="1">
                <a:solidFill>
                  <a:srgbClr val="000000"/>
                </a:solidFill>
              </a:rPr>
              <a:t>lại</a:t>
            </a:r>
            <a:endParaRPr lang="en-US" sz="3666" dirty="0">
              <a:solidFill>
                <a:srgbClr val="000000"/>
              </a:solidFill>
            </a:endParaRPr>
          </a:p>
        </p:txBody>
      </p:sp>
      <p:pic>
        <p:nvPicPr>
          <p:cNvPr id="15" name="Picture 14"/>
          <p:cNvPicPr>
            <a:picLocks noChangeAspect="1"/>
          </p:cNvPicPr>
          <p:nvPr/>
        </p:nvPicPr>
        <p:blipFill>
          <a:blip r:embed="rId10"/>
          <a:stretch>
            <a:fillRect/>
          </a:stretch>
        </p:blipFill>
        <p:spPr>
          <a:xfrm>
            <a:off x="1637616" y="254296"/>
            <a:ext cx="4877223" cy="1341236"/>
          </a:xfrm>
          <a:prstGeom prst="rect">
            <a:avLst/>
          </a:prstGeom>
        </p:spPr>
      </p:pic>
    </p:spTree>
    <p:extLst>
      <p:ext uri="{BB962C8B-B14F-4D97-AF65-F5344CB8AC3E}">
        <p14:creationId xmlns:p14="http://schemas.microsoft.com/office/powerpoint/2010/main" val="49747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3">
              <a:alphaModFix amt="60000"/>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4"/>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5"/>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6"/>
            <a:stretch>
              <a:fillRect/>
            </a:stretch>
          </a:blipFill>
        </p:spPr>
      </p:sp>
      <p:pic>
        <p:nvPicPr>
          <p:cNvPr id="7" name="Picture 6"/>
          <p:cNvPicPr>
            <a:picLocks noChangeAspect="1"/>
          </p:cNvPicPr>
          <p:nvPr/>
        </p:nvPicPr>
        <p:blipFill rotWithShape="1">
          <a:blip r:embed="rId7"/>
          <a:srcRect l="8821" r="30822"/>
          <a:stretch/>
        </p:blipFill>
        <p:spPr>
          <a:xfrm>
            <a:off x="3023418" y="1986827"/>
            <a:ext cx="5874189" cy="2260707"/>
          </a:xfrm>
          <a:prstGeom prst="rect">
            <a:avLst/>
          </a:prstGeom>
        </p:spPr>
      </p:pic>
    </p:spTree>
    <p:extLst>
      <p:ext uri="{BB962C8B-B14F-4D97-AF65-F5344CB8AC3E}">
        <p14:creationId xmlns:p14="http://schemas.microsoft.com/office/powerpoint/2010/main" val="206711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3">
              <a:alphaModFix amt="60000"/>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4"/>
            <a:stretch>
              <a:fillRect/>
            </a:stretch>
          </a:blipFill>
        </p:spPr>
      </p:sp>
      <p:sp>
        <p:nvSpPr>
          <p:cNvPr id="5" name="Freeform 5"/>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5"/>
            <a:stretch>
              <a:fillRect/>
            </a:stretch>
          </a:blipFill>
        </p:spPr>
      </p:sp>
      <p:sp>
        <p:nvSpPr>
          <p:cNvPr id="6" name="Freeform 6"/>
          <p:cNvSpPr/>
          <p:nvPr/>
        </p:nvSpPr>
        <p:spPr>
          <a:xfrm>
            <a:off x="7782560" y="4689751"/>
            <a:ext cx="4663441" cy="2366966"/>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6"/>
            <a:stretch>
              <a:fillRect/>
            </a:stretch>
          </a:blipFill>
        </p:spPr>
      </p:sp>
      <p:sp>
        <p:nvSpPr>
          <p:cNvPr id="8" name="Freeform 8"/>
          <p:cNvSpPr/>
          <p:nvPr/>
        </p:nvSpPr>
        <p:spPr>
          <a:xfrm>
            <a:off x="821218" y="2069218"/>
            <a:ext cx="272288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7"/>
            <a:stretch>
              <a:fillRect/>
            </a:stretch>
          </a:blipFill>
        </p:spPr>
      </p:sp>
      <p:sp>
        <p:nvSpPr>
          <p:cNvPr id="10" name="TextBox 10"/>
          <p:cNvSpPr txBox="1"/>
          <p:nvPr/>
        </p:nvSpPr>
        <p:spPr>
          <a:xfrm>
            <a:off x="1531687" y="1840877"/>
            <a:ext cx="1302544"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trảy</a:t>
            </a:r>
            <a:endParaRPr lang="en-US" sz="4266" dirty="0">
              <a:solidFill>
                <a:srgbClr val="000000"/>
              </a:solidFill>
              <a:latin typeface="Hagrid Text Bold"/>
            </a:endParaRPr>
          </a:p>
        </p:txBody>
      </p:sp>
      <p:sp>
        <p:nvSpPr>
          <p:cNvPr id="11" name="Freeform 11"/>
          <p:cNvSpPr/>
          <p:nvPr/>
        </p:nvSpPr>
        <p:spPr>
          <a:xfrm>
            <a:off x="5375792" y="2042171"/>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7"/>
            <a:stretch>
              <a:fillRect/>
            </a:stretch>
          </a:blipFill>
        </p:spPr>
      </p:sp>
      <p:sp>
        <p:nvSpPr>
          <p:cNvPr id="12" name="TextBox 12"/>
          <p:cNvSpPr txBox="1"/>
          <p:nvPr/>
        </p:nvSpPr>
        <p:spPr>
          <a:xfrm>
            <a:off x="5545302" y="1802902"/>
            <a:ext cx="4707290"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bể</a:t>
            </a:r>
            <a:r>
              <a:rPr lang="en-US" sz="4266" dirty="0">
                <a:solidFill>
                  <a:srgbClr val="000000"/>
                </a:solidFill>
                <a:latin typeface="Hagrid Text Bold"/>
              </a:rPr>
              <a:t> lo </a:t>
            </a:r>
            <a:r>
              <a:rPr lang="en-US" sz="4266" dirty="0" err="1">
                <a:solidFill>
                  <a:srgbClr val="000000"/>
                </a:solidFill>
                <a:latin typeface="Hagrid Text Bold"/>
              </a:rPr>
              <a:t>sương</a:t>
            </a:r>
            <a:r>
              <a:rPr lang="en-US" sz="4266" dirty="0">
                <a:solidFill>
                  <a:srgbClr val="000000"/>
                </a:solidFill>
                <a:latin typeface="Hagrid Text Bold"/>
              </a:rPr>
              <a:t> </a:t>
            </a:r>
            <a:r>
              <a:rPr lang="en-US" sz="4266" dirty="0" err="1">
                <a:solidFill>
                  <a:srgbClr val="000000"/>
                </a:solidFill>
                <a:latin typeface="Hagrid Text Bold"/>
              </a:rPr>
              <a:t>táp</a:t>
            </a:r>
            <a:endParaRPr lang="en-US" sz="4266" dirty="0">
              <a:solidFill>
                <a:srgbClr val="000000"/>
              </a:solidFill>
              <a:latin typeface="Hagrid Text Bold"/>
            </a:endParaRPr>
          </a:p>
        </p:txBody>
      </p:sp>
      <p:sp>
        <p:nvSpPr>
          <p:cNvPr id="13" name="Freeform 13"/>
          <p:cNvSpPr/>
          <p:nvPr/>
        </p:nvSpPr>
        <p:spPr>
          <a:xfrm>
            <a:off x="3874307" y="3516530"/>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7"/>
            <a:stretch>
              <a:fillRect/>
            </a:stretch>
          </a:blipFill>
        </p:spPr>
      </p:sp>
      <p:sp>
        <p:nvSpPr>
          <p:cNvPr id="14" name="TextBox 14"/>
          <p:cNvSpPr txBox="1"/>
          <p:nvPr/>
        </p:nvSpPr>
        <p:spPr>
          <a:xfrm>
            <a:off x="3620494" y="3288189"/>
            <a:ext cx="5388328"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tóc</a:t>
            </a:r>
            <a:r>
              <a:rPr lang="en-US" sz="4266" dirty="0">
                <a:solidFill>
                  <a:srgbClr val="000000"/>
                </a:solidFill>
                <a:latin typeface="Hagrid Text Bold"/>
              </a:rPr>
              <a:t> </a:t>
            </a:r>
            <a:r>
              <a:rPr lang="en-US" sz="4266" dirty="0" err="1">
                <a:solidFill>
                  <a:srgbClr val="000000"/>
                </a:solidFill>
                <a:latin typeface="Hagrid Text Bold"/>
              </a:rPr>
              <a:t>sương</a:t>
            </a:r>
            <a:r>
              <a:rPr lang="en-US" sz="4266" dirty="0">
                <a:solidFill>
                  <a:srgbClr val="000000"/>
                </a:solidFill>
                <a:latin typeface="Hagrid Text Bold"/>
              </a:rPr>
              <a:t> da </a:t>
            </a:r>
            <a:r>
              <a:rPr lang="en-US" sz="4266" dirty="0" err="1">
                <a:solidFill>
                  <a:srgbClr val="000000"/>
                </a:solidFill>
                <a:latin typeface="Hagrid Text Bold"/>
              </a:rPr>
              <a:t>mồi</a:t>
            </a:r>
            <a:endParaRPr lang="en-US" sz="4266" dirty="0">
              <a:solidFill>
                <a:srgbClr val="000000"/>
              </a:solidFill>
              <a:latin typeface="Hagrid Text Bold"/>
            </a:endParaRPr>
          </a:p>
        </p:txBody>
      </p:sp>
      <p:sp>
        <p:nvSpPr>
          <p:cNvPr id="15" name="Freeform 15"/>
          <p:cNvSpPr/>
          <p:nvPr/>
        </p:nvSpPr>
        <p:spPr>
          <a:xfrm>
            <a:off x="3215907" y="708224"/>
            <a:ext cx="2814688"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7"/>
            <a:stretch>
              <a:fillRect/>
            </a:stretch>
          </a:blipFill>
        </p:spPr>
      </p:sp>
      <p:sp>
        <p:nvSpPr>
          <p:cNvPr id="16" name="TextBox 16"/>
          <p:cNvSpPr txBox="1"/>
          <p:nvPr/>
        </p:nvSpPr>
        <p:spPr>
          <a:xfrm>
            <a:off x="3575641" y="479883"/>
            <a:ext cx="2073011"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vòm</a:t>
            </a:r>
            <a:r>
              <a:rPr lang="en-US" sz="4266" dirty="0">
                <a:solidFill>
                  <a:srgbClr val="000000"/>
                </a:solidFill>
                <a:latin typeface="Hagrid Text Bold"/>
              </a:rPr>
              <a:t> </a:t>
            </a:r>
            <a:r>
              <a:rPr lang="en-US" sz="4266" dirty="0" err="1">
                <a:solidFill>
                  <a:srgbClr val="000000"/>
                </a:solidFill>
                <a:latin typeface="Hagrid Text Bold"/>
              </a:rPr>
              <a:t>lá</a:t>
            </a:r>
            <a:endParaRPr lang="en-US" sz="4266" dirty="0">
              <a:solidFill>
                <a:srgbClr val="000000"/>
              </a:solidFill>
              <a:latin typeface="Hagrid Text Bold"/>
            </a:endParaRPr>
          </a:p>
        </p:txBody>
      </p:sp>
      <p:pic>
        <p:nvPicPr>
          <p:cNvPr id="17" name="Picture 16"/>
          <p:cNvPicPr>
            <a:picLocks noChangeAspect="1"/>
          </p:cNvPicPr>
          <p:nvPr/>
        </p:nvPicPr>
        <p:blipFill>
          <a:blip r:embed="rId8"/>
          <a:stretch>
            <a:fillRect/>
          </a:stretch>
        </p:blipFill>
        <p:spPr>
          <a:xfrm>
            <a:off x="-119523" y="3964664"/>
            <a:ext cx="4365114" cy="3029975"/>
          </a:xfrm>
          <a:prstGeom prst="rect">
            <a:avLst/>
          </a:prstGeom>
        </p:spPr>
      </p:pic>
    </p:spTree>
    <p:extLst>
      <p:ext uri="{BB962C8B-B14F-4D97-AF65-F5344CB8AC3E}">
        <p14:creationId xmlns:p14="http://schemas.microsoft.com/office/powerpoint/2010/main" val="3589555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blip>
            <a:stretch>
              <a:fillRect/>
            </a:stretch>
          </a:blipFill>
        </p:spPr>
      </p:sp>
      <p:sp>
        <p:nvSpPr>
          <p:cNvPr id="3" name="Freeform 3"/>
          <p:cNvSpPr/>
          <p:nvPr/>
        </p:nvSpPr>
        <p:spPr>
          <a:xfrm>
            <a:off x="7929496" y="982666"/>
            <a:ext cx="5805714" cy="5875334"/>
          </a:xfrm>
          <a:custGeom>
            <a:avLst/>
            <a:gdLst/>
            <a:ahLst/>
            <a:cxnLst/>
            <a:rect l="l" t="t" r="r" b="b"/>
            <a:pathLst>
              <a:path w="8708571" h="8229600">
                <a:moveTo>
                  <a:pt x="0" y="0"/>
                </a:moveTo>
                <a:lnTo>
                  <a:pt x="8708571" y="0"/>
                </a:lnTo>
                <a:lnTo>
                  <a:pt x="8708571" y="8229600"/>
                </a:lnTo>
                <a:lnTo>
                  <a:pt x="0" y="8229600"/>
                </a:lnTo>
                <a:lnTo>
                  <a:pt x="0" y="0"/>
                </a:lnTo>
                <a:close/>
              </a:path>
            </a:pathLst>
          </a:custGeom>
          <a:blipFill>
            <a:blip r:embed="rId3"/>
            <a:stretch>
              <a:fillRect/>
            </a:stretch>
          </a:blipFill>
        </p:spPr>
      </p:sp>
      <p:sp>
        <p:nvSpPr>
          <p:cNvPr id="4" name="Freeform 4"/>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blip>
            <a:stretch>
              <a:fillRect/>
            </a:stretch>
          </a:blipFill>
        </p:spPr>
      </p:sp>
      <p:sp>
        <p:nvSpPr>
          <p:cNvPr id="8" name="TextBox 8"/>
          <p:cNvSpPr txBox="1"/>
          <p:nvPr/>
        </p:nvSpPr>
        <p:spPr>
          <a:xfrm>
            <a:off x="500591" y="2476309"/>
            <a:ext cx="7027970" cy="3385542"/>
          </a:xfrm>
          <a:prstGeom prst="rect">
            <a:avLst/>
          </a:prstGeom>
        </p:spPr>
        <p:txBody>
          <a:bodyPr wrap="square" lIns="0" tIns="0" rIns="0" bIns="0" rtlCol="0" anchor="t">
            <a:spAutoFit/>
          </a:bodyPr>
          <a:lstStyle/>
          <a:p>
            <a:pPr algn="just" defTabSz="609630">
              <a:spcBef>
                <a:spcPct val="0"/>
              </a:spcBef>
            </a:pP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diễn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thể</a:t>
            </a:r>
            <a:r>
              <a:rPr lang="en-US" sz="4400" dirty="0">
                <a:solidFill>
                  <a:srgbClr val="000000"/>
                </a:solidFill>
              </a:rPr>
              <a:t> </a:t>
            </a:r>
            <a:r>
              <a:rPr lang="en-US" sz="4400" dirty="0" err="1">
                <a:solidFill>
                  <a:srgbClr val="000000"/>
                </a:solidFill>
              </a:rPr>
              <a:t>hiện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ở </a:t>
            </a:r>
            <a:r>
              <a:rPr lang="en-US" sz="4400" dirty="0" err="1">
                <a:solidFill>
                  <a:srgbClr val="000000"/>
                </a:solidFill>
              </a:rPr>
              <a:t>những</a:t>
            </a:r>
            <a:r>
              <a:rPr lang="en-US" sz="4400" dirty="0">
                <a:solidFill>
                  <a:srgbClr val="000000"/>
                </a:solidFill>
              </a:rPr>
              <a:t> </a:t>
            </a:r>
            <a:r>
              <a:rPr lang="en-US" sz="4400" dirty="0" err="1">
                <a:solidFill>
                  <a:srgbClr val="000000"/>
                </a:solidFill>
              </a:rPr>
              <a:t>dòng</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cuối</a:t>
            </a:r>
            <a:r>
              <a:rPr lang="en-US" sz="4400" dirty="0">
                <a:solidFill>
                  <a:srgbClr val="000000"/>
                </a:solidFill>
              </a:rPr>
              <a:t>. </a:t>
            </a:r>
            <a:r>
              <a:rPr lang="en-US" sz="4400" dirty="0" err="1">
                <a:solidFill>
                  <a:srgbClr val="000000"/>
                </a:solidFill>
              </a:rPr>
              <a:t>Chú</a:t>
            </a:r>
            <a:r>
              <a:rPr lang="en-US" sz="4400" dirty="0">
                <a:solidFill>
                  <a:srgbClr val="000000"/>
                </a:solidFill>
              </a:rPr>
              <a:t> ý </a:t>
            </a:r>
            <a:r>
              <a:rPr lang="en-US" sz="4400" dirty="0" err="1">
                <a:solidFill>
                  <a:srgbClr val="000000"/>
                </a:solidFill>
              </a:rPr>
              <a:t>giọng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bài</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tha</a:t>
            </a:r>
            <a:r>
              <a:rPr lang="en-US" sz="4400" dirty="0">
                <a:solidFill>
                  <a:srgbClr val="000000"/>
                </a:solidFill>
              </a:rPr>
              <a:t> </a:t>
            </a:r>
            <a:r>
              <a:rPr lang="en-US" sz="4400" dirty="0" err="1">
                <a:solidFill>
                  <a:srgbClr val="000000"/>
                </a:solidFill>
              </a:rPr>
              <a:t>thiết</a:t>
            </a:r>
            <a:r>
              <a:rPr lang="en-US" sz="4400" dirty="0">
                <a:solidFill>
                  <a:srgbClr val="000000"/>
                </a:solidFill>
              </a:rPr>
              <a:t>, </a:t>
            </a:r>
            <a:r>
              <a:rPr lang="en-US" sz="4400" dirty="0" err="1">
                <a:solidFill>
                  <a:srgbClr val="000000"/>
                </a:solidFill>
              </a:rPr>
              <a:t>hơi</a:t>
            </a:r>
            <a:r>
              <a:rPr lang="en-US" sz="4400" dirty="0">
                <a:solidFill>
                  <a:srgbClr val="000000"/>
                </a:solidFill>
              </a:rPr>
              <a:t> </a:t>
            </a:r>
            <a:r>
              <a:rPr lang="en-US" sz="4400" dirty="0" err="1">
                <a:solidFill>
                  <a:srgbClr val="000000"/>
                </a:solidFill>
              </a:rPr>
              <a:t>trầm</a:t>
            </a:r>
            <a:r>
              <a:rPr lang="en-US" sz="4400" dirty="0">
                <a:solidFill>
                  <a:srgbClr val="000000"/>
                </a:solidFill>
              </a:rPr>
              <a:t>, </a:t>
            </a:r>
            <a:r>
              <a:rPr lang="en-US" sz="4400" dirty="0" err="1">
                <a:solidFill>
                  <a:srgbClr val="000000"/>
                </a:solidFill>
              </a:rPr>
              <a:t>sâu</a:t>
            </a:r>
            <a:r>
              <a:rPr lang="en-US" sz="4400" dirty="0">
                <a:solidFill>
                  <a:srgbClr val="000000"/>
                </a:solidFill>
              </a:rPr>
              <a:t> </a:t>
            </a:r>
            <a:r>
              <a:rPr lang="en-US" sz="4400" dirty="0" err="1">
                <a:solidFill>
                  <a:srgbClr val="000000"/>
                </a:solidFill>
              </a:rPr>
              <a:t>lắng</a:t>
            </a:r>
            <a:r>
              <a:rPr lang="en-US" sz="4400" dirty="0">
                <a:solidFill>
                  <a:srgbClr val="000000"/>
                </a:solidFill>
              </a:rPr>
              <a:t>, </a:t>
            </a:r>
            <a:r>
              <a:rPr lang="en-US" sz="4400" dirty="0" err="1">
                <a:solidFill>
                  <a:srgbClr val="000000"/>
                </a:solidFill>
              </a:rPr>
              <a:t>đầy</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a:t>
            </a:r>
          </a:p>
        </p:txBody>
      </p:sp>
      <p:pic>
        <p:nvPicPr>
          <p:cNvPr id="10" name="Picture 9"/>
          <p:cNvPicPr>
            <a:picLocks noChangeAspect="1"/>
          </p:cNvPicPr>
          <p:nvPr/>
        </p:nvPicPr>
        <p:blipFill>
          <a:blip r:embed="rId5"/>
          <a:stretch>
            <a:fillRect/>
          </a:stretch>
        </p:blipFill>
        <p:spPr>
          <a:xfrm>
            <a:off x="37543" y="-106989"/>
            <a:ext cx="5523455" cy="2682472"/>
          </a:xfrm>
          <a:prstGeom prst="rect">
            <a:avLst/>
          </a:prstGeom>
        </p:spPr>
      </p:pic>
    </p:spTree>
    <p:extLst>
      <p:ext uri="{BB962C8B-B14F-4D97-AF65-F5344CB8AC3E}">
        <p14:creationId xmlns:p14="http://schemas.microsoft.com/office/powerpoint/2010/main" val="103889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882</Words>
  <Application>Microsoft Office PowerPoint</Application>
  <PresentationFormat>Widescreen</PresentationFormat>
  <Paragraphs>104</Paragraphs>
  <Slides>23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#9Slide07 Cadena</vt:lpstr>
      <vt:lpstr>Arial</vt:lpstr>
      <vt:lpstr>Calibri</vt:lpstr>
      <vt:lpstr>Calibri (MS) Bold</vt:lpstr>
      <vt:lpstr>Calibri Light</vt:lpstr>
      <vt:lpstr>Hagrid Text Bold</vt:lpstr>
      <vt:lpstr>Hagrid Text Heavy</vt:lpstr>
      <vt:lpstr>SVN-SAF</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ngọc nguyễn</cp:lastModifiedBy>
  <cp:revision>13</cp:revision>
  <dcterms:created xsi:type="dcterms:W3CDTF">2023-12-06T11:11:26Z</dcterms:created>
  <dcterms:modified xsi:type="dcterms:W3CDTF">2024-01-15T09:06:36Z</dcterms:modified>
</cp:coreProperties>
</file>