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3" r:id="rId2"/>
    <p:sldId id="289" r:id="rId3"/>
    <p:sldId id="258" r:id="rId4"/>
    <p:sldId id="279" r:id="rId5"/>
    <p:sldId id="264" r:id="rId6"/>
    <p:sldId id="265" r:id="rId7"/>
    <p:sldId id="262" r:id="rId8"/>
    <p:sldId id="267" r:id="rId9"/>
    <p:sldId id="277" r:id="rId10"/>
    <p:sldId id="280" r:id="rId11"/>
    <p:sldId id="281" r:id="rId12"/>
    <p:sldId id="282" r:id="rId13"/>
    <p:sldId id="283" r:id="rId14"/>
    <p:sldId id="288" r:id="rId15"/>
    <p:sldId id="284" r:id="rId16"/>
    <p:sldId id="285" r:id="rId17"/>
    <p:sldId id="28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AD56D-83F2-0EC8-1726-6789C6AF2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FEB8-42BF-96C4-89B4-9F04A9A5E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6CDA-C64D-4C42-9FE3-1522FFE4BB30}" type="datetimeFigureOut">
              <a:rPr lang="x-none" smtClean="0"/>
              <a:t>1/19/2024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BF5F-6B08-0988-FE02-7517DCC560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A689-7F30-A594-61AB-7E9E01B5D2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B404-46F5-E74D-9D1A-4A7D2B21D2E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607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259" y="436417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16" y="1526950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6960226" y="4306917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0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123" y="228782"/>
            <a:ext cx="10235753" cy="650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232FD-3FA9-1C30-EA00-2A95592A4429}"/>
              </a:ext>
            </a:extLst>
          </p:cNvPr>
          <p:cNvSpPr txBox="1"/>
          <p:nvPr/>
        </p:nvSpPr>
        <p:spPr>
          <a:xfrm>
            <a:off x="1068275" y="2200380"/>
            <a:ext cx="10355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tả được các công việc chủ yếu để chăm sóc một số loại hoa và cây cảnh phổ 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được một số loại hoa và cây cảnh trong chậu.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1C0DC-5B4D-1B71-D5DE-E00A3ECF54F5}"/>
              </a:ext>
            </a:extLst>
          </p:cNvPr>
          <p:cNvSpPr txBox="1"/>
          <p:nvPr/>
        </p:nvSpPr>
        <p:spPr>
          <a:xfrm>
            <a:off x="2630604" y="764779"/>
            <a:ext cx="6188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813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337</Words>
  <Application>Microsoft Office PowerPoint</Application>
  <PresentationFormat>Widescreen</PresentationFormat>
  <Paragraphs>25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Cambria</vt:lpstr>
      <vt:lpstr>Times New Roman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nguyễn</cp:lastModifiedBy>
  <cp:revision>39</cp:revision>
  <dcterms:created xsi:type="dcterms:W3CDTF">2023-10-31T11:38:05Z</dcterms:created>
  <dcterms:modified xsi:type="dcterms:W3CDTF">2024-01-19T06:23:34Z</dcterms:modified>
</cp:coreProperties>
</file>