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6"/>
  </p:notesMasterIdLst>
  <p:sldIdLst>
    <p:sldId id="257" r:id="rId5"/>
    <p:sldId id="259" r:id="rId6"/>
    <p:sldId id="260" r:id="rId7"/>
    <p:sldId id="261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3" r:id="rId17"/>
    <p:sldId id="284" r:id="rId18"/>
    <p:sldId id="262" r:id="rId19"/>
    <p:sldId id="263" r:id="rId20"/>
    <p:sldId id="285" r:id="rId21"/>
    <p:sldId id="286" r:id="rId22"/>
    <p:sldId id="264" r:id="rId23"/>
    <p:sldId id="265" r:id="rId24"/>
    <p:sldId id="287" r:id="rId25"/>
    <p:sldId id="288" r:id="rId26"/>
    <p:sldId id="266" r:id="rId27"/>
    <p:sldId id="267" r:id="rId28"/>
    <p:sldId id="289" r:id="rId29"/>
    <p:sldId id="268" r:id="rId30"/>
    <p:sldId id="269" r:id="rId31"/>
    <p:sldId id="270" r:id="rId32"/>
    <p:sldId id="271" r:id="rId33"/>
    <p:sldId id="273" r:id="rId34"/>
    <p:sldId id="29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-372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9DFC9-D616-4B16-9FFC-3D739E39D453}" type="datetimeFigureOut">
              <a:rPr lang="en-US" smtClean="0"/>
              <a:t>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EDD28-47F7-4C4C-9128-C9E9922C0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65C14-B4B6-42D1-A76A-4C4A18AD68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khảo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game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https://www.taysteachingtoolkit.com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141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55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90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95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978632-C3FE-4C10-BA14-6CC2F67E86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E4CC4AB-AFFB-45E0-8EB1-FB639D53B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B40749-6ACA-4BB7-8DE4-AE617EEE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6EC280-2051-418A-BC3D-E4D0EDDEC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110919-D784-4DE0-9A9B-7C152E31F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0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C7EF43-6167-4722-8380-A5F0935F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C17AC43-E87D-496F-BE65-90AA708C9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C4E63A-0D16-4215-B9E8-E9C4CBC5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C209C7-A511-481E-A200-49F175186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066B56-F484-48FA-9305-334BD32D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2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2EFE6FB-2267-4818-A8A7-FC7DDA272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892754-304C-4AA6-85FA-09D3DD0DF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496C6F-0D0E-446F-8EE0-B4EEC26B9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22681C-603F-4AA5-913C-19D3AF706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C4A54B-D269-4B18-B873-D55231C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2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12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7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41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40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04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3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62E832-E71C-45C0-87BB-FCCC5E63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425D7A-41D7-416D-A921-6973884D4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96A510-11F2-4329-9B33-06A41DD6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17BCB6-9C7D-48F4-A8C7-547D1A71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E78846-ECF8-483D-B535-E969B3FD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00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9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34D819-9F07-4261-B09B-9E467E5D900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66878-3199-4EAB-94E7-2D6D11070E1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2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9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19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3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4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6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7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C1D3F5-ABB3-4448-9E64-E777A08AB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A1AA456-35E3-4DCD-8E72-D81584009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876340-CEA9-4539-9284-E26AC621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3E118B-3986-4DD4-A02C-25B61C1B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82951B-F892-4ABC-A697-BA000106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34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6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9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6" y="3873504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9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59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6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4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4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4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54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2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6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2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98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E4F4A7-178A-448A-8F25-C0F77446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4700B0-9030-406B-98D2-DDB6A7454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D18E7F-65D8-4250-A150-F35144092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C4391C-C6B6-40D4-B62C-4409D377F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FB5BE9-C082-4468-8083-24DC2DA24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A350DD-3522-4798-893C-7EC44B18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8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6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8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7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51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5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7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6"/>
            </a:lvl4pPr>
            <a:lvl5pPr marL="3325290" indent="0">
              <a:buNone/>
              <a:defRPr sz="3636"/>
            </a:lvl5pPr>
            <a:lvl6pPr marL="4156613" indent="0">
              <a:buNone/>
              <a:defRPr sz="3636"/>
            </a:lvl6pPr>
            <a:lvl7pPr marL="4987935" indent="0">
              <a:buNone/>
              <a:defRPr sz="3636"/>
            </a:lvl7pPr>
            <a:lvl8pPr marL="5819258" indent="0">
              <a:buNone/>
              <a:defRPr sz="3636"/>
            </a:lvl8pPr>
            <a:lvl9pPr marL="6650581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8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6"/>
            </a:lvl4pPr>
            <a:lvl5pPr marL="3325290" indent="0">
              <a:buNone/>
              <a:defRPr sz="1636"/>
            </a:lvl5pPr>
            <a:lvl6pPr marL="4156613" indent="0">
              <a:buNone/>
              <a:defRPr sz="1636"/>
            </a:lvl6pPr>
            <a:lvl7pPr marL="4987935" indent="0">
              <a:buNone/>
              <a:defRPr sz="1636"/>
            </a:lvl7pPr>
            <a:lvl8pPr marL="5819258" indent="0">
              <a:buNone/>
              <a:defRPr sz="1636"/>
            </a:lvl8pPr>
            <a:lvl9pPr marL="6650581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8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5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0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E7B845-8C85-4F25-88B4-58B6B584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7DFD43-E26A-4E7E-B0FC-53E7D0AAF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2D6049-25BA-42F7-96A9-446418545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E307B0-F426-44C1-A9ED-6493C33D5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FC9F6F-3DBB-4107-B873-FDADE1AB3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89405E6-1672-4FA7-8CFE-90C4BC8F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9B5B40C-9561-4259-9F96-1B572FFF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0214CDC-08E9-4CFF-9FAA-C21ECBA6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9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D940FA-A48D-4BB1-B600-274F6ADA1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4A0EF9-8E4C-4548-A2BD-292F19933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07481F2-FEA9-4099-B20B-A4ECBE45C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4145754-605A-4130-8941-B7C541A2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7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0B131-E579-46E9-92A1-4B95D1EA4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1344FB-6804-46A8-8803-D20124745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2E805AF-215A-456A-8B71-929A009B0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201CFD-C5B5-4FB8-92AD-7DE20439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1349E4-2A84-45DB-BF2A-51870A1B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D2BA00-B4D2-40B4-8488-4D76CA81A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558ECF-53D8-4970-B43E-1D8AFDF0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3A217DA-3B6F-4A63-9FD0-3E12ACA8E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E3E722-DA97-489B-9C55-0CC3D51E5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27D067-3027-4484-B3A5-CB715F2D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05397-52C7-48F5-8CD1-7F3F8E10392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BA0A36-D083-4A86-BB97-0831FAA88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FB31AD8-2FCF-46A5-A32E-20880E54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F2B4B9-E622-43CA-8650-F3372F4FAF8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2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48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853D05-DEE2-459A-8CAA-7C0330370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334BB6-A64A-4059-8CCF-D0B18997B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57898" y="6976575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3DF2981-8717-46BB-9EFC-7D90D5D6CE7E}"/>
              </a:ext>
            </a:extLst>
          </p:cNvPr>
          <p:cNvSpPr txBox="1"/>
          <p:nvPr userDrawn="1"/>
        </p:nvSpPr>
        <p:spPr>
          <a:xfrm>
            <a:off x="3048814" y="74912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794A49D-C08F-469E-BE9D-45691C04E727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9BCCB4C-785C-4B92-93F8-ED0ABEC4139B}"/>
              </a:ext>
            </a:extLst>
          </p:cNvPr>
          <p:cNvSpPr txBox="1">
            <a:spLocks/>
          </p:cNvSpPr>
          <p:nvPr userDrawn="1"/>
        </p:nvSpPr>
        <p:spPr>
          <a:xfrm>
            <a:off x="976778" y="88225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468811-5699-4870-915A-0CA5066762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748BF8-116D-44EB-982D-30A6DD6E0D2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401481-811E-4FE7-90E3-C0F46D1163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0FE3D28-C1D7-4A28-BEB4-9B680FBD3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11A931B-9510-4B26-ABFA-D59BFAED3029}"/>
              </a:ext>
            </a:extLst>
          </p:cNvPr>
          <p:cNvSpPr txBox="1">
            <a:spLocks/>
          </p:cNvSpPr>
          <p:nvPr userDrawn="1"/>
        </p:nvSpPr>
        <p:spPr>
          <a:xfrm>
            <a:off x="-503210" y="617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96D18D41-F29C-4D77-A0DF-625A40118CC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84A0CAC-DCFB-4209-8667-EA75397BB1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DAF7218-5A7C-445B-A387-11C30BE82B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480B158-69AC-47BA-8715-BDC6A5A57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5884680-9F14-4357-A548-302FD7E4E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3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CACDE3-7597-4375-B864-7C5BD77416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B997E3-9DEB-4F40-8628-B60112A311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4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4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6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2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3" indent="-623493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2" algn="l" defTabSz="1662645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2" algn="l" defTabSz="1662645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3" indent="-415662" algn="l" defTabSz="1662645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3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12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5.svg"/><Relationship Id="rId15" Type="http://schemas.openxmlformats.org/officeDocument/2006/relationships/slide" Target="slide9.xml"/><Relationship Id="rId10" Type="http://schemas.openxmlformats.org/officeDocument/2006/relationships/image" Target="../media/image21.jpeg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slide" Target="slide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microsoft.com/office/2007/relationships/hdphoto" Target="../media/hdphoto10.wdp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3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12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5.svg"/><Relationship Id="rId15" Type="http://schemas.openxmlformats.org/officeDocument/2006/relationships/slide" Target="slide9.xml"/><Relationship Id="rId10" Type="http://schemas.openxmlformats.org/officeDocument/2006/relationships/image" Target="../media/image21.jpeg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slide" Target="slide24.xml"/><Relationship Id="rId18" Type="http://schemas.openxmlformats.org/officeDocument/2006/relationships/image" Target="../media/image20.gif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slide" Target="slide23.xml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5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slide" Target="slide20.xml"/><Relationship Id="rId5" Type="http://schemas.openxmlformats.org/officeDocument/2006/relationships/image" Target="../media/image13.png"/><Relationship Id="rId15" Type="http://schemas.openxmlformats.org/officeDocument/2006/relationships/slide" Target="slide27.xml"/><Relationship Id="rId10" Type="http://schemas.openxmlformats.org/officeDocument/2006/relationships/image" Target="../media/image19.svg"/><Relationship Id="rId19" Type="http://schemas.openxmlformats.org/officeDocument/2006/relationships/image" Target="../media/image50.gif"/><Relationship Id="rId4" Type="http://schemas.openxmlformats.org/officeDocument/2006/relationships/image" Target="../media/image13.svg"/><Relationship Id="rId9" Type="http://schemas.openxmlformats.org/officeDocument/2006/relationships/image" Target="../media/image15.png"/><Relationship Id="rId1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50.gif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51.gif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20.gif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52.png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5.png"/><Relationship Id="rId18" Type="http://schemas.openxmlformats.org/officeDocument/2006/relationships/image" Target="../media/image17.gif"/><Relationship Id="rId3" Type="http://schemas.openxmlformats.org/officeDocument/2006/relationships/slide" Target="slide20.xml"/><Relationship Id="rId21" Type="http://schemas.openxmlformats.org/officeDocument/2006/relationships/image" Target="../media/image20.gif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1.svg"/><Relationship Id="rId2" Type="http://schemas.openxmlformats.org/officeDocument/2006/relationships/image" Target="../media/image11.gif"/><Relationship Id="rId16" Type="http://schemas.openxmlformats.org/officeDocument/2006/relationships/image" Target="../media/image16.png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14.png"/><Relationship Id="rId5" Type="http://schemas.openxmlformats.org/officeDocument/2006/relationships/slide" Target="slide24.xml"/><Relationship Id="rId15" Type="http://schemas.openxmlformats.org/officeDocument/2006/relationships/slide" Target="slide27.xml"/><Relationship Id="rId10" Type="http://schemas.openxmlformats.org/officeDocument/2006/relationships/image" Target="../media/image15.svg"/><Relationship Id="rId19" Type="http://schemas.openxmlformats.org/officeDocument/2006/relationships/image" Target="../media/image18.gif"/><Relationship Id="rId4" Type="http://schemas.openxmlformats.org/officeDocument/2006/relationships/slide" Target="slide23.xml"/><Relationship Id="rId9" Type="http://schemas.openxmlformats.org/officeDocument/2006/relationships/image" Target="../media/image13.png"/><Relationship Id="rId14" Type="http://schemas.openxmlformats.org/officeDocument/2006/relationships/image" Target="../media/image1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52.png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4.xml"/><Relationship Id="rId18" Type="http://schemas.openxmlformats.org/officeDocument/2006/relationships/image" Target="../media/image18.gif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3.xml"/><Relationship Id="rId17" Type="http://schemas.openxmlformats.org/officeDocument/2006/relationships/image" Target="../media/image21.svg"/><Relationship Id="rId2" Type="http://schemas.openxmlformats.org/officeDocument/2006/relationships/image" Target="../media/image1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0.xml"/><Relationship Id="rId5" Type="http://schemas.openxmlformats.org/officeDocument/2006/relationships/image" Target="../media/image15.svg"/><Relationship Id="rId15" Type="http://schemas.openxmlformats.org/officeDocument/2006/relationships/slide" Target="slide27.xml"/><Relationship Id="rId10" Type="http://schemas.openxmlformats.org/officeDocument/2006/relationships/image" Target="../media/image53.png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9.xml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4.xml"/><Relationship Id="rId17" Type="http://schemas.openxmlformats.org/officeDocument/2006/relationships/image" Target="../media/image18.gif"/><Relationship Id="rId2" Type="http://schemas.openxmlformats.org/officeDocument/2006/relationships/image" Target="../media/image12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23.xml"/><Relationship Id="rId5" Type="http://schemas.openxmlformats.org/officeDocument/2006/relationships/image" Target="../media/image15.svg"/><Relationship Id="rId15" Type="http://schemas.openxmlformats.org/officeDocument/2006/relationships/image" Target="../media/image16.png"/><Relationship Id="rId10" Type="http://schemas.openxmlformats.org/officeDocument/2006/relationships/slide" Target="slide20.xml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3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12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5.svg"/><Relationship Id="rId15" Type="http://schemas.openxmlformats.org/officeDocument/2006/relationships/slide" Target="slide9.xml"/><Relationship Id="rId10" Type="http://schemas.openxmlformats.org/officeDocument/2006/relationships/image" Target="../media/image21.jpeg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4.jp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g"/><Relationship Id="rId5" Type="http://schemas.openxmlformats.org/officeDocument/2006/relationships/audio" Target="../media/audio1.wav"/><Relationship Id="rId10" Type="http://schemas.openxmlformats.org/officeDocument/2006/relationships/image" Target="../media/image63.png"/><Relationship Id="rId4" Type="http://schemas.openxmlformats.org/officeDocument/2006/relationships/audio" Target="../media/audio2.wav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g"/><Relationship Id="rId5" Type="http://schemas.openxmlformats.org/officeDocument/2006/relationships/audio" Target="../media/audio2.wav"/><Relationship Id="rId10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svg"/><Relationship Id="rId3" Type="http://schemas.openxmlformats.org/officeDocument/2006/relationships/slide" Target="slide23.xml"/><Relationship Id="rId7" Type="http://schemas.openxmlformats.org/officeDocument/2006/relationships/image" Target="../media/image13.svg"/><Relationship Id="rId12" Type="http://schemas.openxmlformats.org/officeDocument/2006/relationships/image" Target="../media/image15.png"/><Relationship Id="rId2" Type="http://schemas.openxmlformats.org/officeDocument/2006/relationships/slide" Target="slide20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slide" Target="slide9.xml"/><Relationship Id="rId15" Type="http://schemas.openxmlformats.org/officeDocument/2006/relationships/image" Target="../media/image16.png"/><Relationship Id="rId10" Type="http://schemas.openxmlformats.org/officeDocument/2006/relationships/image" Target="../media/image14.png"/><Relationship Id="rId4" Type="http://schemas.openxmlformats.org/officeDocument/2006/relationships/slide" Target="slide24.xml"/><Relationship Id="rId9" Type="http://schemas.openxmlformats.org/officeDocument/2006/relationships/image" Target="../media/image15.svg"/><Relationship Id="rId14" Type="http://schemas.openxmlformats.org/officeDocument/2006/relationships/slide" Target="slide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23.xml"/><Relationship Id="rId18" Type="http://schemas.openxmlformats.org/officeDocument/2006/relationships/image" Target="../media/image21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slide" Target="slide20.xml"/><Relationship Id="rId17" Type="http://schemas.openxmlformats.org/officeDocument/2006/relationships/image" Target="../media/image16.png"/><Relationship Id="rId2" Type="http://schemas.openxmlformats.org/officeDocument/2006/relationships/image" Target="../media/image12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15.svg"/><Relationship Id="rId15" Type="http://schemas.openxmlformats.org/officeDocument/2006/relationships/slide" Target="slide9.xml"/><Relationship Id="rId10" Type="http://schemas.openxmlformats.org/officeDocument/2006/relationships/image" Target="../media/image21.jpeg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slide" Target="slide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3.png"/><Relationship Id="rId18" Type="http://schemas.openxmlformats.org/officeDocument/2006/relationships/image" Target="../media/image35.png"/><Relationship Id="rId3" Type="http://schemas.openxmlformats.org/officeDocument/2006/relationships/image" Target="../media/image29.png"/><Relationship Id="rId21" Type="http://schemas.microsoft.com/office/2007/relationships/hdphoto" Target="../media/hdphoto6.wdp"/><Relationship Id="rId7" Type="http://schemas.microsoft.com/office/2007/relationships/hdphoto" Target="../media/hdphoto3.wdp"/><Relationship Id="rId12" Type="http://schemas.openxmlformats.org/officeDocument/2006/relationships/slide" Target="slide16.xml"/><Relationship Id="rId17" Type="http://schemas.openxmlformats.org/officeDocument/2006/relationships/slide" Target="slide24.xml"/><Relationship Id="rId2" Type="http://schemas.openxmlformats.org/officeDocument/2006/relationships/image" Target="../media/image28.png"/><Relationship Id="rId16" Type="http://schemas.microsoft.com/office/2007/relationships/hdphoto" Target="../media/hdphoto5.wdp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slide" Target="slide15.xml"/><Relationship Id="rId15" Type="http://schemas.openxmlformats.org/officeDocument/2006/relationships/image" Target="../media/image34.png"/><Relationship Id="rId10" Type="http://schemas.microsoft.com/office/2007/relationships/hdphoto" Target="../media/hdphoto4.wdp"/><Relationship Id="rId19" Type="http://schemas.openxmlformats.org/officeDocument/2006/relationships/slide" Target="slide4.xml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openxmlformats.org/officeDocument/2006/relationships/slide" Target="slide20.xml"/><Relationship Id="rId22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png"/><Relationship Id="rId3" Type="http://schemas.microsoft.com/office/2007/relationships/media" Target="../media/media2.mp3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4.png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38.png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40.png"/><Relationship Id="rId1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xmlns="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xmlns="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xmlns="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xmlns="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xmlns="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xmlns="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xmlns="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 </a:t>
                </a: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xmlns="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xmlns="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3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xmlns="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xmlns="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xmlns="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KHÁM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PHÁ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xmlns="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753" t="10993" r="18759" b="10142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506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5585564" y="3433498"/>
            <a:ext cx="6066016" cy="4033443"/>
            <a:chOff x="-309695" y="4881418"/>
            <a:chExt cx="5506210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5" y="4881418"/>
              <a:ext cx="5506210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386293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30 trừ 30 bằng 0,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6616" y="177866"/>
            <a:ext cx="11576693" cy="6416898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5475" y="893408"/>
            <a:ext cx="5529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A81682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 : 5 = 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A8168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8874" y="2135767"/>
            <a:ext cx="19709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125 734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2720601" y="2608478"/>
            <a:ext cx="174232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 flipH="1">
            <a:off x="3206781" y="2083061"/>
            <a:ext cx="1793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731164" y="2780812"/>
            <a:ext cx="4399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020896" y="2696094"/>
            <a:ext cx="2251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3090218" y="2790382"/>
            <a:ext cx="4435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278526" y="269945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287942" y="3181750"/>
            <a:ext cx="3576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1602127" y="3184937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389500" y="279056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591938" y="3632233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1905000" y="3632233"/>
            <a:ext cx="578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3710274" y="2790563"/>
            <a:ext cx="6066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Box 32"/>
          <p:cNvSpPr txBox="1">
            <a:spLocks noChangeArrowheads="1"/>
          </p:cNvSpPr>
          <p:nvPr/>
        </p:nvSpPr>
        <p:spPr bwMode="auto">
          <a:xfrm>
            <a:off x="1925972" y="4123627"/>
            <a:ext cx="375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2198119" y="4137999"/>
            <a:ext cx="388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 Box 37"/>
          <p:cNvSpPr txBox="1">
            <a:spLocks noChangeArrowheads="1"/>
          </p:cNvSpPr>
          <p:nvPr/>
        </p:nvSpPr>
        <p:spPr bwMode="auto">
          <a:xfrm>
            <a:off x="4002064" y="2790788"/>
            <a:ext cx="3499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>
            <a:off x="2204521" y="4664304"/>
            <a:ext cx="4459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713850" y="1998071"/>
            <a:ext cx="10987" cy="125146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0000" y1="40789" x2="58250" y2="52632"/>
                        <a14:foregroundMark x1="55750" y1="64474" x2="63000" y2="77368"/>
                        <a14:foregroundMark x1="57500" y1="43684" x2="57750" y2="49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-574133"/>
            <a:ext cx="1923298" cy="182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Group 28"/>
          <p:cNvGrpSpPr/>
          <p:nvPr/>
        </p:nvGrpSpPr>
        <p:grpSpPr>
          <a:xfrm>
            <a:off x="-6665065" y="3433498"/>
            <a:ext cx="6993775" cy="4033443"/>
            <a:chOff x="-309696" y="4881418"/>
            <a:chExt cx="6348351" cy="403344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625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696" y="4881418"/>
              <a:ext cx="6348351" cy="40334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511941" y="6982505"/>
              <a:ext cx="5130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125 730 : 5 = 25 146 (dư</a:t>
              </a:r>
              <a:r>
                <a:rPr kumimoji="0" lang="vi-VN" alt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4)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344318" y="-533084"/>
            <a:ext cx="7514630" cy="6918616"/>
            <a:chOff x="4344318" y="-533084"/>
            <a:chExt cx="7514630" cy="6918616"/>
          </a:xfrm>
        </p:grpSpPr>
        <p:sp>
          <p:nvSpPr>
            <p:cNvPr id="33" name="Rounded Rectangle 32"/>
            <p:cNvSpPr/>
            <p:nvPr/>
          </p:nvSpPr>
          <p:spPr>
            <a:xfrm>
              <a:off x="5516205" y="749592"/>
              <a:ext cx="6342743" cy="5635940"/>
            </a:xfrm>
            <a:prstGeom prst="roundRect">
              <a:avLst/>
            </a:prstGeom>
            <a:solidFill>
              <a:srgbClr val="FFCCFF">
                <a:alpha val="39000"/>
              </a:srgbClr>
            </a:solidFill>
            <a:ln>
              <a:solidFill>
                <a:srgbClr val="C00000"/>
              </a:solidFill>
              <a:prstDash val="lgDashDotDot"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B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7558" y="0"/>
              <a:ext cx="1239530" cy="1239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44" b="89776" l="2556" r="93930">
                          <a14:foregroundMark x1="39617" y1="17093" x2="43131" y2="19489"/>
                          <a14:foregroundMark x1="24920" y1="12620" x2="25240" y2="16134"/>
                          <a14:foregroundMark x1="12939" y1="27476" x2="14856" y2="32428"/>
                          <a14:foregroundMark x1="71406" y1="74601" x2="71885" y2="78275"/>
                          <a14:foregroundMark x1="50000" y1="69489" x2="49840" y2="75080"/>
                          <a14:foregroundMark x1="63259" y1="84345" x2="62460" y2="87700"/>
                          <a14:foregroundMark x1="24121" y1="11981" x2="24121" y2="16613"/>
                          <a14:foregroundMark x1="25719" y1="14537" x2="25399" y2="10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8407">
              <a:off x="4344318" y="-533084"/>
              <a:ext cx="3414744" cy="2621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5894741" y="1016948"/>
            <a:ext cx="55848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5692215" y="1555971"/>
            <a:ext cx="48275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- 12 chia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2.</a:t>
            </a:r>
          </a:p>
        </p:txBody>
      </p:sp>
      <p:sp>
        <p:nvSpPr>
          <p:cNvPr id="39" name="Text Box 13"/>
          <p:cNvSpPr txBox="1">
            <a:spLocks noChangeArrowheads="1"/>
          </p:cNvSpPr>
          <p:nvPr/>
        </p:nvSpPr>
        <p:spPr bwMode="auto">
          <a:xfrm>
            <a:off x="5692215" y="1975339"/>
            <a:ext cx="5791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;12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5692215" y="2394707"/>
            <a:ext cx="1419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</p:txBody>
      </p:sp>
      <p:sp>
        <p:nvSpPr>
          <p:cNvPr id="41" name="Text Box 16"/>
          <p:cNvSpPr txBox="1">
            <a:spLocks noChangeArrowheads="1"/>
          </p:cNvSpPr>
          <p:nvPr/>
        </p:nvSpPr>
        <p:spPr bwMode="auto">
          <a:xfrm>
            <a:off x="6530307" y="2394707"/>
            <a:ext cx="4969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được 25; 25 chia 5 được 5, viết 5.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5692215" y="2814075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25; 25 trừ 25 bằng 0; viết 0.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5692215" y="3233443"/>
            <a:ext cx="23653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 7;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640729" y="3233443"/>
            <a:ext cx="3311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1; viết 1.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5692215" y="3652811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5; 7 trừ 5 bằng 2, viết 2.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5692215" y="4072179"/>
            <a:ext cx="271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Hạ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 được 23;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7878996" y="4074066"/>
            <a:ext cx="3881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 Box 31"/>
          <p:cNvSpPr txBox="1">
            <a:spLocks noChangeArrowheads="1"/>
          </p:cNvSpPr>
          <p:nvPr/>
        </p:nvSpPr>
        <p:spPr bwMode="auto">
          <a:xfrm>
            <a:off x="5692215" y="4491547"/>
            <a:ext cx="5715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20; 23 trừ 20 bằng 3, viết 3.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 Box 33"/>
          <p:cNvSpPr txBox="1">
            <a:spLocks noChangeArrowheads="1"/>
          </p:cNvSpPr>
          <p:nvPr/>
        </p:nvSpPr>
        <p:spPr bwMode="auto">
          <a:xfrm>
            <a:off x="5692215" y="4910915"/>
            <a:ext cx="28400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7963720" y="4910915"/>
            <a:ext cx="3352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chia 5 được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6, viết 6.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5692215" y="5330285"/>
            <a:ext cx="586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nhân</a:t>
            </a:r>
            <a:r>
              <a:rPr kumimoji="0" lang="vi-VN" altLang="en-US" sz="2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bằng 30; 34 trừ 30 bằng 4, viết 4.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27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12031 -0.04098 C 0.14531 -0.05024 0.18268 -0.05463 0.222 -0.05463 C 0.26666 -0.05463 0.30247 -0.05024 0.32747 -0.04098 L 0.44778 4.07407E-6 " pathEditMode="relative" rAng="0" ptsTypes="AAAAA">
                                      <p:cBhvr>
                                        <p:cTn id="2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83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xmlns="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xmlns="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xmlns="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TẬP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xmlns="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41A35A7-18CF-4239-8B2A-74C35E8DA32C}"/>
              </a:ext>
            </a:extLst>
          </p:cNvPr>
          <p:cNvGrpSpPr/>
          <p:nvPr/>
        </p:nvGrpSpPr>
        <p:grpSpPr>
          <a:xfrm>
            <a:off x="1540518" y="147218"/>
            <a:ext cx="10657840" cy="613664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xmlns="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xmlns="" id="{1E4C9929-7523-4B89-9C68-E8C6EF8AF11F}"/>
                  </a:ext>
                </a:extLst>
              </p:cNvPr>
              <p:cNvSpPr/>
              <p:nvPr/>
            </p:nvSpPr>
            <p:spPr>
              <a:xfrm>
                <a:off x="2889014" y="783771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4A31C35F-9A86-46D0-8B4F-F92414634187}"/>
              </a:ext>
            </a:extLst>
          </p:cNvPr>
          <p:cNvSpPr txBox="1"/>
          <p:nvPr/>
        </p:nvSpPr>
        <p:spPr>
          <a:xfrm>
            <a:off x="2492954" y="892744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33362C1C-D10C-4C64-B0D7-D48B77336DC0}"/>
              </a:ext>
            </a:extLst>
          </p:cNvPr>
          <p:cNvSpPr/>
          <p:nvPr/>
        </p:nvSpPr>
        <p:spPr>
          <a:xfrm>
            <a:off x="4234950" y="2218297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A4884568-D1DE-4420-8CD7-C59A3D34B7A4}"/>
              </a:ext>
            </a:extLst>
          </p:cNvPr>
          <p:cNvSpPr/>
          <p:nvPr/>
        </p:nvSpPr>
        <p:spPr>
          <a:xfrm>
            <a:off x="4234950" y="3365489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5F5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</a:t>
            </a:r>
            <a:r>
              <a:rPr kumimoji="0" lang="vi-VN" sz="40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: 4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28A56658-9479-46BD-A356-8E79CC70A4E7}"/>
              </a:ext>
            </a:extLst>
          </p:cNvPr>
          <p:cNvSpPr/>
          <p:nvPr/>
        </p:nvSpPr>
        <p:spPr>
          <a:xfrm>
            <a:off x="4234950" y="4512681"/>
            <a:ext cx="5268976" cy="864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872 905 : 6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4" action="ppaction://hlinksldjump"/>
              <a:extLst>
                <a:ext uri="{FF2B5EF4-FFF2-40B4-BE49-F238E27FC236}">
                  <a16:creationId xmlns:a16="http://schemas.microsoft.com/office/drawing/2014/main" xmlns="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5" action="ppaction://hlinksldjump"/>
            <a:extLst>
              <a:ext uri="{FF2B5EF4-FFF2-40B4-BE49-F238E27FC236}">
                <a16:creationId xmlns:a16="http://schemas.microsoft.com/office/drawing/2014/main" xmlns="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6293BF4F-84E4-43DE-B434-00791930D8A4}"/>
              </a:ext>
            </a:extLst>
          </p:cNvPr>
          <p:cNvSpPr/>
          <p:nvPr/>
        </p:nvSpPr>
        <p:spPr>
          <a:xfrm>
            <a:off x="1808048" y="233590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4264169"/>
            <a:ext cx="1080000" cy="108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7494386-0FF3-4636-B1D7-5AE5244E0F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2015893"/>
            <a:ext cx="1080000" cy="108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83" y="316894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9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400"/>
                            </p:stCondLst>
                            <p:childTnLst>
                              <p:par>
                                <p:cTn id="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8" grpId="0" animBg="1"/>
      <p:bldP spid="89" grpId="0" animBg="1"/>
      <p:bldP spid="90" grpId="0" animBg="1"/>
      <p:bldP spid="5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xmlns="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xmlns="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33362C1C-D10C-4C64-B0D7-D48B77336DC0}"/>
              </a:ext>
            </a:extLst>
          </p:cNvPr>
          <p:cNvSpPr/>
          <p:nvPr/>
        </p:nvSpPr>
        <p:spPr>
          <a:xfrm>
            <a:off x="4508481" y="1216389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38 295 : 3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xmlns="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05EEEE4E-0BD5-4264-A801-3D29022AEF0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54" y="935450"/>
            <a:ext cx="1135585" cy="900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5066234" y="1916874"/>
            <a:ext cx="5592243" cy="4147192"/>
            <a:chOff x="667372" y="1976182"/>
            <a:chExt cx="3225800" cy="3800318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35254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38 </a:t>
              </a:r>
              <a:r>
                <a:rPr kumimoji="0" lang="vi-VN" alt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295     </a:t>
              </a:r>
              <a:r>
                <a:rPr kumimoji="0" lang="en-US" alt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  </a:t>
              </a:r>
              <a:r>
                <a:rPr kumimoji="0" lang="vi-V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</a:t>
              </a:r>
              <a:r>
                <a:rPr lang="vi-VN" altLang="en-US" sz="4000" b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12765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kumimoji="0" lang="vi-VN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kumimoji="0" lang="vi-VN" alt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kumimoji="0" lang="vi-VN" altLang="en-US" sz="4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lang="en-US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4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xmlns="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xmlns="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729 316 : </a:t>
            </a:r>
            <a:r>
              <a:rPr lang="vi-VN" sz="4400" spc="300" dirty="0">
                <a:solidFill>
                  <a:prstClr val="white"/>
                </a:solidFill>
                <a:latin typeface="UTM Brewers KT" panose="02040603050506020204" pitchFamily="18" charset="0"/>
              </a:rPr>
              <a:t>4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xmlns="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729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316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182329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1 3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264D1830-059D-4202-B4ED-41CA8E49BF8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1" y="5173125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41A35A7-18CF-4239-8B2A-74C35E8DA32C}"/>
              </a:ext>
            </a:extLst>
          </p:cNvPr>
          <p:cNvGrpSpPr/>
          <p:nvPr/>
        </p:nvGrpSpPr>
        <p:grpSpPr>
          <a:xfrm>
            <a:off x="1564790" y="147218"/>
            <a:ext cx="10657840" cy="6136640"/>
            <a:chOff x="2675344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57BD976-3674-4C08-81E2-C89C2F00AEAA}"/>
                </a:ext>
              </a:extLst>
            </p:cNvPr>
            <p:cNvGrpSpPr/>
            <p:nvPr/>
          </p:nvGrpSpPr>
          <p:grpSpPr>
            <a:xfrm>
              <a:off x="2774229" y="563613"/>
              <a:ext cx="8976047" cy="5303850"/>
              <a:chOff x="2774229" y="563613"/>
              <a:chExt cx="8976047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xmlns="" id="{0929EA16-FDB3-4100-95B4-9409676AB4B0}"/>
                  </a:ext>
                </a:extLst>
              </p:cNvPr>
              <p:cNvSpPr/>
              <p:nvPr/>
            </p:nvSpPr>
            <p:spPr>
              <a:xfrm>
                <a:off x="2774229" y="563613"/>
                <a:ext cx="8976047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xmlns="" id="{1E4C9929-7523-4B89-9C68-E8C6EF8AF11F}"/>
                  </a:ext>
                </a:extLst>
              </p:cNvPr>
              <p:cNvSpPr/>
              <p:nvPr/>
            </p:nvSpPr>
            <p:spPr>
              <a:xfrm>
                <a:off x="2871738" y="783808"/>
                <a:ext cx="8764233" cy="4974015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BB602054-F1C4-49DC-8693-530E8C4689C3}"/>
                </a:ext>
              </a:extLst>
            </p:cNvPr>
            <p:cNvSpPr/>
            <p:nvPr/>
          </p:nvSpPr>
          <p:spPr>
            <a:xfrm rot="20702341">
              <a:off x="2675344" y="1858744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4A31C35F-9A86-46D0-8B4F-F92414634187}"/>
              </a:ext>
            </a:extLst>
          </p:cNvPr>
          <p:cNvSpPr txBox="1"/>
          <p:nvPr/>
        </p:nvSpPr>
        <p:spPr>
          <a:xfrm>
            <a:off x="2461456" y="341179"/>
            <a:ext cx="875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1: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Đặt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US" sz="36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33362C1C-D10C-4C64-B0D7-D48B77336DC0}"/>
              </a:ext>
            </a:extLst>
          </p:cNvPr>
          <p:cNvSpPr/>
          <p:nvPr/>
        </p:nvSpPr>
        <p:spPr>
          <a:xfrm>
            <a:off x="1839771" y="5443125"/>
            <a:ext cx="5359419" cy="540000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872</a:t>
            </a:r>
            <a:r>
              <a:rPr kumimoji="0" lang="vi-VN" sz="44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905 : 6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CCE35C6A-D8CD-41A2-8CC1-92CA53299BCA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D5602D3A-D67B-4B0A-8A5E-8989F77DA8A5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: Shape 100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558D5953-3954-471C-8635-CEC9996A866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37A5374E-1CBA-4581-9D44-66FF67BF1AC0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2582ADA7-ABAA-432A-A5D0-E63200340F4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A586EC78-4C66-44E8-88B9-C768DF6CB03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CA26458C-76CB-40CF-9120-57C37C855ADD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71125775-AE49-4B50-8B8A-5A2002C18C0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C4A6F741-B22D-442F-8ABB-710D0427732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250C7080-788B-4A9A-93F5-E583197302E3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1ACB6B75-7988-4C55-A9AA-990FF4BFA10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: Shape 110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9986D4FA-C110-4D59-85F5-CFE622A4C00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DC070BDF-E44A-4415-8E29-A6B24A14EA9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1CFD2D0B-DD7C-4ED6-BF14-217E8C14F51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: Shape 113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96A6EC45-344B-4EA5-8BA5-B2013DAE1928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5" name="Graphic 11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xmlns="" id="{355535F0-8112-44CD-B965-220119B706C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6293BF4F-84E4-43DE-B434-00791930D8A4}"/>
              </a:ext>
            </a:extLst>
          </p:cNvPr>
          <p:cNvSpPr/>
          <p:nvPr/>
        </p:nvSpPr>
        <p:spPr>
          <a:xfrm>
            <a:off x="1679588" y="-913072"/>
            <a:ext cx="5271185" cy="662350"/>
          </a:xfrm>
          <a:prstGeom prst="roundRect">
            <a:avLst>
              <a:gd name="adj" fmla="val 19888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tập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6221934" y="1180274"/>
            <a:ext cx="5592243" cy="4824299"/>
            <a:chOff x="667372" y="1976182"/>
            <a:chExt cx="3225800" cy="4420791"/>
          </a:xfrm>
        </p:grpSpPr>
        <p:sp>
          <p:nvSpPr>
            <p:cNvPr id="73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872</a:t>
              </a:r>
              <a:r>
                <a:rPr kumimoji="0" lang="vi-VN" altLang="en-US" sz="40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905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145484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25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30313532-E2C9-4FAF-B4D9-6451D7D7BB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40" y="5356898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6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41A35A7-18CF-4239-8B2A-74C35E8DA32C}"/>
              </a:ext>
            </a:extLst>
          </p:cNvPr>
          <p:cNvGrpSpPr/>
          <p:nvPr/>
        </p:nvGrpSpPr>
        <p:grpSpPr>
          <a:xfrm>
            <a:off x="1516297" y="213360"/>
            <a:ext cx="10858583" cy="6065520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xmlns="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xmlns="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4A31C35F-9A86-46D0-8B4F-F92414634187}"/>
              </a:ext>
            </a:extLst>
          </p:cNvPr>
          <p:cNvSpPr txBox="1"/>
          <p:nvPr/>
        </p:nvSpPr>
        <p:spPr>
          <a:xfrm>
            <a:off x="682323" y="571467"/>
            <a:ext cx="11660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30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kumimoji="0" lang="vi-VN" sz="2800" b="0" i="0" u="none" strike="noStrike" kern="1200" cap="none" spc="30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 Nam thực</a:t>
            </a:r>
            <a:r>
              <a:rPr kumimoji="0" lang="vi-VN" sz="2800" b="0" i="0" u="none" strike="noStrike" kern="1200" cap="none" spc="300" normalizeH="0" noProof="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hiện hai phép chia như sau: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71683F7-7FB0-42BD-B09C-2FB34D646D1D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7F30A79D-0E71-4F58-9E64-214B226ED1EB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24B2AB35-6F30-4578-998A-3FA3A9FA050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659E01D0-4CFB-456C-A026-CEDEE65689ED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B4ED92AF-4E8C-4065-85EE-FB7B31E14B7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5A59339D-2B8D-418B-92B4-AB7A8311969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F9A214D1-C875-4B8E-B3E9-3525BBEE72A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B5A0F5C0-682C-4C48-9205-BD31890BD85C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ED4087F8-13A6-4A1D-B93B-58B6DD7EBC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29F6C9C2-6E4A-4BA7-9D1C-9AAB94AF5721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9FA4E10C-03C6-4B6B-9B62-2EC980F320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2D55FB45-5764-4025-90DC-6C40AECD205F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7DDA7E13-AAE9-4303-A832-1004CD3E5B3D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06674E15-F0A0-4463-B5A8-04F747178FD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0D3A255D-0E19-47A4-AF59-B79B49ED8E19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5" name="Graphic 94" descr="Power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EC0391E-7AD9-4016-BA65-10FB1C7E559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1600300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1568521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4A31C35F-9A86-46D0-8B4F-F92414634187}"/>
              </a:ext>
            </a:extLst>
          </p:cNvPr>
          <p:cNvSpPr txBox="1"/>
          <p:nvPr/>
        </p:nvSpPr>
        <p:spPr>
          <a:xfrm>
            <a:off x="1115266" y="5145631"/>
            <a:ext cx="116606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đúng hay sai?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Nếu sai, em hãy sửa lại cho đúng.</a:t>
            </a:r>
            <a:endParaRPr kumimoji="0" lang="en-US" sz="2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65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xmlns="" id="{6061F70D-F994-4F6E-9D4E-92121039A3DD}"/>
              </a:ext>
            </a:extLst>
          </p:cNvPr>
          <p:cNvGrpSpPr/>
          <p:nvPr/>
        </p:nvGrpSpPr>
        <p:grpSpPr>
          <a:xfrm>
            <a:off x="2854960" y="-76652"/>
            <a:ext cx="5984240" cy="1301555"/>
            <a:chOff x="1175655" y="-4138"/>
            <a:chExt cx="9840690" cy="2009201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xmlns="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xmlns="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xmlns="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xmlns="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386068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xmlns="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295529" y="749419"/>
                <a:ext cx="9600936" cy="1126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TOÁN 4</a:t>
                </a: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xmlns="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xmlns="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xmlns="" id="{E0F5B57D-C324-43CD-8D54-5D0C8EB3C27B}"/>
              </a:ext>
            </a:extLst>
          </p:cNvPr>
          <p:cNvGrpSpPr/>
          <p:nvPr/>
        </p:nvGrpSpPr>
        <p:grpSpPr>
          <a:xfrm>
            <a:off x="539047" y="1664986"/>
            <a:ext cx="11113906" cy="4484258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xmlns="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xmlns="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526CC5C-101E-4791-BFCE-5298CC4BCC69}"/>
              </a:ext>
            </a:extLst>
          </p:cNvPr>
          <p:cNvGrpSpPr/>
          <p:nvPr/>
        </p:nvGrpSpPr>
        <p:grpSpPr>
          <a:xfrm>
            <a:off x="-1348375" y="348512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2B691B0-5FEE-41C7-812A-9D430F48234A}"/>
              </a:ext>
            </a:extLst>
          </p:cNvPr>
          <p:cNvGrpSpPr/>
          <p:nvPr/>
        </p:nvGrpSpPr>
        <p:grpSpPr>
          <a:xfrm>
            <a:off x="-1349057" y="1534713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4BE8A435-10A9-4E1B-BFBD-838EE91370B8}"/>
              </a:ext>
            </a:extLst>
          </p:cNvPr>
          <p:cNvGrpSpPr/>
          <p:nvPr/>
        </p:nvGrpSpPr>
        <p:grpSpPr>
          <a:xfrm>
            <a:off x="-1349739" y="2720914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07FC74E6-00DD-4CDB-954C-0B303DC0FCE5}"/>
              </a:ext>
            </a:extLst>
          </p:cNvPr>
          <p:cNvGrpSpPr/>
          <p:nvPr/>
        </p:nvGrpSpPr>
        <p:grpSpPr>
          <a:xfrm>
            <a:off x="-1350421" y="3907115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8C226B59-4810-472F-930C-A3E51EBD5C31}"/>
              </a:ext>
            </a:extLst>
          </p:cNvPr>
          <p:cNvGrpSpPr/>
          <p:nvPr/>
        </p:nvGrpSpPr>
        <p:grpSpPr>
          <a:xfrm>
            <a:off x="-1351103" y="5093316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A86708-7003-40F2-B864-9CF6176A13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320" y="523134"/>
            <a:ext cx="2616200" cy="261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8CE2766-BE32-45D7-B69E-9826EF1624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130" y="4156339"/>
            <a:ext cx="2589343" cy="2184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705B4A-6B59-400E-A21F-77AC228919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76" y="626020"/>
            <a:ext cx="3130859" cy="3130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6202479-3B47-4541-870B-97949A2F7B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36" y="3902697"/>
            <a:ext cx="2438400" cy="2438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7A2B490-54AA-401C-9516-B1D45DE15293}"/>
              </a:ext>
            </a:extLst>
          </p:cNvPr>
          <p:cNvSpPr txBox="1"/>
          <p:nvPr/>
        </p:nvSpPr>
        <p:spPr>
          <a:xfrm>
            <a:off x="682323" y="3023272"/>
            <a:ext cx="111397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600" normalizeH="0" baseline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CHIA CHO SỐ</a:t>
            </a:r>
            <a:r>
              <a:rPr kumimoji="0" lang="vi-VN" sz="8000" b="0" i="0" u="none" strike="noStrike" kern="1200" cap="none" spc="600" normalizeH="0" noProof="0" dirty="0">
                <a:ln w="28575">
                  <a:solidFill>
                    <a:prstClr val="black"/>
                  </a:solidFill>
                </a:ln>
                <a:gradFill flip="none" rotWithShape="1">
                  <a:gsLst>
                    <a:gs pos="0">
                      <a:srgbClr val="FFC000">
                        <a:shade val="30000"/>
                        <a:satMod val="115000"/>
                      </a:srgbClr>
                    </a:gs>
                    <a:gs pos="50000">
                      <a:srgbClr val="FFC000">
                        <a:shade val="67500"/>
                        <a:satMod val="115000"/>
                      </a:srgbClr>
                    </a:gs>
                    <a:gs pos="100000">
                      <a:srgbClr val="FFC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dist="63500" dir="2700000" algn="tl" rotWithShape="0">
                    <a:srgbClr val="E7E6E6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+mn-cs"/>
              </a:rPr>
              <a:t> CÓ MỘT CHỮ SỐ</a:t>
            </a:r>
            <a:endParaRPr kumimoji="0" lang="en-US" sz="8000" b="0" i="0" u="none" strike="noStrike" kern="1200" cap="none" spc="600" normalizeH="0" baseline="0" noProof="0" dirty="0">
              <a:ln w="28575">
                <a:solidFill>
                  <a:prstClr val="black"/>
                </a:solidFill>
              </a:ln>
              <a:gradFill flip="none" rotWithShape="1">
                <a:gsLst>
                  <a:gs pos="0">
                    <a:srgbClr val="FFC000">
                      <a:shade val="30000"/>
                      <a:satMod val="115000"/>
                    </a:srgbClr>
                  </a:gs>
                  <a:gs pos="50000">
                    <a:srgbClr val="FFC000">
                      <a:shade val="67500"/>
                      <a:satMod val="115000"/>
                    </a:srgbClr>
                  </a:gs>
                  <a:gs pos="100000">
                    <a:srgbClr val="FFC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dist="63500" dir="2700000" algn="tl" rotWithShape="0">
                  <a:srgbClr val="E7E6E6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+mn-cs"/>
            </a:endParaRPr>
          </a:p>
        </p:txBody>
      </p:sp>
      <p:sp>
        <p:nvSpPr>
          <p:cNvPr id="43" name="Rectangle: Rounded Corners 223">
            <a:extLst>
              <a:ext uri="{FF2B5EF4-FFF2-40B4-BE49-F238E27FC236}">
                <a16:creationId xmlns:a16="http://schemas.microsoft.com/office/drawing/2014/main" xmlns="" id="{1E4C9929-7523-4B89-9C68-E8C6EF8AF11F}"/>
              </a:ext>
            </a:extLst>
          </p:cNvPr>
          <p:cNvSpPr/>
          <p:nvPr/>
        </p:nvSpPr>
        <p:spPr>
          <a:xfrm>
            <a:off x="6282015" y="5421929"/>
            <a:ext cx="3259115" cy="489261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TRANG 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4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xmlns="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xmlns="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xmlns="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xmlns="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7"/>
          <a:srcRect l="12306" t="36525" r="50035" b="14114"/>
          <a:stretch/>
        </p:blipFill>
        <p:spPr>
          <a:xfrm>
            <a:off x="2272325" y="919367"/>
            <a:ext cx="4723394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7"/>
          <a:srcRect l="62944" t="36525" r="5142" b="14114"/>
          <a:stretch/>
        </p:blipFill>
        <p:spPr>
          <a:xfrm>
            <a:off x="7133999" y="887588"/>
            <a:ext cx="4459942" cy="3482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4A31C35F-9A86-46D0-8B4F-F92414634187}"/>
              </a:ext>
            </a:extLst>
          </p:cNvPr>
          <p:cNvSpPr txBox="1"/>
          <p:nvPr/>
        </p:nvSpPr>
        <p:spPr>
          <a:xfrm>
            <a:off x="1303677" y="4757367"/>
            <a:ext cx="11660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spc="300" dirty="0">
                <a:ln w="12700">
                  <a:solidFill>
                    <a:prstClr val="black"/>
                  </a:solidFill>
                </a:ln>
                <a:solidFill>
                  <a:srgbClr val="5F5A64"/>
                </a:solidFill>
                <a:effectLst>
                  <a:outerShdw dist="63500" dir="2700000" algn="tl" rotWithShape="0">
                    <a:prstClr val="white">
                      <a:lumMod val="65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Nam tính sai.</a:t>
            </a:r>
            <a:endParaRPr kumimoji="0" lang="en-US" sz="4800" b="0" i="0" u="none" strike="noStrike" kern="1200" cap="none" spc="300" normalizeH="0" baseline="0" noProof="0" dirty="0">
              <a:ln w="12700">
                <a:solidFill>
                  <a:prstClr val="black"/>
                </a:solidFill>
              </a:ln>
              <a:solidFill>
                <a:srgbClr val="5F5A64"/>
              </a:solidFill>
              <a:effectLst>
                <a:outerShdw dist="63500" dir="2700000" algn="tl" rotWithShape="0">
                  <a:prstClr val="white">
                    <a:lumMod val="65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3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xmlns="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xmlns="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xmlns="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xmlns="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626598" y="1524200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32 024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4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 </a:t>
              </a:r>
              <a:r>
                <a:rPr lang="vi-VN" altLang="en-US" sz="4000" b="1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574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52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34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vi-VN" altLang="en-US" sz="4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61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ED8132E-E280-4B3B-A910-C4171413BCB0}"/>
              </a:ext>
            </a:extLst>
          </p:cNvPr>
          <p:cNvGrpSpPr/>
          <p:nvPr/>
        </p:nvGrpSpPr>
        <p:grpSpPr>
          <a:xfrm>
            <a:off x="2118171" y="337999"/>
            <a:ext cx="9594552" cy="5645830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xmlns="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xmlns="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xmlns="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xmlns="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83D8CE02-53B8-48BB-8C98-5AD04E88EDB7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00A2C200-6D46-4152-A353-5E1F417084E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619C15E6-72D1-4975-814A-157931D7440E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D4DC8AB6-FBE6-4F94-92AB-B3CCD97BFCC6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0D9F828B-F77C-4385-983A-70904938AB9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3F1A01C6-90F0-4D74-B86F-0F2F506DEB4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0B5A49C3-0553-4090-A562-028DB0310E89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0FB67938-6444-4E6E-816C-982042102559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D4CBF1E5-5083-46AD-91C7-95B36C7B23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CEEEF204-BDBF-4E5D-9FC8-8C6AD2D5A28A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A3986469-4D32-4D62-9D41-49FBB11FE93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C8444169-958A-43AC-A6F1-5EC29D4F6D7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2F89D2C6-8F8A-415E-AAFA-EC4556C4645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C4B2C965-24F5-4667-B355-4F33A12E21C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B5F007F1-596F-4B61-975F-F6B8CD9A4D8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F8EA425-9CEB-415A-86DF-6F8213591DA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334768" y="944456"/>
            <a:ext cx="5592243" cy="4824299"/>
            <a:chOff x="667372" y="1976182"/>
            <a:chExt cx="3225800" cy="4420791"/>
          </a:xfrm>
        </p:grpSpPr>
        <p:sp>
          <p:nvSpPr>
            <p:cNvPr id="36" name="Text Box 13"/>
            <p:cNvSpPr txBox="1">
              <a:spLocks noChangeArrowheads="1"/>
            </p:cNvSpPr>
            <p:nvPr/>
          </p:nvSpPr>
          <p:spPr bwMode="auto">
            <a:xfrm>
              <a:off x="667372" y="2251075"/>
              <a:ext cx="3225800" cy="414589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135 612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noProof="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15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22 602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3 6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01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12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</a:t>
              </a: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altLang="en-US" sz="40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6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Line 4"/>
            <p:cNvSpPr>
              <a:spLocks noChangeShapeType="1"/>
            </p:cNvSpPr>
            <p:nvPr/>
          </p:nvSpPr>
          <p:spPr bwMode="auto">
            <a:xfrm flipH="1">
              <a:off x="2064656" y="1976182"/>
              <a:ext cx="1" cy="128091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Line 5"/>
            <p:cNvSpPr>
              <a:spLocks noChangeShapeType="1"/>
            </p:cNvSpPr>
            <p:nvPr/>
          </p:nvSpPr>
          <p:spPr bwMode="auto">
            <a:xfrm flipV="1">
              <a:off x="2064656" y="2619057"/>
              <a:ext cx="1278971" cy="16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0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ED8132E-E280-4B3B-A910-C4171413BCB0}"/>
              </a:ext>
            </a:extLst>
          </p:cNvPr>
          <p:cNvGrpSpPr/>
          <p:nvPr/>
        </p:nvGrpSpPr>
        <p:grpSpPr>
          <a:xfrm>
            <a:off x="1764089" y="1168962"/>
            <a:ext cx="10223352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xmlns="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xmlns="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xmlns="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xmlns="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xmlns="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xmlns="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32352D-5E8A-4A2E-8F97-13683100F7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289" y="1586897"/>
            <a:ext cx="1426041" cy="1750141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4" action="ppaction://hlinksldjump"/>
              <a:extLst>
                <a:ext uri="{FF2B5EF4-FFF2-40B4-BE49-F238E27FC236}">
                  <a16:creationId xmlns:a16="http://schemas.microsoft.com/office/drawing/2014/main" xmlns="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5" action="ppaction://hlinksldjump"/>
            <a:extLst>
              <a:ext uri="{FF2B5EF4-FFF2-40B4-BE49-F238E27FC236}">
                <a16:creationId xmlns:a16="http://schemas.microsoft.com/office/drawing/2014/main" xmlns="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2837ABF-D053-44A7-8C96-CDC5E7CF6BCA}"/>
              </a:ext>
            </a:extLst>
          </p:cNvPr>
          <p:cNvSpPr/>
          <p:nvPr/>
        </p:nvSpPr>
        <p:spPr>
          <a:xfrm>
            <a:off x="3601019" y="1840642"/>
            <a:ext cx="7954012" cy="698992"/>
          </a:xfrm>
          <a:prstGeom prst="roundRect">
            <a:avLst/>
          </a:prstGeom>
          <a:solidFill>
            <a:srgbClr val="FFD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7A7B3EA9-2045-456A-98B5-C1DDAB9E4E48}"/>
              </a:ext>
            </a:extLst>
          </p:cNvPr>
          <p:cNvSpPr/>
          <p:nvPr/>
        </p:nvSpPr>
        <p:spPr>
          <a:xfrm>
            <a:off x="5739114" y="3652935"/>
            <a:ext cx="4290120" cy="4640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89DE3AAF-7B01-4758-B544-617259CC41C9}"/>
              </a:ext>
            </a:extLst>
          </p:cNvPr>
          <p:cNvSpPr/>
          <p:nvPr/>
        </p:nvSpPr>
        <p:spPr>
          <a:xfrm>
            <a:off x="7403372" y="2775757"/>
            <a:ext cx="3102500" cy="6226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B3FFC941-A306-4886-B1C2-3B53F4FC5142}"/>
              </a:ext>
            </a:extLst>
          </p:cNvPr>
          <p:cNvSpPr/>
          <p:nvPr/>
        </p:nvSpPr>
        <p:spPr>
          <a:xfrm>
            <a:off x="3293701" y="4396825"/>
            <a:ext cx="8261329" cy="14101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C85A3FA-8683-440E-B4B4-C2F11218192F}"/>
              </a:ext>
            </a:extLst>
          </p:cNvPr>
          <p:cNvSpPr txBox="1"/>
          <p:nvPr/>
        </p:nvSpPr>
        <p:spPr>
          <a:xfrm>
            <a:off x="3140179" y="1749814"/>
            <a:ext cx="85263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355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vi-V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Lan có 150 000 đồng. Sau khi mua 3 kg xoài thì cô còn 15 000 đồng. Hỏi mỗi ki-lô-gam xoài giá bao nhiêu tiền?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5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8" grpId="0" animBg="1"/>
          <p:bldP spid="50" grpId="0" animBg="1"/>
          <p:bldP spid="54" grpId="0" animBg="1"/>
          <p:bldP spid="4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ED8132E-E280-4B3B-A910-C4171413BCB0}"/>
              </a:ext>
            </a:extLst>
          </p:cNvPr>
          <p:cNvGrpSpPr/>
          <p:nvPr/>
        </p:nvGrpSpPr>
        <p:grpSpPr>
          <a:xfrm>
            <a:off x="1647808" y="1168962"/>
            <a:ext cx="10339633" cy="5034382"/>
            <a:chOff x="2118171" y="1524201"/>
            <a:chExt cx="9594552" cy="44596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57BD976-3674-4C08-81E2-C89C2F00AEAA}"/>
                </a:ext>
              </a:extLst>
            </p:cNvPr>
            <p:cNvGrpSpPr/>
            <p:nvPr/>
          </p:nvGrpSpPr>
          <p:grpSpPr>
            <a:xfrm>
              <a:off x="2118171" y="1524201"/>
              <a:ext cx="9594552" cy="4459628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xmlns="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xmlns="" id="{1E4C9929-7523-4B89-9C68-E8C6EF8AF11F}"/>
                  </a:ext>
                </a:extLst>
              </p:cNvPr>
              <p:cNvSpPr/>
              <p:nvPr/>
            </p:nvSpPr>
            <p:spPr>
              <a:xfrm>
                <a:off x="2884487" y="726855"/>
                <a:ext cx="8544064" cy="5016814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BA451BA-2D37-4AE5-BB33-47CA16721DAA}"/>
                </a:ext>
              </a:extLst>
            </p:cNvPr>
            <p:cNvGrpSpPr/>
            <p:nvPr/>
          </p:nvGrpSpPr>
          <p:grpSpPr>
            <a:xfrm>
              <a:off x="2400202" y="2264229"/>
              <a:ext cx="9033008" cy="2786740"/>
              <a:chOff x="2371174" y="2046517"/>
              <a:chExt cx="9088544" cy="2786740"/>
            </a:xfrm>
          </p:grpSpPr>
          <p:sp>
            <p:nvSpPr>
              <p:cNvPr id="5" name="Parallelogram 4">
                <a:extLst>
                  <a:ext uri="{FF2B5EF4-FFF2-40B4-BE49-F238E27FC236}">
                    <a16:creationId xmlns:a16="http://schemas.microsoft.com/office/drawing/2014/main" xmlns="" id="{EC1EF3A3-3549-4F7E-B930-6D5B42858F0C}"/>
                  </a:ext>
                </a:extLst>
              </p:cNvPr>
              <p:cNvSpPr/>
              <p:nvPr/>
            </p:nvSpPr>
            <p:spPr>
              <a:xfrm rot="16200000" flipH="1">
                <a:off x="5744718" y="-1327027"/>
                <a:ext cx="2341456" cy="9088544"/>
              </a:xfrm>
              <a:prstGeom prst="parallelogram">
                <a:avLst>
                  <a:gd name="adj" fmla="val 72502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Parallelogram 63">
                <a:extLst>
                  <a:ext uri="{FF2B5EF4-FFF2-40B4-BE49-F238E27FC236}">
                    <a16:creationId xmlns:a16="http://schemas.microsoft.com/office/drawing/2014/main" xmlns="" id="{3145F03F-CF1B-4552-9749-0BC1A24CB8FC}"/>
                  </a:ext>
                </a:extLst>
              </p:cNvPr>
              <p:cNvSpPr/>
              <p:nvPr/>
            </p:nvSpPr>
            <p:spPr>
              <a:xfrm rot="16200000" flipH="1">
                <a:off x="5902431" y="-724029"/>
                <a:ext cx="2026029" cy="9088544"/>
              </a:xfrm>
              <a:prstGeom prst="parallelogram">
                <a:avLst>
                  <a:gd name="adj" fmla="val 84900"/>
                </a:avLst>
              </a:prstGeom>
              <a:solidFill>
                <a:schemeClr val="bg1"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139D100D-41C5-4154-AC8F-E07993BFD6E5}"/>
              </a:ext>
            </a:extLst>
          </p:cNvPr>
          <p:cNvGrpSpPr/>
          <p:nvPr/>
        </p:nvGrpSpPr>
        <p:grpSpPr>
          <a:xfrm>
            <a:off x="1852473" y="-199491"/>
            <a:ext cx="2912177" cy="1343336"/>
            <a:chOff x="1175655" y="-4138"/>
            <a:chExt cx="9840690" cy="200920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291C0739-E975-471F-992E-10E4D8265D76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2B0C0FB8-4C78-4D20-A5B1-755250474BCC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xmlns="" id="{7FA1EF9B-0F83-4940-B142-7DDF8F2097BC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254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xmlns="" id="{C75706C7-163D-432F-A69A-CD0187E6F24D}"/>
                    </a:ext>
                  </a:extLst>
                </p:cNvPr>
                <p:cNvSpPr/>
                <p:nvPr/>
              </p:nvSpPr>
              <p:spPr>
                <a:xfrm>
                  <a:off x="1349060" y="810543"/>
                  <a:ext cx="9510401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254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C3E12C1E-61B5-46EF-8B67-6EE0AE5B388A}"/>
                  </a:ext>
                </a:extLst>
              </p:cNvPr>
              <p:cNvSpPr txBox="1"/>
              <p:nvPr/>
            </p:nvSpPr>
            <p:spPr>
              <a:xfrm>
                <a:off x="1295530" y="749419"/>
                <a:ext cx="9600939" cy="1058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300" normalizeH="0" baseline="0" noProof="0" dirty="0" err="1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Bài</a:t>
                </a:r>
                <a:r>
                  <a:rPr kumimoji="0" lang="en-US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vi-VN" sz="4000" b="0" i="0" u="none" strike="noStrike" kern="1200" cap="none" spc="300" normalizeH="0" baseline="0" noProof="0" dirty="0">
                    <a:ln w="12700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en-US" sz="4000" b="0" i="0" u="none" strike="noStrike" kern="1200" cap="none" spc="300" normalizeH="0" baseline="0" noProof="0" dirty="0">
                  <a:ln w="12700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9F95DE3A-252E-4F01-A844-6E1E9F97DCF1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96283EA7-CF43-43B3-9385-FE5E4BD501D5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06AF194-8AAB-4151-A403-2D682C0FDCB8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387D5F12-4E9B-4DFA-AA77-534B939E5F1A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7DBD6A1A-0C4C-42CA-9ECC-150D91D3527B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F2404266-6970-46FE-9F86-0AE77D3F7325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E48491C8-84AD-4B27-8F40-AAB70907D782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B78707A1-25E6-4BF2-BFED-CBAA981FA2A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BF8470D9-B31F-4BCD-9E9E-EC032E91A56F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38D03B3C-0DF4-4678-B0F7-8E878BCBF3D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D60B6452-7116-45B1-AAD5-E3DEE1636BF6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3C18A9A2-6FDD-40A5-94F6-9520FF8DE5DB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C4716D6B-D2A4-4D16-A538-95B38D2996CF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238E6F32-02DF-4F91-AA0F-757469E64542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8609934C-D30C-439E-95A1-4B9B5F491C84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9AC4E179-D0FB-4A39-AB43-50396CA56B9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94B96534-9605-4D6D-A3A3-B1FEEC64925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9" name="Graphic 78" descr="Power">
            <a:hlinkClick r:id="rId14" action="ppaction://hlinksldjump"/>
            <a:extLst>
              <a:ext uri="{FF2B5EF4-FFF2-40B4-BE49-F238E27FC236}">
                <a16:creationId xmlns:a16="http://schemas.microsoft.com/office/drawing/2014/main" xmlns="" id="{76552A6D-A8C5-4FA5-8189-3DBFC968984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6FB97AF-3228-4E8A-B2DB-001E3C171B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1258" y="9599"/>
            <a:ext cx="1690676" cy="142650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291AAD24-625A-43D4-9C1D-6A5F64C269E3}"/>
              </a:ext>
            </a:extLst>
          </p:cNvPr>
          <p:cNvSpPr txBox="1"/>
          <p:nvPr/>
        </p:nvSpPr>
        <p:spPr>
          <a:xfrm>
            <a:off x="-561032" y="1760149"/>
            <a:ext cx="144326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3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BF12C7D5-2794-4DCE-BF51-197ED30DEB11}"/>
              </a:ext>
            </a:extLst>
          </p:cNvPr>
          <p:cNvSpPr txBox="1"/>
          <p:nvPr/>
        </p:nvSpPr>
        <p:spPr>
          <a:xfrm>
            <a:off x="2103939" y="2606689"/>
            <a:ext cx="109397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150 000 – 15 000 = 135 000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64731343-F42B-460F-B3FA-83AB4866F411}"/>
              </a:ext>
            </a:extLst>
          </p:cNvPr>
          <p:cNvSpPr txBox="1"/>
          <p:nvPr/>
        </p:nvSpPr>
        <p:spPr>
          <a:xfrm>
            <a:off x="3156200" y="4270973"/>
            <a:ext cx="79542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135 000 : 3 = 45 000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(đồng)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DC1CC32B-B06F-4935-9D79-C422C0C473B9}"/>
              </a:ext>
            </a:extLst>
          </p:cNvPr>
          <p:cNvSpPr txBox="1"/>
          <p:nvPr/>
        </p:nvSpPr>
        <p:spPr>
          <a:xfrm>
            <a:off x="4798689" y="5062877"/>
            <a:ext cx="6944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: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45 000 đồng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1B0766D0-A54A-426B-8BFA-24795AA8F632}"/>
              </a:ext>
            </a:extLst>
          </p:cNvPr>
          <p:cNvSpPr txBox="1"/>
          <p:nvPr/>
        </p:nvSpPr>
        <p:spPr>
          <a:xfrm>
            <a:off x="3308741" y="3441849"/>
            <a:ext cx="80938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Giá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tiền mua 1 kg xoài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1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3" grpId="0"/>
      <p:bldP spid="94" grpId="0"/>
      <p:bldP spid="95" grpId="0"/>
      <p:bldP spid="9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xmlns="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xmlns="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xmlns="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792918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CỦNG</a:t>
            </a:r>
            <a:r>
              <a:rPr kumimoji="0" lang="vi-VN" sz="9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CỐ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xmlns="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2100" y="4534812"/>
            <a:ext cx="1905000" cy="1905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216" y="1421065"/>
            <a:ext cx="1574143" cy="151890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641" y="1421065"/>
            <a:ext cx="1574143" cy="1518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21" y="625790"/>
            <a:ext cx="7505500" cy="397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09E-6 3.09221E-6 L 1.11022 3.09221E-6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5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6685" y="3237577"/>
            <a:ext cx="1412042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1735" y="1472647"/>
            <a:ext cx="1407349" cy="13985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859605" y="1664070"/>
            <a:ext cx="394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59605" y="3429000"/>
            <a:ext cx="3942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63500" dir="3600000" algn="tl" rotWithShape="0">
                    <a:prstClr val="black">
                      <a:alpha val="7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dir="3600000" algn="tl" rotWithShape="0">
                  <a:prstClr val="black">
                    <a:alpha val="70000"/>
                  </a:prst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8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126" y="720553"/>
            <a:ext cx="2271644" cy="2257373"/>
          </a:xfrm>
          <a:prstGeom prst="rect">
            <a:avLst/>
          </a:prstGeom>
          <a:effectLst/>
        </p:spPr>
      </p:pic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23 050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23 060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xmlns="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9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23 040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46 100 : 2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xmlns="" id="{BBF46089-AB11-4792-BF0C-44AEFAACEE90}"/>
              </a:ext>
            </a:extLst>
          </p:cNvPr>
          <p:cNvSpPr/>
          <p:nvPr/>
        </p:nvSpPr>
        <p:spPr>
          <a:xfrm>
            <a:off x="1048957" y="158971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xmlns="" id="{E93269CD-3F77-4715-A2C6-00ACDAC568C3}"/>
              </a:ext>
            </a:extLst>
          </p:cNvPr>
          <p:cNvSpPr/>
          <p:nvPr/>
        </p:nvSpPr>
        <p:spPr>
          <a:xfrm>
            <a:off x="9265511" y="1662381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59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  <p:bldP spid="4" grpId="0" animBg="1"/>
      <p:bldP spid="5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235" y="7647707"/>
            <a:ext cx="4733817" cy="590682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84" y="7647707"/>
            <a:ext cx="4733817" cy="590682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466" y="7647707"/>
            <a:ext cx="4733817" cy="59068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234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1626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25" y="3011182"/>
            <a:ext cx="2339186" cy="22571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109" y="720553"/>
            <a:ext cx="2279219" cy="2257373"/>
          </a:xfrm>
          <a:prstGeom prst="rect">
            <a:avLst/>
          </a:prstGeom>
          <a:effectLst/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08" y="753808"/>
            <a:ext cx="2271644" cy="2257373"/>
          </a:xfrm>
          <a:prstGeom prst="rect">
            <a:avLst/>
          </a:prstGeom>
          <a:effectLst/>
        </p:spPr>
      </p:pic>
      <p:sp>
        <p:nvSpPr>
          <p:cNvPr id="22" name="모서리가 둥근 직사각형 21"/>
          <p:cNvSpPr/>
          <p:nvPr/>
        </p:nvSpPr>
        <p:spPr>
          <a:xfrm>
            <a:off x="8303364" y="1832443"/>
            <a:ext cx="3748077" cy="131740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9BBB59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그림 23">
            <a:extLst>
              <a:ext uri="{FF2B5EF4-FFF2-40B4-BE49-F238E27FC236}">
                <a16:creationId xmlns:a16="http://schemas.microsoft.com/office/drawing/2014/main" xmlns="" id="{6EE0B6F0-D53B-477B-AB9F-993B430FA2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061" y="667858"/>
            <a:ext cx="2279219" cy="2257373"/>
          </a:xfrm>
          <a:prstGeom prst="rect">
            <a:avLst/>
          </a:prstGeom>
          <a:effectLst/>
        </p:spPr>
      </p:pic>
      <p:sp>
        <p:nvSpPr>
          <p:cNvPr id="19" name="모서리가 둥근 직사각형 18"/>
          <p:cNvSpPr/>
          <p:nvPr/>
        </p:nvSpPr>
        <p:spPr>
          <a:xfrm>
            <a:off x="171184" y="1796545"/>
            <a:ext cx="3773348" cy="135330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D812A51-32F7-468D-971A-C4368F5DDBF4}"/>
              </a:ext>
            </a:extLst>
          </p:cNvPr>
          <p:cNvSpPr/>
          <p:nvPr/>
        </p:nvSpPr>
        <p:spPr>
          <a:xfrm>
            <a:off x="385011" y="165928"/>
            <a:ext cx="11666430" cy="1042737"/>
          </a:xfrm>
          <a:prstGeom prst="roundRect">
            <a:avLst/>
          </a:prstGeom>
          <a:solidFill>
            <a:srgbClr val="00206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600 006 : 6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Multiplication Sign 28">
            <a:extLst>
              <a:ext uri="{FF2B5EF4-FFF2-40B4-BE49-F238E27FC236}">
                <a16:creationId xmlns:a16="http://schemas.microsoft.com/office/drawing/2014/main" xmlns="" id="{E93269CD-3F77-4715-A2C6-00ACDAC568C3}"/>
              </a:ext>
            </a:extLst>
          </p:cNvPr>
          <p:cNvSpPr/>
          <p:nvPr/>
        </p:nvSpPr>
        <p:spPr>
          <a:xfrm>
            <a:off x="9295086" y="1659512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4187604" y="1796545"/>
            <a:ext cx="3807229" cy="13533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10 001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xmlns="" id="{BBF46089-AB11-4792-BF0C-44AEFAACEE90}"/>
              </a:ext>
            </a:extLst>
          </p:cNvPr>
          <p:cNvSpPr/>
          <p:nvPr/>
        </p:nvSpPr>
        <p:spPr>
          <a:xfrm>
            <a:off x="5335910" y="1607835"/>
            <a:ext cx="1764631" cy="1766619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5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d Mushroom _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decel="49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0374E-7 -1.7341E-6 L 6.90374E-7 -0.52092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0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o Jump - Qui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vil Laugh - Lou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4" grpId="0" animBg="1"/>
      <p:bldP spid="29" grpId="0" animBg="1"/>
      <p:bldP spid="21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xmlns="" id="{E0F5B57D-C324-43CD-8D54-5D0C8EB3C27B}"/>
              </a:ext>
            </a:extLst>
          </p:cNvPr>
          <p:cNvGrpSpPr/>
          <p:nvPr/>
        </p:nvGrpSpPr>
        <p:grpSpPr>
          <a:xfrm>
            <a:off x="2032000" y="2519131"/>
            <a:ext cx="9835507" cy="3714941"/>
            <a:chOff x="2774230" y="1838083"/>
            <a:chExt cx="8300170" cy="3714941"/>
          </a:xfrm>
        </p:grpSpPr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xmlns="" id="{0929EA16-FDB3-4100-95B4-9409676AB4B0}"/>
                </a:ext>
              </a:extLst>
            </p:cNvPr>
            <p:cNvSpPr/>
            <p:nvPr/>
          </p:nvSpPr>
          <p:spPr>
            <a:xfrm>
              <a:off x="2774230" y="1838083"/>
              <a:ext cx="8300170" cy="3714941"/>
            </a:xfrm>
            <a:prstGeom prst="roundRect">
              <a:avLst>
                <a:gd name="adj" fmla="val 9472"/>
              </a:avLst>
            </a:prstGeom>
            <a:solidFill>
              <a:srgbClr val="BCB2AA"/>
            </a:solidFill>
            <a:ln w="38100">
              <a:solidFill>
                <a:srgbClr val="5F5A64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xmlns="" id="{67EA27DA-EFBB-4445-898C-400E95A95810}"/>
                </a:ext>
              </a:extLst>
            </p:cNvPr>
            <p:cNvSpPr/>
            <p:nvPr/>
          </p:nvSpPr>
          <p:spPr>
            <a:xfrm>
              <a:off x="2959002" y="1997022"/>
              <a:ext cx="7941227" cy="3397061"/>
            </a:xfrm>
            <a:prstGeom prst="roundRect">
              <a:avLst>
                <a:gd name="adj" fmla="val 6551"/>
              </a:avLst>
            </a:prstGeom>
            <a:noFill/>
            <a:ln w="38100">
              <a:solidFill>
                <a:srgbClr val="5F5A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xmlns="" id="{6061F70D-F994-4F6E-9D4E-92121039A3DD}"/>
              </a:ext>
            </a:extLst>
          </p:cNvPr>
          <p:cNvGrpSpPr/>
          <p:nvPr/>
        </p:nvGrpSpPr>
        <p:grpSpPr>
          <a:xfrm>
            <a:off x="2032000" y="-107041"/>
            <a:ext cx="9956800" cy="2120029"/>
            <a:chOff x="1175655" y="-4138"/>
            <a:chExt cx="9840690" cy="2626279"/>
          </a:xfrm>
        </p:grpSpPr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xmlns="" id="{72EAB790-08BF-4C5C-9B76-8CF1B57503C2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915584"/>
              <a:chOff x="1175655" y="706557"/>
              <a:chExt cx="9840690" cy="1915584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xmlns="" id="{51C6C6D3-FC2E-414E-AF44-C24A83A5AE00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915584"/>
                <a:chOff x="1175655" y="706557"/>
                <a:chExt cx="9840690" cy="1915584"/>
              </a:xfrm>
            </p:grpSpPr>
            <p:sp>
              <p:nvSpPr>
                <p:cNvPr id="218" name="Rectangle: Rounded Corners 217">
                  <a:extLst>
                    <a:ext uri="{FF2B5EF4-FFF2-40B4-BE49-F238E27FC236}">
                      <a16:creationId xmlns:a16="http://schemas.microsoft.com/office/drawing/2014/main" xmlns="" id="{77B5B822-C0FA-4127-ABE3-4172027B5394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915584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Rectangle: Rounded Corners 218">
                  <a:extLst>
                    <a:ext uri="{FF2B5EF4-FFF2-40B4-BE49-F238E27FC236}">
                      <a16:creationId xmlns:a16="http://schemas.microsoft.com/office/drawing/2014/main" xmlns="" id="{D046F61C-45E1-4529-8592-81ADBDC60DD1}"/>
                    </a:ext>
                  </a:extLst>
                </p:cNvPr>
                <p:cNvSpPr/>
                <p:nvPr/>
              </p:nvSpPr>
              <p:spPr>
                <a:xfrm>
                  <a:off x="1295532" y="835372"/>
                  <a:ext cx="9600937" cy="1682147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xmlns="" id="{9B26368D-F52B-4581-98A9-DD76DFCCB273}"/>
                  </a:ext>
                </a:extLst>
              </p:cNvPr>
              <p:cNvSpPr txBox="1"/>
              <p:nvPr/>
            </p:nvSpPr>
            <p:spPr>
              <a:xfrm>
                <a:off x="1415408" y="886503"/>
                <a:ext cx="9600937" cy="1639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0" i="0" u="none" strike="noStrike" kern="1200" cap="none" spc="60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Chia cho</a:t>
                </a:r>
                <a:r>
                  <a:rPr kumimoji="0" lang="vi-VN" sz="4000" b="0" i="0" u="none" strike="noStrike" kern="1200" cap="none" spc="600" normalizeH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FFFF00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 số có một chữ số</a:t>
                </a:r>
                <a:endParaRPr kumimoji="0" lang="en-US" sz="4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FFFF00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4" name="Rectangle: Rounded Corners 213">
              <a:extLst>
                <a:ext uri="{FF2B5EF4-FFF2-40B4-BE49-F238E27FC236}">
                  <a16:creationId xmlns:a16="http://schemas.microsoft.com/office/drawing/2014/main" xmlns="" id="{6361E83B-CD8E-499A-A49D-9813E548223F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Rectangle: Rounded Corners 214">
              <a:extLst>
                <a:ext uri="{FF2B5EF4-FFF2-40B4-BE49-F238E27FC236}">
                  <a16:creationId xmlns:a16="http://schemas.microsoft.com/office/drawing/2014/main" xmlns="" id="{8881551D-7C96-4D7F-A425-A43C769F0F61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1" name="Oval 220">
            <a:extLst>
              <a:ext uri="{FF2B5EF4-FFF2-40B4-BE49-F238E27FC236}">
                <a16:creationId xmlns:a16="http://schemas.microsoft.com/office/drawing/2014/main" xmlns="" id="{57B30DC5-0546-46E7-9F0B-C7C360E91002}"/>
              </a:ext>
            </a:extLst>
          </p:cNvPr>
          <p:cNvSpPr/>
          <p:nvPr/>
        </p:nvSpPr>
        <p:spPr>
          <a:xfrm>
            <a:off x="3176284" y="3259855"/>
            <a:ext cx="2160000" cy="2160000"/>
          </a:xfrm>
          <a:prstGeom prst="ellipse">
            <a:avLst/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xmlns="" id="{1E4C9929-7523-4B89-9C68-E8C6EF8AF11F}"/>
              </a:ext>
            </a:extLst>
          </p:cNvPr>
          <p:cNvSpPr/>
          <p:nvPr/>
        </p:nvSpPr>
        <p:spPr>
          <a:xfrm>
            <a:off x="5979886" y="3182190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xmlns="" id="{BE6EF67D-4A3C-4201-A8AF-C950EDC7A9CC}"/>
              </a:ext>
            </a:extLst>
          </p:cNvPr>
          <p:cNvSpPr/>
          <p:nvPr/>
        </p:nvSpPr>
        <p:spPr>
          <a:xfrm>
            <a:off x="5979885" y="3827561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xmlns="" id="{AA7250FA-5B3D-428A-8C25-FED4058A4E00}"/>
              </a:ext>
            </a:extLst>
          </p:cNvPr>
          <p:cNvSpPr/>
          <p:nvPr/>
        </p:nvSpPr>
        <p:spPr>
          <a:xfrm>
            <a:off x="5979884" y="4472932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xmlns="" id="{4F13982E-2ABA-4F14-81C5-3CCC87DD1473}"/>
              </a:ext>
            </a:extLst>
          </p:cNvPr>
          <p:cNvSpPr/>
          <p:nvPr/>
        </p:nvSpPr>
        <p:spPr>
          <a:xfrm>
            <a:off x="5979883" y="5118303"/>
            <a:ext cx="4426857" cy="450685"/>
          </a:xfrm>
          <a:prstGeom prst="roundRect">
            <a:avLst>
              <a:gd name="adj" fmla="val 2632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526CC5C-101E-4791-BFCE-5298CC4BCC69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5B045BDA-D19B-4CD8-A6BD-FB8BBE80BAC0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823B790D-7AB2-4309-9597-204E6684F42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42B691B0-5FEE-41C7-812A-9D430F48234A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302485C-0C31-4CCE-96D3-3FDA17856A5D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hlinkClick r:id="rId3" action="ppaction://hlinksldjump"/>
              <a:extLst>
                <a:ext uri="{FF2B5EF4-FFF2-40B4-BE49-F238E27FC236}">
                  <a16:creationId xmlns:a16="http://schemas.microsoft.com/office/drawing/2014/main" xmlns="" id="{2D802202-5CD2-419F-9023-72B4B1654B3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4BE8A435-10A9-4E1B-BFBD-838EE91370B8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6F92E371-A62B-471A-B8D4-84C5F3F3BC57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Freeform: Shape 54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DE2733EE-7DF5-4D72-8934-E7081EBF6A15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07FC74E6-00DD-4CDB-954C-0B303DC0FCE5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8768CD88-E29B-4ACB-BFDA-4F95D98B6E03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Freeform: Shape 57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D89C7150-85F5-45C7-A121-459BB241F9D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8C226B59-4810-472F-930C-A3E51EBD5C31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A3FC915A-2DEF-449C-81E6-E08ABF418BD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" name="Freeform: Shape 60">
              <a:hlinkClick r:id="rId2" action="ppaction://hlinksldjump"/>
              <a:extLst>
                <a:ext uri="{FF2B5EF4-FFF2-40B4-BE49-F238E27FC236}">
                  <a16:creationId xmlns:a16="http://schemas.microsoft.com/office/drawing/2014/main" xmlns="" id="{6427C4A7-2F09-4D66-9E2A-38275E21A701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pic>
        <p:nvPicPr>
          <p:cNvPr id="36" name="Graphic 35" descr="Power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6734521-D4D5-46A0-AABE-C50D984128E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reeform: Shape 257">
            <a:extLst>
              <a:ext uri="{FF2B5EF4-FFF2-40B4-BE49-F238E27FC236}">
                <a16:creationId xmlns:a16="http://schemas.microsoft.com/office/drawing/2014/main" xmlns="" id="{6D08BA82-64BA-465A-85DF-DEB84B861FD4}"/>
              </a:ext>
            </a:extLst>
          </p:cNvPr>
          <p:cNvSpPr/>
          <p:nvPr/>
        </p:nvSpPr>
        <p:spPr>
          <a:xfrm>
            <a:off x="1008803" y="1019278"/>
            <a:ext cx="10547980" cy="5028179"/>
          </a:xfrm>
          <a:custGeom>
            <a:avLst/>
            <a:gdLst>
              <a:gd name="connsiteX0" fmla="*/ 4330524 w 10225247"/>
              <a:gd name="connsiteY0" fmla="*/ 485 h 5227908"/>
              <a:gd name="connsiteX1" fmla="*/ 4751352 w 10225247"/>
              <a:gd name="connsiteY1" fmla="*/ 62974 h 5227908"/>
              <a:gd name="connsiteX2" fmla="*/ 5656797 w 10225247"/>
              <a:gd name="connsiteY2" fmla="*/ 735591 h 5227908"/>
              <a:gd name="connsiteX3" fmla="*/ 6626918 w 10225247"/>
              <a:gd name="connsiteY3" fmla="*/ 1201249 h 5227908"/>
              <a:gd name="connsiteX4" fmla="*/ 7765192 w 10225247"/>
              <a:gd name="connsiteY4" fmla="*/ 1666907 h 5227908"/>
              <a:gd name="connsiteX5" fmla="*/ 8981076 w 10225247"/>
              <a:gd name="connsiteY5" fmla="*/ 1395273 h 5227908"/>
              <a:gd name="connsiteX6" fmla="*/ 9356189 w 10225247"/>
              <a:gd name="connsiteY6" fmla="*/ 2016150 h 5227908"/>
              <a:gd name="connsiteX7" fmla="*/ 9110426 w 10225247"/>
              <a:gd name="connsiteY7" fmla="*/ 2611157 h 5227908"/>
              <a:gd name="connsiteX8" fmla="*/ 9394994 w 10225247"/>
              <a:gd name="connsiteY8" fmla="*/ 3594213 h 5227908"/>
              <a:gd name="connsiteX9" fmla="*/ 10028805 w 10225247"/>
              <a:gd name="connsiteY9" fmla="*/ 4111610 h 5227908"/>
              <a:gd name="connsiteX10" fmla="*/ 10039419 w 10225247"/>
              <a:gd name="connsiteY10" fmla="*/ 5176208 h 5227908"/>
              <a:gd name="connsiteX11" fmla="*/ 9978358 w 10225247"/>
              <a:gd name="connsiteY11" fmla="*/ 5227908 h 5227908"/>
              <a:gd name="connsiteX12" fmla="*/ 232451 w 10225247"/>
              <a:gd name="connsiteY12" fmla="*/ 5227908 h 5227908"/>
              <a:gd name="connsiteX13" fmla="*/ 161116 w 10225247"/>
              <a:gd name="connsiteY13" fmla="*/ 5142818 h 5227908"/>
              <a:gd name="connsiteX14" fmla="*/ 81839 w 10225247"/>
              <a:gd name="connsiteY14" fmla="*/ 4991187 h 5227908"/>
              <a:gd name="connsiteX15" fmla="*/ 68903 w 10225247"/>
              <a:gd name="connsiteY15" fmla="*/ 4202156 h 5227908"/>
              <a:gd name="connsiteX16" fmla="*/ 780325 w 10225247"/>
              <a:gd name="connsiteY16" fmla="*/ 3788237 h 5227908"/>
              <a:gd name="connsiteX17" fmla="*/ 754456 w 10225247"/>
              <a:gd name="connsiteY17" fmla="*/ 2934531 h 5227908"/>
              <a:gd name="connsiteX18" fmla="*/ 638041 w 10225247"/>
              <a:gd name="connsiteY18" fmla="*/ 2248979 h 5227908"/>
              <a:gd name="connsiteX19" fmla="*/ 922609 w 10225247"/>
              <a:gd name="connsiteY19" fmla="*/ 1472882 h 5227908"/>
              <a:gd name="connsiteX20" fmla="*/ 1440007 w 10225247"/>
              <a:gd name="connsiteY20" fmla="*/ 1227119 h 5227908"/>
              <a:gd name="connsiteX21" fmla="*/ 2293714 w 10225247"/>
              <a:gd name="connsiteY21" fmla="*/ 1369403 h 5227908"/>
              <a:gd name="connsiteX22" fmla="*/ 2772306 w 10225247"/>
              <a:gd name="connsiteY22" fmla="*/ 1123640 h 5227908"/>
              <a:gd name="connsiteX23" fmla="*/ 3069810 w 10225247"/>
              <a:gd name="connsiteY23" fmla="*/ 593307 h 5227908"/>
              <a:gd name="connsiteX24" fmla="*/ 3651882 w 10225247"/>
              <a:gd name="connsiteY24" fmla="*/ 88844 h 5227908"/>
              <a:gd name="connsiteX25" fmla="*/ 4330524 w 10225247"/>
              <a:gd name="connsiteY25" fmla="*/ 485 h 522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0225247" h="5227908">
                <a:moveTo>
                  <a:pt x="4330524" y="485"/>
                </a:moveTo>
                <a:cubicBezTo>
                  <a:pt x="4479516" y="3655"/>
                  <a:pt x="4626045" y="22552"/>
                  <a:pt x="4751352" y="62974"/>
                </a:cubicBezTo>
                <a:cubicBezTo>
                  <a:pt x="5085504" y="170765"/>
                  <a:pt x="5656797" y="735591"/>
                  <a:pt x="5656797" y="735591"/>
                </a:cubicBezTo>
                <a:cubicBezTo>
                  <a:pt x="5818484" y="813201"/>
                  <a:pt x="6275518" y="1046030"/>
                  <a:pt x="6626918" y="1201249"/>
                </a:cubicBezTo>
                <a:cubicBezTo>
                  <a:pt x="6978317" y="1356469"/>
                  <a:pt x="7362053" y="1645349"/>
                  <a:pt x="7765192" y="1666907"/>
                </a:cubicBezTo>
                <a:cubicBezTo>
                  <a:pt x="8192045" y="1554804"/>
                  <a:pt x="8715910" y="1337066"/>
                  <a:pt x="8981076" y="1395273"/>
                </a:cubicBezTo>
                <a:cubicBezTo>
                  <a:pt x="9246243" y="1453481"/>
                  <a:pt x="9369124" y="1804879"/>
                  <a:pt x="9356189" y="2016150"/>
                </a:cubicBezTo>
                <a:cubicBezTo>
                  <a:pt x="9226840" y="2210174"/>
                  <a:pt x="9103958" y="2348146"/>
                  <a:pt x="9110426" y="2611157"/>
                </a:cubicBezTo>
                <a:cubicBezTo>
                  <a:pt x="9116893" y="2874168"/>
                  <a:pt x="9224684" y="3365695"/>
                  <a:pt x="9394994" y="3594213"/>
                </a:cubicBezTo>
                <a:cubicBezTo>
                  <a:pt x="9565304" y="3822730"/>
                  <a:pt x="9858495" y="3809795"/>
                  <a:pt x="10028805" y="4111610"/>
                </a:cubicBezTo>
                <a:cubicBezTo>
                  <a:pt x="10145894" y="4319108"/>
                  <a:pt x="10399524" y="4809878"/>
                  <a:pt x="10039419" y="5176208"/>
                </a:cubicBezTo>
                <a:lnTo>
                  <a:pt x="9978358" y="5227908"/>
                </a:lnTo>
                <a:lnTo>
                  <a:pt x="232451" y="5227908"/>
                </a:lnTo>
                <a:lnTo>
                  <a:pt x="161116" y="5142818"/>
                </a:lnTo>
                <a:cubicBezTo>
                  <a:pt x="128795" y="5095811"/>
                  <a:pt x="101780" y="5045621"/>
                  <a:pt x="81839" y="4991187"/>
                </a:cubicBezTo>
                <a:cubicBezTo>
                  <a:pt x="2073" y="4773448"/>
                  <a:pt x="-47511" y="4402647"/>
                  <a:pt x="68903" y="4202156"/>
                </a:cubicBezTo>
                <a:cubicBezTo>
                  <a:pt x="185317" y="4001664"/>
                  <a:pt x="666066" y="3999508"/>
                  <a:pt x="780325" y="3788237"/>
                </a:cubicBezTo>
                <a:cubicBezTo>
                  <a:pt x="894584" y="3576966"/>
                  <a:pt x="778169" y="3191075"/>
                  <a:pt x="754456" y="2934531"/>
                </a:cubicBezTo>
                <a:cubicBezTo>
                  <a:pt x="730742" y="2677988"/>
                  <a:pt x="610016" y="2492586"/>
                  <a:pt x="638041" y="2248979"/>
                </a:cubicBezTo>
                <a:cubicBezTo>
                  <a:pt x="666066" y="2005371"/>
                  <a:pt x="788948" y="1643193"/>
                  <a:pt x="922609" y="1472882"/>
                </a:cubicBezTo>
                <a:cubicBezTo>
                  <a:pt x="1056271" y="1302572"/>
                  <a:pt x="1211490" y="1244365"/>
                  <a:pt x="1440007" y="1227119"/>
                </a:cubicBezTo>
                <a:cubicBezTo>
                  <a:pt x="1668525" y="1209873"/>
                  <a:pt x="2071664" y="1386649"/>
                  <a:pt x="2293714" y="1369403"/>
                </a:cubicBezTo>
                <a:cubicBezTo>
                  <a:pt x="2515764" y="1352157"/>
                  <a:pt x="2642956" y="1252989"/>
                  <a:pt x="2772306" y="1123640"/>
                </a:cubicBezTo>
                <a:cubicBezTo>
                  <a:pt x="2901655" y="994290"/>
                  <a:pt x="2923214" y="765773"/>
                  <a:pt x="3069810" y="593307"/>
                </a:cubicBezTo>
                <a:cubicBezTo>
                  <a:pt x="3216405" y="420841"/>
                  <a:pt x="3371625" y="177233"/>
                  <a:pt x="3651882" y="88844"/>
                </a:cubicBezTo>
                <a:cubicBezTo>
                  <a:pt x="3827043" y="33601"/>
                  <a:pt x="4082205" y="-4799"/>
                  <a:pt x="4330524" y="485"/>
                </a:cubicBezTo>
                <a:close/>
              </a:path>
            </a:pathLst>
          </a:custGeom>
          <a:solidFill>
            <a:srgbClr val="8C7D78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xmlns="" id="{DAAF4AD6-2A04-4198-9C30-8AEB06CC3A13}"/>
              </a:ext>
            </a:extLst>
          </p:cNvPr>
          <p:cNvGrpSpPr/>
          <p:nvPr/>
        </p:nvGrpSpPr>
        <p:grpSpPr>
          <a:xfrm>
            <a:off x="1175655" y="-4138"/>
            <a:ext cx="9840690" cy="2009201"/>
            <a:chOff x="1175655" y="-4138"/>
            <a:chExt cx="9840690" cy="2009201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xmlns="" id="{24DF36AD-B497-44BF-8D9B-2258D76C0E2F}"/>
                </a:ext>
              </a:extLst>
            </p:cNvPr>
            <p:cNvGrpSpPr/>
            <p:nvPr/>
          </p:nvGrpSpPr>
          <p:grpSpPr>
            <a:xfrm>
              <a:off x="1175655" y="706557"/>
              <a:ext cx="9840690" cy="1298506"/>
              <a:chOff x="1175655" y="706557"/>
              <a:chExt cx="9840690" cy="1298506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xmlns="" id="{AAF82060-30F7-4A44-B72B-99B2D1E81B2D}"/>
                  </a:ext>
                </a:extLst>
              </p:cNvPr>
              <p:cNvGrpSpPr/>
              <p:nvPr/>
            </p:nvGrpSpPr>
            <p:grpSpPr>
              <a:xfrm>
                <a:off x="1175655" y="706557"/>
                <a:ext cx="9840690" cy="1298506"/>
                <a:chOff x="1175655" y="706557"/>
                <a:chExt cx="9840690" cy="1298506"/>
              </a:xfrm>
            </p:grpSpPr>
            <p:sp>
              <p:nvSpPr>
                <p:cNvPr id="251" name="Rectangle: Rounded Corners 250">
                  <a:extLst>
                    <a:ext uri="{FF2B5EF4-FFF2-40B4-BE49-F238E27FC236}">
                      <a16:creationId xmlns:a16="http://schemas.microsoft.com/office/drawing/2014/main" xmlns="" id="{0412D8D9-6EB7-4B62-A367-AF965E891771}"/>
                    </a:ext>
                  </a:extLst>
                </p:cNvPr>
                <p:cNvSpPr/>
                <p:nvPr/>
              </p:nvSpPr>
              <p:spPr>
                <a:xfrm>
                  <a:off x="1175655" y="706557"/>
                  <a:ext cx="9840690" cy="1298506"/>
                </a:xfrm>
                <a:prstGeom prst="roundRect">
                  <a:avLst>
                    <a:gd name="adj" fmla="val 26727"/>
                  </a:avLst>
                </a:prstGeom>
                <a:solidFill>
                  <a:srgbClr val="BCB2AA"/>
                </a:solidFill>
                <a:ln w="38100">
                  <a:solidFill>
                    <a:srgbClr val="5F5A64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: Rounded Corners 251">
                  <a:extLst>
                    <a:ext uri="{FF2B5EF4-FFF2-40B4-BE49-F238E27FC236}">
                      <a16:creationId xmlns:a16="http://schemas.microsoft.com/office/drawing/2014/main" xmlns="" id="{A7625C91-0753-4181-9175-2B9640F885E9}"/>
                    </a:ext>
                  </a:extLst>
                </p:cNvPr>
                <p:cNvSpPr/>
                <p:nvPr/>
              </p:nvSpPr>
              <p:spPr>
                <a:xfrm>
                  <a:off x="1310039" y="810543"/>
                  <a:ext cx="9586430" cy="1103382"/>
                </a:xfrm>
                <a:prstGeom prst="roundRect">
                  <a:avLst>
                    <a:gd name="adj" fmla="val 26727"/>
                  </a:avLst>
                </a:prstGeom>
                <a:noFill/>
                <a:ln w="38100">
                  <a:solidFill>
                    <a:srgbClr val="5F5A64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0" name="TextBox 249">
                <a:extLst>
                  <a:ext uri="{FF2B5EF4-FFF2-40B4-BE49-F238E27FC236}">
                    <a16:creationId xmlns:a16="http://schemas.microsoft.com/office/drawing/2014/main" xmlns="" id="{22647A8E-1812-43EC-A5BC-5395F6A5393A}"/>
                  </a:ext>
                </a:extLst>
              </p:cNvPr>
              <p:cNvSpPr txBox="1"/>
              <p:nvPr/>
            </p:nvSpPr>
            <p:spPr>
              <a:xfrm>
                <a:off x="1295531" y="837188"/>
                <a:ext cx="96009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600" normalizeH="0" baseline="0" noProof="0">
                    <a:ln w="28575">
                      <a:solidFill>
                        <a:prstClr val="black"/>
                      </a:solidFill>
                    </a:ln>
                    <a:solidFill>
                      <a:srgbClr val="8C7D78"/>
                    </a:solidFill>
                    <a:effectLst>
                      <a:outerShdw dist="63500" dir="2700000" algn="tl" rotWithShape="0">
                        <a:srgbClr val="E7E6E6"/>
                      </a:outerShdw>
                    </a:effectLst>
                    <a:uLnTx/>
                    <a:uFillTx/>
                    <a:latin typeface="UTM Brewers KT" panose="02040603050506020204" pitchFamily="18" charset="0"/>
                    <a:ea typeface="+mn-ea"/>
                    <a:cs typeface="+mn-cs"/>
                  </a:rPr>
                  <a:t>Good bye!</a:t>
                </a:r>
                <a:endParaRPr kumimoji="0" lang="en-US" sz="6000" b="0" i="0" u="none" strike="noStrike" kern="1200" cap="none" spc="60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8C7D78"/>
                  </a:solidFill>
                  <a:effectLst>
                    <a:outerShdw dist="63500" dir="2700000" algn="tl" rotWithShape="0">
                      <a:srgbClr val="E7E6E6"/>
                    </a:outerShdw>
                  </a:effectLst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61" name="Rectangle: Rounded Corners 260">
              <a:extLst>
                <a:ext uri="{FF2B5EF4-FFF2-40B4-BE49-F238E27FC236}">
                  <a16:creationId xmlns:a16="http://schemas.microsoft.com/office/drawing/2014/main" xmlns="" id="{4B624BEE-2491-4BD5-B51E-C0B6C5C19186}"/>
                </a:ext>
              </a:extLst>
            </p:cNvPr>
            <p:cNvSpPr/>
            <p:nvPr/>
          </p:nvSpPr>
          <p:spPr>
            <a:xfrm>
              <a:off x="10018659" y="-3607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Rectangle: Rounded Corners 261">
              <a:extLst>
                <a:ext uri="{FF2B5EF4-FFF2-40B4-BE49-F238E27FC236}">
                  <a16:creationId xmlns:a16="http://schemas.microsoft.com/office/drawing/2014/main" xmlns="" id="{CBCF7B9C-3AFF-4FE0-AB0C-72186850943D}"/>
                </a:ext>
              </a:extLst>
            </p:cNvPr>
            <p:cNvSpPr/>
            <p:nvPr/>
          </p:nvSpPr>
          <p:spPr>
            <a:xfrm>
              <a:off x="1981388" y="-4138"/>
              <a:ext cx="90538" cy="713475"/>
            </a:xfrm>
            <a:prstGeom prst="roundRect">
              <a:avLst>
                <a:gd name="adj" fmla="val 0"/>
              </a:avLst>
            </a:prstGeom>
            <a:solidFill>
              <a:srgbClr val="5F5A64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3FB904-F971-469D-BC66-72F972E59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41" y="2317784"/>
            <a:ext cx="10681118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 p14:presetBounceEnd="59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7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5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7" presetClass="emph" presetSubtype="0" repeatCount="indefinite" fill="remove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2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3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D9CFC3"/>
                                          </p:to>
                                        </p:animClr>
                                        <p:set>
                                          <p:cBhvr>
                                            <p:cTn id="24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5" dur="1000" autoRev="1" fill="remove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repeatCount="indefinite" accel="10000" decel="14000" autoRev="1" fill="hold" grpId="2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800" fill="hold"/>
                                            <p:tgtEl>
                                              <p:spTgt spid="258"/>
                                            </p:tgtEl>
                                          </p:cBhvr>
                                          <p:by x="11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8" grpId="0" animBg="1"/>
          <p:bldP spid="258" grpId="1" animBg="1"/>
          <p:bldP spid="258" grpId="2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11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 hidden="1">
            <a:extLst>
              <a:ext uri="{FF2B5EF4-FFF2-40B4-BE49-F238E27FC236}">
                <a16:creationId xmlns:a16="http://schemas.microsoft.com/office/drawing/2014/main" xmlns="" id="{DA025E05-EA74-410E-8903-E7B2EC940FF2}"/>
              </a:ext>
            </a:extLst>
          </p:cNvPr>
          <p:cNvSpPr/>
          <p:nvPr/>
        </p:nvSpPr>
        <p:spPr>
          <a:xfrm>
            <a:off x="4919731" y="5147489"/>
            <a:ext cx="7272270" cy="1433615"/>
          </a:xfrm>
          <a:custGeom>
            <a:avLst/>
            <a:gdLst>
              <a:gd name="connsiteX0" fmla="*/ 0 w 7508383"/>
              <a:gd name="connsiteY0" fmla="*/ 1433615 h 1433615"/>
              <a:gd name="connsiteX1" fmla="*/ 2498501 w 7508383"/>
              <a:gd name="connsiteY1" fmla="*/ 622246 h 1433615"/>
              <a:gd name="connsiteX2" fmla="*/ 4765183 w 7508383"/>
              <a:gd name="connsiteY2" fmla="*/ 879824 h 1433615"/>
              <a:gd name="connsiteX3" fmla="*/ 6555346 w 7508383"/>
              <a:gd name="connsiteY3" fmla="*/ 119970 h 1433615"/>
              <a:gd name="connsiteX4" fmla="*/ 7495504 w 7508383"/>
              <a:gd name="connsiteY4" fmla="*/ 94212 h 1433615"/>
              <a:gd name="connsiteX5" fmla="*/ 7508383 w 7508383"/>
              <a:gd name="connsiteY5" fmla="*/ 1433615 h 1433615"/>
              <a:gd name="connsiteX6" fmla="*/ 7508383 w 7508383"/>
              <a:gd name="connsiteY6" fmla="*/ 1433615 h 1433615"/>
              <a:gd name="connsiteX7" fmla="*/ 51515 w 7508383"/>
              <a:gd name="connsiteY7" fmla="*/ 1420736 h 1433615"/>
              <a:gd name="connsiteX8" fmla="*/ 0 w 7508383"/>
              <a:gd name="connsiteY8" fmla="*/ 1433615 h 1433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08383" h="1433615">
                <a:moveTo>
                  <a:pt x="0" y="1433615"/>
                </a:moveTo>
                <a:cubicBezTo>
                  <a:pt x="852152" y="1074079"/>
                  <a:pt x="1704304" y="714544"/>
                  <a:pt x="2498501" y="622246"/>
                </a:cubicBezTo>
                <a:cubicBezTo>
                  <a:pt x="3292698" y="529947"/>
                  <a:pt x="4089042" y="963537"/>
                  <a:pt x="4765183" y="879824"/>
                </a:cubicBezTo>
                <a:cubicBezTo>
                  <a:pt x="5441324" y="796111"/>
                  <a:pt x="6100292" y="250905"/>
                  <a:pt x="6555346" y="119970"/>
                </a:cubicBezTo>
                <a:cubicBezTo>
                  <a:pt x="7010400" y="-10965"/>
                  <a:pt x="7336665" y="-56041"/>
                  <a:pt x="7495504" y="94212"/>
                </a:cubicBezTo>
                <a:lnTo>
                  <a:pt x="7508383" y="1433615"/>
                </a:lnTo>
                <a:lnTo>
                  <a:pt x="7508383" y="1433615"/>
                </a:lnTo>
                <a:lnTo>
                  <a:pt x="51515" y="1420736"/>
                </a:lnTo>
                <a:lnTo>
                  <a:pt x="0" y="1433615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Freeform: Shape 69" hidden="1">
            <a:extLst>
              <a:ext uri="{FF2B5EF4-FFF2-40B4-BE49-F238E27FC236}">
                <a16:creationId xmlns:a16="http://schemas.microsoft.com/office/drawing/2014/main" xmlns="" id="{34EB653E-E738-430E-BCD6-5BDC6707DD6A}"/>
              </a:ext>
            </a:extLst>
          </p:cNvPr>
          <p:cNvSpPr/>
          <p:nvPr/>
        </p:nvSpPr>
        <p:spPr>
          <a:xfrm>
            <a:off x="0" y="2549580"/>
            <a:ext cx="12192000" cy="2368211"/>
          </a:xfrm>
          <a:custGeom>
            <a:avLst/>
            <a:gdLst>
              <a:gd name="connsiteX0" fmla="*/ 12192000 w 12192000"/>
              <a:gd name="connsiteY0" fmla="*/ 0 h 2368211"/>
              <a:gd name="connsiteX1" fmla="*/ 12192000 w 12192000"/>
              <a:gd name="connsiteY1" fmla="*/ 1379807 h 2368211"/>
              <a:gd name="connsiteX2" fmla="*/ 12174560 w 12192000"/>
              <a:gd name="connsiteY2" fmla="*/ 1399879 h 2368211"/>
              <a:gd name="connsiteX3" fmla="*/ 11822806 w 12192000"/>
              <a:gd name="connsiteY3" fmla="*/ 1616405 h 2368211"/>
              <a:gd name="connsiteX4" fmla="*/ 10522039 w 12192000"/>
              <a:gd name="connsiteY4" fmla="*/ 1577769 h 2368211"/>
              <a:gd name="connsiteX5" fmla="*/ 9234152 w 12192000"/>
              <a:gd name="connsiteY5" fmla="*/ 2041408 h 2368211"/>
              <a:gd name="connsiteX6" fmla="*/ 7431110 w 12192000"/>
              <a:gd name="connsiteY6" fmla="*/ 1552011 h 2368211"/>
              <a:gd name="connsiteX7" fmla="*/ 5731100 w 12192000"/>
              <a:gd name="connsiteY7" fmla="*/ 1964135 h 2368211"/>
              <a:gd name="connsiteX8" fmla="*/ 4211392 w 12192000"/>
              <a:gd name="connsiteY8" fmla="*/ 2363380 h 2368211"/>
              <a:gd name="connsiteX9" fmla="*/ 2459865 w 12192000"/>
              <a:gd name="connsiteY9" fmla="*/ 1680800 h 2368211"/>
              <a:gd name="connsiteX10" fmla="*/ 540913 w 12192000"/>
              <a:gd name="connsiteY10" fmla="*/ 1964135 h 2368211"/>
              <a:gd name="connsiteX11" fmla="*/ 102214 w 12192000"/>
              <a:gd name="connsiteY11" fmla="*/ 1994622 h 2368211"/>
              <a:gd name="connsiteX12" fmla="*/ 0 w 12192000"/>
              <a:gd name="connsiteY12" fmla="*/ 1994713 h 2368211"/>
              <a:gd name="connsiteX13" fmla="*/ 0 w 12192000"/>
              <a:gd name="connsiteY13" fmla="*/ 265971 h 2368211"/>
              <a:gd name="connsiteX14" fmla="*/ 77273 w 12192000"/>
              <a:gd name="connsiteY14" fmla="*/ 251245 h 2368211"/>
              <a:gd name="connsiteX15" fmla="*/ 1146220 w 12192000"/>
              <a:gd name="connsiteY15" fmla="*/ 418670 h 2368211"/>
              <a:gd name="connsiteX16" fmla="*/ 2730321 w 12192000"/>
              <a:gd name="connsiteY16" fmla="*/ 277002 h 2368211"/>
              <a:gd name="connsiteX17" fmla="*/ 4353059 w 12192000"/>
              <a:gd name="connsiteY17" fmla="*/ 985340 h 2368211"/>
              <a:gd name="connsiteX18" fmla="*/ 6735651 w 12192000"/>
              <a:gd name="connsiteY18" fmla="*/ 186850 h 2368211"/>
              <a:gd name="connsiteX19" fmla="*/ 8603087 w 12192000"/>
              <a:gd name="connsiteY19" fmla="*/ 598974 h 2368211"/>
              <a:gd name="connsiteX20" fmla="*/ 10174310 w 12192000"/>
              <a:gd name="connsiteY20" fmla="*/ 264124 h 2368211"/>
              <a:gd name="connsiteX21" fmla="*/ 11668259 w 12192000"/>
              <a:gd name="connsiteY21" fmla="*/ 341397 h 2368211"/>
              <a:gd name="connsiteX22" fmla="*/ 12128679 w 12192000"/>
              <a:gd name="connsiteY22" fmla="*/ 59672 h 2368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2368211">
                <a:moveTo>
                  <a:pt x="12192000" y="0"/>
                </a:moveTo>
                <a:lnTo>
                  <a:pt x="12192000" y="1379807"/>
                </a:lnTo>
                <a:lnTo>
                  <a:pt x="12174560" y="1399879"/>
                </a:lnTo>
                <a:cubicBezTo>
                  <a:pt x="12088969" y="1491910"/>
                  <a:pt x="11976279" y="1583135"/>
                  <a:pt x="11822806" y="1616405"/>
                </a:cubicBezTo>
                <a:cubicBezTo>
                  <a:pt x="11515860" y="1682946"/>
                  <a:pt x="10953481" y="1506935"/>
                  <a:pt x="10522039" y="1577769"/>
                </a:cubicBezTo>
                <a:cubicBezTo>
                  <a:pt x="10090597" y="1648603"/>
                  <a:pt x="9663448" y="1886862"/>
                  <a:pt x="9234152" y="2041408"/>
                </a:cubicBezTo>
                <a:cubicBezTo>
                  <a:pt x="8718997" y="2037115"/>
                  <a:pt x="8014952" y="1564890"/>
                  <a:pt x="7431110" y="1552011"/>
                </a:cubicBezTo>
                <a:cubicBezTo>
                  <a:pt x="6847268" y="1539132"/>
                  <a:pt x="6267719" y="1828907"/>
                  <a:pt x="5731100" y="1964135"/>
                </a:cubicBezTo>
                <a:cubicBezTo>
                  <a:pt x="5194480" y="2099363"/>
                  <a:pt x="4756598" y="2410603"/>
                  <a:pt x="4211392" y="2363380"/>
                </a:cubicBezTo>
                <a:cubicBezTo>
                  <a:pt x="3666186" y="2316158"/>
                  <a:pt x="3071611" y="1747341"/>
                  <a:pt x="2459865" y="1680800"/>
                </a:cubicBezTo>
                <a:cubicBezTo>
                  <a:pt x="1848119" y="1614259"/>
                  <a:pt x="1008845" y="1936231"/>
                  <a:pt x="540913" y="1964135"/>
                </a:cubicBezTo>
                <a:cubicBezTo>
                  <a:pt x="365439" y="1974599"/>
                  <a:pt x="222262" y="1990195"/>
                  <a:pt x="102214" y="1994622"/>
                </a:cubicBezTo>
                <a:lnTo>
                  <a:pt x="0" y="1994713"/>
                </a:lnTo>
                <a:lnTo>
                  <a:pt x="0" y="265971"/>
                </a:lnTo>
                <a:lnTo>
                  <a:pt x="77273" y="251245"/>
                </a:lnTo>
                <a:cubicBezTo>
                  <a:pt x="356315" y="208315"/>
                  <a:pt x="704045" y="414377"/>
                  <a:pt x="1146220" y="418670"/>
                </a:cubicBezTo>
                <a:cubicBezTo>
                  <a:pt x="1588395" y="422963"/>
                  <a:pt x="2195848" y="182557"/>
                  <a:pt x="2730321" y="277002"/>
                </a:cubicBezTo>
                <a:cubicBezTo>
                  <a:pt x="3264794" y="371447"/>
                  <a:pt x="3685504" y="1000365"/>
                  <a:pt x="4353059" y="985340"/>
                </a:cubicBezTo>
                <a:cubicBezTo>
                  <a:pt x="5020614" y="970315"/>
                  <a:pt x="6027313" y="251244"/>
                  <a:pt x="6735651" y="186850"/>
                </a:cubicBezTo>
                <a:cubicBezTo>
                  <a:pt x="7443989" y="122456"/>
                  <a:pt x="8029977" y="586095"/>
                  <a:pt x="8603087" y="598974"/>
                </a:cubicBezTo>
                <a:cubicBezTo>
                  <a:pt x="9176197" y="611853"/>
                  <a:pt x="9663448" y="307053"/>
                  <a:pt x="10174310" y="264124"/>
                </a:cubicBezTo>
                <a:cubicBezTo>
                  <a:pt x="10685172" y="221194"/>
                  <a:pt x="11296918" y="401498"/>
                  <a:pt x="11668259" y="341397"/>
                </a:cubicBezTo>
                <a:cubicBezTo>
                  <a:pt x="11853929" y="311347"/>
                  <a:pt x="12006866" y="175045"/>
                  <a:pt x="12128679" y="59672"/>
                </a:cubicBez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 hidden="1">
            <a:extLst>
              <a:ext uri="{FF2B5EF4-FFF2-40B4-BE49-F238E27FC236}">
                <a16:creationId xmlns:a16="http://schemas.microsoft.com/office/drawing/2014/main" xmlns="" id="{EEE25CBA-B09A-4824-A026-6ABFADC2875E}"/>
              </a:ext>
            </a:extLst>
          </p:cNvPr>
          <p:cNvSpPr/>
          <p:nvPr/>
        </p:nvSpPr>
        <p:spPr>
          <a:xfrm>
            <a:off x="0" y="0"/>
            <a:ext cx="12192001" cy="1509094"/>
          </a:xfrm>
          <a:custGeom>
            <a:avLst/>
            <a:gdLst>
              <a:gd name="connsiteX0" fmla="*/ 0 w 12192001"/>
              <a:gd name="connsiteY0" fmla="*/ 0 h 1509094"/>
              <a:gd name="connsiteX1" fmla="*/ 12192001 w 12192001"/>
              <a:gd name="connsiteY1" fmla="*/ 0 h 1509094"/>
              <a:gd name="connsiteX2" fmla="*/ 12192001 w 12192001"/>
              <a:gd name="connsiteY2" fmla="*/ 853569 h 1509094"/>
              <a:gd name="connsiteX3" fmla="*/ 12174762 w 12192001"/>
              <a:gd name="connsiteY3" fmla="*/ 870028 h 1509094"/>
              <a:gd name="connsiteX4" fmla="*/ 11011438 w 12192001"/>
              <a:gd name="connsiteY4" fmla="*/ 1378039 h 1509094"/>
              <a:gd name="connsiteX5" fmla="*/ 7675810 w 12192001"/>
              <a:gd name="connsiteY5" fmla="*/ 759854 h 1509094"/>
              <a:gd name="connsiteX6" fmla="*/ 4649274 w 12192001"/>
              <a:gd name="connsiteY6" fmla="*/ 901521 h 1509094"/>
              <a:gd name="connsiteX7" fmla="*/ 2150773 w 12192001"/>
              <a:gd name="connsiteY7" fmla="*/ 1506828 h 1509094"/>
              <a:gd name="connsiteX8" fmla="*/ 29821 w 12192001"/>
              <a:gd name="connsiteY8" fmla="*/ 807841 h 1509094"/>
              <a:gd name="connsiteX9" fmla="*/ 0 w 12192001"/>
              <a:gd name="connsiteY9" fmla="*/ 792843 h 150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1509094">
                <a:moveTo>
                  <a:pt x="0" y="0"/>
                </a:moveTo>
                <a:lnTo>
                  <a:pt x="12192001" y="0"/>
                </a:lnTo>
                <a:lnTo>
                  <a:pt x="12192001" y="853569"/>
                </a:lnTo>
                <a:lnTo>
                  <a:pt x="12174762" y="870028"/>
                </a:lnTo>
                <a:cubicBezTo>
                  <a:pt x="11941534" y="1089471"/>
                  <a:pt x="11599037" y="1368380"/>
                  <a:pt x="11011438" y="1378039"/>
                </a:cubicBezTo>
                <a:cubicBezTo>
                  <a:pt x="10227973" y="1390918"/>
                  <a:pt x="8736170" y="839274"/>
                  <a:pt x="7675810" y="759854"/>
                </a:cubicBezTo>
                <a:cubicBezTo>
                  <a:pt x="6615450" y="680434"/>
                  <a:pt x="5570113" y="777025"/>
                  <a:pt x="4649274" y="901521"/>
                </a:cubicBezTo>
                <a:cubicBezTo>
                  <a:pt x="3728435" y="1026017"/>
                  <a:pt x="2970728" y="1547611"/>
                  <a:pt x="2150773" y="1506828"/>
                </a:cubicBezTo>
                <a:cubicBezTo>
                  <a:pt x="1433313" y="1471143"/>
                  <a:pt x="730642" y="1156901"/>
                  <a:pt x="29821" y="807841"/>
                </a:cubicBezTo>
                <a:lnTo>
                  <a:pt x="0" y="792843"/>
                </a:lnTo>
                <a:close/>
              </a:path>
            </a:pathLst>
          </a:cu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xmlns="" id="{1D0E5ED6-06C8-4869-AC14-704E1E1B3488}"/>
              </a:ext>
            </a:extLst>
          </p:cNvPr>
          <p:cNvSpPr/>
          <p:nvPr/>
        </p:nvSpPr>
        <p:spPr>
          <a:xfrm>
            <a:off x="0" y="6444343"/>
            <a:ext cx="12192000" cy="413657"/>
          </a:xfrm>
          <a:prstGeom prst="rect">
            <a:avLst/>
          </a:prstGeom>
          <a:solidFill>
            <a:srgbClr val="AA9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8036371D-435F-4382-8626-53FCE77DFF1F}"/>
              </a:ext>
            </a:extLst>
          </p:cNvPr>
          <p:cNvSpPr/>
          <p:nvPr/>
        </p:nvSpPr>
        <p:spPr>
          <a:xfrm>
            <a:off x="586562" y="6507171"/>
            <a:ext cx="2442973" cy="288000"/>
          </a:xfrm>
          <a:prstGeom prst="roundRect">
            <a:avLst>
              <a:gd name="adj" fmla="val 43184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Magnifying glass">
            <a:extLst>
              <a:ext uri="{FF2B5EF4-FFF2-40B4-BE49-F238E27FC236}">
                <a16:creationId xmlns:a16="http://schemas.microsoft.com/office/drawing/2014/main" xmlns="" id="{F42DCAAA-27CC-4B2D-B144-BDD57968E5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82323" y="6520001"/>
            <a:ext cx="253795" cy="253795"/>
          </a:xfrm>
          <a:prstGeom prst="rect">
            <a:avLst/>
          </a:prstGeom>
        </p:spPr>
      </p:pic>
      <p:pic>
        <p:nvPicPr>
          <p:cNvPr id="30" name="Graphic 29" descr="Volume">
            <a:extLst>
              <a:ext uri="{FF2B5EF4-FFF2-40B4-BE49-F238E27FC236}">
                <a16:creationId xmlns:a16="http://schemas.microsoft.com/office/drawing/2014/main" xmlns="" id="{F9C34723-5595-4999-B633-ECD49695E8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696307" y="6452877"/>
            <a:ext cx="379518" cy="379518"/>
          </a:xfrm>
          <a:prstGeom prst="rect">
            <a:avLst/>
          </a:prstGeom>
        </p:spPr>
      </p:pic>
      <p:pic>
        <p:nvPicPr>
          <p:cNvPr id="32" name="Graphic 31" descr="Wireless">
            <a:extLst>
              <a:ext uri="{FF2B5EF4-FFF2-40B4-BE49-F238E27FC236}">
                <a16:creationId xmlns:a16="http://schemas.microsoft.com/office/drawing/2014/main" xmlns="" id="{0D156291-8347-46E7-AAE9-71FD5D697D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14423" y="6452877"/>
            <a:ext cx="379518" cy="379518"/>
          </a:xfrm>
          <a:prstGeom prst="rect">
            <a:avLst/>
          </a:prstGeom>
        </p:spPr>
      </p:pic>
      <p:pic>
        <p:nvPicPr>
          <p:cNvPr id="34" name="Graphic 33" descr="Battery charging">
            <a:extLst>
              <a:ext uri="{FF2B5EF4-FFF2-40B4-BE49-F238E27FC236}">
                <a16:creationId xmlns:a16="http://schemas.microsoft.com/office/drawing/2014/main" xmlns="" id="{BD9726B2-2B57-4B7C-8469-D72A7ED2FB0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746691" y="6452877"/>
            <a:ext cx="379518" cy="37951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41A35A7-18CF-4239-8B2A-74C35E8DA32C}"/>
              </a:ext>
            </a:extLst>
          </p:cNvPr>
          <p:cNvGrpSpPr/>
          <p:nvPr/>
        </p:nvGrpSpPr>
        <p:grpSpPr>
          <a:xfrm>
            <a:off x="1808048" y="290024"/>
            <a:ext cx="10267777" cy="5798641"/>
            <a:chOff x="2654436" y="563613"/>
            <a:chExt cx="9180526" cy="530385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D57BD976-3674-4C08-81E2-C89C2F00AEAA}"/>
                </a:ext>
              </a:extLst>
            </p:cNvPr>
            <p:cNvGrpSpPr/>
            <p:nvPr/>
          </p:nvGrpSpPr>
          <p:grpSpPr>
            <a:xfrm>
              <a:off x="2774230" y="563613"/>
              <a:ext cx="8756422" cy="5303850"/>
              <a:chOff x="2774230" y="563613"/>
              <a:chExt cx="8756422" cy="5303850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xmlns="" id="{0929EA16-FDB3-4100-95B4-9409676AB4B0}"/>
                  </a:ext>
                </a:extLst>
              </p:cNvPr>
              <p:cNvSpPr/>
              <p:nvPr/>
            </p:nvSpPr>
            <p:spPr>
              <a:xfrm>
                <a:off x="2774230" y="563613"/>
                <a:ext cx="8756422" cy="5303850"/>
              </a:xfrm>
              <a:prstGeom prst="roundRect">
                <a:avLst>
                  <a:gd name="adj" fmla="val 4546"/>
                </a:avLst>
              </a:prstGeom>
              <a:solidFill>
                <a:srgbClr val="BCB2AA"/>
              </a:solidFill>
              <a:ln w="28575">
                <a:solidFill>
                  <a:srgbClr val="8C7D78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Rectangle: Rounded Corners 223">
                <a:extLst>
                  <a:ext uri="{FF2B5EF4-FFF2-40B4-BE49-F238E27FC236}">
                    <a16:creationId xmlns:a16="http://schemas.microsoft.com/office/drawing/2014/main" xmlns="" id="{1E4C9929-7523-4B89-9C68-E8C6EF8AF11F}"/>
                  </a:ext>
                </a:extLst>
              </p:cNvPr>
              <p:cNvSpPr/>
              <p:nvPr/>
            </p:nvSpPr>
            <p:spPr>
              <a:xfrm>
                <a:off x="3005132" y="783771"/>
                <a:ext cx="8294618" cy="4881646"/>
              </a:xfrm>
              <a:prstGeom prst="roundRect">
                <a:avLst>
                  <a:gd name="adj" fmla="val 4260"/>
                </a:avLst>
              </a:prstGeom>
              <a:solidFill>
                <a:schemeClr val="bg2"/>
              </a:solidFill>
              <a:ln w="28575">
                <a:solidFill>
                  <a:srgbClr val="8C7D7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Brewers KT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BB602054-F1C4-49DC-8693-530E8C4689C3}"/>
                </a:ext>
              </a:extLst>
            </p:cNvPr>
            <p:cNvSpPr/>
            <p:nvPr/>
          </p:nvSpPr>
          <p:spPr>
            <a:xfrm rot="20702341">
              <a:off x="2654436" y="1836473"/>
              <a:ext cx="9180526" cy="3468229"/>
            </a:xfrm>
            <a:custGeom>
              <a:avLst/>
              <a:gdLst>
                <a:gd name="connsiteX0" fmla="*/ 8395234 w 9180526"/>
                <a:gd name="connsiteY0" fmla="*/ 3201661 h 3468229"/>
                <a:gd name="connsiteX1" fmla="*/ 8324002 w 9180526"/>
                <a:gd name="connsiteY1" fmla="*/ 3468229 h 3468229"/>
                <a:gd name="connsiteX2" fmla="*/ 2965316 w 9180526"/>
                <a:gd name="connsiteY2" fmla="*/ 3468229 h 3468229"/>
                <a:gd name="connsiteX3" fmla="*/ 1967754 w 9180526"/>
                <a:gd name="connsiteY3" fmla="*/ 3201661 h 3468229"/>
                <a:gd name="connsiteX4" fmla="*/ 8636999 w 9180526"/>
                <a:gd name="connsiteY4" fmla="*/ 2296917 h 3468229"/>
                <a:gd name="connsiteX5" fmla="*/ 8449240 w 9180526"/>
                <a:gd name="connsiteY5" fmla="*/ 2999558 h 3468229"/>
                <a:gd name="connsiteX6" fmla="*/ 1211436 w 9180526"/>
                <a:gd name="connsiteY6" fmla="*/ 2999558 h 3468229"/>
                <a:gd name="connsiteX7" fmla="*/ 154324 w 9180526"/>
                <a:gd name="connsiteY7" fmla="*/ 2717077 h 3468229"/>
                <a:gd name="connsiteX8" fmla="*/ 7101 w 9180526"/>
                <a:gd name="connsiteY8" fmla="*/ 2462482 h 3468229"/>
                <a:gd name="connsiteX9" fmla="*/ 51344 w 9180526"/>
                <a:gd name="connsiteY9" fmla="*/ 2296917 h 3468229"/>
                <a:gd name="connsiteX10" fmla="*/ 9003098 w 9180526"/>
                <a:gd name="connsiteY10" fmla="*/ 926889 h 3468229"/>
                <a:gd name="connsiteX11" fmla="*/ 8931865 w 9180526"/>
                <a:gd name="connsiteY11" fmla="*/ 1193458 h 3468229"/>
                <a:gd name="connsiteX12" fmla="*/ 346210 w 9180526"/>
                <a:gd name="connsiteY12" fmla="*/ 1193457 h 3468229"/>
                <a:gd name="connsiteX13" fmla="*/ 417442 w 9180526"/>
                <a:gd name="connsiteY13" fmla="*/ 926889 h 3468229"/>
                <a:gd name="connsiteX14" fmla="*/ 8895655 w 9180526"/>
                <a:gd name="connsiteY14" fmla="*/ 0 h 3468229"/>
                <a:gd name="connsiteX15" fmla="*/ 9026204 w 9180526"/>
                <a:gd name="connsiteY15" fmla="*/ 34885 h 3468229"/>
                <a:gd name="connsiteX16" fmla="*/ 9173426 w 9180526"/>
                <a:gd name="connsiteY16" fmla="*/ 289481 h 3468229"/>
                <a:gd name="connsiteX17" fmla="*/ 9063021 w 9180526"/>
                <a:gd name="connsiteY17" fmla="*/ 702641 h 3468229"/>
                <a:gd name="connsiteX18" fmla="*/ 477365 w 9180526"/>
                <a:gd name="connsiteY18" fmla="*/ 702641 h 3468229"/>
                <a:gd name="connsiteX19" fmla="*/ 665124 w 9180526"/>
                <a:gd name="connsiteY19" fmla="*/ 0 h 346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80526" h="3468229">
                  <a:moveTo>
                    <a:pt x="8395234" y="3201661"/>
                  </a:moveTo>
                  <a:lnTo>
                    <a:pt x="8324002" y="3468229"/>
                  </a:lnTo>
                  <a:lnTo>
                    <a:pt x="2965316" y="3468229"/>
                  </a:lnTo>
                  <a:lnTo>
                    <a:pt x="1967754" y="3201661"/>
                  </a:lnTo>
                  <a:close/>
                  <a:moveTo>
                    <a:pt x="8636999" y="2296917"/>
                  </a:moveTo>
                  <a:lnTo>
                    <a:pt x="8449240" y="2999558"/>
                  </a:lnTo>
                  <a:lnTo>
                    <a:pt x="1211436" y="2999558"/>
                  </a:lnTo>
                  <a:lnTo>
                    <a:pt x="154324" y="2717077"/>
                  </a:lnTo>
                  <a:cubicBezTo>
                    <a:pt x="43365" y="2687427"/>
                    <a:pt x="-22549" y="2573441"/>
                    <a:pt x="7101" y="2462482"/>
                  </a:cubicBezTo>
                  <a:lnTo>
                    <a:pt x="51344" y="2296917"/>
                  </a:lnTo>
                  <a:close/>
                  <a:moveTo>
                    <a:pt x="9003098" y="926889"/>
                  </a:moveTo>
                  <a:lnTo>
                    <a:pt x="8931865" y="1193458"/>
                  </a:lnTo>
                  <a:lnTo>
                    <a:pt x="346210" y="1193457"/>
                  </a:lnTo>
                  <a:lnTo>
                    <a:pt x="417442" y="926889"/>
                  </a:lnTo>
                  <a:close/>
                  <a:moveTo>
                    <a:pt x="8895655" y="0"/>
                  </a:moveTo>
                  <a:lnTo>
                    <a:pt x="9026204" y="34885"/>
                  </a:lnTo>
                  <a:cubicBezTo>
                    <a:pt x="9137162" y="64536"/>
                    <a:pt x="9203076" y="178522"/>
                    <a:pt x="9173426" y="289481"/>
                  </a:cubicBezTo>
                  <a:lnTo>
                    <a:pt x="9063021" y="702641"/>
                  </a:lnTo>
                  <a:lnTo>
                    <a:pt x="477365" y="702641"/>
                  </a:lnTo>
                  <a:lnTo>
                    <a:pt x="665124" y="0"/>
                  </a:lnTo>
                  <a:close/>
                </a:path>
              </a:pathLst>
            </a:cu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40DC740-ADA6-49D7-96B5-AFD495D50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4306" y="765650"/>
            <a:ext cx="1440503" cy="1341799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pic>
        <p:nvPicPr>
          <p:cNvPr id="63" name="Picture 2">
            <a:extLst>
              <a:ext uri="{FF2B5EF4-FFF2-40B4-BE49-F238E27FC236}">
                <a16:creationId xmlns:a16="http://schemas.microsoft.com/office/drawing/2014/main" xmlns="" id="{1EBC3A84-FC1A-4992-A323-726BCE2E4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92731" y="765650"/>
            <a:ext cx="1440503" cy="1341800"/>
          </a:xfrm>
          <a:prstGeom prst="roundRect">
            <a:avLst>
              <a:gd name="adj" fmla="val 11279"/>
            </a:avLst>
          </a:prstGeom>
          <a:solidFill>
            <a:srgbClr val="BCB2AA"/>
          </a:solidFill>
          <a:ln w="28575">
            <a:solidFill>
              <a:srgbClr val="8C7D78"/>
            </a:solidFill>
          </a:ln>
          <a:effectLst/>
        </p:spPr>
      </p:pic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2F2DE6CA-FE60-4118-A8D1-D2BAF67921B2}"/>
              </a:ext>
            </a:extLst>
          </p:cNvPr>
          <p:cNvSpPr/>
          <p:nvPr/>
        </p:nvSpPr>
        <p:spPr>
          <a:xfrm>
            <a:off x="3748082" y="2261883"/>
            <a:ext cx="6387707" cy="3300919"/>
          </a:xfrm>
          <a:prstGeom prst="roundRect">
            <a:avLst>
              <a:gd name="adj" fmla="val 19888"/>
            </a:avLst>
          </a:prstGeom>
          <a:solidFill>
            <a:srgbClr val="8C7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Brewers KT" panose="02040603050506020204" pitchFamily="18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Brewers KT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4F15A5D-B961-4ED6-98F7-18BAAFFE99D0}"/>
              </a:ext>
            </a:extLst>
          </p:cNvPr>
          <p:cNvGrpSpPr/>
          <p:nvPr/>
        </p:nvGrpSpPr>
        <p:grpSpPr>
          <a:xfrm>
            <a:off x="409305" y="337999"/>
            <a:ext cx="1110402" cy="786860"/>
            <a:chOff x="409305" y="337999"/>
            <a:chExt cx="1285800" cy="911152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38822452-EBE6-4B29-A119-73C75B7FFF36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D15759F1-2B92-4E4A-AF87-FB4796AAFAEA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0D08071-FE87-471A-8067-2DA0A4CB7284}"/>
              </a:ext>
            </a:extLst>
          </p:cNvPr>
          <p:cNvGrpSpPr/>
          <p:nvPr/>
        </p:nvGrpSpPr>
        <p:grpSpPr>
          <a:xfrm>
            <a:off x="408623" y="1524200"/>
            <a:ext cx="1110402" cy="786860"/>
            <a:chOff x="409305" y="337999"/>
            <a:chExt cx="1285800" cy="911152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25014F05-A6DB-4767-8532-E0210EBF16B8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13693591-B5BF-4964-910C-37220DCFC8A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0C71A6D7-A15B-468E-8B09-C2C710F52532}"/>
              </a:ext>
            </a:extLst>
          </p:cNvPr>
          <p:cNvGrpSpPr/>
          <p:nvPr/>
        </p:nvGrpSpPr>
        <p:grpSpPr>
          <a:xfrm>
            <a:off x="407941" y="2710401"/>
            <a:ext cx="1110402" cy="786860"/>
            <a:chOff x="409305" y="337999"/>
            <a:chExt cx="1285800" cy="911152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9E390E82-A2CD-45AD-A0B6-B488EC0FD2B1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hlinkClick r:id="rId14" action="ppaction://hlinksldjump"/>
              <a:extLst>
                <a:ext uri="{FF2B5EF4-FFF2-40B4-BE49-F238E27FC236}">
                  <a16:creationId xmlns:a16="http://schemas.microsoft.com/office/drawing/2014/main" xmlns="" id="{37386D29-ABA8-4F83-BF7E-2B92DBCB9B07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400DC492-F678-4B41-8A5C-A6464E4D82E7}"/>
              </a:ext>
            </a:extLst>
          </p:cNvPr>
          <p:cNvGrpSpPr/>
          <p:nvPr/>
        </p:nvGrpSpPr>
        <p:grpSpPr>
          <a:xfrm>
            <a:off x="407259" y="3896602"/>
            <a:ext cx="1110402" cy="786860"/>
            <a:chOff x="409305" y="337999"/>
            <a:chExt cx="1285800" cy="911152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21EC841C-AEA7-44CC-BE37-751077C558A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4ADACF56-93FB-4075-A00B-6FB7008AEDCD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EA1412EA-E846-4425-82E9-DE7345ADF368}"/>
              </a:ext>
            </a:extLst>
          </p:cNvPr>
          <p:cNvGrpSpPr/>
          <p:nvPr/>
        </p:nvGrpSpPr>
        <p:grpSpPr>
          <a:xfrm>
            <a:off x="406577" y="5082803"/>
            <a:ext cx="1110402" cy="786860"/>
            <a:chOff x="409305" y="337999"/>
            <a:chExt cx="1285800" cy="911152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5D1B1DB8-E44D-42F3-8933-482E387A3ACE}"/>
                </a:ext>
              </a:extLst>
            </p:cNvPr>
            <p:cNvSpPr/>
            <p:nvPr/>
          </p:nvSpPr>
          <p:spPr>
            <a:xfrm>
              <a:off x="410095" y="337999"/>
              <a:ext cx="1285010" cy="911152"/>
            </a:xfrm>
            <a:custGeom>
              <a:avLst/>
              <a:gdLst>
                <a:gd name="connsiteX0" fmla="*/ 53872 w 1033550"/>
                <a:gd name="connsiteY0" fmla="*/ 0 h 911152"/>
                <a:gd name="connsiteX1" fmla="*/ 476100 w 1033550"/>
                <a:gd name="connsiteY1" fmla="*/ 0 h 911152"/>
                <a:gd name="connsiteX2" fmla="*/ 529972 w 1033550"/>
                <a:gd name="connsiteY2" fmla="*/ 53872 h 911152"/>
                <a:gd name="connsiteX3" fmla="*/ 529972 w 1033550"/>
                <a:gd name="connsiteY3" fmla="*/ 119520 h 911152"/>
                <a:gd name="connsiteX4" fmla="*/ 953128 w 1033550"/>
                <a:gd name="connsiteY4" fmla="*/ 119520 h 911152"/>
                <a:gd name="connsiteX5" fmla="*/ 1033550 w 1033550"/>
                <a:gd name="connsiteY5" fmla="*/ 199942 h 911152"/>
                <a:gd name="connsiteX6" fmla="*/ 1033550 w 1033550"/>
                <a:gd name="connsiteY6" fmla="*/ 830730 h 911152"/>
                <a:gd name="connsiteX7" fmla="*/ 953128 w 1033550"/>
                <a:gd name="connsiteY7" fmla="*/ 911152 h 911152"/>
                <a:gd name="connsiteX8" fmla="*/ 80422 w 1033550"/>
                <a:gd name="connsiteY8" fmla="*/ 911152 h 911152"/>
                <a:gd name="connsiteX9" fmla="*/ 0 w 1033550"/>
                <a:gd name="connsiteY9" fmla="*/ 830730 h 911152"/>
                <a:gd name="connsiteX10" fmla="*/ 0 w 1033550"/>
                <a:gd name="connsiteY10" fmla="*/ 269351 h 911152"/>
                <a:gd name="connsiteX11" fmla="*/ 0 w 1033550"/>
                <a:gd name="connsiteY11" fmla="*/ 199942 h 911152"/>
                <a:gd name="connsiteX12" fmla="*/ 0 w 1033550"/>
                <a:gd name="connsiteY12" fmla="*/ 53872 h 911152"/>
                <a:gd name="connsiteX13" fmla="*/ 53872 w 1033550"/>
                <a:gd name="connsiteY13" fmla="*/ 0 h 911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33550" h="911152">
                  <a:moveTo>
                    <a:pt x="53872" y="0"/>
                  </a:moveTo>
                  <a:lnTo>
                    <a:pt x="476100" y="0"/>
                  </a:lnTo>
                  <a:cubicBezTo>
                    <a:pt x="505853" y="0"/>
                    <a:pt x="529972" y="24119"/>
                    <a:pt x="529972" y="53872"/>
                  </a:cubicBezTo>
                  <a:lnTo>
                    <a:pt x="529972" y="119520"/>
                  </a:lnTo>
                  <a:lnTo>
                    <a:pt x="953128" y="119520"/>
                  </a:lnTo>
                  <a:cubicBezTo>
                    <a:pt x="997544" y="119520"/>
                    <a:pt x="1033550" y="155526"/>
                    <a:pt x="1033550" y="199942"/>
                  </a:cubicBezTo>
                  <a:lnTo>
                    <a:pt x="1033550" y="830730"/>
                  </a:lnTo>
                  <a:cubicBezTo>
                    <a:pt x="1033550" y="875146"/>
                    <a:pt x="997544" y="911152"/>
                    <a:pt x="953128" y="911152"/>
                  </a:cubicBezTo>
                  <a:lnTo>
                    <a:pt x="80422" y="911152"/>
                  </a:lnTo>
                  <a:cubicBezTo>
                    <a:pt x="36006" y="911152"/>
                    <a:pt x="0" y="875146"/>
                    <a:pt x="0" y="830730"/>
                  </a:cubicBezTo>
                  <a:lnTo>
                    <a:pt x="0" y="269351"/>
                  </a:lnTo>
                  <a:lnTo>
                    <a:pt x="0" y="199942"/>
                  </a:lnTo>
                  <a:lnTo>
                    <a:pt x="0" y="53872"/>
                  </a:lnTo>
                  <a:cubicBezTo>
                    <a:pt x="0" y="24119"/>
                    <a:pt x="24119" y="0"/>
                    <a:pt x="53872" y="0"/>
                  </a:cubicBezTo>
                  <a:close/>
                </a:path>
              </a:pathLst>
            </a:custGeom>
            <a:solidFill>
              <a:srgbClr val="8C7D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DD4433DC-EA67-4E9F-B515-5366298BD2DC}"/>
                </a:ext>
              </a:extLst>
            </p:cNvPr>
            <p:cNvSpPr/>
            <p:nvPr/>
          </p:nvSpPr>
          <p:spPr>
            <a:xfrm>
              <a:off x="409305" y="599251"/>
              <a:ext cx="1285010" cy="647353"/>
            </a:xfrm>
            <a:custGeom>
              <a:avLst/>
              <a:gdLst>
                <a:gd name="connsiteX0" fmla="*/ 0 w 1033550"/>
                <a:gd name="connsiteY0" fmla="*/ 0 h 647353"/>
                <a:gd name="connsiteX1" fmla="*/ 1033550 w 1033550"/>
                <a:gd name="connsiteY1" fmla="*/ 0 h 647353"/>
                <a:gd name="connsiteX2" fmla="*/ 1033550 w 1033550"/>
                <a:gd name="connsiteY2" fmla="*/ 566931 h 647353"/>
                <a:gd name="connsiteX3" fmla="*/ 953128 w 1033550"/>
                <a:gd name="connsiteY3" fmla="*/ 647353 h 647353"/>
                <a:gd name="connsiteX4" fmla="*/ 80422 w 1033550"/>
                <a:gd name="connsiteY4" fmla="*/ 647353 h 647353"/>
                <a:gd name="connsiteX5" fmla="*/ 0 w 1033550"/>
                <a:gd name="connsiteY5" fmla="*/ 566931 h 64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3550" h="647353">
                  <a:moveTo>
                    <a:pt x="0" y="0"/>
                  </a:moveTo>
                  <a:lnTo>
                    <a:pt x="1033550" y="0"/>
                  </a:lnTo>
                  <a:lnTo>
                    <a:pt x="1033550" y="566931"/>
                  </a:lnTo>
                  <a:cubicBezTo>
                    <a:pt x="1033550" y="611347"/>
                    <a:pt x="997544" y="647353"/>
                    <a:pt x="953128" y="647353"/>
                  </a:cubicBezTo>
                  <a:lnTo>
                    <a:pt x="80422" y="647353"/>
                  </a:lnTo>
                  <a:cubicBezTo>
                    <a:pt x="36006" y="647353"/>
                    <a:pt x="0" y="611347"/>
                    <a:pt x="0" y="566931"/>
                  </a:cubicBezTo>
                  <a:close/>
                </a:path>
              </a:pathLst>
            </a:custGeom>
            <a:solidFill>
              <a:srgbClr val="AA9F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4" name="Graphic 73" descr="Power">
            <a:hlinkClick r:id="rId16" action="ppaction://hlinksldjump"/>
            <a:extLst>
              <a:ext uri="{FF2B5EF4-FFF2-40B4-BE49-F238E27FC236}">
                <a16:creationId xmlns:a16="http://schemas.microsoft.com/office/drawing/2014/main" xmlns="" id="{189BAE06-DD9B-4B90-9922-28A68D3B6BF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19496" y="6452877"/>
            <a:ext cx="379518" cy="3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40" y="3911904"/>
            <a:ext cx="3804862" cy="29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8540" y="0"/>
            <a:ext cx="8394920" cy="1457070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28535"/>
            <a:ext cx="2286854" cy="12540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45" y="2175198"/>
            <a:ext cx="1539302" cy="22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0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919" y="777974"/>
            <a:ext cx="2798307" cy="3133616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275" y="972019"/>
            <a:ext cx="841820" cy="841820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" b="94478" l="5972" r="96806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43" y="2174889"/>
            <a:ext cx="600647" cy="694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36422" y="3678803"/>
            <a:ext cx="4358525" cy="33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67166" y="1684445"/>
            <a:ext cx="802498" cy="660337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7600" y="2866964"/>
            <a:ext cx="1016943" cy="811839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75124" y="127171"/>
            <a:ext cx="1115945" cy="844848"/>
          </a:xfrm>
          <a:prstGeom prst="rect">
            <a:avLst/>
          </a:prstGeom>
        </p:spPr>
      </p:pic>
      <p:pic>
        <p:nvPicPr>
          <p:cNvPr id="15" name="Picture 1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550" y="777974"/>
            <a:ext cx="1162594" cy="1162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>
          <a:xfrm>
            <a:off x="-2623754" y="4070002"/>
            <a:ext cx="3394007" cy="2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2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66745 -0.01019 " pathEditMode="relative" rAng="0" ptsTypes="AA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72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67226 -0.01088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7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4987 0.6039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04714 0.6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556 0.489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2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20495 0.368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7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14349 0.3039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4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5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26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27414" y="595689"/>
            <a:ext cx="10685168" cy="1946462"/>
            <a:chOff x="727414" y="595689"/>
            <a:chExt cx="10685168" cy="1946462"/>
          </a:xfrm>
        </p:grpSpPr>
        <p:grpSp>
          <p:nvGrpSpPr>
            <p:cNvPr id="5" name="Group 4"/>
            <p:cNvGrpSpPr/>
            <p:nvPr/>
          </p:nvGrpSpPr>
          <p:grpSpPr>
            <a:xfrm>
              <a:off x="727414" y="595689"/>
              <a:ext cx="10685168" cy="1946462"/>
              <a:chOff x="727414" y="595689"/>
              <a:chExt cx="10685168" cy="194646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20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875" r="975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7414" y="595689"/>
                <a:ext cx="1946462" cy="194646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23 700 x 2 = ?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7511605" y="3188368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47 400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875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63" y="2775959"/>
            <a:ext cx="1667311" cy="166731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9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2164095" y="5401552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47</a:t>
              </a:r>
              <a:r>
                <a:rPr kumimoji="0" lang="vi-VN" sz="54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800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0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4739051" y="4954382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7396932" y="5401551"/>
              <a:ext cx="30066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51 000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31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83000" y="343813"/>
            <a:ext cx="10729582" cy="2188958"/>
            <a:chOff x="683000" y="343813"/>
            <a:chExt cx="10729582" cy="2188958"/>
          </a:xfrm>
        </p:grpSpPr>
        <p:grpSp>
          <p:nvGrpSpPr>
            <p:cNvPr id="11" name="Group 10"/>
            <p:cNvGrpSpPr/>
            <p:nvPr/>
          </p:nvGrpSpPr>
          <p:grpSpPr>
            <a:xfrm>
              <a:off x="683000" y="343813"/>
              <a:ext cx="10729582" cy="2188958"/>
              <a:chOff x="683000" y="343813"/>
              <a:chExt cx="10729582" cy="218895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4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5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8125" b="72188" l="4375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000" y="343813"/>
                <a:ext cx="2188958" cy="218895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320 000 x 3 =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2242910" y="3228664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7385322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7385321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604</a:t>
              </a:r>
              <a:r>
                <a:rPr kumimoji="0" lang="vi-VN" sz="3600" b="1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2051242" y="5308473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940 000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125" b="72188" l="437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29" y="4818964"/>
            <a:ext cx="1786215" cy="1786215"/>
          </a:xfrm>
          <a:prstGeom prst="rect">
            <a:avLst/>
          </a:prstGeom>
        </p:spPr>
      </p:pic>
      <p:sp>
        <p:nvSpPr>
          <p:cNvPr id="26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4739051" y="279857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9805573" y="4954381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31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32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3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289" y="418011"/>
            <a:ext cx="11275423" cy="6191795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FF00FF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9418" y="700316"/>
            <a:ext cx="10633164" cy="1368369"/>
            <a:chOff x="779418" y="700316"/>
            <a:chExt cx="10633164" cy="1368369"/>
          </a:xfrm>
        </p:grpSpPr>
        <p:grpSp>
          <p:nvGrpSpPr>
            <p:cNvPr id="2" name="Group 1"/>
            <p:cNvGrpSpPr/>
            <p:nvPr/>
          </p:nvGrpSpPr>
          <p:grpSpPr>
            <a:xfrm>
              <a:off x="779418" y="700316"/>
              <a:ext cx="10633164" cy="1368369"/>
              <a:chOff x="779418" y="700316"/>
              <a:chExt cx="10633164" cy="1368369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779418" y="810660"/>
                <a:ext cx="10633164" cy="1258025"/>
                <a:chOff x="779418" y="810660"/>
                <a:chExt cx="10633164" cy="1258025"/>
              </a:xfrm>
            </p:grpSpPr>
            <p:sp>
              <p:nvSpPr>
                <p:cNvPr id="5" name="Google Shape;2105;p47">
                  <a:extLst>
                    <a:ext uri="{FF2B5EF4-FFF2-40B4-BE49-F238E27FC236}">
                      <a16:creationId xmlns:a16="http://schemas.microsoft.com/office/drawing/2014/main" xmlns="" id="{C01AFE9B-2052-3CA4-1218-4433998ED708}"/>
                    </a:ext>
                  </a:extLst>
                </p:cNvPr>
                <p:cNvSpPr/>
                <p:nvPr/>
              </p:nvSpPr>
              <p:spPr>
                <a:xfrm>
                  <a:off x="779418" y="810660"/>
                  <a:ext cx="10633164" cy="125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30" h="54969" extrusionOk="0">
                      <a:moveTo>
                        <a:pt x="16727" y="519"/>
                      </a:moveTo>
                      <a:lnTo>
                        <a:pt x="18344" y="540"/>
                      </a:lnTo>
                      <a:lnTo>
                        <a:pt x="17452" y="560"/>
                      </a:lnTo>
                      <a:lnTo>
                        <a:pt x="15856" y="560"/>
                      </a:lnTo>
                      <a:lnTo>
                        <a:pt x="16727" y="519"/>
                      </a:lnTo>
                      <a:close/>
                      <a:moveTo>
                        <a:pt x="1430" y="12810"/>
                      </a:moveTo>
                      <a:lnTo>
                        <a:pt x="1430" y="13432"/>
                      </a:lnTo>
                      <a:lnTo>
                        <a:pt x="1389" y="13225"/>
                      </a:lnTo>
                      <a:lnTo>
                        <a:pt x="1389" y="13142"/>
                      </a:lnTo>
                      <a:lnTo>
                        <a:pt x="1389" y="13038"/>
                      </a:lnTo>
                      <a:lnTo>
                        <a:pt x="1430" y="12810"/>
                      </a:lnTo>
                      <a:close/>
                      <a:moveTo>
                        <a:pt x="1430" y="13556"/>
                      </a:moveTo>
                      <a:lnTo>
                        <a:pt x="1410" y="13971"/>
                      </a:lnTo>
                      <a:lnTo>
                        <a:pt x="1410" y="13888"/>
                      </a:lnTo>
                      <a:lnTo>
                        <a:pt x="1430" y="13556"/>
                      </a:lnTo>
                      <a:close/>
                      <a:moveTo>
                        <a:pt x="30966" y="1"/>
                      </a:moveTo>
                      <a:lnTo>
                        <a:pt x="30303" y="21"/>
                      </a:lnTo>
                      <a:lnTo>
                        <a:pt x="29640" y="63"/>
                      </a:lnTo>
                      <a:lnTo>
                        <a:pt x="29246" y="84"/>
                      </a:lnTo>
                      <a:lnTo>
                        <a:pt x="28355" y="42"/>
                      </a:lnTo>
                      <a:lnTo>
                        <a:pt x="27816" y="21"/>
                      </a:lnTo>
                      <a:lnTo>
                        <a:pt x="26634" y="21"/>
                      </a:lnTo>
                      <a:lnTo>
                        <a:pt x="26013" y="63"/>
                      </a:lnTo>
                      <a:lnTo>
                        <a:pt x="25577" y="104"/>
                      </a:lnTo>
                      <a:lnTo>
                        <a:pt x="25163" y="146"/>
                      </a:lnTo>
                      <a:lnTo>
                        <a:pt x="24976" y="187"/>
                      </a:lnTo>
                      <a:lnTo>
                        <a:pt x="24396" y="229"/>
                      </a:lnTo>
                      <a:lnTo>
                        <a:pt x="23940" y="249"/>
                      </a:lnTo>
                      <a:lnTo>
                        <a:pt x="23214" y="270"/>
                      </a:lnTo>
                      <a:lnTo>
                        <a:pt x="22344" y="249"/>
                      </a:lnTo>
                      <a:lnTo>
                        <a:pt x="21618" y="249"/>
                      </a:lnTo>
                      <a:lnTo>
                        <a:pt x="20872" y="270"/>
                      </a:lnTo>
                      <a:lnTo>
                        <a:pt x="20748" y="229"/>
                      </a:lnTo>
                      <a:lnTo>
                        <a:pt x="20582" y="208"/>
                      </a:lnTo>
                      <a:lnTo>
                        <a:pt x="19421" y="167"/>
                      </a:lnTo>
                      <a:lnTo>
                        <a:pt x="18530" y="146"/>
                      </a:lnTo>
                      <a:lnTo>
                        <a:pt x="18136" y="125"/>
                      </a:lnTo>
                      <a:lnTo>
                        <a:pt x="17722" y="125"/>
                      </a:lnTo>
                      <a:lnTo>
                        <a:pt x="16830" y="167"/>
                      </a:lnTo>
                      <a:lnTo>
                        <a:pt x="14530" y="167"/>
                      </a:lnTo>
                      <a:lnTo>
                        <a:pt x="13929" y="146"/>
                      </a:lnTo>
                      <a:lnTo>
                        <a:pt x="13328" y="167"/>
                      </a:lnTo>
                      <a:lnTo>
                        <a:pt x="11980" y="208"/>
                      </a:lnTo>
                      <a:lnTo>
                        <a:pt x="10239" y="249"/>
                      </a:lnTo>
                      <a:lnTo>
                        <a:pt x="8519" y="249"/>
                      </a:lnTo>
                      <a:lnTo>
                        <a:pt x="7752" y="270"/>
                      </a:lnTo>
                      <a:lnTo>
                        <a:pt x="6964" y="291"/>
                      </a:lnTo>
                      <a:lnTo>
                        <a:pt x="5824" y="291"/>
                      </a:lnTo>
                      <a:lnTo>
                        <a:pt x="4664" y="270"/>
                      </a:lnTo>
                      <a:lnTo>
                        <a:pt x="4021" y="291"/>
                      </a:lnTo>
                      <a:lnTo>
                        <a:pt x="3379" y="332"/>
                      </a:lnTo>
                      <a:lnTo>
                        <a:pt x="2322" y="312"/>
                      </a:lnTo>
                      <a:lnTo>
                        <a:pt x="2177" y="332"/>
                      </a:lnTo>
                      <a:lnTo>
                        <a:pt x="2135" y="332"/>
                      </a:lnTo>
                      <a:lnTo>
                        <a:pt x="2114" y="374"/>
                      </a:lnTo>
                      <a:lnTo>
                        <a:pt x="2135" y="395"/>
                      </a:lnTo>
                      <a:lnTo>
                        <a:pt x="2156" y="395"/>
                      </a:lnTo>
                      <a:lnTo>
                        <a:pt x="2322" y="415"/>
                      </a:lnTo>
                      <a:lnTo>
                        <a:pt x="2715" y="415"/>
                      </a:lnTo>
                      <a:lnTo>
                        <a:pt x="3586" y="436"/>
                      </a:lnTo>
                      <a:lnTo>
                        <a:pt x="4456" y="436"/>
                      </a:lnTo>
                      <a:lnTo>
                        <a:pt x="6115" y="457"/>
                      </a:lnTo>
                      <a:lnTo>
                        <a:pt x="6695" y="477"/>
                      </a:lnTo>
                      <a:lnTo>
                        <a:pt x="7255" y="498"/>
                      </a:lnTo>
                      <a:lnTo>
                        <a:pt x="7690" y="498"/>
                      </a:lnTo>
                      <a:lnTo>
                        <a:pt x="7172" y="519"/>
                      </a:lnTo>
                      <a:lnTo>
                        <a:pt x="6156" y="540"/>
                      </a:lnTo>
                      <a:lnTo>
                        <a:pt x="2881" y="540"/>
                      </a:lnTo>
                      <a:lnTo>
                        <a:pt x="2591" y="581"/>
                      </a:lnTo>
                      <a:lnTo>
                        <a:pt x="2322" y="643"/>
                      </a:lnTo>
                      <a:lnTo>
                        <a:pt x="2094" y="705"/>
                      </a:lnTo>
                      <a:lnTo>
                        <a:pt x="1907" y="788"/>
                      </a:lnTo>
                      <a:lnTo>
                        <a:pt x="1721" y="892"/>
                      </a:lnTo>
                      <a:lnTo>
                        <a:pt x="1575" y="1016"/>
                      </a:lnTo>
                      <a:lnTo>
                        <a:pt x="1451" y="1141"/>
                      </a:lnTo>
                      <a:lnTo>
                        <a:pt x="1347" y="1265"/>
                      </a:lnTo>
                      <a:lnTo>
                        <a:pt x="1265" y="1410"/>
                      </a:lnTo>
                      <a:lnTo>
                        <a:pt x="1202" y="1555"/>
                      </a:lnTo>
                      <a:lnTo>
                        <a:pt x="1140" y="1680"/>
                      </a:lnTo>
                      <a:lnTo>
                        <a:pt x="1099" y="1825"/>
                      </a:lnTo>
                      <a:lnTo>
                        <a:pt x="1078" y="1970"/>
                      </a:lnTo>
                      <a:lnTo>
                        <a:pt x="1057" y="2219"/>
                      </a:lnTo>
                      <a:lnTo>
                        <a:pt x="1057" y="2571"/>
                      </a:lnTo>
                      <a:lnTo>
                        <a:pt x="1037" y="2923"/>
                      </a:lnTo>
                      <a:lnTo>
                        <a:pt x="995" y="3607"/>
                      </a:lnTo>
                      <a:lnTo>
                        <a:pt x="912" y="4084"/>
                      </a:lnTo>
                      <a:lnTo>
                        <a:pt x="891" y="4312"/>
                      </a:lnTo>
                      <a:lnTo>
                        <a:pt x="871" y="4540"/>
                      </a:lnTo>
                      <a:lnTo>
                        <a:pt x="829" y="5535"/>
                      </a:lnTo>
                      <a:lnTo>
                        <a:pt x="809" y="6447"/>
                      </a:lnTo>
                      <a:lnTo>
                        <a:pt x="809" y="6530"/>
                      </a:lnTo>
                      <a:lnTo>
                        <a:pt x="809" y="6550"/>
                      </a:lnTo>
                      <a:lnTo>
                        <a:pt x="829" y="6758"/>
                      </a:lnTo>
                      <a:lnTo>
                        <a:pt x="850" y="6944"/>
                      </a:lnTo>
                      <a:lnTo>
                        <a:pt x="891" y="7089"/>
                      </a:lnTo>
                      <a:lnTo>
                        <a:pt x="912" y="7317"/>
                      </a:lnTo>
                      <a:lnTo>
                        <a:pt x="912" y="7483"/>
                      </a:lnTo>
                      <a:lnTo>
                        <a:pt x="891" y="7670"/>
                      </a:lnTo>
                      <a:lnTo>
                        <a:pt x="829" y="8043"/>
                      </a:lnTo>
                      <a:lnTo>
                        <a:pt x="809" y="8229"/>
                      </a:lnTo>
                      <a:lnTo>
                        <a:pt x="809" y="8416"/>
                      </a:lnTo>
                      <a:lnTo>
                        <a:pt x="850" y="9100"/>
                      </a:lnTo>
                      <a:lnTo>
                        <a:pt x="850" y="9307"/>
                      </a:lnTo>
                      <a:lnTo>
                        <a:pt x="726" y="9929"/>
                      </a:lnTo>
                      <a:lnTo>
                        <a:pt x="581" y="10841"/>
                      </a:lnTo>
                      <a:lnTo>
                        <a:pt x="518" y="11152"/>
                      </a:lnTo>
                      <a:lnTo>
                        <a:pt x="456" y="11483"/>
                      </a:lnTo>
                      <a:lnTo>
                        <a:pt x="456" y="11649"/>
                      </a:lnTo>
                      <a:lnTo>
                        <a:pt x="456" y="11815"/>
                      </a:lnTo>
                      <a:lnTo>
                        <a:pt x="477" y="11981"/>
                      </a:lnTo>
                      <a:lnTo>
                        <a:pt x="518" y="12147"/>
                      </a:lnTo>
                      <a:lnTo>
                        <a:pt x="581" y="12375"/>
                      </a:lnTo>
                      <a:lnTo>
                        <a:pt x="601" y="12582"/>
                      </a:lnTo>
                      <a:lnTo>
                        <a:pt x="581" y="12706"/>
                      </a:lnTo>
                      <a:lnTo>
                        <a:pt x="560" y="12851"/>
                      </a:lnTo>
                      <a:lnTo>
                        <a:pt x="581" y="12997"/>
                      </a:lnTo>
                      <a:lnTo>
                        <a:pt x="601" y="13162"/>
                      </a:lnTo>
                      <a:lnTo>
                        <a:pt x="601" y="13328"/>
                      </a:lnTo>
                      <a:lnTo>
                        <a:pt x="601" y="13411"/>
                      </a:lnTo>
                      <a:lnTo>
                        <a:pt x="560" y="13494"/>
                      </a:lnTo>
                      <a:lnTo>
                        <a:pt x="498" y="13639"/>
                      </a:lnTo>
                      <a:lnTo>
                        <a:pt x="456" y="13805"/>
                      </a:lnTo>
                      <a:lnTo>
                        <a:pt x="456" y="14095"/>
                      </a:lnTo>
                      <a:lnTo>
                        <a:pt x="477" y="14385"/>
                      </a:lnTo>
                      <a:lnTo>
                        <a:pt x="435" y="14758"/>
                      </a:lnTo>
                      <a:lnTo>
                        <a:pt x="353" y="15152"/>
                      </a:lnTo>
                      <a:lnTo>
                        <a:pt x="311" y="15442"/>
                      </a:lnTo>
                      <a:lnTo>
                        <a:pt x="290" y="15774"/>
                      </a:lnTo>
                      <a:lnTo>
                        <a:pt x="228" y="16541"/>
                      </a:lnTo>
                      <a:lnTo>
                        <a:pt x="125" y="17018"/>
                      </a:lnTo>
                      <a:lnTo>
                        <a:pt x="42" y="17349"/>
                      </a:lnTo>
                      <a:lnTo>
                        <a:pt x="21" y="17660"/>
                      </a:lnTo>
                      <a:lnTo>
                        <a:pt x="0" y="18158"/>
                      </a:lnTo>
                      <a:lnTo>
                        <a:pt x="0" y="18655"/>
                      </a:lnTo>
                      <a:lnTo>
                        <a:pt x="21" y="19194"/>
                      </a:lnTo>
                      <a:lnTo>
                        <a:pt x="62" y="19463"/>
                      </a:lnTo>
                      <a:lnTo>
                        <a:pt x="104" y="19733"/>
                      </a:lnTo>
                      <a:lnTo>
                        <a:pt x="166" y="20044"/>
                      </a:lnTo>
                      <a:lnTo>
                        <a:pt x="104" y="20417"/>
                      </a:lnTo>
                      <a:lnTo>
                        <a:pt x="62" y="20769"/>
                      </a:lnTo>
                      <a:lnTo>
                        <a:pt x="21" y="21204"/>
                      </a:lnTo>
                      <a:lnTo>
                        <a:pt x="21" y="21660"/>
                      </a:lnTo>
                      <a:lnTo>
                        <a:pt x="21" y="21909"/>
                      </a:lnTo>
                      <a:lnTo>
                        <a:pt x="42" y="22158"/>
                      </a:lnTo>
                      <a:lnTo>
                        <a:pt x="125" y="22676"/>
                      </a:lnTo>
                      <a:lnTo>
                        <a:pt x="166" y="22863"/>
                      </a:lnTo>
                      <a:lnTo>
                        <a:pt x="207" y="23028"/>
                      </a:lnTo>
                      <a:lnTo>
                        <a:pt x="332" y="23360"/>
                      </a:lnTo>
                      <a:lnTo>
                        <a:pt x="415" y="23505"/>
                      </a:lnTo>
                      <a:lnTo>
                        <a:pt x="498" y="23982"/>
                      </a:lnTo>
                      <a:lnTo>
                        <a:pt x="539" y="24355"/>
                      </a:lnTo>
                      <a:lnTo>
                        <a:pt x="581" y="24935"/>
                      </a:lnTo>
                      <a:lnTo>
                        <a:pt x="581" y="25288"/>
                      </a:lnTo>
                      <a:lnTo>
                        <a:pt x="560" y="25640"/>
                      </a:lnTo>
                      <a:lnTo>
                        <a:pt x="560" y="25951"/>
                      </a:lnTo>
                      <a:lnTo>
                        <a:pt x="560" y="26241"/>
                      </a:lnTo>
                      <a:lnTo>
                        <a:pt x="601" y="26842"/>
                      </a:lnTo>
                      <a:lnTo>
                        <a:pt x="518" y="26946"/>
                      </a:lnTo>
                      <a:lnTo>
                        <a:pt x="498" y="27008"/>
                      </a:lnTo>
                      <a:lnTo>
                        <a:pt x="477" y="27070"/>
                      </a:lnTo>
                      <a:lnTo>
                        <a:pt x="415" y="27547"/>
                      </a:lnTo>
                      <a:lnTo>
                        <a:pt x="373" y="28003"/>
                      </a:lnTo>
                      <a:lnTo>
                        <a:pt x="311" y="28728"/>
                      </a:lnTo>
                      <a:lnTo>
                        <a:pt x="290" y="29060"/>
                      </a:lnTo>
                      <a:lnTo>
                        <a:pt x="270" y="29412"/>
                      </a:lnTo>
                      <a:lnTo>
                        <a:pt x="311" y="29765"/>
                      </a:lnTo>
                      <a:lnTo>
                        <a:pt x="353" y="30117"/>
                      </a:lnTo>
                      <a:lnTo>
                        <a:pt x="373" y="30200"/>
                      </a:lnTo>
                      <a:lnTo>
                        <a:pt x="373" y="30262"/>
                      </a:lnTo>
                      <a:lnTo>
                        <a:pt x="373" y="30946"/>
                      </a:lnTo>
                      <a:lnTo>
                        <a:pt x="373" y="31464"/>
                      </a:lnTo>
                      <a:lnTo>
                        <a:pt x="332" y="31982"/>
                      </a:lnTo>
                      <a:lnTo>
                        <a:pt x="332" y="32459"/>
                      </a:lnTo>
                      <a:lnTo>
                        <a:pt x="353" y="32957"/>
                      </a:lnTo>
                      <a:lnTo>
                        <a:pt x="456" y="34055"/>
                      </a:lnTo>
                      <a:lnTo>
                        <a:pt x="518" y="34760"/>
                      </a:lnTo>
                      <a:lnTo>
                        <a:pt x="539" y="35465"/>
                      </a:lnTo>
                      <a:lnTo>
                        <a:pt x="539" y="36024"/>
                      </a:lnTo>
                      <a:lnTo>
                        <a:pt x="539" y="36356"/>
                      </a:lnTo>
                      <a:lnTo>
                        <a:pt x="539" y="36688"/>
                      </a:lnTo>
                      <a:lnTo>
                        <a:pt x="539" y="36853"/>
                      </a:lnTo>
                      <a:lnTo>
                        <a:pt x="560" y="37144"/>
                      </a:lnTo>
                      <a:lnTo>
                        <a:pt x="581" y="37475"/>
                      </a:lnTo>
                      <a:lnTo>
                        <a:pt x="622" y="37828"/>
                      </a:lnTo>
                      <a:lnTo>
                        <a:pt x="643" y="38118"/>
                      </a:lnTo>
                      <a:lnTo>
                        <a:pt x="643" y="38594"/>
                      </a:lnTo>
                      <a:lnTo>
                        <a:pt x="622" y="39050"/>
                      </a:lnTo>
                      <a:lnTo>
                        <a:pt x="601" y="39486"/>
                      </a:lnTo>
                      <a:lnTo>
                        <a:pt x="601" y="39983"/>
                      </a:lnTo>
                      <a:lnTo>
                        <a:pt x="622" y="40232"/>
                      </a:lnTo>
                      <a:lnTo>
                        <a:pt x="663" y="40501"/>
                      </a:lnTo>
                      <a:lnTo>
                        <a:pt x="705" y="40771"/>
                      </a:lnTo>
                      <a:lnTo>
                        <a:pt x="726" y="41019"/>
                      </a:lnTo>
                      <a:lnTo>
                        <a:pt x="726" y="41517"/>
                      </a:lnTo>
                      <a:lnTo>
                        <a:pt x="705" y="41890"/>
                      </a:lnTo>
                      <a:lnTo>
                        <a:pt x="705" y="41952"/>
                      </a:lnTo>
                      <a:lnTo>
                        <a:pt x="726" y="41994"/>
                      </a:lnTo>
                      <a:lnTo>
                        <a:pt x="767" y="42035"/>
                      </a:lnTo>
                      <a:lnTo>
                        <a:pt x="850" y="42035"/>
                      </a:lnTo>
                      <a:lnTo>
                        <a:pt x="891" y="42014"/>
                      </a:lnTo>
                      <a:lnTo>
                        <a:pt x="912" y="41952"/>
                      </a:lnTo>
                      <a:lnTo>
                        <a:pt x="912" y="41890"/>
                      </a:lnTo>
                      <a:lnTo>
                        <a:pt x="912" y="41558"/>
                      </a:lnTo>
                      <a:lnTo>
                        <a:pt x="954" y="41206"/>
                      </a:lnTo>
                      <a:lnTo>
                        <a:pt x="974" y="40854"/>
                      </a:lnTo>
                      <a:lnTo>
                        <a:pt x="995" y="40667"/>
                      </a:lnTo>
                      <a:lnTo>
                        <a:pt x="995" y="40501"/>
                      </a:lnTo>
                      <a:lnTo>
                        <a:pt x="974" y="40149"/>
                      </a:lnTo>
                      <a:lnTo>
                        <a:pt x="974" y="39465"/>
                      </a:lnTo>
                      <a:lnTo>
                        <a:pt x="995" y="38802"/>
                      </a:lnTo>
                      <a:lnTo>
                        <a:pt x="1078" y="38346"/>
                      </a:lnTo>
                      <a:lnTo>
                        <a:pt x="1099" y="38097"/>
                      </a:lnTo>
                      <a:lnTo>
                        <a:pt x="1119" y="37869"/>
                      </a:lnTo>
                      <a:lnTo>
                        <a:pt x="1140" y="36874"/>
                      </a:lnTo>
                      <a:lnTo>
                        <a:pt x="1182" y="35299"/>
                      </a:lnTo>
                      <a:lnTo>
                        <a:pt x="1182" y="35237"/>
                      </a:lnTo>
                      <a:lnTo>
                        <a:pt x="1306" y="34656"/>
                      </a:lnTo>
                      <a:lnTo>
                        <a:pt x="1347" y="34490"/>
                      </a:lnTo>
                      <a:lnTo>
                        <a:pt x="1347" y="34304"/>
                      </a:lnTo>
                      <a:lnTo>
                        <a:pt x="1368" y="33952"/>
                      </a:lnTo>
                      <a:lnTo>
                        <a:pt x="1347" y="33309"/>
                      </a:lnTo>
                      <a:lnTo>
                        <a:pt x="1327" y="32666"/>
                      </a:lnTo>
                      <a:lnTo>
                        <a:pt x="1285" y="31423"/>
                      </a:lnTo>
                      <a:lnTo>
                        <a:pt x="1244" y="30822"/>
                      </a:lnTo>
                      <a:lnTo>
                        <a:pt x="1182" y="30200"/>
                      </a:lnTo>
                      <a:lnTo>
                        <a:pt x="1182" y="29371"/>
                      </a:lnTo>
                      <a:lnTo>
                        <a:pt x="1223" y="28542"/>
                      </a:lnTo>
                      <a:lnTo>
                        <a:pt x="1223" y="28480"/>
                      </a:lnTo>
                      <a:lnTo>
                        <a:pt x="1285" y="29081"/>
                      </a:lnTo>
                      <a:lnTo>
                        <a:pt x="1347" y="29640"/>
                      </a:lnTo>
                      <a:lnTo>
                        <a:pt x="1451" y="30179"/>
                      </a:lnTo>
                      <a:lnTo>
                        <a:pt x="1513" y="30428"/>
                      </a:lnTo>
                      <a:lnTo>
                        <a:pt x="1596" y="30677"/>
                      </a:lnTo>
                      <a:lnTo>
                        <a:pt x="1555" y="31195"/>
                      </a:lnTo>
                      <a:lnTo>
                        <a:pt x="1534" y="31775"/>
                      </a:lnTo>
                      <a:lnTo>
                        <a:pt x="1534" y="32356"/>
                      </a:lnTo>
                      <a:lnTo>
                        <a:pt x="1575" y="32915"/>
                      </a:lnTo>
                      <a:lnTo>
                        <a:pt x="1555" y="33350"/>
                      </a:lnTo>
                      <a:lnTo>
                        <a:pt x="1555" y="33703"/>
                      </a:lnTo>
                      <a:lnTo>
                        <a:pt x="1575" y="33972"/>
                      </a:lnTo>
                      <a:lnTo>
                        <a:pt x="1596" y="34221"/>
                      </a:lnTo>
                      <a:lnTo>
                        <a:pt x="1638" y="34408"/>
                      </a:lnTo>
                      <a:lnTo>
                        <a:pt x="1679" y="34594"/>
                      </a:lnTo>
                      <a:lnTo>
                        <a:pt x="1783" y="34988"/>
                      </a:lnTo>
                      <a:lnTo>
                        <a:pt x="1783" y="35071"/>
                      </a:lnTo>
                      <a:lnTo>
                        <a:pt x="1721" y="35195"/>
                      </a:lnTo>
                      <a:lnTo>
                        <a:pt x="1679" y="35361"/>
                      </a:lnTo>
                      <a:lnTo>
                        <a:pt x="1658" y="35548"/>
                      </a:lnTo>
                      <a:lnTo>
                        <a:pt x="1638" y="35755"/>
                      </a:lnTo>
                      <a:lnTo>
                        <a:pt x="1596" y="36211"/>
                      </a:lnTo>
                      <a:lnTo>
                        <a:pt x="1617" y="36667"/>
                      </a:lnTo>
                      <a:lnTo>
                        <a:pt x="1596" y="37144"/>
                      </a:lnTo>
                      <a:lnTo>
                        <a:pt x="1575" y="37600"/>
                      </a:lnTo>
                      <a:lnTo>
                        <a:pt x="1596" y="38056"/>
                      </a:lnTo>
                      <a:lnTo>
                        <a:pt x="1638" y="38511"/>
                      </a:lnTo>
                      <a:lnTo>
                        <a:pt x="1638" y="38885"/>
                      </a:lnTo>
                      <a:lnTo>
                        <a:pt x="1638" y="39216"/>
                      </a:lnTo>
                      <a:lnTo>
                        <a:pt x="1596" y="39817"/>
                      </a:lnTo>
                      <a:lnTo>
                        <a:pt x="1596" y="40107"/>
                      </a:lnTo>
                      <a:lnTo>
                        <a:pt x="1617" y="40356"/>
                      </a:lnTo>
                      <a:lnTo>
                        <a:pt x="1638" y="40605"/>
                      </a:lnTo>
                      <a:lnTo>
                        <a:pt x="1679" y="40833"/>
                      </a:lnTo>
                      <a:lnTo>
                        <a:pt x="1783" y="41310"/>
                      </a:lnTo>
                      <a:lnTo>
                        <a:pt x="1783" y="41869"/>
                      </a:lnTo>
                      <a:lnTo>
                        <a:pt x="1741" y="42512"/>
                      </a:lnTo>
                      <a:lnTo>
                        <a:pt x="1721" y="43113"/>
                      </a:lnTo>
                      <a:lnTo>
                        <a:pt x="1721" y="43631"/>
                      </a:lnTo>
                      <a:lnTo>
                        <a:pt x="1700" y="44087"/>
                      </a:lnTo>
                      <a:lnTo>
                        <a:pt x="1575" y="44419"/>
                      </a:lnTo>
                      <a:lnTo>
                        <a:pt x="1534" y="44585"/>
                      </a:lnTo>
                      <a:lnTo>
                        <a:pt x="1493" y="44750"/>
                      </a:lnTo>
                      <a:lnTo>
                        <a:pt x="1430" y="45269"/>
                      </a:lnTo>
                      <a:lnTo>
                        <a:pt x="1368" y="46077"/>
                      </a:lnTo>
                      <a:lnTo>
                        <a:pt x="1347" y="46678"/>
                      </a:lnTo>
                      <a:lnTo>
                        <a:pt x="1368" y="47403"/>
                      </a:lnTo>
                      <a:lnTo>
                        <a:pt x="1410" y="48108"/>
                      </a:lnTo>
                      <a:lnTo>
                        <a:pt x="1430" y="48419"/>
                      </a:lnTo>
                      <a:lnTo>
                        <a:pt x="1493" y="48668"/>
                      </a:lnTo>
                      <a:lnTo>
                        <a:pt x="1430" y="49476"/>
                      </a:lnTo>
                      <a:lnTo>
                        <a:pt x="1410" y="50430"/>
                      </a:lnTo>
                      <a:lnTo>
                        <a:pt x="1410" y="51570"/>
                      </a:lnTo>
                      <a:lnTo>
                        <a:pt x="1430" y="52627"/>
                      </a:lnTo>
                      <a:lnTo>
                        <a:pt x="1451" y="53103"/>
                      </a:lnTo>
                      <a:lnTo>
                        <a:pt x="1493" y="53559"/>
                      </a:lnTo>
                      <a:lnTo>
                        <a:pt x="1534" y="53808"/>
                      </a:lnTo>
                      <a:lnTo>
                        <a:pt x="1575" y="54015"/>
                      </a:lnTo>
                      <a:lnTo>
                        <a:pt x="1638" y="54181"/>
                      </a:lnTo>
                      <a:lnTo>
                        <a:pt x="1700" y="54326"/>
                      </a:lnTo>
                      <a:lnTo>
                        <a:pt x="1783" y="54451"/>
                      </a:lnTo>
                      <a:lnTo>
                        <a:pt x="1845" y="54533"/>
                      </a:lnTo>
                      <a:lnTo>
                        <a:pt x="1928" y="54616"/>
                      </a:lnTo>
                      <a:lnTo>
                        <a:pt x="2031" y="54658"/>
                      </a:lnTo>
                      <a:lnTo>
                        <a:pt x="2135" y="54699"/>
                      </a:lnTo>
                      <a:lnTo>
                        <a:pt x="2239" y="54699"/>
                      </a:lnTo>
                      <a:lnTo>
                        <a:pt x="2446" y="54720"/>
                      </a:lnTo>
                      <a:lnTo>
                        <a:pt x="2943" y="54679"/>
                      </a:lnTo>
                      <a:lnTo>
                        <a:pt x="3959" y="54679"/>
                      </a:lnTo>
                      <a:lnTo>
                        <a:pt x="5679" y="54658"/>
                      </a:lnTo>
                      <a:lnTo>
                        <a:pt x="7358" y="54658"/>
                      </a:lnTo>
                      <a:lnTo>
                        <a:pt x="9389" y="54637"/>
                      </a:lnTo>
                      <a:lnTo>
                        <a:pt x="12063" y="54679"/>
                      </a:lnTo>
                      <a:lnTo>
                        <a:pt x="13431" y="54699"/>
                      </a:lnTo>
                      <a:lnTo>
                        <a:pt x="16478" y="54699"/>
                      </a:lnTo>
                      <a:lnTo>
                        <a:pt x="19028" y="54720"/>
                      </a:lnTo>
                      <a:lnTo>
                        <a:pt x="20333" y="54741"/>
                      </a:lnTo>
                      <a:lnTo>
                        <a:pt x="21722" y="54761"/>
                      </a:lnTo>
                      <a:lnTo>
                        <a:pt x="23131" y="54741"/>
                      </a:lnTo>
                      <a:lnTo>
                        <a:pt x="27194" y="54741"/>
                      </a:lnTo>
                      <a:lnTo>
                        <a:pt x="29453" y="54761"/>
                      </a:lnTo>
                      <a:lnTo>
                        <a:pt x="32023" y="54782"/>
                      </a:lnTo>
                      <a:lnTo>
                        <a:pt x="35008" y="54803"/>
                      </a:lnTo>
                      <a:lnTo>
                        <a:pt x="36335" y="54803"/>
                      </a:lnTo>
                      <a:lnTo>
                        <a:pt x="37247" y="54782"/>
                      </a:lnTo>
                      <a:lnTo>
                        <a:pt x="38076" y="54761"/>
                      </a:lnTo>
                      <a:lnTo>
                        <a:pt x="39216" y="54741"/>
                      </a:lnTo>
                      <a:lnTo>
                        <a:pt x="41910" y="54782"/>
                      </a:lnTo>
                      <a:lnTo>
                        <a:pt x="43796" y="54782"/>
                      </a:lnTo>
                      <a:lnTo>
                        <a:pt x="46532" y="54761"/>
                      </a:lnTo>
                      <a:lnTo>
                        <a:pt x="46947" y="54761"/>
                      </a:lnTo>
                      <a:lnTo>
                        <a:pt x="47320" y="54720"/>
                      </a:lnTo>
                      <a:lnTo>
                        <a:pt x="48045" y="54637"/>
                      </a:lnTo>
                      <a:lnTo>
                        <a:pt x="48398" y="54616"/>
                      </a:lnTo>
                      <a:lnTo>
                        <a:pt x="48771" y="54616"/>
                      </a:lnTo>
                      <a:lnTo>
                        <a:pt x="49185" y="54679"/>
                      </a:lnTo>
                      <a:lnTo>
                        <a:pt x="49413" y="54720"/>
                      </a:lnTo>
                      <a:lnTo>
                        <a:pt x="49662" y="54782"/>
                      </a:lnTo>
                      <a:lnTo>
                        <a:pt x="49911" y="54865"/>
                      </a:lnTo>
                      <a:lnTo>
                        <a:pt x="50201" y="54907"/>
                      </a:lnTo>
                      <a:lnTo>
                        <a:pt x="50491" y="54948"/>
                      </a:lnTo>
                      <a:lnTo>
                        <a:pt x="50781" y="54969"/>
                      </a:lnTo>
                      <a:lnTo>
                        <a:pt x="51092" y="54969"/>
                      </a:lnTo>
                      <a:lnTo>
                        <a:pt x="51403" y="54948"/>
                      </a:lnTo>
                      <a:lnTo>
                        <a:pt x="51714" y="54886"/>
                      </a:lnTo>
                      <a:lnTo>
                        <a:pt x="52004" y="54824"/>
                      </a:lnTo>
                      <a:lnTo>
                        <a:pt x="52274" y="54720"/>
                      </a:lnTo>
                      <a:lnTo>
                        <a:pt x="52543" y="54575"/>
                      </a:lnTo>
                      <a:lnTo>
                        <a:pt x="52771" y="54409"/>
                      </a:lnTo>
                      <a:lnTo>
                        <a:pt x="52978" y="54202"/>
                      </a:lnTo>
                      <a:lnTo>
                        <a:pt x="53061" y="54098"/>
                      </a:lnTo>
                      <a:lnTo>
                        <a:pt x="53144" y="53974"/>
                      </a:lnTo>
                      <a:lnTo>
                        <a:pt x="53206" y="53849"/>
                      </a:lnTo>
                      <a:lnTo>
                        <a:pt x="53268" y="53704"/>
                      </a:lnTo>
                      <a:lnTo>
                        <a:pt x="53310" y="53539"/>
                      </a:lnTo>
                      <a:lnTo>
                        <a:pt x="53331" y="53373"/>
                      </a:lnTo>
                      <a:lnTo>
                        <a:pt x="53351" y="53207"/>
                      </a:lnTo>
                      <a:lnTo>
                        <a:pt x="53372" y="53020"/>
                      </a:lnTo>
                      <a:lnTo>
                        <a:pt x="53351" y="52647"/>
                      </a:lnTo>
                      <a:lnTo>
                        <a:pt x="53393" y="52336"/>
                      </a:lnTo>
                      <a:lnTo>
                        <a:pt x="53414" y="52171"/>
                      </a:lnTo>
                      <a:lnTo>
                        <a:pt x="53393" y="52005"/>
                      </a:lnTo>
                      <a:lnTo>
                        <a:pt x="53372" y="51839"/>
                      </a:lnTo>
                      <a:lnTo>
                        <a:pt x="53372" y="51673"/>
                      </a:lnTo>
                      <a:lnTo>
                        <a:pt x="53372" y="51362"/>
                      </a:lnTo>
                      <a:lnTo>
                        <a:pt x="53393" y="51051"/>
                      </a:lnTo>
                      <a:lnTo>
                        <a:pt x="53393" y="50886"/>
                      </a:lnTo>
                      <a:lnTo>
                        <a:pt x="53434" y="50284"/>
                      </a:lnTo>
                      <a:lnTo>
                        <a:pt x="53517" y="49808"/>
                      </a:lnTo>
                      <a:lnTo>
                        <a:pt x="53538" y="49580"/>
                      </a:lnTo>
                      <a:lnTo>
                        <a:pt x="53559" y="49352"/>
                      </a:lnTo>
                      <a:lnTo>
                        <a:pt x="53600" y="48357"/>
                      </a:lnTo>
                      <a:lnTo>
                        <a:pt x="53621" y="47445"/>
                      </a:lnTo>
                      <a:lnTo>
                        <a:pt x="53621" y="47362"/>
                      </a:lnTo>
                      <a:lnTo>
                        <a:pt x="53621" y="47341"/>
                      </a:lnTo>
                      <a:lnTo>
                        <a:pt x="53600" y="47134"/>
                      </a:lnTo>
                      <a:lnTo>
                        <a:pt x="53579" y="46927"/>
                      </a:lnTo>
                      <a:lnTo>
                        <a:pt x="53538" y="46802"/>
                      </a:lnTo>
                      <a:lnTo>
                        <a:pt x="53517" y="46574"/>
                      </a:lnTo>
                      <a:lnTo>
                        <a:pt x="53517" y="46408"/>
                      </a:lnTo>
                      <a:lnTo>
                        <a:pt x="53538" y="46222"/>
                      </a:lnTo>
                      <a:lnTo>
                        <a:pt x="53600" y="45849"/>
                      </a:lnTo>
                      <a:lnTo>
                        <a:pt x="53621" y="45662"/>
                      </a:lnTo>
                      <a:lnTo>
                        <a:pt x="53621" y="45476"/>
                      </a:lnTo>
                      <a:lnTo>
                        <a:pt x="53579" y="44792"/>
                      </a:lnTo>
                      <a:lnTo>
                        <a:pt x="53579" y="44585"/>
                      </a:lnTo>
                      <a:lnTo>
                        <a:pt x="53704" y="43963"/>
                      </a:lnTo>
                      <a:lnTo>
                        <a:pt x="53849" y="43051"/>
                      </a:lnTo>
                      <a:lnTo>
                        <a:pt x="53911" y="42740"/>
                      </a:lnTo>
                      <a:lnTo>
                        <a:pt x="53973" y="42408"/>
                      </a:lnTo>
                      <a:lnTo>
                        <a:pt x="53973" y="42242"/>
                      </a:lnTo>
                      <a:lnTo>
                        <a:pt x="53973" y="42077"/>
                      </a:lnTo>
                      <a:lnTo>
                        <a:pt x="53952" y="41911"/>
                      </a:lnTo>
                      <a:lnTo>
                        <a:pt x="53911" y="41745"/>
                      </a:lnTo>
                      <a:lnTo>
                        <a:pt x="53849" y="41517"/>
                      </a:lnTo>
                      <a:lnTo>
                        <a:pt x="53828" y="41310"/>
                      </a:lnTo>
                      <a:lnTo>
                        <a:pt x="53849" y="41165"/>
                      </a:lnTo>
                      <a:lnTo>
                        <a:pt x="53870" y="41040"/>
                      </a:lnTo>
                      <a:lnTo>
                        <a:pt x="53849" y="40874"/>
                      </a:lnTo>
                      <a:lnTo>
                        <a:pt x="53828" y="40729"/>
                      </a:lnTo>
                      <a:lnTo>
                        <a:pt x="53828" y="40563"/>
                      </a:lnTo>
                      <a:lnTo>
                        <a:pt x="53828" y="40481"/>
                      </a:lnTo>
                      <a:lnTo>
                        <a:pt x="53870" y="40398"/>
                      </a:lnTo>
                      <a:lnTo>
                        <a:pt x="53932" y="40253"/>
                      </a:lnTo>
                      <a:lnTo>
                        <a:pt x="53973" y="40087"/>
                      </a:lnTo>
                      <a:lnTo>
                        <a:pt x="53973" y="39797"/>
                      </a:lnTo>
                      <a:lnTo>
                        <a:pt x="53952" y="39506"/>
                      </a:lnTo>
                      <a:lnTo>
                        <a:pt x="53994" y="39133"/>
                      </a:lnTo>
                      <a:lnTo>
                        <a:pt x="54077" y="38739"/>
                      </a:lnTo>
                      <a:lnTo>
                        <a:pt x="54118" y="38429"/>
                      </a:lnTo>
                      <a:lnTo>
                        <a:pt x="54139" y="38118"/>
                      </a:lnTo>
                      <a:lnTo>
                        <a:pt x="54201" y="37351"/>
                      </a:lnTo>
                      <a:lnTo>
                        <a:pt x="54305" y="36853"/>
                      </a:lnTo>
                      <a:lnTo>
                        <a:pt x="54388" y="36542"/>
                      </a:lnTo>
                      <a:lnTo>
                        <a:pt x="54408" y="36211"/>
                      </a:lnTo>
                      <a:lnTo>
                        <a:pt x="54429" y="35734"/>
                      </a:lnTo>
                      <a:lnTo>
                        <a:pt x="54429" y="35237"/>
                      </a:lnTo>
                      <a:lnTo>
                        <a:pt x="54408" y="34698"/>
                      </a:lnTo>
                      <a:lnTo>
                        <a:pt x="54367" y="34408"/>
                      </a:lnTo>
                      <a:lnTo>
                        <a:pt x="54326" y="34138"/>
                      </a:lnTo>
                      <a:lnTo>
                        <a:pt x="54263" y="33827"/>
                      </a:lnTo>
                      <a:lnTo>
                        <a:pt x="54326" y="33475"/>
                      </a:lnTo>
                      <a:lnTo>
                        <a:pt x="54367" y="33102"/>
                      </a:lnTo>
                      <a:lnTo>
                        <a:pt x="54408" y="32666"/>
                      </a:lnTo>
                      <a:lnTo>
                        <a:pt x="54429" y="32231"/>
                      </a:lnTo>
                      <a:lnTo>
                        <a:pt x="54408" y="31982"/>
                      </a:lnTo>
                      <a:lnTo>
                        <a:pt x="54388" y="31734"/>
                      </a:lnTo>
                      <a:lnTo>
                        <a:pt x="54305" y="31216"/>
                      </a:lnTo>
                      <a:lnTo>
                        <a:pt x="54263" y="31029"/>
                      </a:lnTo>
                      <a:lnTo>
                        <a:pt x="54222" y="30863"/>
                      </a:lnTo>
                      <a:lnTo>
                        <a:pt x="54098" y="30532"/>
                      </a:lnTo>
                      <a:lnTo>
                        <a:pt x="54015" y="30387"/>
                      </a:lnTo>
                      <a:lnTo>
                        <a:pt x="53952" y="29910"/>
                      </a:lnTo>
                      <a:lnTo>
                        <a:pt x="53890" y="29537"/>
                      </a:lnTo>
                      <a:lnTo>
                        <a:pt x="53849" y="28936"/>
                      </a:lnTo>
                      <a:lnTo>
                        <a:pt x="53849" y="28583"/>
                      </a:lnTo>
                      <a:lnTo>
                        <a:pt x="53870" y="28231"/>
                      </a:lnTo>
                      <a:lnTo>
                        <a:pt x="53870" y="27941"/>
                      </a:lnTo>
                      <a:lnTo>
                        <a:pt x="53870" y="27651"/>
                      </a:lnTo>
                      <a:lnTo>
                        <a:pt x="53828" y="27049"/>
                      </a:lnTo>
                      <a:lnTo>
                        <a:pt x="53911" y="26946"/>
                      </a:lnTo>
                      <a:lnTo>
                        <a:pt x="53932" y="26884"/>
                      </a:lnTo>
                      <a:lnTo>
                        <a:pt x="53952" y="26821"/>
                      </a:lnTo>
                      <a:lnTo>
                        <a:pt x="54015" y="26345"/>
                      </a:lnTo>
                      <a:lnTo>
                        <a:pt x="54056" y="25868"/>
                      </a:lnTo>
                      <a:lnTo>
                        <a:pt x="54118" y="25163"/>
                      </a:lnTo>
                      <a:lnTo>
                        <a:pt x="54139" y="24832"/>
                      </a:lnTo>
                      <a:lnTo>
                        <a:pt x="54160" y="24479"/>
                      </a:lnTo>
                      <a:lnTo>
                        <a:pt x="54118" y="24127"/>
                      </a:lnTo>
                      <a:lnTo>
                        <a:pt x="54077" y="23775"/>
                      </a:lnTo>
                      <a:lnTo>
                        <a:pt x="54056" y="23692"/>
                      </a:lnTo>
                      <a:lnTo>
                        <a:pt x="54056" y="23630"/>
                      </a:lnTo>
                      <a:lnTo>
                        <a:pt x="54056" y="22946"/>
                      </a:lnTo>
                      <a:lnTo>
                        <a:pt x="54077" y="22427"/>
                      </a:lnTo>
                      <a:lnTo>
                        <a:pt x="54098" y="21909"/>
                      </a:lnTo>
                      <a:lnTo>
                        <a:pt x="54098" y="21412"/>
                      </a:lnTo>
                      <a:lnTo>
                        <a:pt x="54098" y="20935"/>
                      </a:lnTo>
                      <a:lnTo>
                        <a:pt x="53973" y="19836"/>
                      </a:lnTo>
                      <a:lnTo>
                        <a:pt x="53911" y="19132"/>
                      </a:lnTo>
                      <a:lnTo>
                        <a:pt x="53890" y="18427"/>
                      </a:lnTo>
                      <a:lnTo>
                        <a:pt x="53890" y="17867"/>
                      </a:lnTo>
                      <a:lnTo>
                        <a:pt x="53890" y="17536"/>
                      </a:lnTo>
                      <a:lnTo>
                        <a:pt x="53890" y="17204"/>
                      </a:lnTo>
                      <a:lnTo>
                        <a:pt x="53890" y="17038"/>
                      </a:lnTo>
                      <a:lnTo>
                        <a:pt x="53870" y="16748"/>
                      </a:lnTo>
                      <a:lnTo>
                        <a:pt x="53849" y="16417"/>
                      </a:lnTo>
                      <a:lnTo>
                        <a:pt x="53807" y="16064"/>
                      </a:lnTo>
                      <a:lnTo>
                        <a:pt x="53787" y="15774"/>
                      </a:lnTo>
                      <a:lnTo>
                        <a:pt x="53787" y="15297"/>
                      </a:lnTo>
                      <a:lnTo>
                        <a:pt x="53807" y="14841"/>
                      </a:lnTo>
                      <a:lnTo>
                        <a:pt x="53828" y="14406"/>
                      </a:lnTo>
                      <a:lnTo>
                        <a:pt x="53828" y="13909"/>
                      </a:lnTo>
                      <a:lnTo>
                        <a:pt x="53807" y="13639"/>
                      </a:lnTo>
                      <a:lnTo>
                        <a:pt x="53766" y="13390"/>
                      </a:lnTo>
                      <a:lnTo>
                        <a:pt x="53724" y="13121"/>
                      </a:lnTo>
                      <a:lnTo>
                        <a:pt x="53704" y="12872"/>
                      </a:lnTo>
                      <a:lnTo>
                        <a:pt x="53704" y="12375"/>
                      </a:lnTo>
                      <a:lnTo>
                        <a:pt x="53724" y="12002"/>
                      </a:lnTo>
                      <a:lnTo>
                        <a:pt x="53724" y="11939"/>
                      </a:lnTo>
                      <a:lnTo>
                        <a:pt x="53704" y="11898"/>
                      </a:lnTo>
                      <a:lnTo>
                        <a:pt x="53662" y="11857"/>
                      </a:lnTo>
                      <a:lnTo>
                        <a:pt x="53621" y="11836"/>
                      </a:lnTo>
                      <a:lnTo>
                        <a:pt x="53579" y="11857"/>
                      </a:lnTo>
                      <a:lnTo>
                        <a:pt x="53538" y="11877"/>
                      </a:lnTo>
                      <a:lnTo>
                        <a:pt x="53517" y="11939"/>
                      </a:lnTo>
                      <a:lnTo>
                        <a:pt x="53517" y="12002"/>
                      </a:lnTo>
                      <a:lnTo>
                        <a:pt x="53517" y="12333"/>
                      </a:lnTo>
                      <a:lnTo>
                        <a:pt x="53476" y="12686"/>
                      </a:lnTo>
                      <a:lnTo>
                        <a:pt x="53455" y="13038"/>
                      </a:lnTo>
                      <a:lnTo>
                        <a:pt x="53434" y="13225"/>
                      </a:lnTo>
                      <a:lnTo>
                        <a:pt x="53434" y="13390"/>
                      </a:lnTo>
                      <a:lnTo>
                        <a:pt x="53455" y="13743"/>
                      </a:lnTo>
                      <a:lnTo>
                        <a:pt x="53455" y="14406"/>
                      </a:lnTo>
                      <a:lnTo>
                        <a:pt x="53434" y="15090"/>
                      </a:lnTo>
                      <a:lnTo>
                        <a:pt x="53351" y="15546"/>
                      </a:lnTo>
                      <a:lnTo>
                        <a:pt x="53331" y="15774"/>
                      </a:lnTo>
                      <a:lnTo>
                        <a:pt x="53310" y="16023"/>
                      </a:lnTo>
                      <a:lnTo>
                        <a:pt x="53289" y="17018"/>
                      </a:lnTo>
                      <a:lnTo>
                        <a:pt x="53289" y="17391"/>
                      </a:lnTo>
                      <a:lnTo>
                        <a:pt x="53268" y="17246"/>
                      </a:lnTo>
                      <a:lnTo>
                        <a:pt x="53248" y="16624"/>
                      </a:lnTo>
                      <a:lnTo>
                        <a:pt x="53227" y="16520"/>
                      </a:lnTo>
                      <a:lnTo>
                        <a:pt x="53248" y="16251"/>
                      </a:lnTo>
                      <a:lnTo>
                        <a:pt x="53248" y="15981"/>
                      </a:lnTo>
                      <a:lnTo>
                        <a:pt x="53268" y="15712"/>
                      </a:lnTo>
                      <a:lnTo>
                        <a:pt x="53268" y="15422"/>
                      </a:lnTo>
                      <a:lnTo>
                        <a:pt x="53227" y="14986"/>
                      </a:lnTo>
                      <a:lnTo>
                        <a:pt x="53186" y="14572"/>
                      </a:lnTo>
                      <a:lnTo>
                        <a:pt x="53144" y="14219"/>
                      </a:lnTo>
                      <a:lnTo>
                        <a:pt x="53123" y="13867"/>
                      </a:lnTo>
                      <a:lnTo>
                        <a:pt x="53144" y="13494"/>
                      </a:lnTo>
                      <a:lnTo>
                        <a:pt x="53186" y="13017"/>
                      </a:lnTo>
                      <a:lnTo>
                        <a:pt x="53165" y="12520"/>
                      </a:lnTo>
                      <a:lnTo>
                        <a:pt x="53206" y="12043"/>
                      </a:lnTo>
                      <a:lnTo>
                        <a:pt x="53206" y="11587"/>
                      </a:lnTo>
                      <a:lnTo>
                        <a:pt x="53186" y="11152"/>
                      </a:lnTo>
                      <a:lnTo>
                        <a:pt x="53144" y="10675"/>
                      </a:lnTo>
                      <a:lnTo>
                        <a:pt x="53165" y="10323"/>
                      </a:lnTo>
                      <a:lnTo>
                        <a:pt x="53165" y="9970"/>
                      </a:lnTo>
                      <a:lnTo>
                        <a:pt x="53186" y="9577"/>
                      </a:lnTo>
                      <a:lnTo>
                        <a:pt x="53186" y="9204"/>
                      </a:lnTo>
                      <a:lnTo>
                        <a:pt x="53186" y="8872"/>
                      </a:lnTo>
                      <a:lnTo>
                        <a:pt x="53144" y="8561"/>
                      </a:lnTo>
                      <a:lnTo>
                        <a:pt x="53082" y="7981"/>
                      </a:lnTo>
                      <a:lnTo>
                        <a:pt x="53040" y="7566"/>
                      </a:lnTo>
                      <a:lnTo>
                        <a:pt x="53040" y="7359"/>
                      </a:lnTo>
                      <a:lnTo>
                        <a:pt x="53061" y="7027"/>
                      </a:lnTo>
                      <a:lnTo>
                        <a:pt x="53082" y="6778"/>
                      </a:lnTo>
                      <a:lnTo>
                        <a:pt x="53103" y="6530"/>
                      </a:lnTo>
                      <a:lnTo>
                        <a:pt x="53103" y="6240"/>
                      </a:lnTo>
                      <a:lnTo>
                        <a:pt x="53082" y="5970"/>
                      </a:lnTo>
                      <a:lnTo>
                        <a:pt x="53103" y="5701"/>
                      </a:lnTo>
                      <a:lnTo>
                        <a:pt x="53144" y="5493"/>
                      </a:lnTo>
                      <a:lnTo>
                        <a:pt x="53227" y="5037"/>
                      </a:lnTo>
                      <a:lnTo>
                        <a:pt x="53268" y="4768"/>
                      </a:lnTo>
                      <a:lnTo>
                        <a:pt x="53289" y="4498"/>
                      </a:lnTo>
                      <a:lnTo>
                        <a:pt x="53310" y="3939"/>
                      </a:lnTo>
                      <a:lnTo>
                        <a:pt x="53414" y="3338"/>
                      </a:lnTo>
                      <a:lnTo>
                        <a:pt x="53434" y="3048"/>
                      </a:lnTo>
                      <a:lnTo>
                        <a:pt x="53455" y="2757"/>
                      </a:lnTo>
                      <a:lnTo>
                        <a:pt x="53455" y="2467"/>
                      </a:lnTo>
                      <a:lnTo>
                        <a:pt x="53455" y="2198"/>
                      </a:lnTo>
                      <a:lnTo>
                        <a:pt x="53414" y="1928"/>
                      </a:lnTo>
                      <a:lnTo>
                        <a:pt x="53372" y="1700"/>
                      </a:lnTo>
                      <a:lnTo>
                        <a:pt x="53310" y="1472"/>
                      </a:lnTo>
                      <a:lnTo>
                        <a:pt x="53227" y="1265"/>
                      </a:lnTo>
                      <a:lnTo>
                        <a:pt x="53123" y="1099"/>
                      </a:lnTo>
                      <a:lnTo>
                        <a:pt x="52999" y="933"/>
                      </a:lnTo>
                      <a:lnTo>
                        <a:pt x="52854" y="830"/>
                      </a:lnTo>
                      <a:lnTo>
                        <a:pt x="52667" y="726"/>
                      </a:lnTo>
                      <a:lnTo>
                        <a:pt x="52460" y="685"/>
                      </a:lnTo>
                      <a:lnTo>
                        <a:pt x="52232" y="664"/>
                      </a:lnTo>
                      <a:lnTo>
                        <a:pt x="51341" y="664"/>
                      </a:lnTo>
                      <a:lnTo>
                        <a:pt x="49703" y="705"/>
                      </a:lnTo>
                      <a:lnTo>
                        <a:pt x="46263" y="747"/>
                      </a:lnTo>
                      <a:lnTo>
                        <a:pt x="44356" y="768"/>
                      </a:lnTo>
                      <a:lnTo>
                        <a:pt x="39920" y="768"/>
                      </a:lnTo>
                      <a:lnTo>
                        <a:pt x="37288" y="726"/>
                      </a:lnTo>
                      <a:lnTo>
                        <a:pt x="36542" y="685"/>
                      </a:lnTo>
                      <a:lnTo>
                        <a:pt x="35733" y="664"/>
                      </a:lnTo>
                      <a:lnTo>
                        <a:pt x="34863" y="643"/>
                      </a:lnTo>
                      <a:lnTo>
                        <a:pt x="36625" y="643"/>
                      </a:lnTo>
                      <a:lnTo>
                        <a:pt x="36873" y="623"/>
                      </a:lnTo>
                      <a:lnTo>
                        <a:pt x="37143" y="643"/>
                      </a:lnTo>
                      <a:lnTo>
                        <a:pt x="37412" y="643"/>
                      </a:lnTo>
                      <a:lnTo>
                        <a:pt x="37661" y="623"/>
                      </a:lnTo>
                      <a:lnTo>
                        <a:pt x="37910" y="623"/>
                      </a:lnTo>
                      <a:lnTo>
                        <a:pt x="38449" y="664"/>
                      </a:lnTo>
                      <a:lnTo>
                        <a:pt x="38988" y="685"/>
                      </a:lnTo>
                      <a:lnTo>
                        <a:pt x="39630" y="705"/>
                      </a:lnTo>
                      <a:lnTo>
                        <a:pt x="40128" y="705"/>
                      </a:lnTo>
                      <a:lnTo>
                        <a:pt x="40625" y="685"/>
                      </a:lnTo>
                      <a:lnTo>
                        <a:pt x="41060" y="664"/>
                      </a:lnTo>
                      <a:lnTo>
                        <a:pt x="41330" y="664"/>
                      </a:lnTo>
                      <a:lnTo>
                        <a:pt x="41889" y="685"/>
                      </a:lnTo>
                      <a:lnTo>
                        <a:pt x="42490" y="685"/>
                      </a:lnTo>
                      <a:lnTo>
                        <a:pt x="43071" y="664"/>
                      </a:lnTo>
                      <a:lnTo>
                        <a:pt x="43589" y="643"/>
                      </a:lnTo>
                      <a:lnTo>
                        <a:pt x="44128" y="643"/>
                      </a:lnTo>
                      <a:lnTo>
                        <a:pt x="44439" y="623"/>
                      </a:lnTo>
                      <a:lnTo>
                        <a:pt x="45268" y="623"/>
                      </a:lnTo>
                      <a:lnTo>
                        <a:pt x="45537" y="643"/>
                      </a:lnTo>
                      <a:lnTo>
                        <a:pt x="50988" y="643"/>
                      </a:lnTo>
                      <a:lnTo>
                        <a:pt x="51610" y="623"/>
                      </a:lnTo>
                      <a:lnTo>
                        <a:pt x="52253" y="602"/>
                      </a:lnTo>
                      <a:lnTo>
                        <a:pt x="53082" y="581"/>
                      </a:lnTo>
                      <a:lnTo>
                        <a:pt x="53227" y="560"/>
                      </a:lnTo>
                      <a:lnTo>
                        <a:pt x="53268" y="560"/>
                      </a:lnTo>
                      <a:lnTo>
                        <a:pt x="53289" y="540"/>
                      </a:lnTo>
                      <a:lnTo>
                        <a:pt x="53268" y="519"/>
                      </a:lnTo>
                      <a:lnTo>
                        <a:pt x="53227" y="519"/>
                      </a:lnTo>
                      <a:lnTo>
                        <a:pt x="53082" y="498"/>
                      </a:lnTo>
                      <a:lnTo>
                        <a:pt x="52688" y="498"/>
                      </a:lnTo>
                      <a:lnTo>
                        <a:pt x="52087" y="457"/>
                      </a:lnTo>
                      <a:lnTo>
                        <a:pt x="51672" y="457"/>
                      </a:lnTo>
                      <a:lnTo>
                        <a:pt x="51258" y="477"/>
                      </a:lnTo>
                      <a:lnTo>
                        <a:pt x="50387" y="457"/>
                      </a:lnTo>
                      <a:lnTo>
                        <a:pt x="49538" y="436"/>
                      </a:lnTo>
                      <a:lnTo>
                        <a:pt x="48957" y="415"/>
                      </a:lnTo>
                      <a:lnTo>
                        <a:pt x="48398" y="395"/>
                      </a:lnTo>
                      <a:lnTo>
                        <a:pt x="47175" y="374"/>
                      </a:lnTo>
                      <a:lnTo>
                        <a:pt x="46035" y="353"/>
                      </a:lnTo>
                      <a:lnTo>
                        <a:pt x="45910" y="353"/>
                      </a:lnTo>
                      <a:lnTo>
                        <a:pt x="45413" y="374"/>
                      </a:lnTo>
                      <a:lnTo>
                        <a:pt x="45247" y="395"/>
                      </a:lnTo>
                      <a:lnTo>
                        <a:pt x="44957" y="415"/>
                      </a:lnTo>
                      <a:lnTo>
                        <a:pt x="44750" y="415"/>
                      </a:lnTo>
                      <a:lnTo>
                        <a:pt x="44542" y="395"/>
                      </a:lnTo>
                      <a:lnTo>
                        <a:pt x="44066" y="374"/>
                      </a:lnTo>
                      <a:lnTo>
                        <a:pt x="42781" y="374"/>
                      </a:lnTo>
                      <a:lnTo>
                        <a:pt x="42511" y="395"/>
                      </a:lnTo>
                      <a:lnTo>
                        <a:pt x="41744" y="332"/>
                      </a:lnTo>
                      <a:lnTo>
                        <a:pt x="40625" y="270"/>
                      </a:lnTo>
                      <a:lnTo>
                        <a:pt x="39817" y="208"/>
                      </a:lnTo>
                      <a:lnTo>
                        <a:pt x="39402" y="208"/>
                      </a:lnTo>
                      <a:lnTo>
                        <a:pt x="39008" y="229"/>
                      </a:lnTo>
                      <a:lnTo>
                        <a:pt x="38718" y="270"/>
                      </a:lnTo>
                      <a:lnTo>
                        <a:pt x="38469" y="270"/>
                      </a:lnTo>
                      <a:lnTo>
                        <a:pt x="38138" y="249"/>
                      </a:lnTo>
                      <a:lnTo>
                        <a:pt x="37951" y="270"/>
                      </a:lnTo>
                      <a:lnTo>
                        <a:pt x="37557" y="270"/>
                      </a:lnTo>
                      <a:lnTo>
                        <a:pt x="37350" y="249"/>
                      </a:lnTo>
                      <a:lnTo>
                        <a:pt x="37164" y="229"/>
                      </a:lnTo>
                      <a:lnTo>
                        <a:pt x="36956" y="208"/>
                      </a:lnTo>
                      <a:lnTo>
                        <a:pt x="35796" y="208"/>
                      </a:lnTo>
                      <a:lnTo>
                        <a:pt x="35298" y="167"/>
                      </a:lnTo>
                      <a:lnTo>
                        <a:pt x="34531" y="125"/>
                      </a:lnTo>
                      <a:lnTo>
                        <a:pt x="33578" y="104"/>
                      </a:lnTo>
                      <a:lnTo>
                        <a:pt x="32977" y="63"/>
                      </a:lnTo>
                      <a:lnTo>
                        <a:pt x="32583" y="21"/>
                      </a:lnTo>
                      <a:lnTo>
                        <a:pt x="32189" y="21"/>
                      </a:lnTo>
                      <a:lnTo>
                        <a:pt x="31588" y="1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" name="Rectangle 9">
                  <a:extLst>
                    <a:ext uri="{FF2B5EF4-FFF2-40B4-BE49-F238E27FC236}">
                      <a16:creationId xmlns:a16="http://schemas.microsoft.com/office/drawing/2014/main" xmlns="" id="{A83152F0-6BA6-ECB8-C309-6FDB67C6B6EB}"/>
                    </a:ext>
                  </a:extLst>
                </p:cNvPr>
                <p:cNvSpPr/>
                <p:nvPr/>
              </p:nvSpPr>
              <p:spPr>
                <a:xfrm>
                  <a:off x="1423851" y="924621"/>
                  <a:ext cx="9431383" cy="1027343"/>
                </a:xfrm>
                <a:custGeom>
                  <a:avLst/>
                  <a:gdLst>
                    <a:gd name="connsiteX0" fmla="*/ 0 w 9431383"/>
                    <a:gd name="connsiteY0" fmla="*/ 0 h 1027343"/>
                    <a:gd name="connsiteX1" fmla="*/ 400834 w 9431383"/>
                    <a:gd name="connsiteY1" fmla="*/ 0 h 1027343"/>
                    <a:gd name="connsiteX2" fmla="*/ 1084609 w 9431383"/>
                    <a:gd name="connsiteY2" fmla="*/ 0 h 1027343"/>
                    <a:gd name="connsiteX3" fmla="*/ 1862698 w 9431383"/>
                    <a:gd name="connsiteY3" fmla="*/ 0 h 1027343"/>
                    <a:gd name="connsiteX4" fmla="*/ 2640787 w 9431383"/>
                    <a:gd name="connsiteY4" fmla="*/ 0 h 1027343"/>
                    <a:gd name="connsiteX5" fmla="*/ 3324563 w 9431383"/>
                    <a:gd name="connsiteY5" fmla="*/ 0 h 1027343"/>
                    <a:gd name="connsiteX6" fmla="*/ 3914024 w 9431383"/>
                    <a:gd name="connsiteY6" fmla="*/ 0 h 1027343"/>
                    <a:gd name="connsiteX7" fmla="*/ 4692113 w 9431383"/>
                    <a:gd name="connsiteY7" fmla="*/ 0 h 1027343"/>
                    <a:gd name="connsiteX8" fmla="*/ 5092947 w 9431383"/>
                    <a:gd name="connsiteY8" fmla="*/ 0 h 1027343"/>
                    <a:gd name="connsiteX9" fmla="*/ 5588094 w 9431383"/>
                    <a:gd name="connsiteY9" fmla="*/ 0 h 1027343"/>
                    <a:gd name="connsiteX10" fmla="*/ 6083242 w 9431383"/>
                    <a:gd name="connsiteY10" fmla="*/ 0 h 1027343"/>
                    <a:gd name="connsiteX11" fmla="*/ 6484076 w 9431383"/>
                    <a:gd name="connsiteY11" fmla="*/ 0 h 1027343"/>
                    <a:gd name="connsiteX12" fmla="*/ 7073537 w 9431383"/>
                    <a:gd name="connsiteY12" fmla="*/ 0 h 1027343"/>
                    <a:gd name="connsiteX13" fmla="*/ 7474371 w 9431383"/>
                    <a:gd name="connsiteY13" fmla="*/ 0 h 1027343"/>
                    <a:gd name="connsiteX14" fmla="*/ 8063832 w 9431383"/>
                    <a:gd name="connsiteY14" fmla="*/ 0 h 1027343"/>
                    <a:gd name="connsiteX15" fmla="*/ 8747608 w 9431383"/>
                    <a:gd name="connsiteY15" fmla="*/ 0 h 1027343"/>
                    <a:gd name="connsiteX16" fmla="*/ 9431383 w 9431383"/>
                    <a:gd name="connsiteY16" fmla="*/ 0 h 1027343"/>
                    <a:gd name="connsiteX17" fmla="*/ 9431383 w 9431383"/>
                    <a:gd name="connsiteY17" fmla="*/ 513672 h 1027343"/>
                    <a:gd name="connsiteX18" fmla="*/ 9431383 w 9431383"/>
                    <a:gd name="connsiteY18" fmla="*/ 1027343 h 1027343"/>
                    <a:gd name="connsiteX19" fmla="*/ 9030549 w 9431383"/>
                    <a:gd name="connsiteY19" fmla="*/ 1027343 h 1027343"/>
                    <a:gd name="connsiteX20" fmla="*/ 8441088 w 9431383"/>
                    <a:gd name="connsiteY20" fmla="*/ 1027343 h 1027343"/>
                    <a:gd name="connsiteX21" fmla="*/ 8134568 w 9431383"/>
                    <a:gd name="connsiteY21" fmla="*/ 1027343 h 1027343"/>
                    <a:gd name="connsiteX22" fmla="*/ 7450793 w 9431383"/>
                    <a:gd name="connsiteY22" fmla="*/ 1027343 h 1027343"/>
                    <a:gd name="connsiteX23" fmla="*/ 6955645 w 9431383"/>
                    <a:gd name="connsiteY23" fmla="*/ 1027343 h 1027343"/>
                    <a:gd name="connsiteX24" fmla="*/ 6366184 w 9431383"/>
                    <a:gd name="connsiteY24" fmla="*/ 1027343 h 1027343"/>
                    <a:gd name="connsiteX25" fmla="*/ 5682408 w 9431383"/>
                    <a:gd name="connsiteY25" fmla="*/ 1027343 h 1027343"/>
                    <a:gd name="connsiteX26" fmla="*/ 5375888 w 9431383"/>
                    <a:gd name="connsiteY26" fmla="*/ 1027343 h 1027343"/>
                    <a:gd name="connsiteX27" fmla="*/ 4786427 w 9431383"/>
                    <a:gd name="connsiteY27" fmla="*/ 1027343 h 1027343"/>
                    <a:gd name="connsiteX28" fmla="*/ 4102652 w 9431383"/>
                    <a:gd name="connsiteY28" fmla="*/ 1027343 h 1027343"/>
                    <a:gd name="connsiteX29" fmla="*/ 3418876 w 9431383"/>
                    <a:gd name="connsiteY29" fmla="*/ 1027343 h 1027343"/>
                    <a:gd name="connsiteX30" fmla="*/ 3018043 w 9431383"/>
                    <a:gd name="connsiteY30" fmla="*/ 1027343 h 1027343"/>
                    <a:gd name="connsiteX31" fmla="*/ 2522895 w 9431383"/>
                    <a:gd name="connsiteY31" fmla="*/ 1027343 h 1027343"/>
                    <a:gd name="connsiteX32" fmla="*/ 1933434 w 9431383"/>
                    <a:gd name="connsiteY32" fmla="*/ 1027343 h 1027343"/>
                    <a:gd name="connsiteX33" fmla="*/ 1532600 w 9431383"/>
                    <a:gd name="connsiteY33" fmla="*/ 1027343 h 1027343"/>
                    <a:gd name="connsiteX34" fmla="*/ 943138 w 9431383"/>
                    <a:gd name="connsiteY34" fmla="*/ 1027343 h 1027343"/>
                    <a:gd name="connsiteX35" fmla="*/ 0 w 9431383"/>
                    <a:gd name="connsiteY35" fmla="*/ 1027343 h 1027343"/>
                    <a:gd name="connsiteX36" fmla="*/ 0 w 9431383"/>
                    <a:gd name="connsiteY36" fmla="*/ 503398 h 1027343"/>
                    <a:gd name="connsiteX37" fmla="*/ 0 w 9431383"/>
                    <a:gd name="connsiteY37" fmla="*/ 0 h 1027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431383" h="1027343" extrusionOk="0">
                      <a:moveTo>
                        <a:pt x="0" y="0"/>
                      </a:moveTo>
                      <a:cubicBezTo>
                        <a:pt x="98200" y="-24862"/>
                        <a:pt x="258958" y="10585"/>
                        <a:pt x="400834" y="0"/>
                      </a:cubicBezTo>
                      <a:cubicBezTo>
                        <a:pt x="542710" y="-10585"/>
                        <a:pt x="803931" y="32437"/>
                        <a:pt x="1084609" y="0"/>
                      </a:cubicBezTo>
                      <a:cubicBezTo>
                        <a:pt x="1365288" y="-32437"/>
                        <a:pt x="1555187" y="33526"/>
                        <a:pt x="1862698" y="0"/>
                      </a:cubicBezTo>
                      <a:cubicBezTo>
                        <a:pt x="2170209" y="-33526"/>
                        <a:pt x="2474418" y="53188"/>
                        <a:pt x="2640787" y="0"/>
                      </a:cubicBezTo>
                      <a:cubicBezTo>
                        <a:pt x="2807156" y="-53188"/>
                        <a:pt x="3060544" y="40950"/>
                        <a:pt x="3324563" y="0"/>
                      </a:cubicBezTo>
                      <a:cubicBezTo>
                        <a:pt x="3588582" y="-40950"/>
                        <a:pt x="3681619" y="36448"/>
                        <a:pt x="3914024" y="0"/>
                      </a:cubicBezTo>
                      <a:cubicBezTo>
                        <a:pt x="4146429" y="-36448"/>
                        <a:pt x="4468150" y="55376"/>
                        <a:pt x="4692113" y="0"/>
                      </a:cubicBezTo>
                      <a:cubicBezTo>
                        <a:pt x="4916076" y="-55376"/>
                        <a:pt x="5003584" y="20123"/>
                        <a:pt x="5092947" y="0"/>
                      </a:cubicBezTo>
                      <a:cubicBezTo>
                        <a:pt x="5182310" y="-20123"/>
                        <a:pt x="5465170" y="38251"/>
                        <a:pt x="5588094" y="0"/>
                      </a:cubicBezTo>
                      <a:cubicBezTo>
                        <a:pt x="5711018" y="-38251"/>
                        <a:pt x="5855881" y="25731"/>
                        <a:pt x="6083242" y="0"/>
                      </a:cubicBezTo>
                      <a:cubicBezTo>
                        <a:pt x="6310603" y="-25731"/>
                        <a:pt x="6320825" y="46830"/>
                        <a:pt x="6484076" y="0"/>
                      </a:cubicBezTo>
                      <a:cubicBezTo>
                        <a:pt x="6647327" y="-46830"/>
                        <a:pt x="6859921" y="13738"/>
                        <a:pt x="7073537" y="0"/>
                      </a:cubicBezTo>
                      <a:cubicBezTo>
                        <a:pt x="7287153" y="-13738"/>
                        <a:pt x="7390442" y="31383"/>
                        <a:pt x="7474371" y="0"/>
                      </a:cubicBezTo>
                      <a:cubicBezTo>
                        <a:pt x="7558300" y="-31383"/>
                        <a:pt x="7933396" y="1000"/>
                        <a:pt x="8063832" y="0"/>
                      </a:cubicBezTo>
                      <a:cubicBezTo>
                        <a:pt x="8194268" y="-1000"/>
                        <a:pt x="8524917" y="78061"/>
                        <a:pt x="8747608" y="0"/>
                      </a:cubicBezTo>
                      <a:cubicBezTo>
                        <a:pt x="8970299" y="-78061"/>
                        <a:pt x="9128560" y="54792"/>
                        <a:pt x="9431383" y="0"/>
                      </a:cubicBezTo>
                      <a:cubicBezTo>
                        <a:pt x="9447734" y="115987"/>
                        <a:pt x="9399058" y="338747"/>
                        <a:pt x="9431383" y="513672"/>
                      </a:cubicBezTo>
                      <a:cubicBezTo>
                        <a:pt x="9463708" y="688597"/>
                        <a:pt x="9384122" y="823919"/>
                        <a:pt x="9431383" y="1027343"/>
                      </a:cubicBezTo>
                      <a:cubicBezTo>
                        <a:pt x="9279329" y="1067369"/>
                        <a:pt x="9152359" y="1012354"/>
                        <a:pt x="9030549" y="1027343"/>
                      </a:cubicBezTo>
                      <a:cubicBezTo>
                        <a:pt x="8908739" y="1042332"/>
                        <a:pt x="8560550" y="986200"/>
                        <a:pt x="8441088" y="1027343"/>
                      </a:cubicBezTo>
                      <a:cubicBezTo>
                        <a:pt x="8321626" y="1068486"/>
                        <a:pt x="8203901" y="1013280"/>
                        <a:pt x="8134568" y="1027343"/>
                      </a:cubicBezTo>
                      <a:cubicBezTo>
                        <a:pt x="8065235" y="1041406"/>
                        <a:pt x="7696588" y="946890"/>
                        <a:pt x="7450793" y="1027343"/>
                      </a:cubicBezTo>
                      <a:cubicBezTo>
                        <a:pt x="7204998" y="1107796"/>
                        <a:pt x="7107931" y="987418"/>
                        <a:pt x="6955645" y="1027343"/>
                      </a:cubicBezTo>
                      <a:cubicBezTo>
                        <a:pt x="6803359" y="1067268"/>
                        <a:pt x="6495098" y="965525"/>
                        <a:pt x="6366184" y="1027343"/>
                      </a:cubicBezTo>
                      <a:cubicBezTo>
                        <a:pt x="6237270" y="1089161"/>
                        <a:pt x="5838916" y="1016549"/>
                        <a:pt x="5682408" y="1027343"/>
                      </a:cubicBezTo>
                      <a:cubicBezTo>
                        <a:pt x="5525900" y="1038137"/>
                        <a:pt x="5439230" y="1020778"/>
                        <a:pt x="5375888" y="1027343"/>
                      </a:cubicBezTo>
                      <a:cubicBezTo>
                        <a:pt x="5312546" y="1033908"/>
                        <a:pt x="5062570" y="975153"/>
                        <a:pt x="4786427" y="1027343"/>
                      </a:cubicBezTo>
                      <a:cubicBezTo>
                        <a:pt x="4510284" y="1079533"/>
                        <a:pt x="4371263" y="1013933"/>
                        <a:pt x="4102652" y="1027343"/>
                      </a:cubicBezTo>
                      <a:cubicBezTo>
                        <a:pt x="3834041" y="1040753"/>
                        <a:pt x="3560978" y="1018202"/>
                        <a:pt x="3418876" y="1027343"/>
                      </a:cubicBezTo>
                      <a:cubicBezTo>
                        <a:pt x="3276774" y="1036484"/>
                        <a:pt x="3177952" y="997927"/>
                        <a:pt x="3018043" y="1027343"/>
                      </a:cubicBezTo>
                      <a:cubicBezTo>
                        <a:pt x="2858134" y="1056759"/>
                        <a:pt x="2652565" y="1017298"/>
                        <a:pt x="2522895" y="1027343"/>
                      </a:cubicBezTo>
                      <a:cubicBezTo>
                        <a:pt x="2393225" y="1037388"/>
                        <a:pt x="2060662" y="977588"/>
                        <a:pt x="1933434" y="1027343"/>
                      </a:cubicBezTo>
                      <a:cubicBezTo>
                        <a:pt x="1806206" y="1077098"/>
                        <a:pt x="1670504" y="982729"/>
                        <a:pt x="1532600" y="1027343"/>
                      </a:cubicBezTo>
                      <a:cubicBezTo>
                        <a:pt x="1394696" y="1071957"/>
                        <a:pt x="1214194" y="1015224"/>
                        <a:pt x="943138" y="1027343"/>
                      </a:cubicBezTo>
                      <a:cubicBezTo>
                        <a:pt x="672082" y="1039462"/>
                        <a:pt x="265410" y="985652"/>
                        <a:pt x="0" y="1027343"/>
                      </a:cubicBezTo>
                      <a:cubicBezTo>
                        <a:pt x="-17153" y="919062"/>
                        <a:pt x="62514" y="646842"/>
                        <a:pt x="0" y="503398"/>
                      </a:cubicBezTo>
                      <a:cubicBezTo>
                        <a:pt x="-62514" y="359955"/>
                        <a:pt x="14806" y="184144"/>
                        <a:pt x="0" y="0"/>
                      </a:cubicBezTo>
                      <a:close/>
                    </a:path>
                  </a:pathLst>
                </a:custGeom>
                <a:noFill/>
                <a:ln w="38100">
                  <a:solidFill>
                    <a:srgbClr val="CA3659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xmlns="" sd="170926038">
                        <a:prstGeom prst="rect">
                          <a:avLst/>
                        </a:prstGeom>
                        <ask:type>
                          <ask:lineSketchScribble/>
                        </ask:type>
                      </ask:lineSketchStyleProps>
                    </a:ext>
                  </a:extLst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418" y="700316"/>
                <a:ext cx="1662959" cy="1368369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2458108" y="1014251"/>
              <a:ext cx="839712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123 500 x 5 =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8625" y="2250696"/>
            <a:ext cx="4096951" cy="2027042"/>
            <a:chOff x="1188625" y="2250696"/>
            <a:chExt cx="4096951" cy="2027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A66BA49-06FC-1774-8FF7-9A539EEBC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88625" y="2250696"/>
              <a:ext cx="4096951" cy="20270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2278919" y="3190742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617 500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188626" y="4184045"/>
            <a:ext cx="4096950" cy="2243750"/>
            <a:chOff x="1188626" y="4184045"/>
            <a:chExt cx="4096950" cy="2243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A628EF2-C24A-C9D9-F0E3-78DF98EA7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88626" y="4184045"/>
              <a:ext cx="4096950" cy="22437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2060030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35925" y="2133975"/>
            <a:ext cx="3691085" cy="2113132"/>
            <a:chOff x="6835925" y="2133975"/>
            <a:chExt cx="3691085" cy="21131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A7D4964-BDD4-444B-E0A8-4FA6A0A6C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5925" y="2133975"/>
              <a:ext cx="3691085" cy="21131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7346133" y="3190541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617 005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835925" y="4153414"/>
            <a:ext cx="3691084" cy="2274381"/>
            <a:chOff x="6835925" y="4153414"/>
            <a:chExt cx="3691084" cy="22743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18D305E-420B-E555-42F3-65F444E6E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35925" y="4153414"/>
              <a:ext cx="3691084" cy="22743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FC9217A-F002-4CBC-34C1-FD13B89B137E}"/>
                </a:ext>
              </a:extLst>
            </p:cNvPr>
            <p:cNvSpPr txBox="1"/>
            <p:nvPr/>
          </p:nvSpPr>
          <p:spPr>
            <a:xfrm>
              <a:off x="7333171" y="5315576"/>
              <a:ext cx="30066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615 000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743" y="2752513"/>
            <a:ext cx="1662959" cy="1368369"/>
          </a:xfrm>
          <a:prstGeom prst="rect">
            <a:avLst/>
          </a:prstGeom>
        </p:spPr>
      </p:pic>
      <p:sp>
        <p:nvSpPr>
          <p:cNvPr id="23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9805432" y="2820415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9805432" y="4918490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Multiplication Sign 196">
            <a:extLst>
              <a:ext uri="{FF2B5EF4-FFF2-40B4-BE49-F238E27FC236}">
                <a16:creationId xmlns:a16="http://schemas.microsoft.com/office/drawing/2014/main" xmlns="" id="{D554B4FB-F835-8BE1-744C-2F706F204CC5}"/>
              </a:ext>
            </a:extLst>
          </p:cNvPr>
          <p:cNvSpPr/>
          <p:nvPr/>
        </p:nvSpPr>
        <p:spPr>
          <a:xfrm>
            <a:off x="4770773" y="4817713"/>
            <a:ext cx="1736176" cy="1540675"/>
          </a:xfrm>
          <a:prstGeom prst="mathMultiply">
            <a:avLst/>
          </a:prstGeom>
          <a:solidFill>
            <a:srgbClr val="FF0000"/>
          </a:solidFill>
          <a:ln>
            <a:prstDash val="sysDash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2813D9A4-D7D3-958B-E6BD-D8DAAD2D4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9" y="3643997"/>
            <a:ext cx="1214664" cy="1214664"/>
          </a:xfrm>
          <a:prstGeom prst="rect">
            <a:avLst/>
          </a:prstGeom>
        </p:spPr>
      </p:pic>
      <p:pic>
        <p:nvPicPr>
          <p:cNvPr id="28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7324" y="2429330"/>
            <a:ext cx="1122500" cy="1122500"/>
          </a:xfrm>
          <a:prstGeom prst="rect">
            <a:avLst/>
          </a:prstGeom>
        </p:spPr>
      </p:pic>
      <p:pic>
        <p:nvPicPr>
          <p:cNvPr id="29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75538" y="0"/>
            <a:ext cx="1122500" cy="1122500"/>
          </a:xfrm>
          <a:prstGeom prst="rect">
            <a:avLst/>
          </a:prstGeom>
        </p:spPr>
      </p:pic>
      <p:pic>
        <p:nvPicPr>
          <p:cNvPr id="30" name="Tiếng nhạc sai">
            <a:hlinkClick r:id="" action="ppaction://media"/>
            <a:extLst>
              <a:ext uri="{FF2B5EF4-FFF2-40B4-BE49-F238E27FC236}">
                <a16:creationId xmlns:a16="http://schemas.microsoft.com/office/drawing/2014/main" xmlns="" id="{BC2AAE38-CC93-FE96-25F0-6429DDA64F5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4048" y="1214665"/>
            <a:ext cx="1122500" cy="11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752</Words>
  <Application>Microsoft Office PowerPoint</Application>
  <PresentationFormat>Custom</PresentationFormat>
  <Paragraphs>171</Paragraphs>
  <Slides>31</Slides>
  <Notes>5</Notes>
  <HiddenSlides>0</HiddenSlides>
  <MMClips>12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1_Office Theme</vt:lpstr>
      <vt:lpstr>Office 테마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A</cp:lastModifiedBy>
  <cp:revision>17</cp:revision>
  <dcterms:created xsi:type="dcterms:W3CDTF">2023-11-22T14:45:48Z</dcterms:created>
  <dcterms:modified xsi:type="dcterms:W3CDTF">2024-01-10T03:54:58Z</dcterms:modified>
</cp:coreProperties>
</file>