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23B7-1240-485C-ABF1-66B3ACCCB2A2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74BB-39AC-4D0F-BD07-90BFED239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80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23B7-1240-485C-ABF1-66B3ACCCB2A2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74BB-39AC-4D0F-BD07-90BFED239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09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23B7-1240-485C-ABF1-66B3ACCCB2A2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74BB-39AC-4D0F-BD07-90BFED239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3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23B7-1240-485C-ABF1-66B3ACCCB2A2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74BB-39AC-4D0F-BD07-90BFED239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49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23B7-1240-485C-ABF1-66B3ACCCB2A2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74BB-39AC-4D0F-BD07-90BFED239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2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23B7-1240-485C-ABF1-66B3ACCCB2A2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74BB-39AC-4D0F-BD07-90BFED239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9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23B7-1240-485C-ABF1-66B3ACCCB2A2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74BB-39AC-4D0F-BD07-90BFED239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23B7-1240-485C-ABF1-66B3ACCCB2A2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74BB-39AC-4D0F-BD07-90BFED239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23B7-1240-485C-ABF1-66B3ACCCB2A2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74BB-39AC-4D0F-BD07-90BFED239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23B7-1240-485C-ABF1-66B3ACCCB2A2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74BB-39AC-4D0F-BD07-90BFED239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26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23B7-1240-485C-ABF1-66B3ACCCB2A2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74BB-39AC-4D0F-BD07-90BFED239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4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323B7-1240-485C-ABF1-66B3ACCCB2A2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A74BB-39AC-4D0F-BD07-90BFED239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3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8" Type="http://schemas.openxmlformats.org/officeDocument/2006/relationships/image" Target="../media/image7.png"/><Relationship Id="rId26" Type="http://schemas.openxmlformats.org/officeDocument/2006/relationships/image" Target="../media/image12.png"/><Relationship Id="rId3" Type="http://schemas.openxmlformats.org/officeDocument/2006/relationships/image" Target="../media/image2.svg"/><Relationship Id="rId21" Type="http://schemas.openxmlformats.org/officeDocument/2006/relationships/image" Target="../media/image9.png"/><Relationship Id="rId7" Type="http://schemas.openxmlformats.org/officeDocument/2006/relationships/image" Target="../media/image53.svg"/><Relationship Id="rId12" Type="http://schemas.openxmlformats.org/officeDocument/2006/relationships/image" Target="../media/image6.png"/><Relationship Id="rId17" Type="http://schemas.openxmlformats.org/officeDocument/2006/relationships/image" Target="../media/image61.svg"/><Relationship Id="rId25" Type="http://schemas.microsoft.com/office/2007/relationships/hdphoto" Target="../media/hdphoto2.wdp"/><Relationship Id="rId2" Type="http://schemas.openxmlformats.org/officeDocument/2006/relationships/image" Target="../media/image1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5.svg"/><Relationship Id="rId24" Type="http://schemas.openxmlformats.org/officeDocument/2006/relationships/image" Target="../media/image11.png"/><Relationship Id="rId5" Type="http://schemas.openxmlformats.org/officeDocument/2006/relationships/image" Target="../media/image51.svg"/><Relationship Id="rId23" Type="http://schemas.microsoft.com/office/2007/relationships/hdphoto" Target="../media/hdphoto1.wdp"/><Relationship Id="rId10" Type="http://schemas.openxmlformats.org/officeDocument/2006/relationships/image" Target="../media/image5.png"/><Relationship Id="rId19" Type="http://schemas.openxmlformats.org/officeDocument/2006/relationships/image" Target="../media/image63.svg"/><Relationship Id="rId4" Type="http://schemas.openxmlformats.org/officeDocument/2006/relationships/image" Target="../media/image2.png"/><Relationship Id="rId9" Type="http://schemas.openxmlformats.org/officeDocument/2006/relationships/image" Target="../media/image55.svg"/><Relationship Id="rId2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7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7.wdp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2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57.png"/><Relationship Id="rId10" Type="http://schemas.openxmlformats.org/officeDocument/2006/relationships/image" Target="../media/image21.png"/><Relationship Id="rId19" Type="http://schemas.openxmlformats.org/officeDocument/2006/relationships/image" Target="../media/image18.svg"/><Relationship Id="rId4" Type="http://schemas.openxmlformats.org/officeDocument/2006/relationships/image" Target="../media/image19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Relationship Id="rId2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10" Type="http://schemas.openxmlformats.org/officeDocument/2006/relationships/image" Target="../media/image58.png"/><Relationship Id="rId4" Type="http://schemas.openxmlformats.org/officeDocument/2006/relationships/image" Target="../media/image2.svg"/><Relationship Id="rId9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7.svg"/><Relationship Id="rId18" Type="http://schemas.microsoft.com/office/2007/relationships/hdphoto" Target="../media/hdphoto8.wdp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" Type="http://schemas.openxmlformats.org/officeDocument/2006/relationships/image" Target="../media/image1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5.svg"/><Relationship Id="rId5" Type="http://schemas.openxmlformats.org/officeDocument/2006/relationships/image" Target="../media/image85.svg"/><Relationship Id="rId15" Type="http://schemas.openxmlformats.org/officeDocument/2006/relationships/image" Target="../media/image89.svg"/><Relationship Id="rId10" Type="http://schemas.openxmlformats.org/officeDocument/2006/relationships/image" Target="../media/image5.png"/><Relationship Id="rId4" Type="http://schemas.openxmlformats.org/officeDocument/2006/relationships/image" Target="../media/image59.png"/><Relationship Id="rId9" Type="http://schemas.openxmlformats.org/officeDocument/2006/relationships/image" Target="../media/image55.sv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1.svg"/><Relationship Id="rId3" Type="http://schemas.openxmlformats.org/officeDocument/2006/relationships/image" Target="../media/image2.svg"/><Relationship Id="rId7" Type="http://schemas.openxmlformats.org/officeDocument/2006/relationships/image" Target="../media/image67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4.svg"/><Relationship Id="rId5" Type="http://schemas.openxmlformats.org/officeDocument/2006/relationships/image" Target="../media/image65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69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2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27.png"/><Relationship Id="rId10" Type="http://schemas.openxmlformats.org/officeDocument/2006/relationships/image" Target="../media/image21.png"/><Relationship Id="rId19" Type="http://schemas.openxmlformats.org/officeDocument/2006/relationships/image" Target="../media/image18.svg"/><Relationship Id="rId4" Type="http://schemas.openxmlformats.org/officeDocument/2006/relationships/image" Target="../media/image19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2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28.png"/><Relationship Id="rId10" Type="http://schemas.openxmlformats.org/officeDocument/2006/relationships/image" Target="../media/image21.png"/><Relationship Id="rId19" Type="http://schemas.openxmlformats.org/officeDocument/2006/relationships/image" Target="../media/image18.svg"/><Relationship Id="rId4" Type="http://schemas.openxmlformats.org/officeDocument/2006/relationships/image" Target="../media/image19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1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32.png"/><Relationship Id="rId17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9" Type="http://schemas.openxmlformats.org/officeDocument/2006/relationships/image" Target="../media/image37.sv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5.png"/><Relationship Id="rId3" Type="http://schemas.openxmlformats.org/officeDocument/2006/relationships/image" Target="../media/image2.svg"/><Relationship Id="rId17" Type="http://schemas.openxmlformats.org/officeDocument/2006/relationships/image" Target="../media/image35.svg"/><Relationship Id="rId2" Type="http://schemas.openxmlformats.org/officeDocument/2006/relationships/image" Target="../media/image1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9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8" Type="http://schemas.openxmlformats.org/officeDocument/2006/relationships/image" Target="../media/image34.png"/><Relationship Id="rId3" Type="http://schemas.openxmlformats.org/officeDocument/2006/relationships/image" Target="../media/image2.svg"/><Relationship Id="rId21" Type="http://schemas.microsoft.com/office/2007/relationships/hdphoto" Target="../media/hdphoto4.wdp"/><Relationship Id="rId7" Type="http://schemas.openxmlformats.org/officeDocument/2006/relationships/image" Target="../media/image25.svg"/><Relationship Id="rId17" Type="http://schemas.openxmlformats.org/officeDocument/2006/relationships/image" Target="../media/image35.svg"/><Relationship Id="rId2" Type="http://schemas.openxmlformats.org/officeDocument/2006/relationships/image" Target="../media/image1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3.svg"/><Relationship Id="rId19" Type="http://schemas.openxmlformats.org/officeDocument/2006/relationships/image" Target="../media/image37.svg"/><Relationship Id="rId4" Type="http://schemas.openxmlformats.org/officeDocument/2006/relationships/image" Target="../media/image29.png"/><Relationship Id="rId22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2.png"/><Relationship Id="rId3" Type="http://schemas.openxmlformats.org/officeDocument/2006/relationships/image" Target="../media/image2.svg"/><Relationship Id="rId21" Type="http://schemas.microsoft.com/office/2007/relationships/hdphoto" Target="../media/hdphoto5.wdp"/><Relationship Id="rId12" Type="http://schemas.openxmlformats.org/officeDocument/2006/relationships/image" Target="../media/image41.png"/><Relationship Id="rId17" Type="http://schemas.openxmlformats.org/officeDocument/2006/relationships/image" Target="../media/image47.svg"/><Relationship Id="rId2" Type="http://schemas.openxmlformats.org/officeDocument/2006/relationships/image" Target="../media/image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1.svg"/><Relationship Id="rId5" Type="http://schemas.openxmlformats.org/officeDocument/2006/relationships/image" Target="../media/image39.svg"/><Relationship Id="rId19" Type="http://schemas.openxmlformats.org/officeDocument/2006/relationships/image" Target="../media/image49.svg"/><Relationship Id="rId4" Type="http://schemas.openxmlformats.org/officeDocument/2006/relationships/image" Target="../media/image39.png"/><Relationship Id="rId22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2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45.png"/><Relationship Id="rId10" Type="http://schemas.openxmlformats.org/officeDocument/2006/relationships/image" Target="../media/image21.png"/><Relationship Id="rId19" Type="http://schemas.openxmlformats.org/officeDocument/2006/relationships/image" Target="../media/image18.svg"/><Relationship Id="rId4" Type="http://schemas.openxmlformats.org/officeDocument/2006/relationships/image" Target="../media/image19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Relationship Id="rId2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81" y="0"/>
            <a:ext cx="12141201" cy="6850637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10258" t="-1359" r="-584" b="1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1100" y="633757"/>
            <a:ext cx="10688222" cy="5538443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3" y="0"/>
                </a:lnTo>
                <a:lnTo>
                  <a:pt x="16032333" y="8307664"/>
                </a:lnTo>
                <a:lnTo>
                  <a:pt x="0" y="8307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9221" y="392503"/>
            <a:ext cx="10890890" cy="5538443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4" y="0"/>
                </a:lnTo>
                <a:lnTo>
                  <a:pt x="16032334" y="8307663"/>
                </a:lnTo>
                <a:lnTo>
                  <a:pt x="0" y="830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38961">
            <a:off x="5352575" y="5275080"/>
            <a:ext cx="1972526" cy="1311729"/>
          </a:xfrm>
          <a:custGeom>
            <a:avLst/>
            <a:gdLst/>
            <a:ahLst/>
            <a:cxnLst/>
            <a:rect l="l" t="t" r="r" b="b"/>
            <a:pathLst>
              <a:path w="2958789" h="1967594">
                <a:moveTo>
                  <a:pt x="0" y="0"/>
                </a:moveTo>
                <a:lnTo>
                  <a:pt x="2958789" y="0"/>
                </a:lnTo>
                <a:lnTo>
                  <a:pt x="2958789" y="1967595"/>
                </a:lnTo>
                <a:lnTo>
                  <a:pt x="0" y="1967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671765">
            <a:off x="10845256" y="45868"/>
            <a:ext cx="1023421" cy="2386989"/>
          </a:xfrm>
          <a:custGeom>
            <a:avLst/>
            <a:gdLst/>
            <a:ahLst/>
            <a:cxnLst/>
            <a:rect l="l" t="t" r="r" b="b"/>
            <a:pathLst>
              <a:path w="1535132" h="3580483">
                <a:moveTo>
                  <a:pt x="0" y="0"/>
                </a:moveTo>
                <a:lnTo>
                  <a:pt x="1535132" y="0"/>
                </a:lnTo>
                <a:lnTo>
                  <a:pt x="1535132" y="3580483"/>
                </a:lnTo>
                <a:lnTo>
                  <a:pt x="0" y="35804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0" y="325369"/>
            <a:ext cx="1785204" cy="1785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450" y="5998080"/>
            <a:ext cx="621846" cy="6381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30" y="151248"/>
            <a:ext cx="4020286" cy="29412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1561" b="100000" l="14168" r="43247">
                        <a14:foregroundMark x1="20694" y1="96185" x2="20694" y2="96185"/>
                        <a14:foregroundMark x1="23709" y1="92370" x2="23709" y2="92370"/>
                        <a14:foregroundMark x1="34490" y1="92370" x2="34490" y2="92370"/>
                        <a14:foregroundMark x1="36886" y1="96185" x2="36886" y2="96185"/>
                        <a14:foregroundMark x1="24329" y1="74335" x2="36142" y2="73295"/>
                        <a14:foregroundMark x1="24494" y1="73931" x2="32962" y2="75376"/>
                        <a14:foregroundMark x1="34159" y1="75202" x2="31599" y2="77746"/>
                        <a14:foregroundMark x1="24040" y1="76474" x2="31888" y2="75838"/>
                        <a14:foregroundMark x1="25692" y1="72832" x2="22057" y2="77341"/>
                        <a14:foregroundMark x1="27509" y1="67977" x2="27509" y2="67977"/>
                        <a14:foregroundMark x1="27675" y1="67110" x2="27220" y2="6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40087" r="53704"/>
          <a:stretch/>
        </p:blipFill>
        <p:spPr>
          <a:xfrm>
            <a:off x="7767033" y="2780379"/>
            <a:ext cx="2817079" cy="39784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65281" y="1516553"/>
            <a:ext cx="8583912" cy="34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2192001" cy="6985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269654" y="1808209"/>
            <a:ext cx="4414105" cy="2443567"/>
            <a:chOff x="1109600" y="3930741"/>
            <a:chExt cx="7144287" cy="366535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365330"/>
              <a:ext cx="5743222" cy="3230762"/>
              <a:chOff x="0" y="-38100"/>
              <a:chExt cx="1802339" cy="8509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80233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576014" y="3930741"/>
              <a:ext cx="2433651" cy="966602"/>
              <a:chOff x="0" y="0"/>
              <a:chExt cx="640962" cy="25457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ED948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376104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333248" y="5734565"/>
              <a:ext cx="5920639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7"/>
                </a:lnSpc>
              </a:pPr>
              <a:r>
                <a:rPr lang="en-US" sz="4000" dirty="0">
                  <a:solidFill>
                    <a:srgbClr val="CB5646"/>
                  </a:solidFill>
                  <a:latin typeface="Mommi"/>
                </a:rPr>
                <a:t>27 283 x 3</a:t>
              </a:r>
              <a:endParaRPr lang="en-US" sz="40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22091" y="1800146"/>
            <a:ext cx="4434930" cy="2443567"/>
            <a:chOff x="9860085" y="3930741"/>
            <a:chExt cx="7177993" cy="3665351"/>
          </a:xfrm>
        </p:grpSpPr>
        <p:grpSp>
          <p:nvGrpSpPr>
            <p:cNvPr id="14" name="Group 14"/>
            <p:cNvGrpSpPr/>
            <p:nvPr/>
          </p:nvGrpSpPr>
          <p:grpSpPr>
            <a:xfrm>
              <a:off x="9860085" y="4365330"/>
              <a:ext cx="5659957" cy="3230762"/>
              <a:chOff x="0" y="-38100"/>
              <a:chExt cx="1776209" cy="8509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7620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0326499" y="3930741"/>
              <a:ext cx="2433651" cy="966602"/>
              <a:chOff x="0" y="0"/>
              <a:chExt cx="640962" cy="25457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FFCB64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0126588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3" y="0"/>
                  </a:lnTo>
                  <a:lnTo>
                    <a:pt x="742953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1117438" y="5733687"/>
              <a:ext cx="5920640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7"/>
                </a:lnSpc>
              </a:pPr>
              <a:r>
                <a:rPr lang="en-US" sz="4000" dirty="0">
                  <a:solidFill>
                    <a:srgbClr val="CB5646"/>
                  </a:solidFill>
                  <a:latin typeface="Mommi"/>
                </a:rPr>
                <a:t>40 819 x 5</a:t>
              </a:r>
              <a:endParaRPr lang="en-US" sz="40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164951" y="1811601"/>
            <a:ext cx="4309371" cy="2443567"/>
            <a:chOff x="1109600" y="6788813"/>
            <a:chExt cx="6974774" cy="366535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223402"/>
              <a:ext cx="5949767" cy="3230762"/>
              <a:chOff x="0" y="-38100"/>
              <a:chExt cx="1867157" cy="8509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8671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576014" y="6788813"/>
              <a:ext cx="2433651" cy="966602"/>
              <a:chOff x="0" y="0"/>
              <a:chExt cx="640962" cy="25457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96C7E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1376104" y="8198082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163734" y="8570857"/>
              <a:ext cx="5920640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7"/>
                </a:lnSpc>
              </a:pPr>
              <a:r>
                <a:rPr lang="en-US" sz="4000" dirty="0">
                  <a:solidFill>
                    <a:srgbClr val="CB5646"/>
                  </a:solidFill>
                  <a:latin typeface="Mommi"/>
                </a:rPr>
                <a:t>374 519 x 2</a:t>
              </a:r>
              <a:endParaRPr lang="en-US" sz="4000" dirty="0">
                <a:solidFill>
                  <a:srgbClr val="CB5646"/>
                </a:solidFill>
                <a:latin typeface="Mommi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4274" y="3426622"/>
            <a:ext cx="3357569" cy="2975741"/>
          </a:xfrm>
          <a:prstGeom prst="rect">
            <a:avLst/>
          </a:prstGeom>
        </p:spPr>
      </p:pic>
      <p:sp>
        <p:nvSpPr>
          <p:cNvPr id="57" name="Freeform 6"/>
          <p:cNvSpPr/>
          <p:nvPr/>
        </p:nvSpPr>
        <p:spPr>
          <a:xfrm>
            <a:off x="269654" y="3697769"/>
            <a:ext cx="3526862" cy="2897433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58" name="TextBox 12"/>
          <p:cNvSpPr txBox="1"/>
          <p:nvPr/>
        </p:nvSpPr>
        <p:spPr>
          <a:xfrm>
            <a:off x="574203" y="4119928"/>
            <a:ext cx="261633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27 283</a:t>
            </a:r>
          </a:p>
          <a:p>
            <a:pPr algn="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</a:t>
            </a:r>
          </a:p>
        </p:txBody>
      </p:sp>
      <p:sp>
        <p:nvSpPr>
          <p:cNvPr id="59" name="TextBox 12"/>
          <p:cNvSpPr txBox="1"/>
          <p:nvPr/>
        </p:nvSpPr>
        <p:spPr>
          <a:xfrm>
            <a:off x="442129" y="4555183"/>
            <a:ext cx="67321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574203" y="5597255"/>
            <a:ext cx="2890403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12"/>
          <p:cNvSpPr txBox="1"/>
          <p:nvPr/>
        </p:nvSpPr>
        <p:spPr>
          <a:xfrm>
            <a:off x="555139" y="5800284"/>
            <a:ext cx="261633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Mommi"/>
              </a:rPr>
              <a:t>81 849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sp>
        <p:nvSpPr>
          <p:cNvPr id="63" name="Freeform 6"/>
          <p:cNvSpPr/>
          <p:nvPr/>
        </p:nvSpPr>
        <p:spPr>
          <a:xfrm>
            <a:off x="4413513" y="3697769"/>
            <a:ext cx="3329823" cy="2897433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4" name="TextBox 12"/>
          <p:cNvSpPr txBox="1"/>
          <p:nvPr/>
        </p:nvSpPr>
        <p:spPr>
          <a:xfrm>
            <a:off x="4731155" y="4092433"/>
            <a:ext cx="261633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40 819</a:t>
            </a:r>
          </a:p>
          <a:p>
            <a:pPr algn="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5</a:t>
            </a:r>
          </a:p>
        </p:txBody>
      </p:sp>
      <p:sp>
        <p:nvSpPr>
          <p:cNvPr id="65" name="TextBox 12"/>
          <p:cNvSpPr txBox="1"/>
          <p:nvPr/>
        </p:nvSpPr>
        <p:spPr>
          <a:xfrm>
            <a:off x="4476894" y="4584556"/>
            <a:ext cx="67321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4644606" y="5569760"/>
            <a:ext cx="2890403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12"/>
          <p:cNvSpPr txBox="1"/>
          <p:nvPr/>
        </p:nvSpPr>
        <p:spPr>
          <a:xfrm>
            <a:off x="4712091" y="5772789"/>
            <a:ext cx="261633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Mommi"/>
              </a:rPr>
              <a:t>204 095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sp>
        <p:nvSpPr>
          <p:cNvPr id="68" name="Freeform 6"/>
          <p:cNvSpPr/>
          <p:nvPr/>
        </p:nvSpPr>
        <p:spPr>
          <a:xfrm>
            <a:off x="8405161" y="3677642"/>
            <a:ext cx="3433077" cy="2897433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9" name="TextBox 12"/>
          <p:cNvSpPr txBox="1"/>
          <p:nvPr/>
        </p:nvSpPr>
        <p:spPr>
          <a:xfrm>
            <a:off x="8717561" y="4035320"/>
            <a:ext cx="261633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374 519</a:t>
            </a:r>
          </a:p>
          <a:p>
            <a:pPr algn="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sp>
        <p:nvSpPr>
          <p:cNvPr id="70" name="TextBox 12"/>
          <p:cNvSpPr txBox="1"/>
          <p:nvPr/>
        </p:nvSpPr>
        <p:spPr>
          <a:xfrm>
            <a:off x="8361890" y="4513557"/>
            <a:ext cx="67321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8631013" y="5512647"/>
            <a:ext cx="2890403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12"/>
          <p:cNvSpPr txBox="1"/>
          <p:nvPr/>
        </p:nvSpPr>
        <p:spPr>
          <a:xfrm>
            <a:off x="8698498" y="5715676"/>
            <a:ext cx="261633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Mommi"/>
              </a:rPr>
              <a:t>749 038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637" y="358560"/>
            <a:ext cx="2327897" cy="12727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3600" y="437738"/>
            <a:ext cx="7455145" cy="10309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9278" y="3822708"/>
            <a:ext cx="6986621" cy="15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7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2" grpId="0"/>
      <p:bldP spid="64" grpId="0"/>
      <p:bldP spid="65" grpId="0"/>
      <p:bldP spid="67" grpId="0"/>
      <p:bldP spid="69" grpId="0"/>
      <p:bldP spid="70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2192001" cy="6858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-87543" y="812823"/>
            <a:ext cx="4281480" cy="5147092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8" name="TextBox 12"/>
            <p:cNvSpPr txBox="1"/>
            <p:nvPr/>
          </p:nvSpPr>
          <p:spPr>
            <a:xfrm>
              <a:off x="-243120" y="6142058"/>
              <a:ext cx="3924497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31 090</a:t>
              </a:r>
            </a:p>
            <a:p>
              <a:pPr algn="r"/>
              <a:r>
                <a: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</a:t>
              </a:r>
              <a:endPara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59" name="TextBox 12"/>
            <p:cNvSpPr txBox="1"/>
            <p:nvPr/>
          </p:nvSpPr>
          <p:spPr>
            <a:xfrm>
              <a:off x="-624512" y="6880242"/>
              <a:ext cx="100982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-37294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12"/>
            <p:cNvSpPr txBox="1"/>
            <p:nvPr/>
          </p:nvSpPr>
          <p:spPr>
            <a:xfrm>
              <a:off x="-271716" y="8662592"/>
              <a:ext cx="3924497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4800" dirty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26 180</a:t>
              </a:r>
              <a:endParaRPr lang="en-US" sz="48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8660" y="322575"/>
            <a:ext cx="4281480" cy="5147092"/>
            <a:chOff x="5126591" y="2012364"/>
            <a:chExt cx="6422220" cy="772063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5126591" y="2012364"/>
              <a:ext cx="6422220" cy="7720638"/>
            </a:xfrm>
            <a:prstGeom prst="rect">
              <a:avLst/>
            </a:prstGeom>
          </p:spPr>
        </p:pic>
        <p:sp>
          <p:nvSpPr>
            <p:cNvPr id="63" name="Freeform 6"/>
            <p:cNvSpPr/>
            <p:nvPr/>
          </p:nvSpPr>
          <p:spPr>
            <a:xfrm>
              <a:off x="5557785" y="4817980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4" name="TextBox 12"/>
            <p:cNvSpPr txBox="1"/>
            <p:nvPr/>
          </p:nvSpPr>
          <p:spPr>
            <a:xfrm>
              <a:off x="6298717" y="5345100"/>
              <a:ext cx="3924497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250 000</a:t>
              </a:r>
            </a:p>
            <a:p>
              <a:pPr algn="r"/>
              <a:r>
                <a: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</a:t>
              </a:r>
              <a:endPara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65" name="TextBox 12"/>
            <p:cNvSpPr txBox="1"/>
            <p:nvPr/>
          </p:nvSpPr>
          <p:spPr>
            <a:xfrm>
              <a:off x="5917325" y="6083285"/>
              <a:ext cx="100982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6168892" y="7561091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2"/>
            <p:cNvSpPr txBox="1"/>
            <p:nvPr/>
          </p:nvSpPr>
          <p:spPr>
            <a:xfrm>
              <a:off x="6270121" y="7865634"/>
              <a:ext cx="3924497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4800" dirty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650 000</a:t>
              </a:r>
              <a:endParaRPr lang="en-US" sz="48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844863" y="-298629"/>
            <a:ext cx="4281480" cy="5147092"/>
            <a:chOff x="11859789" y="2743987"/>
            <a:chExt cx="6422220" cy="7720638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11859789" y="2743987"/>
              <a:ext cx="6422220" cy="7720638"/>
            </a:xfrm>
            <a:prstGeom prst="rect">
              <a:avLst/>
            </a:prstGeom>
          </p:spPr>
        </p:pic>
        <p:sp>
          <p:nvSpPr>
            <p:cNvPr id="68" name="Freeform 6"/>
            <p:cNvSpPr/>
            <p:nvPr/>
          </p:nvSpPr>
          <p:spPr>
            <a:xfrm>
              <a:off x="12261147" y="5614937"/>
              <a:ext cx="5921313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9" name="TextBox 12"/>
            <p:cNvSpPr txBox="1"/>
            <p:nvPr/>
          </p:nvSpPr>
          <p:spPr>
            <a:xfrm>
              <a:off x="13002080" y="6142057"/>
              <a:ext cx="3924497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41 800</a:t>
              </a:r>
            </a:p>
            <a:p>
              <a:pPr algn="r"/>
              <a:r>
                <a: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5</a:t>
              </a:r>
              <a:endPara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70" name="TextBox 12"/>
            <p:cNvSpPr txBox="1"/>
            <p:nvPr/>
          </p:nvSpPr>
          <p:spPr>
            <a:xfrm>
              <a:off x="12620688" y="6880241"/>
              <a:ext cx="100982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287225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12"/>
            <p:cNvSpPr txBox="1"/>
            <p:nvPr/>
          </p:nvSpPr>
          <p:spPr>
            <a:xfrm>
              <a:off x="12973484" y="8662591"/>
              <a:ext cx="3924497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4800" dirty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209 000</a:t>
              </a:r>
              <a:endParaRPr lang="en-US" sz="48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1571403" y="5745456"/>
            <a:ext cx="1016000" cy="9460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4" name="Rounded Rectangle 73"/>
          <p:cNvSpPr/>
          <p:nvPr/>
        </p:nvSpPr>
        <p:spPr>
          <a:xfrm>
            <a:off x="5572530" y="5243192"/>
            <a:ext cx="1016000" cy="9460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5" name="Rounded Rectangle 74"/>
          <p:cNvSpPr/>
          <p:nvPr/>
        </p:nvSpPr>
        <p:spPr>
          <a:xfrm>
            <a:off x="9637022" y="4629087"/>
            <a:ext cx="1016000" cy="9460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32" y="81254"/>
            <a:ext cx="3483150" cy="1743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00" y="275254"/>
            <a:ext cx="9371633" cy="1296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4359" y="5695690"/>
            <a:ext cx="5613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</a:rPr>
              <a:t>S</a:t>
            </a:r>
            <a:endParaRPr lang="en-US" sz="64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30355" y="5160178"/>
            <a:ext cx="5613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</a:rPr>
              <a:t>S</a:t>
            </a:r>
            <a:endParaRPr lang="en-US" sz="64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92023" y="4556328"/>
            <a:ext cx="6976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51034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4" grpId="0" animBg="1"/>
      <p:bldP spid="75" grpId="0" animBg="1"/>
      <p:bldP spid="3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7155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grayscl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4617388" y="1785007"/>
            <a:ext cx="7211205" cy="4883063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44" name="TextBox 35"/>
          <p:cNvSpPr txBox="1"/>
          <p:nvPr/>
        </p:nvSpPr>
        <p:spPr>
          <a:xfrm>
            <a:off x="2595103" y="103507"/>
            <a:ext cx="9233490" cy="2724150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đèn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tuổi</a:t>
            </a:r>
            <a:r>
              <a:rPr lang="en-US" sz="4000" dirty="0"/>
              <a:t> </a:t>
            </a:r>
            <a:r>
              <a:rPr lang="en-US" sz="4000" dirty="0" err="1"/>
              <a:t>thọ</a:t>
            </a:r>
            <a:r>
              <a:rPr lang="en-US" sz="4000" dirty="0"/>
              <a:t> 12 250 </a:t>
            </a:r>
            <a:r>
              <a:rPr lang="en-US" sz="4000" dirty="0" err="1"/>
              <a:t>giờ</a:t>
            </a:r>
            <a:r>
              <a:rPr lang="en-US" sz="4000" dirty="0"/>
              <a:t>.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đèn</a:t>
            </a:r>
            <a:r>
              <a:rPr lang="en-US" sz="4000" dirty="0"/>
              <a:t> </a:t>
            </a:r>
            <a:r>
              <a:rPr lang="en-US" sz="4000" dirty="0" err="1"/>
              <a:t>đường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tuổi</a:t>
            </a:r>
            <a:r>
              <a:rPr lang="en-US" sz="4000" dirty="0"/>
              <a:t> </a:t>
            </a:r>
            <a:r>
              <a:rPr lang="en-US" sz="4000" dirty="0" err="1"/>
              <a:t>thọ</a:t>
            </a:r>
            <a:r>
              <a:rPr lang="en-US" sz="4000" dirty="0"/>
              <a:t> </a:t>
            </a:r>
            <a:r>
              <a:rPr lang="en-US" sz="4000" dirty="0" err="1"/>
              <a:t>gấp</a:t>
            </a:r>
            <a:r>
              <a:rPr lang="en-US" sz="4000" dirty="0"/>
              <a:t> 3 </a:t>
            </a:r>
            <a:r>
              <a:rPr lang="en-US" sz="4000" dirty="0" err="1"/>
              <a:t>lần</a:t>
            </a:r>
            <a:r>
              <a:rPr lang="en-US" sz="4000" dirty="0"/>
              <a:t> </a:t>
            </a:r>
            <a:r>
              <a:rPr lang="en-US" sz="4000" dirty="0" err="1"/>
              <a:t>tuổi</a:t>
            </a:r>
            <a:r>
              <a:rPr lang="en-US" sz="4000" dirty="0"/>
              <a:t> </a:t>
            </a:r>
            <a:r>
              <a:rPr lang="en-US" sz="4000" dirty="0" err="1"/>
              <a:t>thọ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đèn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. </a:t>
            </a:r>
            <a:r>
              <a:rPr lang="en-US" sz="4000" dirty="0" err="1"/>
              <a:t>Hỏi</a:t>
            </a:r>
            <a:r>
              <a:rPr lang="en-US" sz="4000" dirty="0"/>
              <a:t> </a:t>
            </a:r>
            <a:r>
              <a:rPr lang="en-US" sz="4000" dirty="0" err="1"/>
              <a:t>tuổi</a:t>
            </a:r>
            <a:r>
              <a:rPr lang="en-US" sz="4000" dirty="0"/>
              <a:t> </a:t>
            </a:r>
            <a:r>
              <a:rPr lang="en-US" sz="4000" dirty="0" err="1"/>
              <a:t>thọ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đèn</a:t>
            </a:r>
            <a:r>
              <a:rPr lang="en-US" sz="4000" dirty="0"/>
              <a:t> </a:t>
            </a:r>
            <a:r>
              <a:rPr lang="en-US" sz="4000" dirty="0" err="1"/>
              <a:t>đường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bao</a:t>
            </a:r>
            <a:r>
              <a:rPr lang="en-US" sz="4000" dirty="0"/>
              <a:t> </a:t>
            </a:r>
            <a:r>
              <a:rPr lang="en-US" sz="4000" dirty="0" err="1"/>
              <a:t>nhiêu</a:t>
            </a:r>
            <a:r>
              <a:rPr lang="en-US" sz="4000" dirty="0"/>
              <a:t> </a:t>
            </a:r>
            <a:r>
              <a:rPr lang="en-US" sz="4000" dirty="0" err="1"/>
              <a:t>giờ</a:t>
            </a:r>
            <a:r>
              <a:rPr lang="en-US" sz="4000" dirty="0"/>
              <a:t>?</a:t>
            </a:r>
            <a:endParaRPr lang="en-US" sz="4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79441" y="3363203"/>
            <a:ext cx="4589187" cy="3072804"/>
            <a:chOff x="9372600" y="5143499"/>
            <a:chExt cx="8397320" cy="4876802"/>
          </a:xfrm>
        </p:grpSpPr>
        <p:sp>
          <p:nvSpPr>
            <p:cNvPr id="32" name="Rounded Rectangle 31"/>
            <p:cNvSpPr/>
            <p:nvPr/>
          </p:nvSpPr>
          <p:spPr>
            <a:xfrm>
              <a:off x="9372600" y="5143499"/>
              <a:ext cx="8153400" cy="4622919"/>
            </a:xfrm>
            <a:prstGeom prst="roundRect">
              <a:avLst>
                <a:gd name="adj" fmla="val 1109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76403" y="5300706"/>
              <a:ext cx="8093517" cy="47195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36" name="TextBox 35"/>
          <p:cNvSpPr txBox="1"/>
          <p:nvPr/>
        </p:nvSpPr>
        <p:spPr>
          <a:xfrm>
            <a:off x="4814766" y="3723264"/>
            <a:ext cx="7060781" cy="2451735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i="1" u="sng" dirty="0" err="1"/>
              <a:t>Bài</a:t>
            </a:r>
            <a:r>
              <a:rPr lang="en-US" sz="3600" b="1" i="1" u="sng" dirty="0"/>
              <a:t> </a:t>
            </a:r>
            <a:r>
              <a:rPr lang="en-US" sz="3600" b="1" i="1" u="sng" dirty="0" err="1"/>
              <a:t>giải</a:t>
            </a:r>
            <a:r>
              <a:rPr lang="en-US" sz="3600" b="1" i="1" u="sng" dirty="0"/>
              <a:t>:</a:t>
            </a:r>
          </a:p>
          <a:p>
            <a:pPr algn="ctr"/>
            <a:r>
              <a:rPr lang="en-US" sz="3600" dirty="0" err="1"/>
              <a:t>Tuổi</a:t>
            </a:r>
            <a:r>
              <a:rPr lang="en-US" sz="3600" dirty="0"/>
              <a:t> </a:t>
            </a:r>
            <a:r>
              <a:rPr lang="en-US" sz="3600" dirty="0" err="1"/>
              <a:t>thọ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bóng</a:t>
            </a:r>
            <a:r>
              <a:rPr lang="en-US" sz="3600" dirty="0"/>
              <a:t> </a:t>
            </a:r>
            <a:r>
              <a:rPr lang="en-US" sz="3600" dirty="0" err="1"/>
              <a:t>đèn</a:t>
            </a:r>
            <a:r>
              <a:rPr lang="en-US" sz="3600" dirty="0"/>
              <a:t> </a:t>
            </a:r>
            <a:r>
              <a:rPr lang="en-US" sz="3600" dirty="0" err="1"/>
              <a:t>đường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12 250 x 3 = 36 750 (</a:t>
            </a:r>
            <a:r>
              <a:rPr lang="en-US" sz="3600" dirty="0" err="1"/>
              <a:t>giờ</a:t>
            </a:r>
            <a:r>
              <a:rPr lang="en-US" sz="3600" dirty="0"/>
              <a:t>)</a:t>
            </a:r>
          </a:p>
          <a:p>
            <a:pPr algn="ctr"/>
            <a:r>
              <a:rPr lang="en-US" sz="3600" b="1" i="1" u="sng" dirty="0" err="1"/>
              <a:t>Đáp</a:t>
            </a:r>
            <a:r>
              <a:rPr lang="en-US" sz="3600" b="1" i="1" u="sng" dirty="0"/>
              <a:t> </a:t>
            </a:r>
            <a:r>
              <a:rPr lang="en-US" sz="3600" b="1" i="1" u="sng" dirty="0" err="1"/>
              <a:t>số</a:t>
            </a:r>
            <a:r>
              <a:rPr lang="en-US" sz="3600" b="1" i="1" u="sng" dirty="0"/>
              <a:t>:</a:t>
            </a:r>
            <a:r>
              <a:rPr lang="en-US" sz="3600" b="1" i="1" dirty="0"/>
              <a:t> </a:t>
            </a:r>
            <a:r>
              <a:rPr lang="en-US" sz="3600" dirty="0"/>
              <a:t>36 750 </a:t>
            </a:r>
            <a:r>
              <a:rPr lang="en-US" sz="3600" dirty="0" err="1"/>
              <a:t>giờ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35" y="227476"/>
            <a:ext cx="2568725" cy="128586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794000" y="787400"/>
            <a:ext cx="8793413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15141" y="1465581"/>
            <a:ext cx="8793413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35180" y="2057400"/>
            <a:ext cx="575322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855200" y="2057400"/>
            <a:ext cx="157480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39965" y="2667000"/>
            <a:ext cx="4227635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69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8152" y="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411856" y="126647"/>
            <a:ext cx="7362845" cy="2516754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220424" y="4309462"/>
            <a:ext cx="6731863" cy="2301073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8457857" y="4981889"/>
            <a:ext cx="1205707" cy="62546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318400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96560" y="5804800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727285" y="2505549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0631657" y="4112427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5937" y="4145414"/>
            <a:ext cx="734264" cy="734264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47825" y="2263058"/>
            <a:ext cx="524011" cy="524011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50133" y="132508"/>
            <a:ext cx="8023031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270121" y="1658719"/>
            <a:ext cx="1622434" cy="644401"/>
            <a:chOff x="0" y="0"/>
            <a:chExt cx="640962" cy="254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ED9488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251473" y="2717232"/>
            <a:ext cx="4553857" cy="914401"/>
            <a:chOff x="1109600" y="4914899"/>
            <a:chExt cx="6830785" cy="137160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914899"/>
              <a:ext cx="5580171" cy="1371601"/>
              <a:chOff x="0" y="0"/>
              <a:chExt cx="1927457" cy="52566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6748815" y="5366588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019745" y="5566671"/>
              <a:ext cx="5920640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7"/>
                </a:lnSpc>
              </a:pPr>
              <a:r>
                <a:rPr lang="en-US" sz="3600" dirty="0">
                  <a:solidFill>
                    <a:srgbClr val="CB5646"/>
                  </a:solidFill>
                  <a:latin typeface="Mommi"/>
                </a:rPr>
                <a:t>15 565 x 2</a:t>
              </a:r>
              <a:endParaRPr lang="en-US" sz="3600" dirty="0">
                <a:solidFill>
                  <a:srgbClr val="CB5646"/>
                </a:solidFill>
                <a:latin typeface="Momm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40413" y="1823602"/>
            <a:ext cx="1271017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8"/>
              </a:lnSpc>
            </a:pPr>
            <a:r>
              <a:rPr lang="en-US" sz="4239" dirty="0">
                <a:solidFill>
                  <a:srgbClr val="000000"/>
                </a:solidFill>
                <a:latin typeface="Mommi"/>
              </a:rPr>
              <a:t>A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103778" y="1658719"/>
            <a:ext cx="1622434" cy="644401"/>
            <a:chOff x="0" y="0"/>
            <a:chExt cx="640962" cy="25457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FFCB6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8300750" y="1815427"/>
            <a:ext cx="1271017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8"/>
              </a:lnSpc>
            </a:pPr>
            <a:r>
              <a:rPr lang="en-US" sz="4239" dirty="0">
                <a:solidFill>
                  <a:srgbClr val="000000"/>
                </a:solidFill>
                <a:latin typeface="Mommi"/>
              </a:rPr>
              <a:t>B</a:t>
            </a:r>
            <a:endParaRPr lang="en-US" sz="4239" dirty="0">
              <a:solidFill>
                <a:srgbClr val="000000"/>
              </a:solidFill>
              <a:latin typeface="Momm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228382" y="4142441"/>
            <a:ext cx="4576947" cy="914401"/>
            <a:chOff x="1109600" y="7772971"/>
            <a:chExt cx="6865420" cy="137160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772971"/>
              <a:ext cx="5580171" cy="1371601"/>
              <a:chOff x="0" y="0"/>
              <a:chExt cx="1927457" cy="52566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6783451" y="8268391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054379" y="8480906"/>
              <a:ext cx="5920641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7"/>
                </a:lnSpc>
              </a:pPr>
              <a:r>
                <a:rPr lang="en-US" sz="3600" dirty="0">
                  <a:solidFill>
                    <a:srgbClr val="CB5646"/>
                  </a:solidFill>
                  <a:latin typeface="Mommi"/>
                </a:rPr>
                <a:t>89 002 x 5</a:t>
              </a:r>
              <a:endParaRPr lang="en-US" sz="36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251473" y="5667048"/>
            <a:ext cx="4433503" cy="914401"/>
            <a:chOff x="1109600" y="7772971"/>
            <a:chExt cx="6650255" cy="1371601"/>
          </a:xfrm>
        </p:grpSpPr>
        <p:grpSp>
          <p:nvGrpSpPr>
            <p:cNvPr id="48" name="Group 21"/>
            <p:cNvGrpSpPr/>
            <p:nvPr/>
          </p:nvGrpSpPr>
          <p:grpSpPr>
            <a:xfrm>
              <a:off x="1109600" y="7772971"/>
              <a:ext cx="5580171" cy="1371601"/>
              <a:chOff x="0" y="0"/>
              <a:chExt cx="1927457" cy="525661"/>
            </a:xfrm>
          </p:grpSpPr>
          <p:sp>
            <p:nvSpPr>
              <p:cNvPr id="51" name="Freeform 22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2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49" name="Freeform 27"/>
            <p:cNvSpPr/>
            <p:nvPr/>
          </p:nvSpPr>
          <p:spPr>
            <a:xfrm>
              <a:off x="6793429" y="8201945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TextBox 38"/>
            <p:cNvSpPr txBox="1"/>
            <p:nvPr/>
          </p:nvSpPr>
          <p:spPr>
            <a:xfrm>
              <a:off x="1839215" y="8373103"/>
              <a:ext cx="5920640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7"/>
                </a:lnSpc>
              </a:pPr>
              <a:r>
                <a:rPr lang="en-US" sz="3600" dirty="0">
                  <a:solidFill>
                    <a:srgbClr val="CB5646"/>
                  </a:solidFill>
                  <a:latin typeface="Mommi"/>
                </a:rPr>
                <a:t>265 565 x 6</a:t>
              </a:r>
              <a:endParaRPr lang="en-US" sz="36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424329" y="2584680"/>
            <a:ext cx="5263337" cy="1480162"/>
            <a:chOff x="283074" y="4815485"/>
            <a:chExt cx="7895005" cy="2220243"/>
          </a:xfrm>
        </p:grpSpPr>
        <p:grpSp>
          <p:nvGrpSpPr>
            <p:cNvPr id="54" name="Group 5"/>
            <p:cNvGrpSpPr/>
            <p:nvPr/>
          </p:nvGrpSpPr>
          <p:grpSpPr>
            <a:xfrm>
              <a:off x="1109600" y="4815485"/>
              <a:ext cx="5731451" cy="2220243"/>
              <a:chOff x="0" y="-38100"/>
              <a:chExt cx="1979711" cy="850900"/>
            </a:xfrm>
          </p:grpSpPr>
          <p:sp>
            <p:nvSpPr>
              <p:cNvPr id="57" name="Freeform 6"/>
              <p:cNvSpPr/>
              <p:nvPr/>
            </p:nvSpPr>
            <p:spPr>
              <a:xfrm>
                <a:off x="52254" y="37083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8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55" name="Freeform 11"/>
            <p:cNvSpPr/>
            <p:nvPr/>
          </p:nvSpPr>
          <p:spPr>
            <a:xfrm>
              <a:off x="283074" y="5466636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TextBox 12"/>
            <p:cNvSpPr txBox="1"/>
            <p:nvPr/>
          </p:nvSpPr>
          <p:spPr>
            <a:xfrm>
              <a:off x="2257438" y="5718728"/>
              <a:ext cx="5920641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7"/>
                </a:lnSpc>
              </a:pPr>
              <a:r>
                <a:rPr lang="en-US" sz="3600" dirty="0">
                  <a:solidFill>
                    <a:srgbClr val="CB5646"/>
                  </a:solidFill>
                  <a:latin typeface="Mommi"/>
                </a:rPr>
                <a:t>445 010</a:t>
              </a:r>
              <a:endParaRPr lang="en-US" sz="36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424329" y="4009889"/>
            <a:ext cx="5120985" cy="1480162"/>
            <a:chOff x="317710" y="7673557"/>
            <a:chExt cx="7681477" cy="2220243"/>
          </a:xfrm>
        </p:grpSpPr>
        <p:grpSp>
          <p:nvGrpSpPr>
            <p:cNvPr id="60" name="Group 21"/>
            <p:cNvGrpSpPr/>
            <p:nvPr/>
          </p:nvGrpSpPr>
          <p:grpSpPr>
            <a:xfrm>
              <a:off x="1109600" y="7673557"/>
              <a:ext cx="5766088" cy="2220243"/>
              <a:chOff x="0" y="-38100"/>
              <a:chExt cx="1991675" cy="850900"/>
            </a:xfrm>
          </p:grpSpPr>
          <p:sp>
            <p:nvSpPr>
              <p:cNvPr id="63" name="Freeform 22"/>
              <p:cNvSpPr/>
              <p:nvPr/>
            </p:nvSpPr>
            <p:spPr>
              <a:xfrm>
                <a:off x="64218" y="1904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4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61" name="Freeform 27"/>
            <p:cNvSpPr/>
            <p:nvPr/>
          </p:nvSpPr>
          <p:spPr>
            <a:xfrm>
              <a:off x="317710" y="8367805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TextBox 38"/>
            <p:cNvSpPr txBox="1"/>
            <p:nvPr/>
          </p:nvSpPr>
          <p:spPr>
            <a:xfrm>
              <a:off x="2078546" y="8473800"/>
              <a:ext cx="5920641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7"/>
                </a:lnSpc>
              </a:pPr>
              <a:r>
                <a:rPr lang="en-US" sz="3600" dirty="0">
                  <a:solidFill>
                    <a:srgbClr val="CB5646"/>
                  </a:solidFill>
                  <a:latin typeface="Mommi"/>
                </a:rPr>
                <a:t>1 593 390</a:t>
              </a:r>
              <a:endParaRPr lang="en-US" sz="36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439963" y="5534496"/>
            <a:ext cx="5517037" cy="1480162"/>
            <a:chOff x="306525" y="7673557"/>
            <a:chExt cx="8275556" cy="2220243"/>
          </a:xfrm>
        </p:grpSpPr>
        <p:grpSp>
          <p:nvGrpSpPr>
            <p:cNvPr id="66" name="Group 21"/>
            <p:cNvGrpSpPr/>
            <p:nvPr/>
          </p:nvGrpSpPr>
          <p:grpSpPr>
            <a:xfrm>
              <a:off x="1109600" y="7673557"/>
              <a:ext cx="5731451" cy="2220243"/>
              <a:chOff x="0" y="-38100"/>
              <a:chExt cx="1979711" cy="850900"/>
            </a:xfrm>
          </p:grpSpPr>
          <p:sp>
            <p:nvSpPr>
              <p:cNvPr id="69" name="Freeform 22"/>
              <p:cNvSpPr/>
              <p:nvPr/>
            </p:nvSpPr>
            <p:spPr>
              <a:xfrm>
                <a:off x="52254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0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67" name="Freeform 27"/>
            <p:cNvSpPr/>
            <p:nvPr/>
          </p:nvSpPr>
          <p:spPr>
            <a:xfrm>
              <a:off x="306525" y="8301359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TextBox 38"/>
            <p:cNvSpPr txBox="1"/>
            <p:nvPr/>
          </p:nvSpPr>
          <p:spPr>
            <a:xfrm>
              <a:off x="2661441" y="8393086"/>
              <a:ext cx="5920640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7"/>
                </a:lnSpc>
              </a:pPr>
              <a:r>
                <a:rPr lang="en-US" sz="3600" dirty="0">
                  <a:solidFill>
                    <a:srgbClr val="CB5646"/>
                  </a:solidFill>
                  <a:latin typeface="Mommi"/>
                </a:rPr>
                <a:t>31 130</a:t>
              </a:r>
              <a:endParaRPr lang="en-US" sz="3600" dirty="0">
                <a:solidFill>
                  <a:srgbClr val="CB5646"/>
                </a:solidFill>
                <a:latin typeface="Mommi"/>
              </a:endParaR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353" y="162519"/>
            <a:ext cx="11713463" cy="1215241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5261227" y="3415065"/>
            <a:ext cx="1375941" cy="2626611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5268014" y="3429000"/>
            <a:ext cx="1374216" cy="1112328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267269" y="4814334"/>
            <a:ext cx="1416712" cy="1199438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6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2192001" cy="6910351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b="2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7269" y="704507"/>
            <a:ext cx="9400663" cy="6073836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395669" y="602907"/>
            <a:ext cx="9400663" cy="6073836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2824223" y="2032140"/>
            <a:ext cx="7230135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indent="-571529" algn="just">
              <a:buFont typeface="Wingdings" panose="05000000000000000000" pitchFamily="2" charset="2"/>
              <a:buChar char="§"/>
            </a:pPr>
            <a:r>
              <a:rPr lang="en-US" sz="4400" dirty="0" err="1">
                <a:solidFill>
                  <a:srgbClr val="CB5646"/>
                </a:solidFill>
              </a:rPr>
              <a:t>Hoàn</a:t>
            </a:r>
            <a:r>
              <a:rPr lang="en-US" sz="4400" dirty="0">
                <a:solidFill>
                  <a:srgbClr val="CB5646"/>
                </a:solidFill>
              </a:rPr>
              <a:t> </a:t>
            </a:r>
            <a:r>
              <a:rPr lang="en-US" sz="4400" dirty="0" err="1">
                <a:solidFill>
                  <a:srgbClr val="CB5646"/>
                </a:solidFill>
              </a:rPr>
              <a:t>thành</a:t>
            </a:r>
            <a:r>
              <a:rPr lang="en-US" sz="4400" dirty="0">
                <a:solidFill>
                  <a:srgbClr val="CB5646"/>
                </a:solidFill>
              </a:rPr>
              <a:t> </a:t>
            </a:r>
            <a:r>
              <a:rPr lang="en-US" sz="4400" dirty="0" err="1">
                <a:solidFill>
                  <a:srgbClr val="CB5646"/>
                </a:solidFill>
              </a:rPr>
              <a:t>bài</a:t>
            </a:r>
            <a:r>
              <a:rPr lang="en-US" sz="4400" dirty="0">
                <a:solidFill>
                  <a:srgbClr val="CB5646"/>
                </a:solidFill>
              </a:rPr>
              <a:t> </a:t>
            </a:r>
            <a:r>
              <a:rPr lang="en-US" sz="4400" dirty="0" err="1">
                <a:solidFill>
                  <a:srgbClr val="CB5646"/>
                </a:solidFill>
              </a:rPr>
              <a:t>tập</a:t>
            </a:r>
            <a:endParaRPr lang="en-US" sz="4400" dirty="0">
              <a:solidFill>
                <a:srgbClr val="CB5646"/>
              </a:solidFill>
            </a:endParaRPr>
          </a:p>
          <a:p>
            <a:pPr marL="571529" indent="-571529" algn="just">
              <a:buFont typeface="Wingdings" panose="05000000000000000000" pitchFamily="2" charset="2"/>
              <a:buChar char="§"/>
            </a:pPr>
            <a:r>
              <a:rPr lang="en-US" sz="4400" dirty="0" err="1">
                <a:solidFill>
                  <a:srgbClr val="CB5646"/>
                </a:solidFill>
              </a:rPr>
              <a:t>Chuẩn</a:t>
            </a:r>
            <a:r>
              <a:rPr lang="en-US" sz="4400" dirty="0">
                <a:solidFill>
                  <a:srgbClr val="CB5646"/>
                </a:solidFill>
              </a:rPr>
              <a:t> </a:t>
            </a:r>
            <a:r>
              <a:rPr lang="en-US" sz="4400" dirty="0" err="1">
                <a:solidFill>
                  <a:srgbClr val="CB5646"/>
                </a:solidFill>
              </a:rPr>
              <a:t>bị</a:t>
            </a:r>
            <a:r>
              <a:rPr lang="en-US" sz="4400" dirty="0">
                <a:solidFill>
                  <a:srgbClr val="CB5646"/>
                </a:solidFill>
              </a:rPr>
              <a:t> </a:t>
            </a:r>
            <a:r>
              <a:rPr lang="en-US" sz="4400" dirty="0" err="1">
                <a:solidFill>
                  <a:srgbClr val="CB5646"/>
                </a:solidFill>
              </a:rPr>
              <a:t>bài</a:t>
            </a:r>
            <a:r>
              <a:rPr lang="en-US" sz="4400" dirty="0">
                <a:solidFill>
                  <a:srgbClr val="CB5646"/>
                </a:solidFill>
              </a:rPr>
              <a:t> </a:t>
            </a:r>
            <a:r>
              <a:rPr lang="en-US" sz="4400" dirty="0" err="1">
                <a:solidFill>
                  <a:srgbClr val="CB5646"/>
                </a:solidFill>
              </a:rPr>
              <a:t>sau</a:t>
            </a:r>
            <a:r>
              <a:rPr lang="en-US" sz="4400" dirty="0">
                <a:solidFill>
                  <a:srgbClr val="CB5646"/>
                </a:solidFill>
              </a:rPr>
              <a:t>: </a:t>
            </a:r>
          </a:p>
          <a:p>
            <a:pPr algn="ctr"/>
            <a:r>
              <a:rPr lang="en-US" sz="4400" dirty="0" err="1">
                <a:solidFill>
                  <a:srgbClr val="CB5646"/>
                </a:solidFill>
              </a:rPr>
              <a:t>Luyện</a:t>
            </a:r>
            <a:r>
              <a:rPr lang="en-US" sz="4400" dirty="0">
                <a:solidFill>
                  <a:srgbClr val="CB5646"/>
                </a:solidFill>
              </a:rPr>
              <a:t> </a:t>
            </a:r>
            <a:r>
              <a:rPr lang="en-US" sz="4400" dirty="0" err="1">
                <a:solidFill>
                  <a:srgbClr val="CB5646"/>
                </a:solidFill>
              </a:rPr>
              <a:t>tập</a:t>
            </a:r>
            <a:r>
              <a:rPr lang="en-US" sz="4400" dirty="0">
                <a:solidFill>
                  <a:srgbClr val="CB5646"/>
                </a:solidFill>
              </a:rPr>
              <a:t>, </a:t>
            </a:r>
            <a:r>
              <a:rPr lang="en-US" sz="4400" dirty="0" err="1">
                <a:solidFill>
                  <a:srgbClr val="CB5646"/>
                </a:solidFill>
              </a:rPr>
              <a:t>trang</a:t>
            </a:r>
            <a:r>
              <a:rPr lang="en-US" sz="4400" dirty="0">
                <a:solidFill>
                  <a:srgbClr val="CB5646"/>
                </a:solidFill>
              </a:rPr>
              <a:t> 5</a:t>
            </a:r>
            <a:endParaRPr lang="en-US" sz="4400" dirty="0">
              <a:solidFill>
                <a:srgbClr val="CB5646"/>
              </a:solidFill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320800" y="4270043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99945" y="410768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0670" y="1526933"/>
            <a:ext cx="1540211" cy="102424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37657" y="2003717"/>
            <a:ext cx="1540211" cy="102424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4399" y="846623"/>
            <a:ext cx="8209991" cy="1288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3940" y1="10174" x2="34229" y2="25310"/>
                        <a14:foregroundMark x1="46052" y1="32920" x2="54981" y2="34739"/>
                        <a14:foregroundMark x1="46507" y1="56824" x2="55601" y2="54425"/>
                        <a14:foregroundMark x1="70442" y1="49628" x2="64862" y2="83540"/>
                        <a14:foregroundMark x1="88797" y1="48056" x2="84374" y2="85939"/>
                        <a14:foregroundMark x1="92104" y1="54425" x2="89831" y2="56576"/>
                        <a14:foregroundMark x1="82431" y1="57734" x2="83175" y2="60215"/>
                        <a14:foregroundMark x1="83919" y1="75931" x2="88466" y2="73532"/>
                        <a14:foregroundMark x1="89831" y1="75021" x2="87102" y2="77750"/>
                        <a14:foregroundMark x1="89541" y1="71712" x2="89541" y2="71712"/>
                        <a14:foregroundMark x1="84539" y1="69313" x2="83010" y2="73532"/>
                        <a14:foregroundMark x1="89706" y1="68404" x2="90285" y2="70802"/>
                        <a14:foregroundMark x1="91360" y1="80811" x2="91649" y2="82630"/>
                        <a14:foregroundMark x1="64986" y1="58065" x2="65895" y2="61704"/>
                        <a14:foregroundMark x1="72261" y1="60215" x2="71186" y2="63524"/>
                        <a14:foregroundMark x1="74700" y1="61373" x2="74700" y2="61373"/>
                        <a14:foregroundMark x1="62712" y1="56245" x2="62712" y2="56245"/>
                        <a14:foregroundMark x1="68499" y1="75931" x2="73171" y2="73532"/>
                        <a14:foregroundMark x1="65440" y1="71133" x2="64241" y2="75682"/>
                        <a14:foregroundMark x1="72427" y1="75021" x2="72716" y2="77171"/>
                        <a14:foregroundMark x1="69822" y1="85029" x2="70153" y2="85608"/>
                        <a14:foregroundMark x1="29558" y1="51117" x2="27408" y2="81969"/>
                        <a14:foregroundMark x1="33650" y1="53184" x2="30302" y2="72043"/>
                        <a14:foregroundMark x1="31211" y1="67742" x2="33774" y2="73863"/>
                        <a14:foregroundMark x1="34684" y1="74111" x2="31831" y2="75021"/>
                        <a14:foregroundMark x1="35014" y1="74111" x2="30757" y2="77502"/>
                        <a14:foregroundMark x1="36213" y1="74773" x2="36213" y2="74773"/>
                        <a14:foregroundMark x1="34229" y1="74111" x2="29103" y2="77171"/>
                        <a14:foregroundMark x1="30012" y1="73201" x2="33196" y2="77502"/>
                        <a14:foregroundMark x1="34560" y1="75352" x2="29558" y2="76261"/>
                        <a14:foregroundMark x1="26499" y1="59553" x2="26209" y2="59553"/>
                        <a14:foregroundMark x1="24390" y1="61125" x2="24390" y2="61125"/>
                        <a14:foregroundMark x1="35304" y1="55004" x2="35304" y2="55004"/>
                        <a14:foregroundMark x1="26953" y1="68073" x2="26044" y2="75682"/>
                        <a14:foregroundMark x1="13477" y1="49876" x2="12402" y2="85029"/>
                        <a14:foregroundMark x1="6945" y1="55914" x2="6945" y2="55914"/>
                        <a14:foregroundMark x1="15130" y1="88834" x2="16949" y2="87014"/>
                        <a14:foregroundMark x1="83299" y1="86104" x2="87846" y2="87924"/>
                        <a14:foregroundMark x1="83010" y1="87924" x2="83010" y2="87924"/>
                        <a14:foregroundMark x1="93758" y1="88503" x2="75114" y2="85443"/>
                        <a14:foregroundMark x1="94502" y1="87262" x2="94502" y2="87262"/>
                        <a14:foregroundMark x1="60728" y1="86683" x2="34518" y2="87014"/>
                        <a14:foregroundMark x1="31170" y1="84864" x2="31170" y2="84864"/>
                        <a14:foregroundMark x1="30591" y1="87924" x2="6490" y2="87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3861470"/>
            <a:ext cx="6705600" cy="335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74498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28747" y="4782157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279400"/>
            <a:ext cx="8234378" cy="64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454" y="5602"/>
            <a:ext cx="12293454" cy="685239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0955" y="2916725"/>
            <a:ext cx="3348315" cy="3153875"/>
            <a:chOff x="0" y="0"/>
            <a:chExt cx="1541211" cy="12861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39420" y="2916725"/>
            <a:ext cx="3348315" cy="3153875"/>
            <a:chOff x="0" y="0"/>
            <a:chExt cx="1541211" cy="12861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57885" y="2916725"/>
            <a:ext cx="3348315" cy="3153875"/>
            <a:chOff x="0" y="0"/>
            <a:chExt cx="1541211" cy="12861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07094" y="2387814"/>
            <a:ext cx="1376038" cy="137603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F7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407981" y="2387814"/>
            <a:ext cx="1376038" cy="137603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C7E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108869" y="2387814"/>
            <a:ext cx="1376038" cy="13760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B6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943183" y="2566616"/>
            <a:ext cx="903859" cy="1018432"/>
          </a:xfrm>
          <a:custGeom>
            <a:avLst/>
            <a:gdLst/>
            <a:ahLst/>
            <a:cxnLst/>
            <a:rect l="l" t="t" r="r" b="b"/>
            <a:pathLst>
              <a:path w="1355788" h="1527648">
                <a:moveTo>
                  <a:pt x="0" y="0"/>
                </a:moveTo>
                <a:lnTo>
                  <a:pt x="1355788" y="0"/>
                </a:lnTo>
                <a:lnTo>
                  <a:pt x="1355788" y="1527649"/>
                </a:lnTo>
                <a:lnTo>
                  <a:pt x="0" y="1527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714909" y="2557884"/>
            <a:ext cx="797337" cy="1027165"/>
          </a:xfrm>
          <a:custGeom>
            <a:avLst/>
            <a:gdLst/>
            <a:ahLst/>
            <a:cxnLst/>
            <a:rect l="l" t="t" r="r" b="b"/>
            <a:pathLst>
              <a:path w="1196005" h="1540748">
                <a:moveTo>
                  <a:pt x="0" y="0"/>
                </a:moveTo>
                <a:lnTo>
                  <a:pt x="1196005" y="0"/>
                </a:lnTo>
                <a:lnTo>
                  <a:pt x="1196005" y="1540748"/>
                </a:lnTo>
                <a:lnTo>
                  <a:pt x="0" y="1540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432385" y="2605477"/>
            <a:ext cx="828963" cy="979571"/>
          </a:xfrm>
          <a:custGeom>
            <a:avLst/>
            <a:gdLst/>
            <a:ahLst/>
            <a:cxnLst/>
            <a:rect l="l" t="t" r="r" b="b"/>
            <a:pathLst>
              <a:path w="1243444" h="1469357">
                <a:moveTo>
                  <a:pt x="0" y="0"/>
                </a:moveTo>
                <a:lnTo>
                  <a:pt x="1243444" y="0"/>
                </a:lnTo>
                <a:lnTo>
                  <a:pt x="1243444" y="1469358"/>
                </a:lnTo>
                <a:lnTo>
                  <a:pt x="0" y="1469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842579" y="3815643"/>
            <a:ext cx="3105067" cy="209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2267" dirty="0"/>
              <a:t>- </a:t>
            </a:r>
            <a:r>
              <a:rPr lang="en-US" sz="2267" dirty="0" err="1"/>
              <a:t>Thực</a:t>
            </a:r>
            <a:r>
              <a:rPr lang="en-US" sz="2267" dirty="0"/>
              <a:t> </a:t>
            </a:r>
            <a:r>
              <a:rPr lang="en-US" sz="2267" dirty="0" err="1"/>
              <a:t>hiện</a:t>
            </a:r>
            <a:r>
              <a:rPr lang="en-US" sz="2267" dirty="0"/>
              <a:t> </a:t>
            </a:r>
            <a:r>
              <a:rPr lang="en-US" sz="2267" dirty="0" err="1"/>
              <a:t>được</a:t>
            </a:r>
            <a:r>
              <a:rPr lang="en-US" sz="2267" dirty="0"/>
              <a:t> </a:t>
            </a:r>
            <a:r>
              <a:rPr lang="en-US" sz="2267" dirty="0" err="1"/>
              <a:t>các</a:t>
            </a:r>
            <a:r>
              <a:rPr lang="en-US" sz="2267" dirty="0"/>
              <a:t> </a:t>
            </a:r>
            <a:r>
              <a:rPr lang="en-US" sz="2267" dirty="0" err="1"/>
              <a:t>phép</a:t>
            </a:r>
            <a:r>
              <a:rPr lang="en-US" sz="2267" dirty="0"/>
              <a:t> </a:t>
            </a:r>
            <a:r>
              <a:rPr lang="en-US" sz="2267" dirty="0" err="1"/>
              <a:t>nhân</a:t>
            </a:r>
            <a:r>
              <a:rPr lang="en-US" sz="2267" dirty="0"/>
              <a:t> </a:t>
            </a:r>
            <a:r>
              <a:rPr lang="en-US" sz="2267" dirty="0" err="1"/>
              <a:t>với</a:t>
            </a:r>
            <a:r>
              <a:rPr lang="en-US" sz="2267" dirty="0"/>
              <a:t> </a:t>
            </a:r>
            <a:r>
              <a:rPr lang="en-US" sz="2267" dirty="0" err="1"/>
              <a:t>số</a:t>
            </a:r>
            <a:r>
              <a:rPr lang="en-US" sz="2267" dirty="0"/>
              <a:t> </a:t>
            </a:r>
            <a:r>
              <a:rPr lang="en-US" sz="2267" dirty="0" err="1"/>
              <a:t>có</a:t>
            </a:r>
            <a:r>
              <a:rPr lang="en-US" sz="2267" dirty="0"/>
              <a:t> </a:t>
            </a:r>
            <a:r>
              <a:rPr lang="en-US" sz="2267" dirty="0" err="1"/>
              <a:t>một</a:t>
            </a:r>
            <a:r>
              <a:rPr lang="en-US" sz="2267" dirty="0"/>
              <a:t> </a:t>
            </a:r>
            <a:r>
              <a:rPr lang="en-US" sz="2267" dirty="0" err="1"/>
              <a:t>chữ</a:t>
            </a:r>
            <a:r>
              <a:rPr lang="en-US" sz="2267" dirty="0"/>
              <a:t> </a:t>
            </a:r>
            <a:r>
              <a:rPr lang="en-US" sz="2267" dirty="0" err="1"/>
              <a:t>số</a:t>
            </a:r>
            <a:r>
              <a:rPr lang="en-US" sz="2267" dirty="0"/>
              <a:t>. </a:t>
            </a:r>
          </a:p>
          <a:p>
            <a:pPr algn="just"/>
            <a:r>
              <a:rPr lang="en-US" sz="2267" dirty="0"/>
              <a:t>- </a:t>
            </a:r>
            <a:r>
              <a:rPr lang="en-US" sz="2267" dirty="0" err="1"/>
              <a:t>Giải</a:t>
            </a:r>
            <a:r>
              <a:rPr lang="en-US" sz="2267" dirty="0"/>
              <a:t> </a:t>
            </a:r>
            <a:r>
              <a:rPr lang="en-US" sz="2267" dirty="0" err="1"/>
              <a:t>được</a:t>
            </a:r>
            <a:r>
              <a:rPr lang="en-US" sz="2267" dirty="0"/>
              <a:t> </a:t>
            </a:r>
            <a:r>
              <a:rPr lang="en-US" sz="2267" dirty="0" err="1"/>
              <a:t>các</a:t>
            </a:r>
            <a:r>
              <a:rPr lang="en-US" sz="2267" dirty="0"/>
              <a:t> </a:t>
            </a:r>
            <a:r>
              <a:rPr lang="en-US" sz="2267" dirty="0" err="1"/>
              <a:t>bài</a:t>
            </a:r>
            <a:r>
              <a:rPr lang="en-US" sz="2267" dirty="0"/>
              <a:t> </a:t>
            </a:r>
            <a:r>
              <a:rPr lang="en-US" sz="2267" dirty="0" err="1"/>
              <a:t>toán</a:t>
            </a:r>
            <a:r>
              <a:rPr lang="en-US" sz="2267" dirty="0"/>
              <a:t> </a:t>
            </a:r>
            <a:r>
              <a:rPr lang="en-US" sz="2267" dirty="0" err="1"/>
              <a:t>liên</a:t>
            </a:r>
            <a:r>
              <a:rPr lang="en-US" sz="2267" dirty="0"/>
              <a:t> </a:t>
            </a:r>
            <a:r>
              <a:rPr lang="en-US" sz="2267" dirty="0" err="1"/>
              <a:t>quan</a:t>
            </a:r>
            <a:r>
              <a:rPr lang="en-US" sz="2267" dirty="0"/>
              <a:t> </a:t>
            </a:r>
            <a:r>
              <a:rPr lang="en-US" sz="2267" dirty="0" err="1"/>
              <a:t>tới</a:t>
            </a:r>
            <a:r>
              <a:rPr lang="en-US" sz="2267" dirty="0"/>
              <a:t> </a:t>
            </a:r>
            <a:r>
              <a:rPr lang="en-US" sz="2267" dirty="0" err="1"/>
              <a:t>hai</a:t>
            </a:r>
            <a:r>
              <a:rPr lang="en-US" sz="2267" dirty="0"/>
              <a:t> hay </a:t>
            </a:r>
            <a:r>
              <a:rPr lang="en-US" sz="2267" dirty="0" err="1"/>
              <a:t>ba</a:t>
            </a:r>
            <a:r>
              <a:rPr lang="en-US" sz="2267" dirty="0"/>
              <a:t> </a:t>
            </a:r>
            <a:r>
              <a:rPr lang="en-US" sz="2267" dirty="0" err="1"/>
              <a:t>bước</a:t>
            </a:r>
            <a:r>
              <a:rPr lang="en-US" sz="2267" dirty="0"/>
              <a:t> </a:t>
            </a:r>
            <a:r>
              <a:rPr lang="en-US" sz="2267" dirty="0" err="1"/>
              <a:t>tính</a:t>
            </a:r>
            <a:r>
              <a:rPr lang="en-US" sz="2267" dirty="0"/>
              <a:t>.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588208" y="4257596"/>
            <a:ext cx="310506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70"/>
              </a:lnSpc>
            </a:pPr>
            <a:r>
              <a:rPr lang="en-US" sz="2267" dirty="0" err="1"/>
              <a:t>Năng</a:t>
            </a:r>
            <a:r>
              <a:rPr lang="en-US" sz="2267" dirty="0"/>
              <a:t> </a:t>
            </a:r>
            <a:r>
              <a:rPr lang="en-US" sz="2267" dirty="0" err="1"/>
              <a:t>lực</a:t>
            </a:r>
            <a:r>
              <a:rPr lang="en-US" sz="2267" dirty="0"/>
              <a:t> </a:t>
            </a:r>
            <a:r>
              <a:rPr lang="en-US" sz="2267" dirty="0" err="1"/>
              <a:t>tư</a:t>
            </a:r>
            <a:r>
              <a:rPr lang="en-US" sz="2267" dirty="0"/>
              <a:t> </a:t>
            </a:r>
            <a:r>
              <a:rPr lang="en-US" sz="2267" dirty="0" err="1"/>
              <a:t>duy</a:t>
            </a:r>
            <a:r>
              <a:rPr lang="en-US" sz="2267" dirty="0"/>
              <a:t>, </a:t>
            </a:r>
            <a:r>
              <a:rPr lang="en-US" sz="2267" dirty="0" err="1"/>
              <a:t>lập</a:t>
            </a:r>
            <a:r>
              <a:rPr lang="en-US" sz="2267" dirty="0"/>
              <a:t> </a:t>
            </a:r>
            <a:r>
              <a:rPr lang="en-US" sz="2267" dirty="0" err="1"/>
              <a:t>luận</a:t>
            </a:r>
            <a:r>
              <a:rPr lang="en-US" sz="2267" dirty="0"/>
              <a:t> </a:t>
            </a:r>
            <a:r>
              <a:rPr lang="en-US" sz="2267" dirty="0" err="1"/>
              <a:t>toán</a:t>
            </a:r>
            <a:r>
              <a:rPr lang="en-US" sz="2267" dirty="0"/>
              <a:t> </a:t>
            </a:r>
            <a:r>
              <a:rPr lang="en-US" sz="2267" dirty="0" err="1"/>
              <a:t>học</a:t>
            </a:r>
            <a:r>
              <a:rPr lang="en-US" sz="2267" dirty="0"/>
              <a:t>, </a:t>
            </a:r>
            <a:r>
              <a:rPr lang="en-US" sz="2267" dirty="0" err="1"/>
              <a:t>giải</a:t>
            </a:r>
            <a:r>
              <a:rPr lang="en-US" sz="2267" dirty="0"/>
              <a:t> </a:t>
            </a:r>
            <a:r>
              <a:rPr lang="en-US" sz="2267" dirty="0" err="1"/>
              <a:t>quyết</a:t>
            </a:r>
            <a:r>
              <a:rPr lang="en-US" sz="2267" dirty="0"/>
              <a:t> </a:t>
            </a:r>
            <a:r>
              <a:rPr lang="en-US" sz="2267" dirty="0" err="1"/>
              <a:t>vấn</a:t>
            </a:r>
            <a:r>
              <a:rPr lang="en-US" sz="2267" dirty="0"/>
              <a:t> </a:t>
            </a:r>
            <a:r>
              <a:rPr lang="en-US" sz="2267" dirty="0" err="1"/>
              <a:t>đề</a:t>
            </a:r>
            <a:r>
              <a:rPr lang="en-US" sz="2267" dirty="0"/>
              <a:t>, </a:t>
            </a:r>
            <a:r>
              <a:rPr lang="en-US" sz="2267" dirty="0" err="1"/>
              <a:t>giao</a:t>
            </a:r>
            <a:r>
              <a:rPr lang="en-US" sz="2267" dirty="0"/>
              <a:t> </a:t>
            </a:r>
            <a:r>
              <a:rPr lang="en-US" sz="2267" dirty="0" err="1"/>
              <a:t>tiếp</a:t>
            </a:r>
            <a:r>
              <a:rPr lang="en-US" sz="2267" dirty="0"/>
              <a:t> </a:t>
            </a:r>
            <a:r>
              <a:rPr lang="en-US" sz="2267" dirty="0" err="1"/>
              <a:t>hợp</a:t>
            </a:r>
            <a:r>
              <a:rPr lang="en-US" sz="2267" dirty="0"/>
              <a:t> </a:t>
            </a:r>
            <a:r>
              <a:rPr lang="en-US" sz="2267" dirty="0" err="1"/>
              <a:t>tác</a:t>
            </a:r>
            <a:r>
              <a:rPr lang="en-US" sz="2267" dirty="0"/>
              <a:t>.</a:t>
            </a:r>
            <a:endParaRPr lang="en-US" sz="2267" dirty="0">
              <a:solidFill>
                <a:srgbClr val="000000"/>
              </a:solidFill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379869" y="4259230"/>
            <a:ext cx="310506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70"/>
              </a:lnSpc>
            </a:pPr>
            <a:r>
              <a:rPr lang="en-US" sz="2267" dirty="0" err="1"/>
              <a:t>Chăm</a:t>
            </a:r>
            <a:r>
              <a:rPr lang="en-US" sz="2267" dirty="0"/>
              <a:t> </a:t>
            </a:r>
            <a:r>
              <a:rPr lang="en-US" sz="2267" dirty="0" err="1"/>
              <a:t>chỉ</a:t>
            </a:r>
            <a:r>
              <a:rPr lang="en-US" sz="2267" dirty="0"/>
              <a:t>, </a:t>
            </a:r>
            <a:r>
              <a:rPr lang="en-US" sz="2267" dirty="0" err="1"/>
              <a:t>tích</a:t>
            </a:r>
            <a:r>
              <a:rPr lang="en-US" sz="2267" dirty="0"/>
              <a:t> </a:t>
            </a:r>
            <a:r>
              <a:rPr lang="en-US" sz="2267" dirty="0" err="1"/>
              <a:t>cực</a:t>
            </a:r>
            <a:r>
              <a:rPr lang="en-US" sz="2267" dirty="0"/>
              <a:t>, </a:t>
            </a:r>
            <a:r>
              <a:rPr lang="en-US" sz="2267" dirty="0" err="1"/>
              <a:t>yêu</a:t>
            </a:r>
            <a:r>
              <a:rPr lang="en-US" sz="2267" dirty="0"/>
              <a:t> </a:t>
            </a:r>
            <a:r>
              <a:rPr lang="en-US" sz="2267" dirty="0" err="1"/>
              <a:t>thích</a:t>
            </a:r>
            <a:r>
              <a:rPr lang="en-US" sz="2267" dirty="0"/>
              <a:t> </a:t>
            </a:r>
            <a:r>
              <a:rPr lang="en-US" sz="2267" dirty="0" err="1"/>
              <a:t>môn</a:t>
            </a:r>
            <a:r>
              <a:rPr lang="en-US" sz="2267" dirty="0"/>
              <a:t> </a:t>
            </a:r>
            <a:r>
              <a:rPr lang="en-US" sz="2267" dirty="0" err="1"/>
              <a:t>học</a:t>
            </a:r>
            <a:r>
              <a:rPr lang="en-US" sz="2267" dirty="0"/>
              <a:t>. </a:t>
            </a:r>
            <a:endParaRPr lang="en-US" sz="2267" dirty="0">
              <a:solidFill>
                <a:srgbClr val="000000"/>
              </a:solidFill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-707452" y="539321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83132" y="589409"/>
            <a:ext cx="6527350" cy="15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8152" y="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411856" y="126647"/>
            <a:ext cx="7362845" cy="2516754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220424" y="4309462"/>
            <a:ext cx="6731863" cy="2301073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8457857" y="4981889"/>
            <a:ext cx="1205707" cy="62546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318400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96560" y="5804800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727285" y="2505549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0631657" y="4112427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5937" y="4145414"/>
            <a:ext cx="734264" cy="734264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47825" y="2263058"/>
            <a:ext cx="524011" cy="524011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73070" y="11208"/>
            <a:ext cx="8023031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2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8152" y="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411856" y="126647"/>
            <a:ext cx="7362845" cy="2516754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220424" y="4309462"/>
            <a:ext cx="6731863" cy="2301073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8457857" y="4981889"/>
            <a:ext cx="1205707" cy="62546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318400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96560" y="5804800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727285" y="2505549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0631657" y="4112427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5937" y="4145414"/>
            <a:ext cx="734264" cy="734264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47825" y="2263058"/>
            <a:ext cx="524011" cy="524011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84485" y="-21635"/>
            <a:ext cx="8023031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1"/>
            <a:ext cx="12191999" cy="6904623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531410" y="251144"/>
            <a:ext cx="11254191" cy="6011329"/>
            <a:chOff x="-1195753" y="253994"/>
            <a:chExt cx="18874154" cy="10299706"/>
          </a:xfrm>
        </p:grpSpPr>
        <p:sp>
          <p:nvSpPr>
            <p:cNvPr id="3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>
            <a:off x="162538" y="251020"/>
            <a:ext cx="1062501" cy="1024471"/>
          </a:xfrm>
          <a:custGeom>
            <a:avLst/>
            <a:gdLst/>
            <a:ahLst/>
            <a:cxnLst/>
            <a:rect l="l" t="t" r="r" b="b"/>
            <a:pathLst>
              <a:path w="3832772" h="3777723">
                <a:moveTo>
                  <a:pt x="0" y="0"/>
                </a:moveTo>
                <a:lnTo>
                  <a:pt x="3832773" y="0"/>
                </a:lnTo>
                <a:lnTo>
                  <a:pt x="3832773" y="3777724"/>
                </a:lnTo>
                <a:lnTo>
                  <a:pt x="0" y="3777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t="2195"/>
          <a:stretch/>
        </p:blipFill>
        <p:spPr>
          <a:xfrm>
            <a:off x="1083210" y="865165"/>
            <a:ext cx="9871807" cy="4916682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0670903" y="384538"/>
            <a:ext cx="999338" cy="1021585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8369" y="4926220"/>
            <a:ext cx="1355319" cy="1415477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225039" y="5755534"/>
            <a:ext cx="10014088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Hãy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giúp</a:t>
            </a:r>
            <a:r>
              <a:rPr lang="en-US" sz="3600" dirty="0">
                <a:solidFill>
                  <a:schemeClr val="bg1"/>
                </a:solidFill>
              </a:rPr>
              <a:t> Mai </a:t>
            </a:r>
            <a:r>
              <a:rPr lang="en-US" sz="3600" dirty="0" err="1">
                <a:solidFill>
                  <a:schemeClr val="bg1"/>
                </a:solidFill>
              </a:rPr>
              <a:t>và</a:t>
            </a:r>
            <a:r>
              <a:rPr lang="en-US" sz="3600" dirty="0">
                <a:solidFill>
                  <a:schemeClr val="bg1"/>
                </a:solidFill>
              </a:rPr>
              <a:t> Nam </a:t>
            </a:r>
            <a:r>
              <a:rPr lang="en-US" sz="3600" dirty="0" err="1">
                <a:solidFill>
                  <a:schemeClr val="bg1"/>
                </a:solidFill>
              </a:rPr>
              <a:t>nêu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giải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bài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toán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này</a:t>
            </a:r>
            <a:r>
              <a:rPr lang="en-US" sz="3600" dirty="0">
                <a:solidFill>
                  <a:schemeClr val="bg1"/>
                </a:solidFill>
              </a:rPr>
              <a:t>!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430282" y="330200"/>
            <a:ext cx="1355319" cy="1415477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811311" y="537635"/>
            <a:ext cx="9344225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</a:rPr>
              <a:t>Thực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</a:rPr>
              <a:t>hiện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</a:rPr>
              <a:t>tương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</a:rPr>
              <a:t>tự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</a:rPr>
              <a:t>phép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</a:rPr>
              <a:t>đã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</a:rPr>
              <a:t>học</a:t>
            </a:r>
            <a:endParaRPr lang="en-U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02" b="96939" l="8065" r="87634">
                        <a14:foregroundMark x1="51075" y1="19388" x2="51613" y2="25510"/>
                        <a14:foregroundMark x1="66129" y1="15816" x2="67204" y2="23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8730" y="4225039"/>
            <a:ext cx="2595343" cy="2734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7169" y="1432704"/>
            <a:ext cx="3624710" cy="76944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160 140 x 7 = ?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1389397"/>
            <a:ext cx="3856208" cy="8795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6641" y="2315411"/>
            <a:ext cx="20249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160 140</a:t>
            </a:r>
          </a:p>
          <a:p>
            <a:r>
              <a:rPr lang="en-US" sz="4400" b="1" dirty="0"/>
              <a:t>            7</a:t>
            </a:r>
            <a:endParaRPr lang="en-US" sz="4400" b="1" dirty="0"/>
          </a:p>
        </p:txBody>
      </p:sp>
      <p:sp>
        <p:nvSpPr>
          <p:cNvPr id="10" name="Rectangle 9"/>
          <p:cNvSpPr/>
          <p:nvPr/>
        </p:nvSpPr>
        <p:spPr>
          <a:xfrm>
            <a:off x="2842868" y="2375197"/>
            <a:ext cx="8596533" cy="3807528"/>
          </a:xfrm>
          <a:prstGeom prst="rect">
            <a:avLst/>
          </a:prstGeom>
          <a:solidFill>
            <a:schemeClr val="bg1"/>
          </a:solidFill>
          <a:ln w="76200">
            <a:solidFill>
              <a:srgbClr val="ED8D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TextBox 13"/>
          <p:cNvSpPr txBox="1"/>
          <p:nvPr/>
        </p:nvSpPr>
        <p:spPr>
          <a:xfrm>
            <a:off x="3105667" y="2491797"/>
            <a:ext cx="8396914" cy="3416320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none" rtlCol="0">
            <a:spAutoFit/>
          </a:bodyPr>
          <a:lstStyle/>
          <a:p>
            <a:pPr marL="457223" indent="-457223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457223" indent="-457223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28,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8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2.</a:t>
            </a:r>
          </a:p>
          <a:p>
            <a:pPr marL="457223" indent="-457223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9,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9.</a:t>
            </a:r>
          </a:p>
          <a:p>
            <a:pPr marL="457223" indent="-457223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457223" indent="-457223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6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42,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4.</a:t>
            </a:r>
          </a:p>
          <a:p>
            <a:pPr marL="457223" indent="-457223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11,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11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68800" y="5817860"/>
            <a:ext cx="5617243" cy="769441"/>
          </a:xfrm>
          <a:prstGeom prst="rect">
            <a:avLst/>
          </a:prstGeom>
          <a:solidFill>
            <a:srgbClr val="ED8D99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160 140 x 7 = 1 120 980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9162" y="2736749"/>
            <a:ext cx="444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x</a:t>
            </a:r>
            <a:endParaRPr lang="en-US" sz="44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92679" y="3629583"/>
            <a:ext cx="21945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12964" y="373118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17488" y="3742145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8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rgbClr val="ED8D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16303" y="375135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9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rgbClr val="ED8D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4565" y="374039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4553" y="374827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0738" y="3740396"/>
            <a:ext cx="8835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1 1</a:t>
            </a:r>
          </a:p>
        </p:txBody>
      </p:sp>
    </p:spTree>
    <p:extLst>
      <p:ext uri="{BB962C8B-B14F-4D97-AF65-F5344CB8AC3E}">
        <p14:creationId xmlns:p14="http://schemas.microsoft.com/office/powerpoint/2010/main" val="31466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3" grpId="0"/>
      <p:bldP spid="10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2192001" cy="6858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531410" y="251144"/>
            <a:ext cx="11254191" cy="6011329"/>
            <a:chOff x="-1195753" y="253994"/>
            <a:chExt cx="18874154" cy="10299706"/>
          </a:xfrm>
        </p:grpSpPr>
        <p:sp>
          <p:nvSpPr>
            <p:cNvPr id="15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1" name="Freeform 11"/>
          <p:cNvSpPr/>
          <p:nvPr/>
        </p:nvSpPr>
        <p:spPr>
          <a:xfrm>
            <a:off x="10722848" y="203432"/>
            <a:ext cx="1355319" cy="1415477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571344" y="5613400"/>
            <a:ext cx="1355319" cy="1415477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1117600" y="2708858"/>
            <a:ext cx="77216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1: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Cần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480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đặt</a:t>
            </a:r>
            <a:r>
              <a:rPr lang="en-US" sz="480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480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 theo hàng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dọc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trước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khi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phép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2: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nhân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từ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phải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sang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trái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95" b="94228" l="0" r="89952">
                        <a14:foregroundMark x1="79262" y1="47782" x2="72314" y2="44148"/>
                        <a14:foregroundMark x1="66275" y1="44468" x2="68733" y2="46285"/>
                        <a14:foregroundMark x1="60289" y1="48370" x2="58739" y2="51416"/>
                        <a14:foregroundMark x1="62694" y1="46553" x2="56921" y2="50775"/>
                        <a14:foregroundMark x1="60556" y1="83966" x2="79850" y2="83378"/>
                        <a14:foregroundMark x1="78942" y1="86371" x2="63282" y2="86692"/>
                        <a14:foregroundMark x1="80759" y1="85195" x2="80759" y2="85195"/>
                        <a14:foregroundMark x1="81668" y1="50187" x2="83485" y2="54409"/>
                        <a14:foregroundMark x1="59968" y1="87012" x2="62694" y2="86371"/>
                        <a14:foregroundMark x1="58151" y1="84554" x2="58471" y2="85195"/>
                        <a14:foregroundMark x1="56066" y1="86371" x2="56066" y2="86371"/>
                        <a14:foregroundMark x1="83485" y1="85783" x2="69321" y2="87600"/>
                        <a14:foregroundMark x1="29824" y1="25762" x2="27686" y2="85195"/>
                        <a14:foregroundMark x1="36451" y1="43880" x2="41849" y2="51684"/>
                        <a14:foregroundMark x1="43987" y1="53821" x2="43666" y2="56815"/>
                        <a14:foregroundMark x1="31908" y1="47194" x2="35222" y2="48103"/>
                        <a14:foregroundMark x1="37627" y1="42651" x2="37627" y2="42651"/>
                        <a14:foregroundMark x1="21325" y1="46553" x2="19241" y2="54730"/>
                        <a14:foregroundMark x1="20470" y1="85462" x2="44254" y2="85783"/>
                        <a14:foregroundMark x1="44254" y1="85783" x2="44254" y2="84874"/>
                        <a14:foregroundMark x1="35222" y1="88509" x2="20738" y2="86371"/>
                        <a14:foregroundMark x1="39444" y1="87012" x2="41582" y2="87280"/>
                        <a14:foregroundMark x1="46392" y1="85783" x2="46392" y2="85783"/>
                        <a14:foregroundMark x1="19562" y1="86104" x2="19562" y2="86104"/>
                        <a14:foregroundMark x1="71726" y1="44468" x2="67825" y2="44735"/>
                        <a14:foregroundMark x1="67183" y1="44735" x2="67183" y2="44735"/>
                        <a14:foregroundMark x1="71726" y1="44148" x2="62694" y2="43880"/>
                        <a14:foregroundMark x1="62373" y1="42972" x2="65099" y2="42330"/>
                        <a14:foregroundMark x1="72047" y1="43239" x2="72047" y2="43239"/>
                        <a14:foregroundMark x1="21967" y1="26937" x2="31587" y2="18813"/>
                        <a14:foregroundMark x1="35810" y1="16088" x2="35810" y2="16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316330"/>
            <a:ext cx="4839433" cy="4839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8251" y="492483"/>
            <a:ext cx="11400508" cy="20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/>
          <p:cNvSpPr/>
          <p:nvPr/>
        </p:nvSpPr>
        <p:spPr>
          <a:xfrm>
            <a:off x="1" y="1"/>
            <a:ext cx="12191999" cy="6904623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79156" y="1840667"/>
            <a:ext cx="8902141" cy="478961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50521" y="1700094"/>
            <a:ext cx="8527576" cy="478961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lum bright="70000" contrast="-70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23785" y="2738254"/>
            <a:ext cx="6463351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5"/>
              </a:lnSpc>
            </a:pPr>
            <a:r>
              <a:rPr lang="en-US" sz="5867" dirty="0">
                <a:solidFill>
                  <a:srgbClr val="CB5646"/>
                </a:solidFill>
                <a:latin typeface="Mommi"/>
              </a:rPr>
              <a:t>234 890 x 4</a:t>
            </a:r>
            <a:endParaRPr lang="en-US" sz="5867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10" name="Freeform 10"/>
          <p:cNvSpPr/>
          <p:nvPr/>
        </p:nvSpPr>
        <p:spPr>
          <a:xfrm rot="-1034433">
            <a:off x="3058164" y="3390683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132837" y="5514064"/>
            <a:ext cx="1315245" cy="718453"/>
          </a:xfrm>
          <a:custGeom>
            <a:avLst/>
            <a:gdLst/>
            <a:ahLst/>
            <a:cxnLst/>
            <a:rect l="l" t="t" r="r" b="b"/>
            <a:pathLst>
              <a:path w="1972868" h="1077679">
                <a:moveTo>
                  <a:pt x="0" y="0"/>
                </a:moveTo>
                <a:lnTo>
                  <a:pt x="1972868" y="0"/>
                </a:lnTo>
                <a:lnTo>
                  <a:pt x="1972868" y="1077679"/>
                </a:lnTo>
                <a:lnTo>
                  <a:pt x="0" y="10776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7"/>
          <p:cNvSpPr txBox="1"/>
          <p:nvPr/>
        </p:nvSpPr>
        <p:spPr>
          <a:xfrm>
            <a:off x="6223984" y="3430601"/>
            <a:ext cx="3262951" cy="1805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5867" dirty="0">
                <a:solidFill>
                  <a:srgbClr val="CB5646"/>
                </a:solidFill>
                <a:latin typeface="Mommi"/>
              </a:rPr>
              <a:t>234 890</a:t>
            </a:r>
          </a:p>
          <a:p>
            <a:pPr algn="r"/>
            <a:r>
              <a:rPr lang="en-US" sz="5867" dirty="0">
                <a:solidFill>
                  <a:srgbClr val="CB5646"/>
                </a:solidFill>
                <a:latin typeface="Mommi"/>
              </a:rPr>
              <a:t>5</a:t>
            </a:r>
            <a:endParaRPr lang="en-US" sz="5867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5518293" y="4333412"/>
            <a:ext cx="99647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25"/>
              </a:lnSpc>
            </a:pPr>
            <a:r>
              <a:rPr lang="en-US" sz="5867" dirty="0">
                <a:solidFill>
                  <a:srgbClr val="CB5646"/>
                </a:solidFill>
                <a:latin typeface="Mommi"/>
              </a:rPr>
              <a:t>x</a:t>
            </a:r>
            <a:endParaRPr lang="en-US" sz="5867" dirty="0">
              <a:solidFill>
                <a:srgbClr val="CB5646"/>
              </a:solidFill>
              <a:latin typeface="Mommi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518293" y="5236223"/>
            <a:ext cx="4216767" cy="0"/>
          </a:xfrm>
          <a:prstGeom prst="line">
            <a:avLst/>
          </a:prstGeom>
          <a:ln w="76200">
            <a:solidFill>
              <a:srgbClr val="ED8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/>
          <p:cNvSpPr txBox="1"/>
          <p:nvPr/>
        </p:nvSpPr>
        <p:spPr>
          <a:xfrm>
            <a:off x="4526877" y="5873291"/>
            <a:ext cx="6463351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5"/>
              </a:lnSpc>
            </a:pPr>
            <a:r>
              <a:rPr lang="en-US" sz="5867" dirty="0">
                <a:solidFill>
                  <a:srgbClr val="CB5646"/>
                </a:solidFill>
                <a:latin typeface="Mommi"/>
              </a:rPr>
              <a:t>1 174 450</a:t>
            </a:r>
            <a:endParaRPr lang="en-US" sz="5867" dirty="0">
              <a:solidFill>
                <a:srgbClr val="CB5646"/>
              </a:solidFill>
              <a:latin typeface="Momm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1" b="100000" l="0" r="100000">
                        <a14:foregroundMark x1="38950" y1="44293" x2="68222" y2="38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2" y="2181903"/>
            <a:ext cx="3207819" cy="45232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70" y="55493"/>
            <a:ext cx="3053925" cy="22339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90459" y="1945940"/>
            <a:ext cx="4775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vào nháp</a:t>
            </a:r>
            <a:endParaRPr lang="vi-VN" sz="2667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50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8152" y="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411856" y="126647"/>
            <a:ext cx="7362845" cy="2516754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220424" y="4309462"/>
            <a:ext cx="6731863" cy="2301073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8457857" y="4981889"/>
            <a:ext cx="1205707" cy="62546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318400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96560" y="5804800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727285" y="2505549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0631657" y="4112427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5937" y="4145414"/>
            <a:ext cx="734264" cy="734264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47825" y="2263058"/>
            <a:ext cx="524011" cy="524011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84485" y="-21635"/>
            <a:ext cx="8023031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</Words>
  <Application>Microsoft Office PowerPoint</Application>
  <PresentationFormat>Widescreen</PresentationFormat>
  <Paragraphs>77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Mommi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2024-01-11T14:06:11Z</dcterms:created>
  <dcterms:modified xsi:type="dcterms:W3CDTF">2024-01-11T14:06:25Z</dcterms:modified>
</cp:coreProperties>
</file>