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2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77" r:id="rId22"/>
    <p:sldId id="278" r:id="rId23"/>
    <p:sldId id="279" r:id="rId24"/>
    <p:sldId id="28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6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7.png"/><Relationship Id="rId9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65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Relationship Id="rId1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8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5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8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2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1982" y="4267574"/>
            <a:ext cx="1763420" cy="2083093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91" y="4359187"/>
            <a:ext cx="5185976" cy="1991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C546E-7D6B-4AB3-B30B-2C01FAC9983A}"/>
              </a:ext>
            </a:extLst>
          </p:cNvPr>
          <p:cNvSpPr txBox="1"/>
          <p:nvPr/>
        </p:nvSpPr>
        <p:spPr>
          <a:xfrm>
            <a:off x="3460938" y="1210869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Luyện đọc nhóm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66171" y="229588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368279" y="3935868"/>
            <a:ext cx="3917325" cy="2418439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3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6171" y="808847"/>
            <a:ext cx="11140029" cy="173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4000" spc="5" dirty="0" smtClean="0">
                <a:solidFill>
                  <a:srgbClr val="000000"/>
                </a:solidFill>
                <a:latin typeface="Cambria Bold"/>
              </a:rPr>
              <a:t>       Minh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khi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cô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giáo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xếp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ngồi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mình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65049" y="2295073"/>
            <a:ext cx="7749613" cy="40626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spc="6" dirty="0">
                <a:solidFill>
                  <a:srgbClr val="000000"/>
                </a:solidFill>
                <a:latin typeface="Cambria"/>
              </a:rPr>
              <a:t>Minh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.”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4400" spc="6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8874" y="331544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20551" y="4259132"/>
            <a:ext cx="3743318" cy="1621666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373465" y="1728564"/>
            <a:ext cx="6928087" cy="4544582"/>
            <a:chOff x="312035" y="1545691"/>
            <a:chExt cx="4836820" cy="4544582"/>
          </a:xfrm>
        </p:grpSpPr>
        <p:sp>
          <p:nvSpPr>
            <p:cNvPr id="15" name="Freeform 15"/>
            <p:cNvSpPr/>
            <p:nvPr/>
          </p:nvSpPr>
          <p:spPr>
            <a:xfrm>
              <a:off x="312035" y="1545691"/>
              <a:ext cx="4836820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1941" y="1660223"/>
              <a:ext cx="4239091" cy="4062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spc="6" dirty="0" smtClean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4400" spc="6" dirty="0" err="1" smtClean="0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4400" spc="6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Ca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44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4400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565779" y="261340"/>
            <a:ext cx="88437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Điều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Minh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bực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mình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khi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ngồi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chung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bàn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với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57837" y="225972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455" y="2405200"/>
            <a:ext cx="11270769" cy="4130110"/>
            <a:chOff x="-125485" y="367168"/>
            <a:chExt cx="11658052" cy="6451750"/>
          </a:xfrm>
        </p:grpSpPr>
        <p:sp>
          <p:nvSpPr>
            <p:cNvPr id="17" name="Freeform 17"/>
            <p:cNvSpPr/>
            <p:nvPr/>
          </p:nvSpPr>
          <p:spPr>
            <a:xfrm>
              <a:off x="-125485" y="367168"/>
              <a:ext cx="11658052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4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6145" y="1343170"/>
              <a:ext cx="10384319" cy="48078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/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4000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0771" y="1688224"/>
            <a:ext cx="1145045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360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360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93173" y="124863"/>
            <a:ext cx="838905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7283" y="236328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7416" y="475632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7718380" y="4153146"/>
            <a:ext cx="3792776" cy="1594618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8946027" y="5145206"/>
            <a:ext cx="730236" cy="577117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218617" y="2147050"/>
            <a:ext cx="6979394" cy="4544582"/>
            <a:chOff x="388382" y="1811463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388382" y="1811463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4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25968" y="2237094"/>
              <a:ext cx="4020136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4000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571041" y="353170"/>
            <a:ext cx="86610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00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60579" y="591787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94526" y="449193"/>
            <a:ext cx="9629617" cy="36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6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2931" y="1466972"/>
            <a:ext cx="1152060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3600" spc="5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00" spc="5" dirty="0" smtClean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00" spc="5" dirty="0" err="1" smtClean="0">
                <a:solidFill>
                  <a:srgbClr val="000000"/>
                </a:solidFill>
                <a:latin typeface="Cambria"/>
              </a:rPr>
              <a:t>Câu</a:t>
            </a:r>
            <a:r>
              <a:rPr lang="en-US" sz="3600" spc="5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kể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quá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thay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đổi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gặp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. Khi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Minh, Minh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luôn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tránh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mặc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dù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. Cho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xóa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spc="5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600" spc="5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32012" y="-125948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82129" y="309777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90041" y="1691790"/>
            <a:ext cx="1070558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71500" algn="just" defTabSz="609630"/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bè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tài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sản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vô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nâng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niu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trân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trọng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gặp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khó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thông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khó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 smtClean="0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4800" b="1" spc="5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b="1" spc="5" dirty="0" err="1">
                <a:solidFill>
                  <a:srgbClr val="000000"/>
                </a:solidFill>
                <a:latin typeface="Cambria"/>
              </a:rPr>
              <a:t>đỡ</a:t>
            </a:r>
            <a:r>
              <a:rPr lang="en-US" sz="4800" b="1" spc="5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11822" y="-21128"/>
            <a:ext cx="12303822" cy="6879128"/>
            <a:chOff x="-41733" y="-38100"/>
            <a:chExt cx="4591907" cy="2522617"/>
          </a:xfrm>
        </p:grpSpPr>
        <p:sp>
          <p:nvSpPr>
            <p:cNvPr id="6" name="Freeform 6"/>
            <p:cNvSpPr/>
            <p:nvPr/>
          </p:nvSpPr>
          <p:spPr>
            <a:xfrm>
              <a:off x="-41733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7908" y="1131552"/>
            <a:ext cx="643547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400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0" y="120610"/>
            <a:ext cx="11764370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14045" y="1308540"/>
            <a:ext cx="39200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98675" y="3901541"/>
            <a:ext cx="499754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hoạt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4000" spc="3" dirty="0" err="1">
                <a:solidFill>
                  <a:srgbClr val="231F20"/>
                </a:solidFill>
                <a:latin typeface="Cambria Bold"/>
              </a:rPr>
              <a:t>động</a:t>
            </a:r>
            <a:r>
              <a:rPr lang="en-US" sz="4000" spc="3" dirty="0">
                <a:solidFill>
                  <a:srgbClr val="231F20"/>
                </a:solidFill>
                <a:latin typeface="Cambria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89087" y="3122918"/>
            <a:ext cx="2364499" cy="3474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63"/>
              </a:lnSpc>
            </a:pPr>
            <a:r>
              <a:rPr lang="en-US" sz="4000" spc="5" dirty="0" err="1">
                <a:solidFill>
                  <a:srgbClr val="FF0000"/>
                </a:solidFill>
                <a:latin typeface="Cambria Bold"/>
              </a:rPr>
              <a:t>trắng</a:t>
            </a:r>
            <a:endParaRPr lang="en-US" sz="4000" spc="5" dirty="0">
              <a:solidFill>
                <a:srgbClr val="FF0000"/>
              </a:solidFill>
              <a:latin typeface="Cambri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89087" y="5823875"/>
            <a:ext cx="2416719" cy="37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3"/>
              </a:lnSpc>
            </a:pPr>
            <a:r>
              <a:rPr lang="en-US" sz="4800" spc="5" dirty="0" err="1">
                <a:solidFill>
                  <a:srgbClr val="FF0000"/>
                </a:solidFill>
                <a:latin typeface="Cambria Bold"/>
              </a:rPr>
              <a:t>mạnh</a:t>
            </a:r>
            <a:endParaRPr lang="en-US" sz="4800" spc="5" dirty="0">
              <a:solidFill>
                <a:srgbClr val="FF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2566" y="57767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458842" y="333165"/>
            <a:ext cx="10923391" cy="1834457"/>
            <a:chOff x="1224590" y="880110"/>
            <a:chExt cx="10610127" cy="933288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699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200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3200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6972978" y="2171898"/>
            <a:ext cx="4901258" cy="4012401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4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103" y="2206296"/>
            <a:ext cx="745069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400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400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400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400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6525821" cy="4329059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95584" y="1984067"/>
              <a:ext cx="3292316" cy="24180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spc="83" dirty="0" smtClean="0">
                  <a:solidFill>
                    <a:srgbClr val="000000"/>
                  </a:solidFill>
                  <a:latin typeface="Cambria Bold"/>
                </a:rPr>
                <a:t>   </a:t>
              </a:r>
              <a:r>
                <a:rPr lang="en-US" sz="4400" spc="83" dirty="0" err="1" smtClean="0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4400" spc="83" dirty="0" smtClean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44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44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78" y="3332574"/>
            <a:ext cx="3589456" cy="1844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3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9684" y="1164829"/>
            <a:ext cx="3708320" cy="4171823"/>
          </a:xfrm>
          <a:custGeom>
            <a:avLst/>
            <a:gdLst/>
            <a:ahLst/>
            <a:cxnLst/>
            <a:rect l="l" t="t" r="r" b="b"/>
            <a:pathLst>
              <a:path w="4654971" h="5010242">
                <a:moveTo>
                  <a:pt x="0" y="0"/>
                </a:moveTo>
                <a:lnTo>
                  <a:pt x="4654971" y="0"/>
                </a:lnTo>
                <a:lnTo>
                  <a:pt x="4654971" y="5010242"/>
                </a:lnTo>
                <a:lnTo>
                  <a:pt x="0" y="501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6460" y="2647422"/>
            <a:ext cx="296067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44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44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44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44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9673" y="1259375"/>
            <a:ext cx="888376" cy="89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</a:pPr>
            <a:r>
              <a:rPr lang="en-US" sz="4800" b="1" spc="213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Freeform 8"/>
          <p:cNvSpPr/>
          <p:nvPr/>
        </p:nvSpPr>
        <p:spPr>
          <a:xfrm>
            <a:off x="4086218" y="1184207"/>
            <a:ext cx="4298558" cy="4171823"/>
          </a:xfrm>
          <a:custGeom>
            <a:avLst/>
            <a:gdLst/>
            <a:ahLst/>
            <a:cxnLst/>
            <a:rect l="l" t="t" r="r" b="b"/>
            <a:pathLst>
              <a:path w="4654971" h="5010242">
                <a:moveTo>
                  <a:pt x="0" y="0"/>
                </a:moveTo>
                <a:lnTo>
                  <a:pt x="4654970" y="0"/>
                </a:lnTo>
                <a:lnTo>
                  <a:pt x="4654970" y="5010242"/>
                </a:lnTo>
                <a:lnTo>
                  <a:pt x="0" y="501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529" y="2651172"/>
            <a:ext cx="364300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0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000" b="1" i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8356" y="1373685"/>
            <a:ext cx="1029775" cy="89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</a:pPr>
            <a:r>
              <a:rPr lang="en-US" sz="4800" b="1" spc="213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Freeform 11"/>
          <p:cNvSpPr/>
          <p:nvPr/>
        </p:nvSpPr>
        <p:spPr>
          <a:xfrm>
            <a:off x="8781204" y="1411224"/>
            <a:ext cx="3348087" cy="4171823"/>
          </a:xfrm>
          <a:custGeom>
            <a:avLst/>
            <a:gdLst/>
            <a:ahLst/>
            <a:cxnLst/>
            <a:rect l="l" t="t" r="r" b="b"/>
            <a:pathLst>
              <a:path w="4654971" h="5010242">
                <a:moveTo>
                  <a:pt x="0" y="0"/>
                </a:moveTo>
                <a:lnTo>
                  <a:pt x="4654971" y="0"/>
                </a:lnTo>
                <a:lnTo>
                  <a:pt x="4654971" y="5010242"/>
                </a:lnTo>
                <a:lnTo>
                  <a:pt x="0" y="501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94110" y="3048028"/>
            <a:ext cx="271417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spc="126" dirty="0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spc="126" dirty="0" err="1">
                <a:solidFill>
                  <a:srgbClr val="0660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4000" b="1" spc="126" dirty="0">
              <a:solidFill>
                <a:srgbClr val="0660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50158" y="1445230"/>
            <a:ext cx="802078" cy="89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</a:pPr>
            <a:r>
              <a:rPr lang="en-US" sz="4800" b="1" spc="213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546" y="91708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194481" y="229833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4000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193514" y="42563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4000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305762" y="2310897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4000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343410" y="4010221"/>
            <a:ext cx="5325428" cy="1205252"/>
            <a:chOff x="6182705" y="2930212"/>
            <a:chExt cx="5325428" cy="1205252"/>
          </a:xfrm>
        </p:grpSpPr>
        <p:grpSp>
          <p:nvGrpSpPr>
            <p:cNvPr id="13" name="Group 13"/>
            <p:cNvGrpSpPr/>
            <p:nvPr/>
          </p:nvGrpSpPr>
          <p:grpSpPr>
            <a:xfrm>
              <a:off x="6182705" y="2930212"/>
              <a:ext cx="5325428" cy="1205252"/>
              <a:chOff x="-3810" y="0"/>
              <a:chExt cx="6997245" cy="15836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794" y="441817"/>
                <a:ext cx="6968035" cy="1141801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4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1232" y="3370926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4000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4000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4000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71934" y="1455089"/>
            <a:ext cx="11383254" cy="4754642"/>
            <a:chOff x="0" y="0"/>
            <a:chExt cx="8400244" cy="385882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8377385" cy="3830886"/>
            </a:xfrm>
            <a:custGeom>
              <a:avLst/>
              <a:gdLst/>
              <a:ahLst/>
              <a:cxnLst/>
              <a:rect l="l" t="t" r="r" b="b"/>
              <a:pathLst>
                <a:path w="8377385" h="3830886">
                  <a:moveTo>
                    <a:pt x="8377385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4175643" y="0"/>
                  </a:lnTo>
                  <a:lnTo>
                    <a:pt x="8358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8406594" cy="3857556"/>
            </a:xfrm>
            <a:custGeom>
              <a:avLst/>
              <a:gdLst/>
              <a:ahLst/>
              <a:cxnLst/>
              <a:rect l="l" t="t" r="r" b="b"/>
              <a:pathLst>
                <a:path w="8406594" h="3857556">
                  <a:moveTo>
                    <a:pt x="8372305" y="21590"/>
                  </a:moveTo>
                  <a:cubicBezTo>
                    <a:pt x="8373574" y="34290"/>
                    <a:pt x="8373574" y="44450"/>
                    <a:pt x="8374844" y="54610"/>
                  </a:cubicBezTo>
                  <a:cubicBezTo>
                    <a:pt x="8377384" y="122079"/>
                    <a:pt x="8378655" y="205694"/>
                    <a:pt x="8381194" y="286323"/>
                  </a:cubicBezTo>
                  <a:cubicBezTo>
                    <a:pt x="8381194" y="402787"/>
                    <a:pt x="8393894" y="2699216"/>
                    <a:pt x="8400244" y="2815680"/>
                  </a:cubicBezTo>
                  <a:cubicBezTo>
                    <a:pt x="8406594" y="2991869"/>
                    <a:pt x="8402784" y="3171044"/>
                    <a:pt x="8402784" y="3347233"/>
                  </a:cubicBezTo>
                  <a:cubicBezTo>
                    <a:pt x="8402784" y="3502519"/>
                    <a:pt x="8404055" y="3645859"/>
                    <a:pt x="8405324" y="3796596"/>
                  </a:cubicBezTo>
                  <a:cubicBezTo>
                    <a:pt x="8405324" y="3818186"/>
                    <a:pt x="8405324" y="3832156"/>
                    <a:pt x="8405324" y="3856286"/>
                  </a:cubicBezTo>
                  <a:cubicBezTo>
                    <a:pt x="8382464" y="3856286"/>
                    <a:pt x="8362144" y="3857556"/>
                    <a:pt x="8320119" y="3856286"/>
                  </a:cubicBezTo>
                  <a:cubicBezTo>
                    <a:pt x="7892597" y="3851206"/>
                    <a:pt x="7458500" y="3857556"/>
                    <a:pt x="7030980" y="3852476"/>
                  </a:cubicBezTo>
                  <a:cubicBezTo>
                    <a:pt x="6774467" y="3848666"/>
                    <a:pt x="6524533" y="3851206"/>
                    <a:pt x="6268020" y="3848666"/>
                  </a:cubicBezTo>
                  <a:cubicBezTo>
                    <a:pt x="6149630" y="3847396"/>
                    <a:pt x="6031240" y="3846126"/>
                    <a:pt x="5912849" y="3844856"/>
                  </a:cubicBezTo>
                  <a:cubicBezTo>
                    <a:pt x="5840500" y="3844856"/>
                    <a:pt x="5774728" y="3846126"/>
                    <a:pt x="5702378" y="3846126"/>
                  </a:cubicBezTo>
                  <a:cubicBezTo>
                    <a:pt x="5518215" y="3844856"/>
                    <a:pt x="5011767" y="3846126"/>
                    <a:pt x="4827605" y="3844856"/>
                  </a:cubicBezTo>
                  <a:cubicBezTo>
                    <a:pt x="4696060" y="3843586"/>
                    <a:pt x="2065166" y="3852476"/>
                    <a:pt x="1933621" y="3851206"/>
                  </a:cubicBezTo>
                  <a:cubicBezTo>
                    <a:pt x="1900735" y="3851206"/>
                    <a:pt x="1861271" y="3852476"/>
                    <a:pt x="1828385" y="3852476"/>
                  </a:cubicBezTo>
                  <a:cubicBezTo>
                    <a:pt x="1749458" y="3852476"/>
                    <a:pt x="1677109" y="3853746"/>
                    <a:pt x="1598182" y="3853746"/>
                  </a:cubicBezTo>
                  <a:cubicBezTo>
                    <a:pt x="1400865" y="3853746"/>
                    <a:pt x="1210125" y="3852476"/>
                    <a:pt x="1012808" y="3851206"/>
                  </a:cubicBezTo>
                  <a:cubicBezTo>
                    <a:pt x="894417" y="3849936"/>
                    <a:pt x="776027" y="3848666"/>
                    <a:pt x="664214" y="3847396"/>
                  </a:cubicBezTo>
                  <a:cubicBezTo>
                    <a:pt x="453743" y="3846126"/>
                    <a:pt x="243271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840" y="30480"/>
                    <a:pt x="184076" y="29210"/>
                  </a:cubicBezTo>
                  <a:cubicBezTo>
                    <a:pt x="361661" y="25400"/>
                    <a:pt x="539247" y="22860"/>
                    <a:pt x="723409" y="20320"/>
                  </a:cubicBezTo>
                  <a:cubicBezTo>
                    <a:pt x="848377" y="17780"/>
                    <a:pt x="973344" y="16510"/>
                    <a:pt x="1091735" y="13970"/>
                  </a:cubicBezTo>
                  <a:cubicBezTo>
                    <a:pt x="1210125" y="11430"/>
                    <a:pt x="1335092" y="8890"/>
                    <a:pt x="1453483" y="8890"/>
                  </a:cubicBezTo>
                  <a:cubicBezTo>
                    <a:pt x="1585028" y="7620"/>
                    <a:pt x="1716572" y="10160"/>
                    <a:pt x="1848117" y="8890"/>
                  </a:cubicBezTo>
                  <a:cubicBezTo>
                    <a:pt x="2012548" y="8890"/>
                    <a:pt x="4992036" y="6350"/>
                    <a:pt x="5156467" y="5080"/>
                  </a:cubicBezTo>
                  <a:cubicBezTo>
                    <a:pt x="5314321" y="3810"/>
                    <a:pt x="5472175" y="2540"/>
                    <a:pt x="5636606" y="2540"/>
                  </a:cubicBezTo>
                  <a:cubicBezTo>
                    <a:pt x="5906272" y="1270"/>
                    <a:pt x="6169362" y="0"/>
                    <a:pt x="6439028" y="0"/>
                  </a:cubicBezTo>
                  <a:cubicBezTo>
                    <a:pt x="6550841" y="0"/>
                    <a:pt x="6669232" y="2540"/>
                    <a:pt x="6781044" y="2540"/>
                  </a:cubicBezTo>
                  <a:cubicBezTo>
                    <a:pt x="7090175" y="3810"/>
                    <a:pt x="7405882" y="5080"/>
                    <a:pt x="7715012" y="7620"/>
                  </a:cubicBezTo>
                  <a:cubicBezTo>
                    <a:pt x="7879443" y="8890"/>
                    <a:pt x="8043874" y="12700"/>
                    <a:pt x="8208305" y="16510"/>
                  </a:cubicBezTo>
                  <a:cubicBezTo>
                    <a:pt x="8247769" y="16510"/>
                    <a:pt x="8287232" y="16510"/>
                    <a:pt x="8320119" y="16510"/>
                  </a:cubicBezTo>
                  <a:cubicBezTo>
                    <a:pt x="8353255" y="17780"/>
                    <a:pt x="8362144" y="20320"/>
                    <a:pt x="8372305" y="21590"/>
                  </a:cubicBezTo>
                  <a:close/>
                  <a:moveTo>
                    <a:pt x="8382464" y="3839776"/>
                  </a:moveTo>
                  <a:cubicBezTo>
                    <a:pt x="8383734" y="3823266"/>
                    <a:pt x="8385005" y="3810566"/>
                    <a:pt x="8385005" y="3797866"/>
                  </a:cubicBezTo>
                  <a:cubicBezTo>
                    <a:pt x="8383734" y="3630928"/>
                    <a:pt x="8382464" y="3472656"/>
                    <a:pt x="8382464" y="3302440"/>
                  </a:cubicBezTo>
                  <a:cubicBezTo>
                    <a:pt x="8382464" y="3224797"/>
                    <a:pt x="8385005" y="3147155"/>
                    <a:pt x="8383734" y="3069512"/>
                  </a:cubicBezTo>
                  <a:cubicBezTo>
                    <a:pt x="8383734" y="2997842"/>
                    <a:pt x="8382464" y="2923185"/>
                    <a:pt x="8381194" y="2851515"/>
                  </a:cubicBezTo>
                  <a:cubicBezTo>
                    <a:pt x="8376114" y="2741024"/>
                    <a:pt x="8364684" y="453553"/>
                    <a:pt x="8364684" y="343062"/>
                  </a:cubicBezTo>
                  <a:cubicBezTo>
                    <a:pt x="8362144" y="250488"/>
                    <a:pt x="8359605" y="154928"/>
                    <a:pt x="8357064" y="63500"/>
                  </a:cubicBezTo>
                  <a:cubicBezTo>
                    <a:pt x="8355794" y="44450"/>
                    <a:pt x="8354524" y="43180"/>
                    <a:pt x="8300387" y="41910"/>
                  </a:cubicBezTo>
                  <a:cubicBezTo>
                    <a:pt x="8280654" y="41910"/>
                    <a:pt x="8267500" y="41910"/>
                    <a:pt x="8247769" y="40640"/>
                  </a:cubicBezTo>
                  <a:cubicBezTo>
                    <a:pt x="8083339" y="36830"/>
                    <a:pt x="7912330" y="31750"/>
                    <a:pt x="7747899" y="30480"/>
                  </a:cubicBezTo>
                  <a:cubicBezTo>
                    <a:pt x="7346687" y="26670"/>
                    <a:pt x="6938899" y="25400"/>
                    <a:pt x="6537687" y="22860"/>
                  </a:cubicBezTo>
                  <a:cubicBezTo>
                    <a:pt x="6478492" y="22860"/>
                    <a:pt x="6412720" y="22860"/>
                    <a:pt x="6353525" y="22860"/>
                  </a:cubicBezTo>
                  <a:cubicBezTo>
                    <a:pt x="6254866" y="22860"/>
                    <a:pt x="6156207" y="22860"/>
                    <a:pt x="6064126" y="22860"/>
                  </a:cubicBezTo>
                  <a:cubicBezTo>
                    <a:pt x="5853655" y="22860"/>
                    <a:pt x="5643183" y="22860"/>
                    <a:pt x="5439289" y="24130"/>
                  </a:cubicBezTo>
                  <a:cubicBezTo>
                    <a:pt x="5261703" y="25400"/>
                    <a:pt x="2269060" y="29210"/>
                    <a:pt x="2091475" y="29210"/>
                  </a:cubicBezTo>
                  <a:cubicBezTo>
                    <a:pt x="1802076" y="29210"/>
                    <a:pt x="1512678" y="26670"/>
                    <a:pt x="1223280" y="33020"/>
                  </a:cubicBezTo>
                  <a:cubicBezTo>
                    <a:pt x="1072003" y="36830"/>
                    <a:pt x="927304" y="36830"/>
                    <a:pt x="782605" y="38100"/>
                  </a:cubicBezTo>
                  <a:cubicBezTo>
                    <a:pt x="532669" y="41910"/>
                    <a:pt x="282734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91995" y="3821996"/>
                    <a:pt x="184076" y="3823266"/>
                    <a:pt x="269580" y="3823266"/>
                  </a:cubicBezTo>
                  <a:cubicBezTo>
                    <a:pt x="394547" y="3823266"/>
                    <a:pt x="526092" y="3820726"/>
                    <a:pt x="651060" y="3823266"/>
                  </a:cubicBezTo>
                  <a:cubicBezTo>
                    <a:pt x="854954" y="3827076"/>
                    <a:pt x="1058849" y="3829616"/>
                    <a:pt x="1262743" y="3828346"/>
                  </a:cubicBezTo>
                  <a:cubicBezTo>
                    <a:pt x="1394288" y="3827076"/>
                    <a:pt x="1519255" y="3829616"/>
                    <a:pt x="1650800" y="3829616"/>
                  </a:cubicBezTo>
                  <a:cubicBezTo>
                    <a:pt x="1841540" y="3829616"/>
                    <a:pt x="2032280" y="3828346"/>
                    <a:pt x="2223020" y="3829616"/>
                  </a:cubicBezTo>
                  <a:cubicBezTo>
                    <a:pt x="2505841" y="3830886"/>
                    <a:pt x="5610296" y="3820726"/>
                    <a:pt x="5899695" y="3823266"/>
                  </a:cubicBezTo>
                  <a:cubicBezTo>
                    <a:pt x="6024663" y="3824536"/>
                    <a:pt x="6149630" y="3825806"/>
                    <a:pt x="6268020" y="3825806"/>
                  </a:cubicBezTo>
                  <a:cubicBezTo>
                    <a:pt x="6485069" y="3828346"/>
                    <a:pt x="6695541" y="3824536"/>
                    <a:pt x="6912590" y="3828346"/>
                  </a:cubicBezTo>
                  <a:cubicBezTo>
                    <a:pt x="7090175" y="3830886"/>
                    <a:pt x="7267760" y="3830886"/>
                    <a:pt x="7445346" y="3833426"/>
                  </a:cubicBezTo>
                  <a:cubicBezTo>
                    <a:pt x="7708435" y="3837236"/>
                    <a:pt x="7971525" y="3839776"/>
                    <a:pt x="8234615" y="3841046"/>
                  </a:cubicBezTo>
                  <a:cubicBezTo>
                    <a:pt x="8333273" y="3841046"/>
                    <a:pt x="8362144" y="3839776"/>
                    <a:pt x="838246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6424" y="1698366"/>
            <a:ext cx="1075392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spc="66" dirty="0" smtClean="0">
                <a:solidFill>
                  <a:srgbClr val="06605A"/>
                </a:solidFill>
                <a:latin typeface="Cambria Bold"/>
              </a:rPr>
              <a:t>  </a:t>
            </a:r>
            <a:r>
              <a:rPr lang="en-US" sz="4400" spc="66" dirty="0" err="1" smtClean="0">
                <a:solidFill>
                  <a:srgbClr val="06605A"/>
                </a:solidFill>
                <a:latin typeface="Cambria Bold"/>
              </a:rPr>
              <a:t>Trong</a:t>
            </a:r>
            <a:r>
              <a:rPr lang="en-US" sz="4400" spc="66" dirty="0" smtClean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nắn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4400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4400" spc="66" dirty="0">
                <a:solidFill>
                  <a:srgbClr val="06605A"/>
                </a:solidFill>
                <a:latin typeface="Cambria Bold"/>
              </a:rPr>
              <a:t>.</a:t>
            </a:r>
            <a:endParaRPr lang="en-US" sz="4400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92160" y="420636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8485655" y="3032825"/>
            <a:ext cx="191069" cy="600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D92C8E-1791-40DA-A70E-4AC890347C65}"/>
              </a:ext>
            </a:extLst>
          </p:cNvPr>
          <p:cNvGrpSpPr/>
          <p:nvPr/>
        </p:nvGrpSpPr>
        <p:grpSpPr>
          <a:xfrm>
            <a:off x="8512951" y="4967785"/>
            <a:ext cx="480924" cy="573237"/>
            <a:chOff x="4200258" y="4713325"/>
            <a:chExt cx="275459" cy="3865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DC2D92-8664-47EE-A08D-74248D0ECD22}"/>
                </a:ext>
              </a:extLst>
            </p:cNvPr>
            <p:cNvCxnSpPr/>
            <p:nvPr/>
          </p:nvCxnSpPr>
          <p:spPr>
            <a:xfrm flipH="1">
              <a:off x="4200258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A9C4CF-6AD1-47ED-A590-C8269C9FCF42}"/>
                </a:ext>
              </a:extLst>
            </p:cNvPr>
            <p:cNvCxnSpPr/>
            <p:nvPr/>
          </p:nvCxnSpPr>
          <p:spPr>
            <a:xfrm flipH="1">
              <a:off x="4317155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2636293" y="4028491"/>
            <a:ext cx="191069" cy="600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8717042" y="4037591"/>
            <a:ext cx="191069" cy="600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" y="0"/>
            <a:ext cx="11874911" cy="6525263"/>
            <a:chOff x="2" y="0"/>
            <a:chExt cx="23749821" cy="13050524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" y="0"/>
              <a:ext cx="2968052" cy="1957658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>
                <a:solidFill>
                  <a:srgbClr val="000000"/>
                </a:solidFill>
                <a:latin typeface="Cambria"/>
              </a:rPr>
              <a:t>. </a:t>
            </a:r>
          </a:p>
          <a:p>
            <a:pPr algn="just" defTabSz="609630"/>
            <a:r>
              <a:rPr lang="en-US" sz="1896">
                <a:solidFill>
                  <a:srgbClr val="000000"/>
                </a:solidFill>
                <a:latin typeface="Cambria"/>
              </a:rPr>
              <a:t>     Nhưng cô bạn tóc xù toàn làm 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>
                <a:solidFill>
                  <a:srgbClr val="C3113D"/>
                </a:solidFill>
                <a:latin typeface="Cambria Bold"/>
              </a:rPr>
              <a:t>bực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1882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#9Slide03 AllRoundGothic</vt:lpstr>
      <vt:lpstr>#9Slide05 Lobster</vt:lpstr>
      <vt:lpstr>#9Slide05 SVNClementine</vt:lpstr>
      <vt:lpstr>#9Slide07 HoneyCream</vt:lpstr>
      <vt:lpstr>Arial</vt:lpstr>
      <vt:lpstr>Calibri</vt:lpstr>
      <vt:lpstr>Cambria</vt:lpstr>
      <vt:lpstr>Cambria Bold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admin</cp:lastModifiedBy>
  <cp:revision>17</cp:revision>
  <dcterms:created xsi:type="dcterms:W3CDTF">2023-10-28T04:52:51Z</dcterms:created>
  <dcterms:modified xsi:type="dcterms:W3CDTF">2024-01-09T06:15:21Z</dcterms:modified>
</cp:coreProperties>
</file>