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80" r:id="rId5"/>
    <p:sldId id="260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20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4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65.png"/><Relationship Id="rId17" Type="http://schemas.openxmlformats.org/officeDocument/2006/relationships/image" Target="../media/image69.svg"/><Relationship Id="rId2" Type="http://schemas.openxmlformats.org/officeDocument/2006/relationships/image" Target="../media/image1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0.svg"/><Relationship Id="rId5" Type="http://schemas.openxmlformats.org/officeDocument/2006/relationships/image" Target="../media/image23.svg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6.png"/><Relationship Id="rId18" Type="http://schemas.openxmlformats.org/officeDocument/2006/relationships/image" Target="../media/image69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67.png"/><Relationship Id="rId17" Type="http://schemas.openxmlformats.org/officeDocument/2006/relationships/image" Target="../media/image68.png"/><Relationship Id="rId2" Type="http://schemas.openxmlformats.org/officeDocument/2006/relationships/image" Target="../media/image1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60.svg"/><Relationship Id="rId5" Type="http://schemas.openxmlformats.org/officeDocument/2006/relationships/image" Target="../media/image23.svg"/><Relationship Id="rId15" Type="http://schemas.openxmlformats.org/officeDocument/2006/relationships/image" Target="../media/image61.png"/><Relationship Id="rId10" Type="http://schemas.openxmlformats.org/officeDocument/2006/relationships/image" Target="../media/image59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3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72.svg"/><Relationship Id="rId17" Type="http://schemas.openxmlformats.org/officeDocument/2006/relationships/image" Target="../media/image77.png"/><Relationship Id="rId2" Type="http://schemas.openxmlformats.org/officeDocument/2006/relationships/image" Target="../media/image1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71.png"/><Relationship Id="rId5" Type="http://schemas.openxmlformats.org/officeDocument/2006/relationships/image" Target="../media/image23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79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1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72.svg"/><Relationship Id="rId5" Type="http://schemas.openxmlformats.org/officeDocument/2006/relationships/image" Target="../media/image23.svg"/><Relationship Id="rId10" Type="http://schemas.openxmlformats.org/officeDocument/2006/relationships/image" Target="../media/image71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8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2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72.svg"/><Relationship Id="rId5" Type="http://schemas.openxmlformats.org/officeDocument/2006/relationships/image" Target="../media/image23.svg"/><Relationship Id="rId10" Type="http://schemas.openxmlformats.org/officeDocument/2006/relationships/image" Target="../media/image71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82.sv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72.svg"/><Relationship Id="rId5" Type="http://schemas.openxmlformats.org/officeDocument/2006/relationships/image" Target="../media/image23.svg"/><Relationship Id="rId10" Type="http://schemas.openxmlformats.org/officeDocument/2006/relationships/image" Target="../media/image71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0.png"/><Relationship Id="rId18" Type="http://schemas.openxmlformats.org/officeDocument/2006/relationships/image" Target="../media/image95.svg"/><Relationship Id="rId3" Type="http://schemas.openxmlformats.org/officeDocument/2006/relationships/image" Target="../media/image2.svg"/><Relationship Id="rId21" Type="http://schemas.openxmlformats.org/officeDocument/2006/relationships/image" Target="../media/image96.png"/><Relationship Id="rId7" Type="http://schemas.openxmlformats.org/officeDocument/2006/relationships/image" Target="../media/image86.svg"/><Relationship Id="rId12" Type="http://schemas.openxmlformats.org/officeDocument/2006/relationships/image" Target="../media/image89.svg"/><Relationship Id="rId17" Type="http://schemas.openxmlformats.org/officeDocument/2006/relationships/image" Target="../media/image94.png"/><Relationship Id="rId2" Type="http://schemas.openxmlformats.org/officeDocument/2006/relationships/image" Target="../media/image1.png"/><Relationship Id="rId16" Type="http://schemas.openxmlformats.org/officeDocument/2006/relationships/image" Target="../media/image93.svg"/><Relationship Id="rId20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8.png"/><Relationship Id="rId5" Type="http://schemas.openxmlformats.org/officeDocument/2006/relationships/image" Target="../media/image84.svg"/><Relationship Id="rId15" Type="http://schemas.openxmlformats.org/officeDocument/2006/relationships/image" Target="../media/image92.png"/><Relationship Id="rId10" Type="http://schemas.openxmlformats.org/officeDocument/2006/relationships/image" Target="../media/image53.svg"/><Relationship Id="rId19" Type="http://schemas.openxmlformats.org/officeDocument/2006/relationships/image" Target="../media/image81.png"/><Relationship Id="rId4" Type="http://schemas.openxmlformats.org/officeDocument/2006/relationships/image" Target="../media/image83.png"/><Relationship Id="rId9" Type="http://schemas.openxmlformats.org/officeDocument/2006/relationships/image" Target="../media/image52.png"/><Relationship Id="rId14" Type="http://schemas.openxmlformats.org/officeDocument/2006/relationships/image" Target="../media/image9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3.png"/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02.svg"/><Relationship Id="rId5" Type="http://schemas.openxmlformats.org/officeDocument/2006/relationships/image" Target="../media/image98.svg"/><Relationship Id="rId10" Type="http://schemas.openxmlformats.org/officeDocument/2006/relationships/image" Target="../media/image101.png"/><Relationship Id="rId4" Type="http://schemas.openxmlformats.org/officeDocument/2006/relationships/image" Target="../media/image97.png"/><Relationship Id="rId9" Type="http://schemas.openxmlformats.org/officeDocument/2006/relationships/image" Target="../media/image10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.sv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png"/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svg"/><Relationship Id="rId2" Type="http://schemas.openxmlformats.org/officeDocument/2006/relationships/image" Target="../media/image1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0.svg"/><Relationship Id="rId18" Type="http://schemas.openxmlformats.org/officeDocument/2006/relationships/image" Target="../media/image54.png"/><Relationship Id="rId3" Type="http://schemas.openxmlformats.org/officeDocument/2006/relationships/audio" Target="../media/audio2.wav"/><Relationship Id="rId21" Type="http://schemas.openxmlformats.org/officeDocument/2006/relationships/image" Target="../media/image57.svg"/><Relationship Id="rId7" Type="http://schemas.openxmlformats.org/officeDocument/2006/relationships/image" Target="../media/image23.sv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audio" Target="../media/audio1.wav"/><Relationship Id="rId16" Type="http://schemas.openxmlformats.org/officeDocument/2006/relationships/image" Target="../media/image63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.svg"/><Relationship Id="rId15" Type="http://schemas.openxmlformats.org/officeDocument/2006/relationships/image" Target="../media/image62.png"/><Relationship Id="rId10" Type="http://schemas.openxmlformats.org/officeDocument/2006/relationships/image" Target="../media/image26.png"/><Relationship Id="rId19" Type="http://schemas.openxmlformats.org/officeDocument/2006/relationships/image" Target="../media/image55.svg"/><Relationship Id="rId4" Type="http://schemas.openxmlformats.org/officeDocument/2006/relationships/image" Target="../media/image1.png"/><Relationship Id="rId9" Type="http://schemas.openxmlformats.org/officeDocument/2006/relationships/image" Target="../media/image25.sv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60.svg"/><Relationship Id="rId18" Type="http://schemas.openxmlformats.org/officeDocument/2006/relationships/image" Target="../media/image54.png"/><Relationship Id="rId3" Type="http://schemas.openxmlformats.org/officeDocument/2006/relationships/audio" Target="../media/audio1.wav"/><Relationship Id="rId21" Type="http://schemas.openxmlformats.org/officeDocument/2006/relationships/image" Target="../media/image57.svg"/><Relationship Id="rId7" Type="http://schemas.openxmlformats.org/officeDocument/2006/relationships/image" Target="../media/image23.svg"/><Relationship Id="rId12" Type="http://schemas.openxmlformats.org/officeDocument/2006/relationships/image" Target="../media/image59.png"/><Relationship Id="rId17" Type="http://schemas.openxmlformats.org/officeDocument/2006/relationships/image" Target="../media/image66.png"/><Relationship Id="rId2" Type="http://schemas.openxmlformats.org/officeDocument/2006/relationships/audio" Target="../media/audio2.wav"/><Relationship Id="rId16" Type="http://schemas.openxmlformats.org/officeDocument/2006/relationships/image" Target="../media/image64.sv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5.svg"/><Relationship Id="rId4" Type="http://schemas.openxmlformats.org/officeDocument/2006/relationships/image" Target="../media/image1.png"/><Relationship Id="rId9" Type="http://schemas.openxmlformats.org/officeDocument/2006/relationships/image" Target="../media/image25.sv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67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60.svg"/><Relationship Id="rId17" Type="http://schemas.openxmlformats.org/officeDocument/2006/relationships/image" Target="../media/image57.svg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59.png"/><Relationship Id="rId5" Type="http://schemas.openxmlformats.org/officeDocument/2006/relationships/image" Target="../media/image22.png"/><Relationship Id="rId15" Type="http://schemas.openxmlformats.org/officeDocument/2006/relationships/image" Target="../media/image64.svg"/><Relationship Id="rId10" Type="http://schemas.openxmlformats.org/officeDocument/2006/relationships/image" Target="../media/image27.svg"/><Relationship Id="rId4" Type="http://schemas.openxmlformats.org/officeDocument/2006/relationships/image" Target="../media/image2.svg"/><Relationship Id="rId9" Type="http://schemas.openxmlformats.org/officeDocument/2006/relationships/image" Target="../media/image26.pn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562830" y="1005601"/>
            <a:ext cx="10569565" cy="2984265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393" y="840838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610313">
            <a:off x="83027" y="3651239"/>
            <a:ext cx="3829957" cy="311666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5058236" y="-658458"/>
            <a:ext cx="4721013" cy="8174915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85800" y="1336416"/>
            <a:ext cx="4185168" cy="4185168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33821" y="4580818"/>
            <a:ext cx="1881532" cy="1881532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59639" y="-67485"/>
            <a:ext cx="2271957" cy="2271957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501028">
            <a:off x="9523707" y="-33077"/>
            <a:ext cx="2699107" cy="3158529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12667" y="5521584"/>
            <a:ext cx="1628251" cy="465215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841994" y="718390"/>
            <a:ext cx="1598403" cy="1655597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27838" y="3447591"/>
            <a:ext cx="4893088" cy="661878"/>
            <a:chOff x="841276" y="-303230"/>
            <a:chExt cx="8764825" cy="1323756"/>
          </a:xfrm>
        </p:grpSpPr>
        <p:sp>
          <p:nvSpPr>
            <p:cNvPr id="13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5893923" y="2320336"/>
            <a:ext cx="4004860" cy="661878"/>
            <a:chOff x="841276" y="-303230"/>
            <a:chExt cx="8764825" cy="1323756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CE496-A3D4-3A34-ABE0-BC64D28C1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2061" y="590683"/>
            <a:ext cx="4834547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332" y="2931599"/>
            <a:ext cx="3240601" cy="3240601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1875" y="1680702"/>
            <a:ext cx="2876017" cy="2876017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798131">
            <a:off x="10513661" y="-323329"/>
            <a:ext cx="1985079" cy="27432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2705" y="926407"/>
            <a:ext cx="9666591" cy="5401208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130915" y="685801"/>
            <a:ext cx="4012476" cy="134417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621352"/>
            <a:ext cx="2691665" cy="1473075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9A4DD06-5B62-3C93-2C90-CF94FD6989D9}"/>
              </a:ext>
            </a:extLst>
          </p:cNvPr>
          <p:cNvSpPr/>
          <p:nvPr/>
        </p:nvSpPr>
        <p:spPr>
          <a:xfrm>
            <a:off x="7600860" y="3118355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02E13-0B3F-37A6-AE19-591C2E943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04" y="2094427"/>
            <a:ext cx="7773074" cy="2908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85769-AE23-1696-C856-E6E824D8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084" y="2252370"/>
            <a:ext cx="8199831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y2mate.com - khoi dong1_720p">
            <a:hlinkClick r:id="" action="ppaction://media"/>
            <a:extLst>
              <a:ext uri="{FF2B5EF4-FFF2-40B4-BE49-F238E27FC236}">
                <a16:creationId xmlns:a16="http://schemas.microsoft.com/office/drawing/2014/main" id="{C0FC5380-96DA-5DAE-5DC1-BA1F1BFFD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180695" y="879188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09390" y="2118224"/>
            <a:ext cx="829335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3200" dirty="0">
                <a:solidFill>
                  <a:srgbClr val="000001"/>
                </a:solidFill>
                <a:latin typeface="Cambria"/>
              </a:rPr>
              <a:t>Chia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lớp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thành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đội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,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mỗi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đội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cử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ra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6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thành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viên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tham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gia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trò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chơi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còn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lại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sẽ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là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cổ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động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viên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. 6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thành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viên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có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thời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gian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5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phút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sát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tranh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và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thống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nhất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.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đội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sẽ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lần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lượt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dán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thẻ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mặt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cười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và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mặt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buồn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thể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hiện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đội</a:t>
            </a:r>
            <a:r>
              <a:rPr lang="en-US" sz="3200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3200" dirty="0" err="1">
                <a:solidFill>
                  <a:srgbClr val="000001"/>
                </a:solidFill>
                <a:latin typeface="Cambria"/>
              </a:rPr>
              <a:t>mình</a:t>
            </a:r>
            <a:endParaRPr lang="en-US" sz="3200" dirty="0">
              <a:solidFill>
                <a:srgbClr val="000001"/>
              </a:solidFill>
              <a:latin typeface="Cambria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4506979" y="4606609"/>
            <a:ext cx="1823260" cy="2059882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480219" y="4580437"/>
            <a:ext cx="2202391" cy="1970133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535</Words>
  <Application>Microsoft Office PowerPoint</Application>
  <PresentationFormat>Widescreen</PresentationFormat>
  <Paragraphs>35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Cambria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11</cp:revision>
  <dcterms:created xsi:type="dcterms:W3CDTF">2023-10-28T04:53:34Z</dcterms:created>
  <dcterms:modified xsi:type="dcterms:W3CDTF">2024-01-09T02:19:46Z</dcterms:modified>
</cp:coreProperties>
</file>