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730" r:id="rId4"/>
    <p:sldMasterId id="2147483755" r:id="rId5"/>
    <p:sldMasterId id="2147483769" r:id="rId6"/>
  </p:sldMasterIdLst>
  <p:notesMasterIdLst>
    <p:notesMasterId r:id="rId20"/>
  </p:notesMasterIdLst>
  <p:sldIdLst>
    <p:sldId id="2635" r:id="rId7"/>
    <p:sldId id="471" r:id="rId8"/>
    <p:sldId id="259" r:id="rId9"/>
    <p:sldId id="258" r:id="rId10"/>
    <p:sldId id="2627" r:id="rId11"/>
    <p:sldId id="298" r:id="rId12"/>
    <p:sldId id="299" r:id="rId13"/>
    <p:sldId id="279" r:id="rId14"/>
    <p:sldId id="265" r:id="rId15"/>
    <p:sldId id="2630" r:id="rId16"/>
    <p:sldId id="2631" r:id="rId17"/>
    <p:sldId id="337" r:id="rId18"/>
    <p:sldId id="3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8AA9-6FB1-4631-8BCD-8D6A5C1D82E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AF93-279A-4E8B-8B24-B11A9CA19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95554-25B7-A427-0B9C-E05C82A5A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C7CB17-30B9-7D0F-A11E-69939A293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D9E05F-7DC1-5B3C-23AE-9A23AC85C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76C57E-D73D-7AD3-4443-17F4A5170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98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2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1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1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10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8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60498"/>
      </p:ext>
    </p:extLst>
  </p:cSld>
  <p:clrMapOvr>
    <a:masterClrMapping/>
  </p:clrMapOvr>
  <p:transition spd="slow" advTm="12737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71806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91647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5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662098"/>
      </p:ext>
    </p:extLst>
  </p:cSld>
  <p:clrMapOvr>
    <a:masterClrMapping/>
  </p:clrMapOvr>
  <p:transition spd="slow" advTm="12737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24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85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99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83832"/>
      </p:ext>
    </p:extLst>
  </p:cSld>
  <p:clrMapOvr>
    <a:masterClrMapping/>
  </p:clrMapOvr>
  <p:transition spd="slow" advTm="12737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527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15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205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132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893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52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9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52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681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9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832115"/>
      </p:ext>
    </p:extLst>
  </p:cSld>
  <p:clrMapOvr>
    <a:masterClrMapping/>
  </p:clrMapOvr>
  <p:transition spd="slow" advTm="12737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16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91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9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7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29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6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70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7885"/>
      </p:ext>
    </p:extLst>
  </p:cSld>
  <p:clrMapOvr>
    <a:masterClrMapping/>
  </p:clrMapOvr>
  <p:transition spd="slow" advTm="12737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8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11445"/>
      </p:ext>
    </p:extLst>
  </p:cSld>
  <p:clrMapOvr>
    <a:masterClrMapping/>
  </p:clrMapOvr>
  <p:transition spd="slow" advTm="12737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2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45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82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4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1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47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1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8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17083"/>
      </p:ext>
    </p:extLst>
  </p:cSld>
  <p:clrMapOvr>
    <a:masterClrMapping/>
  </p:clrMapOvr>
  <p:transition spd="slow" advTm="12737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983757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98755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57145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193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818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571AC9-B5F7-442D-BF35-5784AFE8200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372" y="511629"/>
            <a:ext cx="1346809" cy="13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4DC63-C832-42A6-A031-6DDFBF3239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0316" y="21338715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1FB1A-0626-4466-B151-A997D1209D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07" y="-2743080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FB0BF-E952-476E-924C-B3264E478D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03" y="19908112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CB5F0-338B-43F0-B4F7-1772A07E2E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2298" y="28277389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43CF22-7F6A-498E-90A8-E56E82FB58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94877" y="-9849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79B5E-4A7D-4B36-A152-A395B59D0C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2621" y="-2743080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553CB0-F9A3-413B-B82C-5A0290CAC3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00" y="-161007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37BA33-CBD4-4BEB-A15C-35EF6B7571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75" y="2786937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2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806A4-BABA-DF2C-9A54-4FA84946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4FB59A-4535-E2BF-9029-4E5DC7408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EC99D4-4A46-5AFF-149A-716DD0CFD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pic>
        <p:nvPicPr>
          <p:cNvPr id="12" name="Picture 11" descr="A picture containing text, toy, vector graphics, sign&#10;&#10;Description automatically generated">
            <a:extLst>
              <a:ext uri="{FF2B5EF4-FFF2-40B4-BE49-F238E27FC236}">
                <a16:creationId xmlns:a16="http://schemas.microsoft.com/office/drawing/2014/main" id="{5CD8AB73-BB7D-9D77-D38B-33011FC88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8" y="2828418"/>
            <a:ext cx="4419602" cy="4419602"/>
          </a:xfrm>
          <a:prstGeom prst="rect">
            <a:avLst/>
          </a:prstGeom>
        </p:spPr>
      </p:pic>
      <p:pic>
        <p:nvPicPr>
          <p:cNvPr id="17" name="Picture 1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AD5C77D1-C376-D23A-7D84-9B2B15608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1954956"/>
            <a:ext cx="5632450" cy="5632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DF1211-31B8-175A-1AFC-34312FCD4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189" y="1063774"/>
            <a:ext cx="3194581" cy="585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AC14AB-EB85-5C6B-C3F5-9FB6A94D5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853" y="1851690"/>
            <a:ext cx="8547333" cy="2853175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FED1971-411E-D86B-EBD5-01F5C41EB2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" y="165469"/>
            <a:ext cx="1127531" cy="1063819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22BAFB3E-C9D8-A7D8-2D98-BF05838BCEE5}"/>
              </a:ext>
            </a:extLst>
          </p:cNvPr>
          <p:cNvSpPr txBox="1"/>
          <p:nvPr/>
        </p:nvSpPr>
        <p:spPr>
          <a:xfrm>
            <a:off x="2283902" y="352380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778968395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208314" y="1665514"/>
            <a:ext cx="9797143" cy="1502228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Tuyên truyền sự cần thiết phải tiêu dùng tiết kiệm, bảo vệ môi trường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4AD89A0-3531-439F-B886-38DEB8A87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1954956"/>
            <a:ext cx="5632450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3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348343" y="305464"/>
            <a:ext cx="11560627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Vẽ tranh hoặc viết thông điệp về sự cần thiết phải tiêu dùng tiết kiệm, bảo vệ môi trường và chia sẻ với những người xung quanh.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AB348-5208-4CCA-AE9C-8D2CB0FB2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046" y="1851420"/>
            <a:ext cx="9643383" cy="36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6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A11AC-B08F-42F6-AC95-A9FD34817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36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6346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1740724" y="2875002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7" name="Picture 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E9E89F9-1CE5-4ABB-9887-F2CA35E9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75" y="2390384"/>
            <a:ext cx="5632450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0D8FB97B-9CFD-0C3A-85EB-802471114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758" y="481565"/>
            <a:ext cx="1437811" cy="1356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17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2204" y="1241"/>
            <a:ext cx="12214413" cy="6855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96128-9090-4703-AB93-6D28355B4AC6}"/>
              </a:ext>
            </a:extLst>
          </p:cNvPr>
          <p:cNvSpPr txBox="1"/>
          <p:nvPr/>
        </p:nvSpPr>
        <p:spPr>
          <a:xfrm>
            <a:off x="2406919" y="1088597"/>
            <a:ext cx="8506567" cy="1323133"/>
          </a:xfrm>
          <a:prstGeom prst="rect">
            <a:avLst/>
          </a:prstGeom>
          <a:solidFill>
            <a:srgbClr val="FFFF9F"/>
          </a:solidFill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7998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Xứ</a:t>
            </a:r>
            <a:r>
              <a:rPr lang="en-US" sz="7998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sở</a:t>
            </a:r>
            <a:r>
              <a:rPr lang="en-US" sz="7998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kẹo</a:t>
            </a:r>
            <a:r>
              <a:rPr lang="en-US" sz="7998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7998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ngọt</a:t>
            </a:r>
            <a:endParaRPr lang="en-US" sz="7998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150834" y="4411747"/>
            <a:ext cx="1358474" cy="2367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56E47D-F041-41C9-B335-5C97DDC7DE02}"/>
              </a:ext>
            </a:extLst>
          </p:cNvPr>
          <p:cNvSpPr/>
          <p:nvPr/>
        </p:nvSpPr>
        <p:spPr>
          <a:xfrm>
            <a:off x="2100943" y="556622"/>
            <a:ext cx="8392886" cy="1391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FCDE4-7B30-4DF6-A54F-8ED54C5ADBDE}"/>
              </a:ext>
            </a:extLst>
          </p:cNvPr>
          <p:cNvSpPr/>
          <p:nvPr/>
        </p:nvSpPr>
        <p:spPr>
          <a:xfrm>
            <a:off x="2100943" y="3015343"/>
            <a:ext cx="8991600" cy="2524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800" b="1" dirty="0" err="1"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chữa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móc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cs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6555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150834" y="4411747"/>
            <a:ext cx="1358474" cy="2367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56E47D-F041-41C9-B335-5C97DDC7DE02}"/>
              </a:ext>
            </a:extLst>
          </p:cNvPr>
          <p:cNvSpPr/>
          <p:nvPr/>
        </p:nvSpPr>
        <p:spPr>
          <a:xfrm>
            <a:off x="2100943" y="556622"/>
            <a:ext cx="8392886" cy="1391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 lvl="0" algn="ctr"/>
            <a:endParaRPr 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CFCDE4-7B30-4DF6-A54F-8ED54C5ADBDE}"/>
              </a:ext>
            </a:extLst>
          </p:cNvPr>
          <p:cNvSpPr/>
          <p:nvPr/>
        </p:nvSpPr>
        <p:spPr>
          <a:xfrm>
            <a:off x="1657938" y="3015343"/>
            <a:ext cx="9434605" cy="2524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Tạo ra nhiều sản phẩm như </a:t>
            </a:r>
            <a:r>
              <a:rPr 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áy móc, nguyên vật liệu, thiết bị, đồ dùng, thiết bị phục vụ sản xuất, đời sống và mang lại các ích lợi kinh té cho con người.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pic>
        <p:nvPicPr>
          <p:cNvPr id="12" name="Picture 11" descr="A picture containing text, toy, vector graphics, sign&#10;&#10;Description automatically generated">
            <a:extLst>
              <a:ext uri="{FF2B5EF4-FFF2-40B4-BE49-F238E27FC236}">
                <a16:creationId xmlns:a16="http://schemas.microsoft.com/office/drawing/2014/main" id="{09C1531F-15AB-46EC-827C-C91535B1D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98" y="2828418"/>
            <a:ext cx="4419602" cy="4419602"/>
          </a:xfrm>
          <a:prstGeom prst="rect">
            <a:avLst/>
          </a:prstGeom>
        </p:spPr>
      </p:pic>
      <p:pic>
        <p:nvPicPr>
          <p:cNvPr id="17" name="Picture 1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45C68F1-EFEA-434C-B1D7-FF7A66C78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1954956"/>
            <a:ext cx="5632450" cy="5632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4B8913-3925-45DA-B13E-A6516AD0D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189" y="1063774"/>
            <a:ext cx="3194581" cy="585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3DBF7A-60AB-455C-9CF5-F2360BD11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853" y="1851690"/>
            <a:ext cx="8547333" cy="2853175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4C3CA53-74A5-2F14-9BE8-1BEA783CEA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" y="165469"/>
            <a:ext cx="1127531" cy="1063819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1D632592-83DF-0BDA-AC20-82DD3A377385}"/>
              </a:ext>
            </a:extLst>
          </p:cNvPr>
          <p:cNvSpPr txBox="1"/>
          <p:nvPr/>
        </p:nvSpPr>
        <p:spPr>
          <a:xfrm>
            <a:off x="2283902" y="352380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03888574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496DC6-9226-4EA3-BDF9-149170D1D30A}"/>
              </a:ext>
            </a:extLst>
          </p:cNvPr>
          <p:cNvGrpSpPr/>
          <p:nvPr/>
        </p:nvGrpSpPr>
        <p:grpSpPr>
          <a:xfrm>
            <a:off x="1796143" y="1900852"/>
            <a:ext cx="8285482" cy="2627606"/>
            <a:chOff x="299504" y="1991447"/>
            <a:chExt cx="10081625" cy="4380777"/>
          </a:xfrm>
        </p:grpSpPr>
        <p:pic>
          <p:nvPicPr>
            <p:cNvPr id="7" name="Google Shape;1159;p23">
              <a:extLst>
                <a:ext uri="{FF2B5EF4-FFF2-40B4-BE49-F238E27FC236}">
                  <a16:creationId xmlns:a16="http://schemas.microsoft.com/office/drawing/2014/main" id="{4D26D116-0190-4755-8DEC-950C9617B70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160;p23">
              <a:extLst>
                <a:ext uri="{FF2B5EF4-FFF2-40B4-BE49-F238E27FC236}">
                  <a16:creationId xmlns:a16="http://schemas.microsoft.com/office/drawing/2014/main" id="{5F098EB9-36F6-48C8-8BD5-FA1369DC4602}"/>
                </a:ext>
              </a:extLst>
            </p:cNvPr>
            <p:cNvSpPr/>
            <p:nvPr/>
          </p:nvSpPr>
          <p:spPr>
            <a:xfrm>
              <a:off x="1518704" y="2033072"/>
              <a:ext cx="7945119" cy="354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8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unito black" pitchFamily="2" charset="0"/>
                  <a:ea typeface="Times New Roman" panose="02020603050405020304" pitchFamily="18" charset="0"/>
                </a:rPr>
                <a:t>Thực hành</a:t>
              </a:r>
              <a:endParaRPr kumimoji="0" sz="8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208314" y="1665514"/>
            <a:ext cx="9797143" cy="1502228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Giới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thiệu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xuất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thủ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hoặc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nghiệp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4AD89A0-3531-439F-B886-38DEB8A87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1954956"/>
            <a:ext cx="5632450" cy="56324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24406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</a:t>
            </a:r>
            <a:r>
              <a:rPr lang="vi-VN" sz="3200" b="1" kern="0" dirty="0">
                <a:solidFill>
                  <a:srgbClr val="24406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Giới thiệu một số sản phẩm thủ công hoặc công nghiệp ở địa phương mà em sưu tầm được.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BDA2-83C1-40CE-85D6-81888C218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001" y="1902688"/>
            <a:ext cx="3196999" cy="35559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B90EA7-8778-4D06-B37B-35087D104CE8}"/>
              </a:ext>
            </a:extLst>
          </p:cNvPr>
          <p:cNvGrpSpPr/>
          <p:nvPr/>
        </p:nvGrpSpPr>
        <p:grpSpPr>
          <a:xfrm>
            <a:off x="76960" y="2953189"/>
            <a:ext cx="4320869" cy="2607757"/>
            <a:chOff x="465799" y="4003780"/>
            <a:chExt cx="4665577" cy="26681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189C4B-7832-4670-8501-832BEEC3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E7219-B4C8-403E-9085-7CECEB5D20D3}"/>
                </a:ext>
              </a:extLst>
            </p:cNvPr>
            <p:cNvSpPr txBox="1"/>
            <p:nvPr/>
          </p:nvSpPr>
          <p:spPr>
            <a:xfrm>
              <a:off x="465799" y="4003780"/>
              <a:ext cx="4500395" cy="66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600" b="1" i="0" u="none" strike="noStrike" kern="120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D11A40-A540-4FEB-B598-92E78FAFFE2F}"/>
              </a:ext>
            </a:extLst>
          </p:cNvPr>
          <p:cNvSpPr/>
          <p:nvPr/>
        </p:nvSpPr>
        <p:spPr>
          <a:xfrm>
            <a:off x="4132541" y="1656135"/>
            <a:ext cx="5127749" cy="1710969"/>
          </a:xfrm>
          <a:prstGeom prst="wedgeRoundRectCallout">
            <a:avLst>
              <a:gd name="adj1" fmla="val -51780"/>
              <a:gd name="adj2" fmla="val 798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Trưng bày tranh ảnh hoặc vật thật về các sản phẩm thủ công hoặc công nghiệp ở địa phương mà em sưu tầm được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407A811-5FDB-4B2E-8F14-4D51EF3E0580}"/>
              </a:ext>
            </a:extLst>
          </p:cNvPr>
          <p:cNvSpPr/>
          <p:nvPr/>
        </p:nvSpPr>
        <p:spPr>
          <a:xfrm>
            <a:off x="4721523" y="4071086"/>
            <a:ext cx="4538766" cy="1231172"/>
          </a:xfrm>
          <a:prstGeom prst="wedgeRoundRectCallout">
            <a:avLst>
              <a:gd name="adj1" fmla="val -62631"/>
              <a:gd name="adj2" fmla="val -162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Chọn và giới thiệu một sản phẩm ở địa phương em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268</Words>
  <Application>Microsoft Office PowerPoint</Application>
  <PresentationFormat>Widescreen</PresentationFormat>
  <Paragraphs>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Cambria Math</vt:lpstr>
      <vt:lpstr>ITC Avant Garde Std Bk</vt:lpstr>
      <vt:lpstr>Nunito black</vt:lpstr>
      <vt:lpstr>Times New Roman</vt:lpstr>
      <vt:lpstr>字魂36号-正文宋楷</vt:lpstr>
      <vt:lpstr>1_Office 主题</vt:lpstr>
      <vt:lpstr>3_Office 主题​​</vt:lpstr>
      <vt:lpstr>2_Office 主题​​</vt:lpstr>
      <vt:lpstr>1_Office 主题​​</vt:lpstr>
      <vt:lpstr>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22</cp:revision>
  <dcterms:created xsi:type="dcterms:W3CDTF">2022-08-23T06:34:05Z</dcterms:created>
  <dcterms:modified xsi:type="dcterms:W3CDTF">2024-12-01T17:32:52Z</dcterms:modified>
</cp:coreProperties>
</file>