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33" r:id="rId3"/>
    <p:sldMasterId id="2147483745" r:id="rId4"/>
    <p:sldMasterId id="2147483757" r:id="rId5"/>
  </p:sldMasterIdLst>
  <p:notesMasterIdLst>
    <p:notesMasterId r:id="rId33"/>
  </p:notesMasterIdLst>
  <p:sldIdLst>
    <p:sldId id="442" r:id="rId6"/>
    <p:sldId id="437" r:id="rId7"/>
    <p:sldId id="291" r:id="rId8"/>
    <p:sldId id="438" r:id="rId9"/>
    <p:sldId id="439" r:id="rId10"/>
    <p:sldId id="440" r:id="rId11"/>
    <p:sldId id="525" r:id="rId12"/>
    <p:sldId id="524" r:id="rId13"/>
    <p:sldId id="404" r:id="rId14"/>
    <p:sldId id="433" r:id="rId15"/>
    <p:sldId id="302" r:id="rId16"/>
    <p:sldId id="303" r:id="rId17"/>
    <p:sldId id="428" r:id="rId18"/>
    <p:sldId id="429" r:id="rId19"/>
    <p:sldId id="430" r:id="rId20"/>
    <p:sldId id="431" r:id="rId21"/>
    <p:sldId id="436" r:id="rId22"/>
    <p:sldId id="434" r:id="rId23"/>
    <p:sldId id="257" r:id="rId24"/>
    <p:sldId id="259" r:id="rId25"/>
    <p:sldId id="260" r:id="rId26"/>
    <p:sldId id="262" r:id="rId27"/>
    <p:sldId id="264" r:id="rId28"/>
    <p:sldId id="265" r:id="rId29"/>
    <p:sldId id="266" r:id="rId30"/>
    <p:sldId id="523" r:id="rId31"/>
    <p:sldId id="308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155501"/>
    <a:srgbClr val="E6E6E6"/>
    <a:srgbClr val="4A4A4A"/>
    <a:srgbClr val="FF99FF"/>
    <a:srgbClr val="990000"/>
    <a:srgbClr val="66FF66"/>
    <a:srgbClr val="CC66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374" autoAdjust="0"/>
  </p:normalViewPr>
  <p:slideViewPr>
    <p:cSldViewPr snapToGrid="0">
      <p:cViewPr varScale="1">
        <p:scale>
          <a:sx n="60" d="100"/>
          <a:sy n="60" d="100"/>
        </p:scale>
        <p:origin x="96" y="11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tags" Target="tags/tag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3T00:40:05.208" idx="1">
    <p:pos x="3663" y="1397"/>
    <p:text>ĐC SHARE MIỄN PHÍ BỞI NK POWERSKILLS
Vào http://fb.com/nkpowerskills tải game miễn phí
CẤM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chia 7.</a:t>
          </a:r>
          <a:br>
            <a:rPr lang="en-US" sz="3600" b="1" dirty="0">
              <a:latin typeface="Times New Roman" pitchFamily="18" charset="0"/>
              <a:cs typeface="Times New Roman" pitchFamily="18" charset="0"/>
            </a:rPr>
          </a:br>
          <a:r>
            <a:rPr lang="en-US" sz="3600" b="1" dirty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Chuẩn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sau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: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chia 7 ( </a:t>
          </a:r>
          <a:r>
            <a:rPr lang="en-US" sz="3600" b="1" dirty="0" err="1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3600" b="1" dirty="0">
              <a:latin typeface="Times New Roman" pitchFamily="18" charset="0"/>
              <a:cs typeface="Times New Roman" pitchFamily="18" charset="0"/>
            </a:rPr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1.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Ôn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lại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chia 7.</a:t>
          </a:r>
          <a:br>
            <a:rPr lang="en-US" sz="3600" b="1" kern="1200" dirty="0">
              <a:latin typeface="Times New Roman" pitchFamily="18" charset="0"/>
              <a:cs typeface="Times New Roman" pitchFamily="18" charset="0"/>
            </a:rPr>
          </a:b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2.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Chuẩn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bị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bài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sau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: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nhân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7,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bảng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chia 7 ( </a:t>
          </a:r>
          <a:r>
            <a:rPr lang="en-US" sz="3600" b="1" kern="1200" dirty="0" err="1">
              <a:latin typeface="Times New Roman" pitchFamily="18" charset="0"/>
              <a:cs typeface="Times New Roman" pitchFamily="18" charset="0"/>
            </a:rPr>
            <a:t>Tiết</a:t>
          </a:r>
          <a:r>
            <a:rPr lang="en-US" sz="3600" b="1" kern="1200" dirty="0">
              <a:latin typeface="Times New Roman" pitchFamily="18" charset="0"/>
              <a:cs typeface="Times New Roman" pitchFamily="18" charset="0"/>
            </a:rPr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thêm</a:t>
            </a:r>
            <a:r>
              <a:rPr lang="en-US" dirty="0"/>
              <a:t> BT: </a:t>
            </a:r>
            <a:r>
              <a:rPr lang="en-US" dirty="0" err="1"/>
              <a:t>Mỗi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5 </a:t>
            </a:r>
            <a:r>
              <a:rPr lang="en-US" dirty="0" err="1"/>
              <a:t>ngày</a:t>
            </a:r>
            <a:r>
              <a:rPr lang="en-US" dirty="0"/>
              <a:t>. </a:t>
            </a:r>
            <a:r>
              <a:rPr lang="en-US" dirty="0" err="1"/>
              <a:t>Hỏi</a:t>
            </a:r>
            <a:r>
              <a:rPr lang="en-US" dirty="0"/>
              <a:t> 7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bao </a:t>
            </a:r>
            <a:r>
              <a:rPr lang="en-US" dirty="0" err="1"/>
              <a:t>nhiêu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?    5 x 7 = 35 ( </a:t>
            </a:r>
            <a:r>
              <a:rPr lang="en-US" dirty="0" err="1"/>
              <a:t>ngày</a:t>
            </a:r>
            <a:r>
              <a:rPr lang="en-US" dirty="0"/>
              <a:t>)</a:t>
            </a:r>
          </a:p>
          <a:p>
            <a:r>
              <a:rPr lang="en-US" dirty="0"/>
              <a:t> Sau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 2 BT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8097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1381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0489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266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E1F0C9-128D-47F3-B9A6-4656E53E4C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31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204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 </a:t>
            </a:r>
            <a:r>
              <a:rPr lang="en-US" dirty="0" err="1"/>
              <a:t>Bé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E1F0C9-128D-47F3-B9A6-4656E53E4C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22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947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199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1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4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67455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5813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32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195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938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59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2839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899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14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647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8702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174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3608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358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80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518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0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303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854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137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4465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769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887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32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8977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995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789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956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852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9/26/2024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3AF0-613C-42C0-81DF-230C2B820C1A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343C98-32D5-460C-BBFD-ADB26739A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23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92BA4-FC2E-445A-8B82-22519FEA6964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33.gif"/><Relationship Id="rId7" Type="http://schemas.openxmlformats.org/officeDocument/2006/relationships/image" Target="../media/image37.gi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10" Type="http://schemas.openxmlformats.org/officeDocument/2006/relationships/image" Target="../media/image40.png"/><Relationship Id="rId4" Type="http://schemas.openxmlformats.org/officeDocument/2006/relationships/image" Target="../media/image34.gif"/><Relationship Id="rId9" Type="http://schemas.openxmlformats.org/officeDocument/2006/relationships/image" Target="../media/image3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slide" Target="slide21.xml"/><Relationship Id="rId18" Type="http://schemas.openxmlformats.org/officeDocument/2006/relationships/image" Target="../media/image51.gif"/><Relationship Id="rId3" Type="http://schemas.openxmlformats.org/officeDocument/2006/relationships/slide" Target="slide20.xml"/><Relationship Id="rId21" Type="http://schemas.openxmlformats.org/officeDocument/2006/relationships/slide" Target="slide27.xml"/><Relationship Id="rId7" Type="http://schemas.openxmlformats.org/officeDocument/2006/relationships/slide" Target="slide23.xml"/><Relationship Id="rId12" Type="http://schemas.openxmlformats.org/officeDocument/2006/relationships/image" Target="../media/image46.png"/><Relationship Id="rId17" Type="http://schemas.openxmlformats.org/officeDocument/2006/relationships/image" Target="../media/image50.gif"/><Relationship Id="rId2" Type="http://schemas.openxmlformats.org/officeDocument/2006/relationships/image" Target="../media/image41.jpg"/><Relationship Id="rId16" Type="http://schemas.openxmlformats.org/officeDocument/2006/relationships/image" Target="../media/image49.png"/><Relationship Id="rId20" Type="http://schemas.openxmlformats.org/officeDocument/2006/relationships/image" Target="../media/image53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11" Type="http://schemas.openxmlformats.org/officeDocument/2006/relationships/slide" Target="slide25.xml"/><Relationship Id="rId5" Type="http://schemas.openxmlformats.org/officeDocument/2006/relationships/slide" Target="slide22.xml"/><Relationship Id="rId15" Type="http://schemas.openxmlformats.org/officeDocument/2006/relationships/image" Target="../media/image48.png"/><Relationship Id="rId10" Type="http://schemas.openxmlformats.org/officeDocument/2006/relationships/image" Target="../media/image45.png"/><Relationship Id="rId19" Type="http://schemas.openxmlformats.org/officeDocument/2006/relationships/image" Target="../media/image52.gif"/><Relationship Id="rId4" Type="http://schemas.openxmlformats.org/officeDocument/2006/relationships/image" Target="../media/image42.png"/><Relationship Id="rId9" Type="http://schemas.openxmlformats.org/officeDocument/2006/relationships/slide" Target="slide24.xml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9.png"/><Relationship Id="rId7" Type="http://schemas.openxmlformats.org/officeDocument/2006/relationships/diagramColors" Target="../diagrams/colors1.xml"/><Relationship Id="rId2" Type="http://schemas.openxmlformats.org/officeDocument/2006/relationships/slide" Target="slide9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comments" Target="../comments/comment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image" Target="../media/image16.gif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9.png"/><Relationship Id="rId11" Type="http://schemas.openxmlformats.org/officeDocument/2006/relationships/image" Target="../media/image23.gif"/><Relationship Id="rId5" Type="http://schemas.openxmlformats.org/officeDocument/2006/relationships/image" Target="../media/image16.gif"/><Relationship Id="rId10" Type="http://schemas.openxmlformats.org/officeDocument/2006/relationships/image" Target="../media/image21.jpeg"/><Relationship Id="rId4" Type="http://schemas.openxmlformats.org/officeDocument/2006/relationships/image" Target="../media/image11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16.gif"/><Relationship Id="rId11" Type="http://schemas.openxmlformats.org/officeDocument/2006/relationships/image" Target="../media/image21.jpe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1.jpe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2B8C4-37B9-7918-CA98-E05851911F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7" y="969200"/>
            <a:ext cx="1028700" cy="1028700"/>
          </a:xfrm>
          <a:prstGeom prst="ellipse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45391EBA-97B4-D9CB-A675-9C2C505E0390}"/>
              </a:ext>
            </a:extLst>
          </p:cNvPr>
          <p:cNvSpPr txBox="1"/>
          <p:nvPr/>
        </p:nvSpPr>
        <p:spPr>
          <a:xfrm>
            <a:off x="1309432" y="1148046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2CA17D-6643-7B0D-72AA-335BE4B2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838" y="1993859"/>
            <a:ext cx="2462997" cy="117663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3344432-3ED6-BBBF-4C07-7CDE3BE4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571" y="2713174"/>
            <a:ext cx="6559865" cy="96325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C34C50C-642D-B396-2C12-14CFE0B98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436" y="3429000"/>
            <a:ext cx="5031803" cy="178412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FA1B1DA-C3C0-C5EA-E41A-D0A330ADA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618" y="5057813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7B5FEBA1-2E49-4AE1-BB04-9B9715786E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73300" y="291208"/>
            <a:ext cx="8245399" cy="193828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1A9D369-CCB4-4F7D-A08D-09465CBFA9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36672" y="4246839"/>
            <a:ext cx="1332216" cy="2235162"/>
          </a:xfrm>
          <a:prstGeom prst="rect">
            <a:avLst/>
          </a:prstGeom>
        </p:spPr>
      </p:pic>
      <p:sp>
        <p:nvSpPr>
          <p:cNvPr id="55" name="Speech Bubble: Rectangle with Corners Rounded 54">
            <a:extLst>
              <a:ext uri="{FF2B5EF4-FFF2-40B4-BE49-F238E27FC236}">
                <a16:creationId xmlns:a16="http://schemas.microsoft.com/office/drawing/2014/main" id="{3658E2FC-5638-42AC-A49B-14935938F7DB}"/>
              </a:ext>
            </a:extLst>
          </p:cNvPr>
          <p:cNvSpPr/>
          <p:nvPr/>
        </p:nvSpPr>
        <p:spPr>
          <a:xfrm>
            <a:off x="8496728" y="2229492"/>
            <a:ext cx="3513762" cy="1510301"/>
          </a:xfrm>
          <a:prstGeom prst="wedgeRoundRectCallout">
            <a:avLst>
              <a:gd name="adj1" fmla="val 12250"/>
              <a:gd name="adj2" fmla="val 73214"/>
              <a:gd name="adj3" fmla="val 16667"/>
            </a:avLst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3768E0-306B-460B-B581-890E221E8708}"/>
              </a:ext>
            </a:extLst>
          </p:cNvPr>
          <p:cNvSpPr txBox="1"/>
          <p:nvPr/>
        </p:nvSpPr>
        <p:spPr>
          <a:xfrm>
            <a:off x="4470871" y="2605526"/>
            <a:ext cx="2741862" cy="783193"/>
          </a:xfrm>
          <a:prstGeom prst="roundRect">
            <a:avLst/>
          </a:prstGeom>
          <a:solidFill>
            <a:srgbClr val="FFFFFF"/>
          </a:solidFill>
          <a:ln w="190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7 x 2 = ?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4815312-89BD-454B-B55E-8CB84B448ABB}"/>
              </a:ext>
            </a:extLst>
          </p:cNvPr>
          <p:cNvSpPr/>
          <p:nvPr/>
        </p:nvSpPr>
        <p:spPr>
          <a:xfrm>
            <a:off x="4272868" y="356267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+ 7 = 14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ABD8E91-E9E3-4E2E-94B7-820EB7CEE5AE}"/>
              </a:ext>
            </a:extLst>
          </p:cNvPr>
          <p:cNvSpPr/>
          <p:nvPr/>
        </p:nvSpPr>
        <p:spPr>
          <a:xfrm>
            <a:off x="2147788" y="4616365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x 2 = 14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2D0659E8-C139-403E-AEFF-38B1A6EFA343}"/>
              </a:ext>
            </a:extLst>
          </p:cNvPr>
          <p:cNvCxnSpPr/>
          <p:nvPr/>
        </p:nvCxnSpPr>
        <p:spPr>
          <a:xfrm>
            <a:off x="4886119" y="5016447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FFFB5F82-42E7-44ED-9FC5-C2462AA2DD18}"/>
              </a:ext>
            </a:extLst>
          </p:cNvPr>
          <p:cNvSpPr/>
          <p:nvPr/>
        </p:nvSpPr>
        <p:spPr>
          <a:xfrm>
            <a:off x="5973666" y="4585124"/>
            <a:ext cx="2738331" cy="64198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: 7 = 2</a:t>
            </a:r>
          </a:p>
        </p:txBody>
      </p:sp>
    </p:spTree>
    <p:extLst>
      <p:ext uri="{BB962C8B-B14F-4D97-AF65-F5344CB8AC3E}">
        <p14:creationId xmlns:p14="http://schemas.microsoft.com/office/powerpoint/2010/main" val="3963561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07FF8-C606-4750-814A-72DD7109B2D4}"/>
              </a:ext>
            </a:extLst>
          </p:cNvPr>
          <p:cNvSpPr txBox="1"/>
          <p:nvPr/>
        </p:nvSpPr>
        <p:spPr>
          <a:xfrm>
            <a:off x="4648573" y="681218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1   =   7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9CC2D6-C5A9-490C-8F48-28BEA6950D98}"/>
              </a:ext>
            </a:extLst>
          </p:cNvPr>
          <p:cNvSpPr txBox="1"/>
          <p:nvPr/>
        </p:nvSpPr>
        <p:spPr>
          <a:xfrm>
            <a:off x="4648573" y="1208837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2   =  14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328D33-4C0C-45B8-8EC4-5F4830FBB38A}"/>
              </a:ext>
            </a:extLst>
          </p:cNvPr>
          <p:cNvSpPr txBox="1"/>
          <p:nvPr/>
        </p:nvSpPr>
        <p:spPr>
          <a:xfrm>
            <a:off x="4648572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3   = 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5ABDEE-48F6-42A1-8D88-1C46843D890C}"/>
              </a:ext>
            </a:extLst>
          </p:cNvPr>
          <p:cNvSpPr txBox="1"/>
          <p:nvPr/>
        </p:nvSpPr>
        <p:spPr>
          <a:xfrm>
            <a:off x="4648572" y="2426342"/>
            <a:ext cx="4259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4   =   ….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960477" y="180687"/>
            <a:ext cx="577754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7, chia 7</a:t>
            </a:r>
            <a:endParaRPr lang="en-US" sz="48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80C3C1-C16C-4BAB-B7B4-FAFF7D36CD6B}"/>
              </a:ext>
            </a:extLst>
          </p:cNvPr>
          <p:cNvSpPr txBox="1"/>
          <p:nvPr/>
        </p:nvSpPr>
        <p:spPr>
          <a:xfrm>
            <a:off x="4648573" y="3011117"/>
            <a:ext cx="4708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5   =  ….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48EB6F2-CB6E-40F6-B167-CE5516723F15}"/>
              </a:ext>
            </a:extLst>
          </p:cNvPr>
          <p:cNvSpPr txBox="1"/>
          <p:nvPr/>
        </p:nvSpPr>
        <p:spPr>
          <a:xfrm>
            <a:off x="4648572" y="3614399"/>
            <a:ext cx="51293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6   =  ….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937FB8-EE9B-4C8F-854C-1B4FE8503B76}"/>
              </a:ext>
            </a:extLst>
          </p:cNvPr>
          <p:cNvSpPr txBox="1"/>
          <p:nvPr/>
        </p:nvSpPr>
        <p:spPr>
          <a:xfrm>
            <a:off x="4648573" y="4228622"/>
            <a:ext cx="4836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7   =  ….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699207-8580-4486-84D9-811F7752D006}"/>
              </a:ext>
            </a:extLst>
          </p:cNvPr>
          <p:cNvSpPr txBox="1"/>
          <p:nvPr/>
        </p:nvSpPr>
        <p:spPr>
          <a:xfrm>
            <a:off x="4648573" y="4810930"/>
            <a:ext cx="4401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8   =  ….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8FB470-CF96-4CCC-A8D5-4C463FD6254B}"/>
              </a:ext>
            </a:extLst>
          </p:cNvPr>
          <p:cNvSpPr txBox="1"/>
          <p:nvPr/>
        </p:nvSpPr>
        <p:spPr>
          <a:xfrm>
            <a:off x="4648573" y="5347298"/>
            <a:ext cx="3811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9   =  ….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A3431B-1C20-404B-BE6D-EFA26664149C}"/>
              </a:ext>
            </a:extLst>
          </p:cNvPr>
          <p:cNvSpPr txBox="1"/>
          <p:nvPr/>
        </p:nvSpPr>
        <p:spPr>
          <a:xfrm>
            <a:off x="4648573" y="5928307"/>
            <a:ext cx="3394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x   10 =  ….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3827BCA-8E1A-4F9D-BA6B-8E6790BB1C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38" y="3702772"/>
            <a:ext cx="3811666" cy="381166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0EDF0B49-8445-44F3-8104-A6402D1B3581}"/>
              </a:ext>
            </a:extLst>
          </p:cNvPr>
          <p:cNvSpPr/>
          <p:nvPr/>
        </p:nvSpPr>
        <p:spPr>
          <a:xfrm>
            <a:off x="6671817" y="2464373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EE4C88-6516-4010-942E-26C883751843}"/>
              </a:ext>
            </a:extLst>
          </p:cNvPr>
          <p:cNvSpPr/>
          <p:nvPr/>
        </p:nvSpPr>
        <p:spPr>
          <a:xfrm>
            <a:off x="6735470" y="3078031"/>
            <a:ext cx="778718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35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9A966B9-F61A-4A81-9753-601F41E5BE02}"/>
              </a:ext>
            </a:extLst>
          </p:cNvPr>
          <p:cNvSpPr/>
          <p:nvPr/>
        </p:nvSpPr>
        <p:spPr>
          <a:xfrm>
            <a:off x="6758187" y="3674624"/>
            <a:ext cx="81289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4906DCB-F331-45F7-9C62-5117B5BE89C3}"/>
              </a:ext>
            </a:extLst>
          </p:cNvPr>
          <p:cNvSpPr/>
          <p:nvPr/>
        </p:nvSpPr>
        <p:spPr>
          <a:xfrm>
            <a:off x="6778227" y="4241102"/>
            <a:ext cx="842372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16A9FF7-3982-40BC-9D3B-2E4CF0433326}"/>
              </a:ext>
            </a:extLst>
          </p:cNvPr>
          <p:cNvSpPr/>
          <p:nvPr/>
        </p:nvSpPr>
        <p:spPr>
          <a:xfrm>
            <a:off x="6865660" y="4872485"/>
            <a:ext cx="75493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E51B9DA-983A-4BC1-A85E-7F3E1139833F}"/>
              </a:ext>
            </a:extLst>
          </p:cNvPr>
          <p:cNvSpPr/>
          <p:nvPr/>
        </p:nvSpPr>
        <p:spPr>
          <a:xfrm>
            <a:off x="6790117" y="5392254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985943E-43F7-4CBB-8182-ED8DD43B13B0}"/>
              </a:ext>
            </a:extLst>
          </p:cNvPr>
          <p:cNvSpPr/>
          <p:nvPr/>
        </p:nvSpPr>
        <p:spPr>
          <a:xfrm>
            <a:off x="6865660" y="5916614"/>
            <a:ext cx="767651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70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9AFB787-A5CF-49E5-9F94-CB9FAB44EE6E}"/>
              </a:ext>
            </a:extLst>
          </p:cNvPr>
          <p:cNvGrpSpPr/>
          <p:nvPr/>
        </p:nvGrpSpPr>
        <p:grpSpPr>
          <a:xfrm>
            <a:off x="772587" y="2419737"/>
            <a:ext cx="3729050" cy="2396117"/>
            <a:chOff x="820150" y="2560876"/>
            <a:chExt cx="3729050" cy="23961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C90A639-5576-4DCF-B6CB-AF7C6D9FA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3A39D09-24AE-409B-81D5-92F26584ECD5}"/>
                </a:ext>
              </a:extLst>
            </p:cNvPr>
            <p:cNvSpPr/>
            <p:nvPr/>
          </p:nvSpPr>
          <p:spPr>
            <a:xfrm>
              <a:off x="1538899" y="3397054"/>
              <a:ext cx="2438489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NHÓM 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43B72834-C13E-4AF9-9326-173C560E81DF}"/>
              </a:ext>
            </a:extLst>
          </p:cNvPr>
          <p:cNvSpPr/>
          <p:nvPr/>
        </p:nvSpPr>
        <p:spPr>
          <a:xfrm>
            <a:off x="6671817" y="1876141"/>
            <a:ext cx="906024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503D563-9972-4BF1-8B4E-2E64B7ACAB0A}"/>
              </a:ext>
            </a:extLst>
          </p:cNvPr>
          <p:cNvSpPr/>
          <p:nvPr/>
        </p:nvSpPr>
        <p:spPr>
          <a:xfrm>
            <a:off x="7514188" y="2805102"/>
            <a:ext cx="778718" cy="677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AF52111-FBB0-4259-A710-905054C14B56}"/>
              </a:ext>
            </a:extLst>
          </p:cNvPr>
          <p:cNvSpPr txBox="1"/>
          <p:nvPr/>
        </p:nvSpPr>
        <p:spPr>
          <a:xfrm>
            <a:off x="8148238" y="690471"/>
            <a:ext cx="3797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  :   7  =  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69E86B-63AB-4539-8805-E2481C8B8326}"/>
              </a:ext>
            </a:extLst>
          </p:cNvPr>
          <p:cNvSpPr txBox="1"/>
          <p:nvPr/>
        </p:nvSpPr>
        <p:spPr>
          <a:xfrm>
            <a:off x="8148238" y="1228214"/>
            <a:ext cx="37000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14 :   7  =  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267798-094E-4BC8-86C9-F20F97EC6592}"/>
              </a:ext>
            </a:extLst>
          </p:cNvPr>
          <p:cNvSpPr txBox="1"/>
          <p:nvPr/>
        </p:nvSpPr>
        <p:spPr>
          <a:xfrm>
            <a:off x="8193518" y="1841567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21 :   7  = ….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9EABBF3-D200-4044-BE15-F9A1D406777C}"/>
              </a:ext>
            </a:extLst>
          </p:cNvPr>
          <p:cNvSpPr txBox="1"/>
          <p:nvPr/>
        </p:nvSpPr>
        <p:spPr>
          <a:xfrm>
            <a:off x="8148238" y="2407835"/>
            <a:ext cx="41906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28  :   7  = ….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FE73E8-1941-4D57-A2B8-944E5A4C82E1}"/>
              </a:ext>
            </a:extLst>
          </p:cNvPr>
          <p:cNvSpPr txBox="1"/>
          <p:nvPr/>
        </p:nvSpPr>
        <p:spPr>
          <a:xfrm>
            <a:off x="8289341" y="2972909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35 :  7  = ….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7D2B050-6176-46B9-84D0-C9AB56A769B6}"/>
              </a:ext>
            </a:extLst>
          </p:cNvPr>
          <p:cNvSpPr txBox="1"/>
          <p:nvPr/>
        </p:nvSpPr>
        <p:spPr>
          <a:xfrm>
            <a:off x="8282586" y="353798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42 :  7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BA56479-D64E-44CF-8941-2A40C2CD5984}"/>
              </a:ext>
            </a:extLst>
          </p:cNvPr>
          <p:cNvSpPr txBox="1"/>
          <p:nvPr/>
        </p:nvSpPr>
        <p:spPr>
          <a:xfrm>
            <a:off x="8275831" y="4092038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49 :  7  =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467B943-4127-4476-BCE6-423C8FEB0A55}"/>
              </a:ext>
            </a:extLst>
          </p:cNvPr>
          <p:cNvSpPr txBox="1"/>
          <p:nvPr/>
        </p:nvSpPr>
        <p:spPr>
          <a:xfrm>
            <a:off x="8295557" y="476252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56 :  7  =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10B109-E996-4F76-9411-255DE28CCC3C}"/>
              </a:ext>
            </a:extLst>
          </p:cNvPr>
          <p:cNvSpPr txBox="1"/>
          <p:nvPr/>
        </p:nvSpPr>
        <p:spPr>
          <a:xfrm>
            <a:off x="8315528" y="5296424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63 :  7  =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54BC29-C4A6-4C31-9B96-A2CE4F5B4BEC}"/>
              </a:ext>
            </a:extLst>
          </p:cNvPr>
          <p:cNvSpPr txBox="1"/>
          <p:nvPr/>
        </p:nvSpPr>
        <p:spPr>
          <a:xfrm>
            <a:off x="8305453" y="5818803"/>
            <a:ext cx="4071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70 :  7  = ….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5568-9AB3-4EB0-8099-D46AF8471C6B}"/>
              </a:ext>
            </a:extLst>
          </p:cNvPr>
          <p:cNvSpPr/>
          <p:nvPr/>
        </p:nvSpPr>
        <p:spPr>
          <a:xfrm>
            <a:off x="9998246" y="1867354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A6DD2F0-241B-4F3C-B0C4-72707C77526E}"/>
              </a:ext>
            </a:extLst>
          </p:cNvPr>
          <p:cNvSpPr/>
          <p:nvPr/>
        </p:nvSpPr>
        <p:spPr>
          <a:xfrm>
            <a:off x="10051336" y="241150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5AD5959-100B-4A5E-8FC3-7ADC074F8714}"/>
              </a:ext>
            </a:extLst>
          </p:cNvPr>
          <p:cNvSpPr/>
          <p:nvPr/>
        </p:nvSpPr>
        <p:spPr>
          <a:xfrm>
            <a:off x="9998246" y="2976892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C9B13456-3B67-4940-A26E-1B1076677A69}"/>
              </a:ext>
            </a:extLst>
          </p:cNvPr>
          <p:cNvSpPr/>
          <p:nvPr/>
        </p:nvSpPr>
        <p:spPr>
          <a:xfrm>
            <a:off x="9959116" y="3560571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90FE62-8E7D-4619-87C4-195796113408}"/>
              </a:ext>
            </a:extLst>
          </p:cNvPr>
          <p:cNvSpPr/>
          <p:nvPr/>
        </p:nvSpPr>
        <p:spPr>
          <a:xfrm>
            <a:off x="9978640" y="4085765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FD83597-7989-4022-AA2A-443523EABB7D}"/>
              </a:ext>
            </a:extLst>
          </p:cNvPr>
          <p:cNvSpPr/>
          <p:nvPr/>
        </p:nvSpPr>
        <p:spPr>
          <a:xfrm>
            <a:off x="9987542" y="474212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9CFA204-A61E-4FC4-A50D-9B4DEF146C18}"/>
              </a:ext>
            </a:extLst>
          </p:cNvPr>
          <p:cNvSpPr/>
          <p:nvPr/>
        </p:nvSpPr>
        <p:spPr>
          <a:xfrm>
            <a:off x="10008262" y="52857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FEA803A-2FBE-410A-8A94-764809915685}"/>
              </a:ext>
            </a:extLst>
          </p:cNvPr>
          <p:cNvSpPr/>
          <p:nvPr/>
        </p:nvSpPr>
        <p:spPr>
          <a:xfrm>
            <a:off x="10018337" y="5769043"/>
            <a:ext cx="666329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010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" grpId="0" animBg="1"/>
      <p:bldP spid="32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4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E0A1D60-2A8B-4EB0-B4A4-FAA1E4B87179}"/>
              </a:ext>
            </a:extLst>
          </p:cNvPr>
          <p:cNvSpPr/>
          <p:nvPr/>
        </p:nvSpPr>
        <p:spPr>
          <a:xfrm>
            <a:off x="4241011" y="1157429"/>
            <a:ext cx="3585690" cy="7174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ĐỐ BẠN</a:t>
            </a:r>
            <a:endParaRPr lang="en-US" sz="7200" b="1" dirty="0">
              <a:ln w="22225">
                <a:solidFill>
                  <a:srgbClr val="FFFF00"/>
                </a:solidFill>
                <a:prstDash val="solid"/>
              </a:ln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C1C63AE7-FBD8-4950-BEEC-35ADCD33912C}"/>
              </a:ext>
            </a:extLst>
          </p:cNvPr>
          <p:cNvSpPr/>
          <p:nvPr/>
        </p:nvSpPr>
        <p:spPr>
          <a:xfrm>
            <a:off x="2502286" y="3523432"/>
            <a:ext cx="7539629" cy="249562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endParaRPr lang="nl-NL" sz="26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Times New Roman" pitchFamily="18" charset="0"/>
                <a:cs typeface="Times New Roman" pitchFamily="18" charset="0"/>
              </a:rPr>
              <a:t>1 bạn hỏi gọi 1 bạn trả lời các phép tính trong bảng nhân 7, bảng chia 7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nl-NL" sz="2600" dirty="0">
                <a:latin typeface="Times New Roman" pitchFamily="18" charset="0"/>
                <a:cs typeface="Times New Roman" pitchFamily="18" charset="0"/>
              </a:rPr>
              <a:t>Nếu trả lời đúng thì được đố bạn khác</a:t>
            </a:r>
            <a:endParaRPr lang="en-US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EC9F38-BE33-45E8-8D86-703D70577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64" r="3001" b="26509"/>
          <a:stretch/>
        </p:blipFill>
        <p:spPr>
          <a:xfrm>
            <a:off x="3522531" y="1689380"/>
            <a:ext cx="5499141" cy="257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92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28559" y="275964"/>
            <a:ext cx="14093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4000" b="1" i="0" u="none" strike="noStrike" kern="1200" cap="none" spc="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1F0AF7-4B14-448A-93BD-B9B8A53962D3}"/>
              </a:ext>
            </a:extLst>
          </p:cNvPr>
          <p:cNvSpPr txBox="1"/>
          <p:nvPr/>
        </p:nvSpPr>
        <p:spPr>
          <a:xfrm>
            <a:off x="523982" y="1494374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939B44-A46A-41C0-91D0-7BA98FA06E68}"/>
              </a:ext>
            </a:extLst>
          </p:cNvPr>
          <p:cNvGrpSpPr/>
          <p:nvPr/>
        </p:nvGrpSpPr>
        <p:grpSpPr>
          <a:xfrm>
            <a:off x="1284269" y="1263721"/>
            <a:ext cx="3083836" cy="1017141"/>
            <a:chOff x="1284269" y="1263721"/>
            <a:chExt cx="3083836" cy="1017141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682621F-C157-400F-9E40-97BD918BB0C6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80700D0-F7A7-4E2F-8C2C-E6AAA6346AB2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A8E2B79-0CFB-40C5-896A-B5EABFDCF1DA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F12905-F07C-4BE2-8552-1F8ADE637C35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5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7C5763-01F7-4612-8D77-80D2ED83269C}"/>
              </a:ext>
            </a:extLst>
          </p:cNvPr>
          <p:cNvGrpSpPr/>
          <p:nvPr/>
        </p:nvGrpSpPr>
        <p:grpSpPr>
          <a:xfrm>
            <a:off x="4818579" y="1278190"/>
            <a:ext cx="3083836" cy="1017141"/>
            <a:chOff x="1284269" y="1263721"/>
            <a:chExt cx="3083836" cy="1017141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E277F3F-92AF-4DCC-8FF2-ED8D87B410FD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9EC8A21-065C-41DA-B762-2C2848B7024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C8636B7-6F35-4261-8315-6E90F42AE62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E488A2-E814-48BE-9C2A-4C5DA9D51B13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6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1F0305-AEBE-4987-B7D0-59A0B9FE46BE}"/>
              </a:ext>
            </a:extLst>
          </p:cNvPr>
          <p:cNvGrpSpPr/>
          <p:nvPr/>
        </p:nvGrpSpPr>
        <p:grpSpPr>
          <a:xfrm>
            <a:off x="8388180" y="1278190"/>
            <a:ext cx="3083836" cy="1017141"/>
            <a:chOff x="1284269" y="1263721"/>
            <a:chExt cx="3083836" cy="1017141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8405C17-9F81-43BD-BDBE-E1B546F59695}"/>
                </a:ext>
              </a:extLst>
            </p:cNvPr>
            <p:cNvSpPr/>
            <p:nvPr/>
          </p:nvSpPr>
          <p:spPr>
            <a:xfrm>
              <a:off x="1284269" y="1494373"/>
              <a:ext cx="977633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7678C61-C868-4B08-94CD-3D35299387A7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8D0BB2A-6B54-42FB-918A-F00A570E8784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D3F911C-AF22-47EF-84A1-E04F8ECB10C2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52D2E11-86B2-4C54-84A2-6F64230D8A05}"/>
              </a:ext>
            </a:extLst>
          </p:cNvPr>
          <p:cNvSpPr txBox="1"/>
          <p:nvPr/>
        </p:nvSpPr>
        <p:spPr>
          <a:xfrm>
            <a:off x="523982" y="2892888"/>
            <a:ext cx="1213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90D08DF-78C4-4866-9547-C22F211D123B}"/>
              </a:ext>
            </a:extLst>
          </p:cNvPr>
          <p:cNvGrpSpPr/>
          <p:nvPr/>
        </p:nvGrpSpPr>
        <p:grpSpPr>
          <a:xfrm>
            <a:off x="1029150" y="2647411"/>
            <a:ext cx="3234772" cy="1017141"/>
            <a:chOff x="1133333" y="1263721"/>
            <a:chExt cx="3234772" cy="101714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08E6624-E636-48A4-BA3D-50EE4F7BD71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35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172F25C-CE8A-4F17-81D6-521F887B21DB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23E96DA-BA7D-4C35-A41B-FEB812EED3B1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FCC05A6-EA69-44F5-9C11-3E4895773411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ED5B564-2347-47BA-831C-2D512B656FFF}"/>
              </a:ext>
            </a:extLst>
          </p:cNvPr>
          <p:cNvGrpSpPr/>
          <p:nvPr/>
        </p:nvGrpSpPr>
        <p:grpSpPr>
          <a:xfrm>
            <a:off x="4667643" y="2676704"/>
            <a:ext cx="3234772" cy="1017141"/>
            <a:chOff x="1133333" y="1263721"/>
            <a:chExt cx="3234772" cy="1017141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3D2D5DC-370C-4C6B-BF19-C4D1F1DF7F50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42</a:t>
              </a: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54549D8-6FEC-4372-83EB-263A10F305EF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52CD5DE-8536-480D-AC2B-33F000A10740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EEC0443-DCBA-4D45-8C0A-E87AB49D4DC0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9956AA3-2067-4C9E-AAEF-DB6A871E9611}"/>
              </a:ext>
            </a:extLst>
          </p:cNvPr>
          <p:cNvGrpSpPr/>
          <p:nvPr/>
        </p:nvGrpSpPr>
        <p:grpSpPr>
          <a:xfrm>
            <a:off x="8237244" y="2739450"/>
            <a:ext cx="3234772" cy="1017141"/>
            <a:chOff x="1133333" y="1263721"/>
            <a:chExt cx="3234772" cy="1017141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6A371D1-8A33-4E0E-ADA4-05BC8CFCD3D8}"/>
                </a:ext>
              </a:extLst>
            </p:cNvPr>
            <p:cNvSpPr/>
            <p:nvPr/>
          </p:nvSpPr>
          <p:spPr>
            <a:xfrm>
              <a:off x="1133333" y="1494373"/>
              <a:ext cx="1128569" cy="786489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63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1C0AB73F-BBF3-4EBD-890C-AD4F30492A64}"/>
                </a:ext>
              </a:extLst>
            </p:cNvPr>
            <p:cNvCxnSpPr>
              <a:cxnSpLocks/>
            </p:cNvCxnSpPr>
            <p:nvPr/>
          </p:nvCxnSpPr>
          <p:spPr>
            <a:xfrm>
              <a:off x="2261902" y="1900719"/>
              <a:ext cx="112857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4F002CA9-534F-441B-B658-6754DDAF78E6}"/>
                </a:ext>
              </a:extLst>
            </p:cNvPr>
            <p:cNvSpPr/>
            <p:nvPr/>
          </p:nvSpPr>
          <p:spPr>
            <a:xfrm>
              <a:off x="3390472" y="1494373"/>
              <a:ext cx="977633" cy="786487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B596EE2-34AC-4CD8-AEB1-0B2D471CAA06}"/>
                </a:ext>
              </a:extLst>
            </p:cNvPr>
            <p:cNvSpPr txBox="1"/>
            <p:nvPr/>
          </p:nvSpPr>
          <p:spPr>
            <a:xfrm>
              <a:off x="2261902" y="1263721"/>
              <a:ext cx="12842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7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28E5F9E-C0E7-4D79-8A88-147138E3B79C}"/>
              </a:ext>
            </a:extLst>
          </p:cNvPr>
          <p:cNvSpPr/>
          <p:nvPr/>
        </p:nvSpPr>
        <p:spPr>
          <a:xfrm>
            <a:off x="3441988" y="1562322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40D4EAC0-A836-4E11-A7D0-4D3B28CC7617}"/>
              </a:ext>
            </a:extLst>
          </p:cNvPr>
          <p:cNvSpPr/>
          <p:nvPr/>
        </p:nvSpPr>
        <p:spPr>
          <a:xfrm>
            <a:off x="7011589" y="1617007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A1EA21E2-E0D1-4363-8C36-4889F7BFCDAA}"/>
              </a:ext>
            </a:extLst>
          </p:cNvPr>
          <p:cNvSpPr/>
          <p:nvPr/>
        </p:nvSpPr>
        <p:spPr>
          <a:xfrm>
            <a:off x="10577046" y="1601355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82AA8EDE-FAA5-4313-99F5-3E3FB3B5AEB0}"/>
              </a:ext>
            </a:extLst>
          </p:cNvPr>
          <p:cNvSpPr/>
          <p:nvPr/>
        </p:nvSpPr>
        <p:spPr>
          <a:xfrm>
            <a:off x="3375874" y="2961243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96259270-6C7C-4C22-A3BA-B67B5BACB93D}"/>
              </a:ext>
            </a:extLst>
          </p:cNvPr>
          <p:cNvSpPr/>
          <p:nvPr/>
        </p:nvSpPr>
        <p:spPr>
          <a:xfrm>
            <a:off x="7043549" y="299986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755DB62D-4982-4FA5-89A4-635F721412D4}"/>
              </a:ext>
            </a:extLst>
          </p:cNvPr>
          <p:cNvSpPr/>
          <p:nvPr/>
        </p:nvSpPr>
        <p:spPr>
          <a:xfrm>
            <a:off x="10608735" y="3018219"/>
            <a:ext cx="812306" cy="646331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2726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25" grpId="0"/>
      <p:bldP spid="11" grpId="0" animBg="1"/>
      <p:bldP spid="60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en-US" sz="3200" i="0" u="none" strike="noStrike" kern="1200" normalizeH="0" baseline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các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ghi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phép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tính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có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kết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bé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hơn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28.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Hỏi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rô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bốt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lấy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bao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nhiêu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như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200" i="0" u="none" strike="noStrike" kern="1200" normalizeH="0" noProof="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vậy</a:t>
            </a:r>
            <a:r>
              <a:rPr kumimoji="0" lang="en-US" sz="3200" i="0" u="none" strike="noStrike" kern="1200" normalizeH="0" noProof="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3200" i="0" u="none" strike="noStrike" kern="1200" normalizeH="0" baseline="0" noProof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DB4F79-ABEC-4EF1-9F9D-AF877176E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8309" y="1977775"/>
            <a:ext cx="8606408" cy="3375062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9B2526E-1E9D-491E-85EE-9C718D4F8426}"/>
              </a:ext>
            </a:extLst>
          </p:cNvPr>
          <p:cNvCxnSpPr>
            <a:cxnSpLocks/>
          </p:cNvCxnSpPr>
          <p:nvPr/>
        </p:nvCxnSpPr>
        <p:spPr>
          <a:xfrm flipV="1">
            <a:off x="9839218" y="914608"/>
            <a:ext cx="2003461" cy="10066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CA66AB4-2B9F-43A0-8BD5-334E468F98F3}"/>
              </a:ext>
            </a:extLst>
          </p:cNvPr>
          <p:cNvSpPr txBox="1"/>
          <p:nvPr/>
        </p:nvSpPr>
        <p:spPr>
          <a:xfrm>
            <a:off x="2712378" y="3080531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21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CBEE5D5-3C94-49CE-8A23-D77280AB2029}"/>
              </a:ext>
            </a:extLst>
          </p:cNvPr>
          <p:cNvSpPr txBox="1"/>
          <p:nvPr/>
        </p:nvSpPr>
        <p:spPr>
          <a:xfrm>
            <a:off x="4645507" y="308053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447E3CE-26B9-49B2-B135-7F91243F0E3E}"/>
              </a:ext>
            </a:extLst>
          </p:cNvPr>
          <p:cNvSpPr txBox="1"/>
          <p:nvPr/>
        </p:nvSpPr>
        <p:spPr>
          <a:xfrm>
            <a:off x="6593547" y="3068540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3A859C2-45AE-429E-970B-7A5514D19DCC}"/>
              </a:ext>
            </a:extLst>
          </p:cNvPr>
          <p:cNvSpPr txBox="1"/>
          <p:nvPr/>
        </p:nvSpPr>
        <p:spPr>
          <a:xfrm>
            <a:off x="8390562" y="306682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61A771B-3D9B-49CC-BC98-FD1F7542C4FC}"/>
              </a:ext>
            </a:extLst>
          </p:cNvPr>
          <p:cNvSpPr txBox="1"/>
          <p:nvPr/>
        </p:nvSpPr>
        <p:spPr>
          <a:xfrm>
            <a:off x="3936677" y="3700893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1509C29-60D0-416E-A6DE-813AD45F4FFD}"/>
              </a:ext>
            </a:extLst>
          </p:cNvPr>
          <p:cNvSpPr txBox="1"/>
          <p:nvPr/>
        </p:nvSpPr>
        <p:spPr>
          <a:xfrm>
            <a:off x="5734567" y="3783087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4343C00-93CB-43C6-BB4D-EB350B64436E}"/>
              </a:ext>
            </a:extLst>
          </p:cNvPr>
          <p:cNvSpPr txBox="1"/>
          <p:nvPr/>
        </p:nvSpPr>
        <p:spPr>
          <a:xfrm>
            <a:off x="7478624" y="3795558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EF6163D9-6CE0-4F84-BA88-9D1DE1F81C83}"/>
              </a:ext>
            </a:extLst>
          </p:cNvPr>
          <p:cNvSpPr txBox="1"/>
          <p:nvPr/>
        </p:nvSpPr>
        <p:spPr>
          <a:xfrm>
            <a:off x="9479622" y="3785284"/>
            <a:ext cx="10890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90F8883-75C4-4E06-9011-76376741E77A}"/>
              </a:ext>
            </a:extLst>
          </p:cNvPr>
          <p:cNvSpPr/>
          <p:nvPr/>
        </p:nvSpPr>
        <p:spPr>
          <a:xfrm>
            <a:off x="2126751" y="1977775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1A10132-DA6B-44AB-B97E-8A62D435724A}"/>
              </a:ext>
            </a:extLst>
          </p:cNvPr>
          <p:cNvSpPr/>
          <p:nvPr/>
        </p:nvSpPr>
        <p:spPr>
          <a:xfrm>
            <a:off x="4038921" y="182921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35D05E27-0B47-47FA-A7D6-8E5892FE6AAD}"/>
              </a:ext>
            </a:extLst>
          </p:cNvPr>
          <p:cNvSpPr/>
          <p:nvPr/>
        </p:nvSpPr>
        <p:spPr>
          <a:xfrm>
            <a:off x="5885592" y="1859456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9BDCF6B1-F1C5-47C5-9C7F-6332B213E9D2}"/>
              </a:ext>
            </a:extLst>
          </p:cNvPr>
          <p:cNvSpPr/>
          <p:nvPr/>
        </p:nvSpPr>
        <p:spPr>
          <a:xfrm>
            <a:off x="5258657" y="3721217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DC64FD3-8136-455F-BF48-75A67A151E13}"/>
              </a:ext>
            </a:extLst>
          </p:cNvPr>
          <p:cNvSpPr/>
          <p:nvPr/>
        </p:nvSpPr>
        <p:spPr>
          <a:xfrm>
            <a:off x="8923855" y="3651598"/>
            <a:ext cx="1674686" cy="167382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F3F96B7-85D8-436A-8C61-B035763151EF}"/>
              </a:ext>
            </a:extLst>
          </p:cNvPr>
          <p:cNvSpPr/>
          <p:nvPr/>
        </p:nvSpPr>
        <p:spPr>
          <a:xfrm>
            <a:off x="4645507" y="5599416"/>
            <a:ext cx="6378664" cy="75001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Rô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bốt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1A2FB-5859-E40C-9EF4-8721A881C5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28390" t="60371" r="58578" b="24419"/>
          <a:stretch/>
        </p:blipFill>
        <p:spPr>
          <a:xfrm>
            <a:off x="1906006" y="3857408"/>
            <a:ext cx="1752787" cy="14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9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  <p:bldP spid="49" grpId="0"/>
      <p:bldP spid="65" grpId="0"/>
      <p:bldP spid="66" grpId="0"/>
      <p:bldP spid="67" grpId="0"/>
      <p:bldP spid="68" grpId="0"/>
      <p:bldP spid="70" grpId="0"/>
      <p:bldP spid="71" grpId="0"/>
      <p:bldP spid="34" grpId="0" animBg="1"/>
      <p:bldP spid="74" grpId="0" animBg="1"/>
      <p:bldP spid="75" grpId="0" animBg="1"/>
      <p:bldP spid="76" grpId="0" animBg="1"/>
      <p:bldP spid="77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1B95E2-B072-4C0D-B4EA-7D42871050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" b="3142"/>
          <a:stretch/>
        </p:blipFill>
        <p:spPr>
          <a:xfrm>
            <a:off x="0" y="0"/>
            <a:ext cx="12192000" cy="6482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BF82596-642E-410C-A945-4008AA774F91}"/>
              </a:ext>
            </a:extLst>
          </p:cNvPr>
          <p:cNvSpPr/>
          <p:nvPr/>
        </p:nvSpPr>
        <p:spPr>
          <a:xfrm>
            <a:off x="349321" y="375999"/>
            <a:ext cx="11589250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noProof="0" dirty="0" err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8A4439-F748-4E37-A9BF-6106884866D7}"/>
              </a:ext>
            </a:extLst>
          </p:cNvPr>
          <p:cNvCxnSpPr/>
          <p:nvPr/>
        </p:nvCxnSpPr>
        <p:spPr>
          <a:xfrm>
            <a:off x="3010328" y="904127"/>
            <a:ext cx="184934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C89F68-F381-4B2A-B786-DD2BDBED017A}"/>
              </a:ext>
            </a:extLst>
          </p:cNvPr>
          <p:cNvCxnSpPr>
            <a:cxnSpLocks/>
          </p:cNvCxnSpPr>
          <p:nvPr/>
        </p:nvCxnSpPr>
        <p:spPr>
          <a:xfrm>
            <a:off x="7325474" y="914401"/>
            <a:ext cx="3647326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D3D1878-0914-46A7-A381-ED2D3F7D3FF0}"/>
              </a:ext>
            </a:extLst>
          </p:cNvPr>
          <p:cNvCxnSpPr>
            <a:cxnSpLocks/>
          </p:cNvCxnSpPr>
          <p:nvPr/>
        </p:nvCxnSpPr>
        <p:spPr>
          <a:xfrm>
            <a:off x="2661006" y="1356190"/>
            <a:ext cx="4664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0329ACE-9D08-492A-A8E1-AE5D2230FB7C}"/>
              </a:ext>
            </a:extLst>
          </p:cNvPr>
          <p:cNvSpPr txBox="1"/>
          <p:nvPr/>
        </p:nvSpPr>
        <p:spPr>
          <a:xfrm>
            <a:off x="4330557" y="3269838"/>
            <a:ext cx="3626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27AECAD-041B-4D79-BB30-FC8D52B26A62}"/>
              </a:ext>
            </a:extLst>
          </p:cNvPr>
          <p:cNvSpPr txBox="1"/>
          <p:nvPr/>
        </p:nvSpPr>
        <p:spPr>
          <a:xfrm>
            <a:off x="1361325" y="394017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Mai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2D0AB0C-524D-42ED-B142-D81366E9A210}"/>
              </a:ext>
            </a:extLst>
          </p:cNvPr>
          <p:cNvSpPr txBox="1"/>
          <p:nvPr/>
        </p:nvSpPr>
        <p:spPr>
          <a:xfrm>
            <a:off x="1854484" y="4738870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 x 4 = 28 (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5B8BB1E-F1C6-4408-983B-7AB9C24CEEC2}"/>
              </a:ext>
            </a:extLst>
          </p:cNvPr>
          <p:cNvSpPr txBox="1"/>
          <p:nvPr/>
        </p:nvSpPr>
        <p:spPr>
          <a:xfrm>
            <a:off x="4125073" y="5487814"/>
            <a:ext cx="961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28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4AE1A8-4EA5-CF93-A349-AD25A3027EFB}"/>
              </a:ext>
            </a:extLst>
          </p:cNvPr>
          <p:cNvSpPr txBox="1"/>
          <p:nvPr/>
        </p:nvSpPr>
        <p:spPr>
          <a:xfrm>
            <a:off x="4339266" y="1787817"/>
            <a:ext cx="3865234" cy="1384995"/>
          </a:xfrm>
          <a:custGeom>
            <a:avLst/>
            <a:gdLst>
              <a:gd name="connsiteX0" fmla="*/ 0 w 3865234"/>
              <a:gd name="connsiteY0" fmla="*/ 0 h 1384995"/>
              <a:gd name="connsiteX1" fmla="*/ 560458 w 3865234"/>
              <a:gd name="connsiteY1" fmla="*/ 0 h 1384995"/>
              <a:gd name="connsiteX2" fmla="*/ 1004960 w 3865234"/>
              <a:gd name="connsiteY2" fmla="*/ 0 h 1384995"/>
              <a:gd name="connsiteX3" fmla="*/ 1526767 w 3865234"/>
              <a:gd name="connsiteY3" fmla="*/ 0 h 1384995"/>
              <a:gd name="connsiteX4" fmla="*/ 1932617 w 3865234"/>
              <a:gd name="connsiteY4" fmla="*/ 0 h 1384995"/>
              <a:gd name="connsiteX5" fmla="*/ 2299814 w 3865234"/>
              <a:gd name="connsiteY5" fmla="*/ 0 h 1384995"/>
              <a:gd name="connsiteX6" fmla="*/ 2667011 w 3865234"/>
              <a:gd name="connsiteY6" fmla="*/ 0 h 1384995"/>
              <a:gd name="connsiteX7" fmla="*/ 3150165 w 3865234"/>
              <a:gd name="connsiteY7" fmla="*/ 0 h 1384995"/>
              <a:gd name="connsiteX8" fmla="*/ 3865234 w 3865234"/>
              <a:gd name="connsiteY8" fmla="*/ 0 h 1384995"/>
              <a:gd name="connsiteX9" fmla="*/ 3865234 w 3865234"/>
              <a:gd name="connsiteY9" fmla="*/ 304698 h 1384995"/>
              <a:gd name="connsiteX10" fmla="*/ 3865234 w 3865234"/>
              <a:gd name="connsiteY10" fmla="*/ 678647 h 1384995"/>
              <a:gd name="connsiteX11" fmla="*/ 3865234 w 3865234"/>
              <a:gd name="connsiteY11" fmla="*/ 983346 h 1384995"/>
              <a:gd name="connsiteX12" fmla="*/ 3865234 w 3865234"/>
              <a:gd name="connsiteY12" fmla="*/ 1384995 h 1384995"/>
              <a:gd name="connsiteX13" fmla="*/ 3304775 w 3865234"/>
              <a:gd name="connsiteY13" fmla="*/ 1384995 h 1384995"/>
              <a:gd name="connsiteX14" fmla="*/ 2782968 w 3865234"/>
              <a:gd name="connsiteY14" fmla="*/ 1384995 h 1384995"/>
              <a:gd name="connsiteX15" fmla="*/ 2299814 w 3865234"/>
              <a:gd name="connsiteY15" fmla="*/ 1384995 h 1384995"/>
              <a:gd name="connsiteX16" fmla="*/ 1816659 w 3865234"/>
              <a:gd name="connsiteY16" fmla="*/ 1384995 h 1384995"/>
              <a:gd name="connsiteX17" fmla="*/ 1256200 w 3865234"/>
              <a:gd name="connsiteY17" fmla="*/ 1384995 h 1384995"/>
              <a:gd name="connsiteX18" fmla="*/ 734394 w 3865234"/>
              <a:gd name="connsiteY18" fmla="*/ 1384995 h 1384995"/>
              <a:gd name="connsiteX19" fmla="*/ 0 w 3865234"/>
              <a:gd name="connsiteY19" fmla="*/ 1384995 h 1384995"/>
              <a:gd name="connsiteX20" fmla="*/ 0 w 3865234"/>
              <a:gd name="connsiteY20" fmla="*/ 1080296 h 1384995"/>
              <a:gd name="connsiteX21" fmla="*/ 0 w 3865234"/>
              <a:gd name="connsiteY21" fmla="*/ 747897 h 1384995"/>
              <a:gd name="connsiteX22" fmla="*/ 0 w 3865234"/>
              <a:gd name="connsiteY22" fmla="*/ 373948 h 1384995"/>
              <a:gd name="connsiteX23" fmla="*/ 0 w 3865234"/>
              <a:gd name="connsiteY23" fmla="*/ 0 h 1384995"/>
              <a:gd name="connsiteX0" fmla="*/ 0 w 3865234"/>
              <a:gd name="connsiteY0" fmla="*/ 0 h 1384995"/>
              <a:gd name="connsiteX1" fmla="*/ 483154 w 3865234"/>
              <a:gd name="connsiteY1" fmla="*/ 0 h 1384995"/>
              <a:gd name="connsiteX2" fmla="*/ 850351 w 3865234"/>
              <a:gd name="connsiteY2" fmla="*/ 0 h 1384995"/>
              <a:gd name="connsiteX3" fmla="*/ 1294853 w 3865234"/>
              <a:gd name="connsiteY3" fmla="*/ 0 h 1384995"/>
              <a:gd name="connsiteX4" fmla="*/ 1816659 w 3865234"/>
              <a:gd name="connsiteY4" fmla="*/ 0 h 1384995"/>
              <a:gd name="connsiteX5" fmla="*/ 2299814 w 3865234"/>
              <a:gd name="connsiteY5" fmla="*/ 0 h 1384995"/>
              <a:gd name="connsiteX6" fmla="*/ 2821620 w 3865234"/>
              <a:gd name="connsiteY6" fmla="*/ 0 h 1384995"/>
              <a:gd name="connsiteX7" fmla="*/ 3266122 w 3865234"/>
              <a:gd name="connsiteY7" fmla="*/ 0 h 1384995"/>
              <a:gd name="connsiteX8" fmla="*/ 3865234 w 3865234"/>
              <a:gd name="connsiteY8" fmla="*/ 0 h 1384995"/>
              <a:gd name="connsiteX9" fmla="*/ 3865234 w 3865234"/>
              <a:gd name="connsiteY9" fmla="*/ 318548 h 1384995"/>
              <a:gd name="connsiteX10" fmla="*/ 3865234 w 3865234"/>
              <a:gd name="connsiteY10" fmla="*/ 637097 h 1384995"/>
              <a:gd name="connsiteX11" fmla="*/ 3865234 w 3865234"/>
              <a:gd name="connsiteY11" fmla="*/ 955646 h 1384995"/>
              <a:gd name="connsiteX12" fmla="*/ 3865234 w 3865234"/>
              <a:gd name="connsiteY12" fmla="*/ 1384995 h 1384995"/>
              <a:gd name="connsiteX13" fmla="*/ 3382079 w 3865234"/>
              <a:gd name="connsiteY13" fmla="*/ 1384995 h 1384995"/>
              <a:gd name="connsiteX14" fmla="*/ 2821620 w 3865234"/>
              <a:gd name="connsiteY14" fmla="*/ 1384995 h 1384995"/>
              <a:gd name="connsiteX15" fmla="*/ 2338466 w 3865234"/>
              <a:gd name="connsiteY15" fmla="*/ 1384995 h 1384995"/>
              <a:gd name="connsiteX16" fmla="*/ 1971269 w 3865234"/>
              <a:gd name="connsiteY16" fmla="*/ 1384995 h 1384995"/>
              <a:gd name="connsiteX17" fmla="*/ 1488114 w 3865234"/>
              <a:gd name="connsiteY17" fmla="*/ 1384995 h 1384995"/>
              <a:gd name="connsiteX18" fmla="*/ 1120918 w 3865234"/>
              <a:gd name="connsiteY18" fmla="*/ 1384995 h 1384995"/>
              <a:gd name="connsiteX19" fmla="*/ 599111 w 3865234"/>
              <a:gd name="connsiteY19" fmla="*/ 1384995 h 1384995"/>
              <a:gd name="connsiteX20" fmla="*/ 0 w 3865234"/>
              <a:gd name="connsiteY20" fmla="*/ 1384995 h 1384995"/>
              <a:gd name="connsiteX21" fmla="*/ 0 w 3865234"/>
              <a:gd name="connsiteY21" fmla="*/ 1080296 h 1384995"/>
              <a:gd name="connsiteX22" fmla="*/ 0 w 3865234"/>
              <a:gd name="connsiteY22" fmla="*/ 706347 h 1384995"/>
              <a:gd name="connsiteX23" fmla="*/ 0 w 3865234"/>
              <a:gd name="connsiteY23" fmla="*/ 387798 h 1384995"/>
              <a:gd name="connsiteX24" fmla="*/ 0 w 3865234"/>
              <a:gd name="connsiteY24" fmla="*/ 0 h 1384995"/>
              <a:gd name="connsiteX0" fmla="*/ 0 w 3865234"/>
              <a:gd name="connsiteY0" fmla="*/ 0 h 1384995"/>
              <a:gd name="connsiteX1" fmla="*/ 560458 w 3865234"/>
              <a:gd name="connsiteY1" fmla="*/ 0 h 1384995"/>
              <a:gd name="connsiteX2" fmla="*/ 1004960 w 3865234"/>
              <a:gd name="connsiteY2" fmla="*/ 0 h 1384995"/>
              <a:gd name="connsiteX3" fmla="*/ 1526767 w 3865234"/>
              <a:gd name="connsiteY3" fmla="*/ 0 h 1384995"/>
              <a:gd name="connsiteX4" fmla="*/ 1932617 w 3865234"/>
              <a:gd name="connsiteY4" fmla="*/ 0 h 1384995"/>
              <a:gd name="connsiteX5" fmla="*/ 2299814 w 3865234"/>
              <a:gd name="connsiteY5" fmla="*/ 0 h 1384995"/>
              <a:gd name="connsiteX6" fmla="*/ 2667011 w 3865234"/>
              <a:gd name="connsiteY6" fmla="*/ 0 h 1384995"/>
              <a:gd name="connsiteX7" fmla="*/ 3150165 w 3865234"/>
              <a:gd name="connsiteY7" fmla="*/ 0 h 1384995"/>
              <a:gd name="connsiteX8" fmla="*/ 3865234 w 3865234"/>
              <a:gd name="connsiteY8" fmla="*/ 0 h 1384995"/>
              <a:gd name="connsiteX9" fmla="*/ 3865234 w 3865234"/>
              <a:gd name="connsiteY9" fmla="*/ 304698 h 1384995"/>
              <a:gd name="connsiteX10" fmla="*/ 3865234 w 3865234"/>
              <a:gd name="connsiteY10" fmla="*/ 678647 h 1384995"/>
              <a:gd name="connsiteX11" fmla="*/ 3865234 w 3865234"/>
              <a:gd name="connsiteY11" fmla="*/ 983346 h 1384995"/>
              <a:gd name="connsiteX12" fmla="*/ 3865234 w 3865234"/>
              <a:gd name="connsiteY12" fmla="*/ 1384995 h 1384995"/>
              <a:gd name="connsiteX13" fmla="*/ 3304775 w 3865234"/>
              <a:gd name="connsiteY13" fmla="*/ 1384995 h 1384995"/>
              <a:gd name="connsiteX14" fmla="*/ 2782968 w 3865234"/>
              <a:gd name="connsiteY14" fmla="*/ 1384995 h 1384995"/>
              <a:gd name="connsiteX15" fmla="*/ 2299814 w 3865234"/>
              <a:gd name="connsiteY15" fmla="*/ 1384995 h 1384995"/>
              <a:gd name="connsiteX16" fmla="*/ 1816659 w 3865234"/>
              <a:gd name="connsiteY16" fmla="*/ 1384995 h 1384995"/>
              <a:gd name="connsiteX17" fmla="*/ 1256200 w 3865234"/>
              <a:gd name="connsiteY17" fmla="*/ 1384995 h 1384995"/>
              <a:gd name="connsiteX18" fmla="*/ 734394 w 3865234"/>
              <a:gd name="connsiteY18" fmla="*/ 1384995 h 1384995"/>
              <a:gd name="connsiteX19" fmla="*/ 0 w 3865234"/>
              <a:gd name="connsiteY19" fmla="*/ 1384995 h 1384995"/>
              <a:gd name="connsiteX20" fmla="*/ 0 w 3865234"/>
              <a:gd name="connsiteY20" fmla="*/ 1080296 h 1384995"/>
              <a:gd name="connsiteX21" fmla="*/ 0 w 3865234"/>
              <a:gd name="connsiteY21" fmla="*/ 747897 h 1384995"/>
              <a:gd name="connsiteX22" fmla="*/ 0 w 3865234"/>
              <a:gd name="connsiteY22" fmla="*/ 373948 h 1384995"/>
              <a:gd name="connsiteX23" fmla="*/ 0 w 3865234"/>
              <a:gd name="connsiteY23" fmla="*/ 0 h 1384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65234" h="1384995" fill="none" extrusionOk="0">
                <a:moveTo>
                  <a:pt x="0" y="0"/>
                </a:moveTo>
                <a:cubicBezTo>
                  <a:pt x="161185" y="-61949"/>
                  <a:pt x="438847" y="-43716"/>
                  <a:pt x="560458" y="0"/>
                </a:cubicBezTo>
                <a:cubicBezTo>
                  <a:pt x="690276" y="-5847"/>
                  <a:pt x="820448" y="4931"/>
                  <a:pt x="1004960" y="0"/>
                </a:cubicBezTo>
                <a:cubicBezTo>
                  <a:pt x="1129967" y="-36789"/>
                  <a:pt x="1344157" y="31209"/>
                  <a:pt x="1526767" y="0"/>
                </a:cubicBezTo>
                <a:cubicBezTo>
                  <a:pt x="1676739" y="-25733"/>
                  <a:pt x="1745785" y="2849"/>
                  <a:pt x="1932617" y="0"/>
                </a:cubicBezTo>
                <a:cubicBezTo>
                  <a:pt x="2127579" y="-2120"/>
                  <a:pt x="2180938" y="-3183"/>
                  <a:pt x="2299814" y="0"/>
                </a:cubicBezTo>
                <a:cubicBezTo>
                  <a:pt x="2393240" y="-25693"/>
                  <a:pt x="2540733" y="36946"/>
                  <a:pt x="2667011" y="0"/>
                </a:cubicBezTo>
                <a:cubicBezTo>
                  <a:pt x="2781278" y="-106278"/>
                  <a:pt x="2934840" y="-69493"/>
                  <a:pt x="3150165" y="0"/>
                </a:cubicBezTo>
                <a:cubicBezTo>
                  <a:pt x="3333470" y="54335"/>
                  <a:pt x="3573519" y="80185"/>
                  <a:pt x="3865234" y="0"/>
                </a:cubicBezTo>
                <a:cubicBezTo>
                  <a:pt x="3899444" y="102477"/>
                  <a:pt x="3870778" y="237557"/>
                  <a:pt x="3865234" y="304698"/>
                </a:cubicBezTo>
                <a:cubicBezTo>
                  <a:pt x="3882257" y="357433"/>
                  <a:pt x="3842233" y="582060"/>
                  <a:pt x="3865234" y="678647"/>
                </a:cubicBezTo>
                <a:cubicBezTo>
                  <a:pt x="3871907" y="815191"/>
                  <a:pt x="3813427" y="868998"/>
                  <a:pt x="3865234" y="983346"/>
                </a:cubicBezTo>
                <a:cubicBezTo>
                  <a:pt x="3842367" y="1038288"/>
                  <a:pt x="3874776" y="1260522"/>
                  <a:pt x="3865234" y="1384995"/>
                </a:cubicBezTo>
                <a:cubicBezTo>
                  <a:pt x="3624528" y="1435409"/>
                  <a:pt x="3481516" y="1320820"/>
                  <a:pt x="3304775" y="1384995"/>
                </a:cubicBezTo>
                <a:cubicBezTo>
                  <a:pt x="3172001" y="1413739"/>
                  <a:pt x="2928192" y="1369095"/>
                  <a:pt x="2782968" y="1384995"/>
                </a:cubicBezTo>
                <a:cubicBezTo>
                  <a:pt x="2706099" y="1415936"/>
                  <a:pt x="2536456" y="1386350"/>
                  <a:pt x="2299814" y="1384995"/>
                </a:cubicBezTo>
                <a:cubicBezTo>
                  <a:pt x="2071230" y="1444704"/>
                  <a:pt x="1956621" y="1339592"/>
                  <a:pt x="1816659" y="1384995"/>
                </a:cubicBezTo>
                <a:cubicBezTo>
                  <a:pt x="1743165" y="1406439"/>
                  <a:pt x="1320950" y="1347595"/>
                  <a:pt x="1256200" y="1384995"/>
                </a:cubicBezTo>
                <a:cubicBezTo>
                  <a:pt x="1083954" y="1474258"/>
                  <a:pt x="910988" y="1392878"/>
                  <a:pt x="734394" y="1384995"/>
                </a:cubicBezTo>
                <a:cubicBezTo>
                  <a:pt x="596542" y="1520178"/>
                  <a:pt x="371085" y="1420447"/>
                  <a:pt x="0" y="1384995"/>
                </a:cubicBezTo>
                <a:cubicBezTo>
                  <a:pt x="-40981" y="1352840"/>
                  <a:pt x="526" y="1200157"/>
                  <a:pt x="0" y="1080296"/>
                </a:cubicBezTo>
                <a:cubicBezTo>
                  <a:pt x="-47287" y="923352"/>
                  <a:pt x="30532" y="916124"/>
                  <a:pt x="0" y="747897"/>
                </a:cubicBezTo>
                <a:cubicBezTo>
                  <a:pt x="-75579" y="616931"/>
                  <a:pt x="23639" y="473796"/>
                  <a:pt x="0" y="373948"/>
                </a:cubicBezTo>
                <a:cubicBezTo>
                  <a:pt x="5547" y="283022"/>
                  <a:pt x="41430" y="145975"/>
                  <a:pt x="0" y="0"/>
                </a:cubicBezTo>
                <a:close/>
              </a:path>
              <a:path w="3865234" h="1384995" stroke="0" extrusionOk="0">
                <a:moveTo>
                  <a:pt x="0" y="0"/>
                </a:moveTo>
                <a:cubicBezTo>
                  <a:pt x="71411" y="-30204"/>
                  <a:pt x="335853" y="17627"/>
                  <a:pt x="483154" y="0"/>
                </a:cubicBezTo>
                <a:cubicBezTo>
                  <a:pt x="682921" y="-27224"/>
                  <a:pt x="719167" y="64345"/>
                  <a:pt x="850351" y="0"/>
                </a:cubicBezTo>
                <a:cubicBezTo>
                  <a:pt x="996106" y="1811"/>
                  <a:pt x="1129858" y="-18831"/>
                  <a:pt x="1294853" y="0"/>
                </a:cubicBezTo>
                <a:cubicBezTo>
                  <a:pt x="1468499" y="-48293"/>
                  <a:pt x="1638958" y="24080"/>
                  <a:pt x="1816659" y="0"/>
                </a:cubicBezTo>
                <a:cubicBezTo>
                  <a:pt x="1958279" y="-70859"/>
                  <a:pt x="2037393" y="9221"/>
                  <a:pt x="2299814" y="0"/>
                </a:cubicBezTo>
                <a:cubicBezTo>
                  <a:pt x="2490984" y="-178"/>
                  <a:pt x="2714800" y="64728"/>
                  <a:pt x="2821620" y="0"/>
                </a:cubicBezTo>
                <a:cubicBezTo>
                  <a:pt x="2912276" y="-41421"/>
                  <a:pt x="3082887" y="57766"/>
                  <a:pt x="3266122" y="0"/>
                </a:cubicBezTo>
                <a:cubicBezTo>
                  <a:pt x="3390021" y="91244"/>
                  <a:pt x="3526497" y="15469"/>
                  <a:pt x="3865234" y="0"/>
                </a:cubicBezTo>
                <a:cubicBezTo>
                  <a:pt x="3909608" y="14180"/>
                  <a:pt x="3823977" y="158052"/>
                  <a:pt x="3865234" y="318548"/>
                </a:cubicBezTo>
                <a:cubicBezTo>
                  <a:pt x="3870713" y="422504"/>
                  <a:pt x="3827112" y="555242"/>
                  <a:pt x="3865234" y="637097"/>
                </a:cubicBezTo>
                <a:cubicBezTo>
                  <a:pt x="3858865" y="744609"/>
                  <a:pt x="3859553" y="885082"/>
                  <a:pt x="3865234" y="955646"/>
                </a:cubicBezTo>
                <a:cubicBezTo>
                  <a:pt x="3844141" y="1011491"/>
                  <a:pt x="3774532" y="1157278"/>
                  <a:pt x="3865234" y="1384995"/>
                </a:cubicBezTo>
                <a:cubicBezTo>
                  <a:pt x="3652748" y="1433974"/>
                  <a:pt x="3538030" y="1375078"/>
                  <a:pt x="3382079" y="1384995"/>
                </a:cubicBezTo>
                <a:cubicBezTo>
                  <a:pt x="3300016" y="1419263"/>
                  <a:pt x="3137866" y="1407450"/>
                  <a:pt x="2821620" y="1384995"/>
                </a:cubicBezTo>
                <a:cubicBezTo>
                  <a:pt x="2591717" y="1395176"/>
                  <a:pt x="2499565" y="1381706"/>
                  <a:pt x="2338466" y="1384995"/>
                </a:cubicBezTo>
                <a:cubicBezTo>
                  <a:pt x="2137859" y="1383558"/>
                  <a:pt x="2094176" y="1390827"/>
                  <a:pt x="1971269" y="1384995"/>
                </a:cubicBezTo>
                <a:cubicBezTo>
                  <a:pt x="1881634" y="1402259"/>
                  <a:pt x="1665255" y="1382197"/>
                  <a:pt x="1488114" y="1384995"/>
                </a:cubicBezTo>
                <a:cubicBezTo>
                  <a:pt x="1366926" y="1386364"/>
                  <a:pt x="1224275" y="1419358"/>
                  <a:pt x="1120918" y="1384995"/>
                </a:cubicBezTo>
                <a:cubicBezTo>
                  <a:pt x="1081553" y="1346370"/>
                  <a:pt x="766519" y="1252857"/>
                  <a:pt x="599111" y="1384995"/>
                </a:cubicBezTo>
                <a:cubicBezTo>
                  <a:pt x="412925" y="1364256"/>
                  <a:pt x="299380" y="1378737"/>
                  <a:pt x="0" y="1384995"/>
                </a:cubicBezTo>
                <a:cubicBezTo>
                  <a:pt x="4300" y="1250067"/>
                  <a:pt x="22291" y="1224548"/>
                  <a:pt x="0" y="1080296"/>
                </a:cubicBezTo>
                <a:cubicBezTo>
                  <a:pt x="-25765" y="921421"/>
                  <a:pt x="42885" y="904875"/>
                  <a:pt x="0" y="706347"/>
                </a:cubicBezTo>
                <a:cubicBezTo>
                  <a:pt x="-48275" y="529415"/>
                  <a:pt x="14692" y="479166"/>
                  <a:pt x="0" y="387798"/>
                </a:cubicBezTo>
                <a:cubicBezTo>
                  <a:pt x="-6308" y="334750"/>
                  <a:pt x="8978" y="80811"/>
                  <a:pt x="0" y="0"/>
                </a:cubicBezTo>
                <a:close/>
              </a:path>
              <a:path w="3865234" h="1384995" fill="none" stroke="0" extrusionOk="0">
                <a:moveTo>
                  <a:pt x="0" y="0"/>
                </a:moveTo>
                <a:cubicBezTo>
                  <a:pt x="152602" y="-9679"/>
                  <a:pt x="442695" y="56920"/>
                  <a:pt x="560458" y="0"/>
                </a:cubicBezTo>
                <a:cubicBezTo>
                  <a:pt x="700614" y="-8615"/>
                  <a:pt x="862648" y="1635"/>
                  <a:pt x="1004960" y="0"/>
                </a:cubicBezTo>
                <a:cubicBezTo>
                  <a:pt x="1175382" y="27640"/>
                  <a:pt x="1338457" y="34151"/>
                  <a:pt x="1526767" y="0"/>
                </a:cubicBezTo>
                <a:cubicBezTo>
                  <a:pt x="1707800" y="-4824"/>
                  <a:pt x="1762781" y="49060"/>
                  <a:pt x="1932617" y="0"/>
                </a:cubicBezTo>
                <a:cubicBezTo>
                  <a:pt x="2099189" y="-15634"/>
                  <a:pt x="2174102" y="24861"/>
                  <a:pt x="2299814" y="0"/>
                </a:cubicBezTo>
                <a:cubicBezTo>
                  <a:pt x="2411240" y="-16998"/>
                  <a:pt x="2562978" y="51640"/>
                  <a:pt x="2667011" y="0"/>
                </a:cubicBezTo>
                <a:cubicBezTo>
                  <a:pt x="2746325" y="-60492"/>
                  <a:pt x="2948441" y="-457"/>
                  <a:pt x="3150165" y="0"/>
                </a:cubicBezTo>
                <a:cubicBezTo>
                  <a:pt x="3309273" y="36527"/>
                  <a:pt x="3575361" y="81451"/>
                  <a:pt x="3865234" y="0"/>
                </a:cubicBezTo>
                <a:cubicBezTo>
                  <a:pt x="3883144" y="126956"/>
                  <a:pt x="3834097" y="216066"/>
                  <a:pt x="3865234" y="304698"/>
                </a:cubicBezTo>
                <a:cubicBezTo>
                  <a:pt x="3868543" y="400949"/>
                  <a:pt x="3826484" y="561090"/>
                  <a:pt x="3865234" y="678647"/>
                </a:cubicBezTo>
                <a:cubicBezTo>
                  <a:pt x="3895287" y="807389"/>
                  <a:pt x="3853167" y="889346"/>
                  <a:pt x="3865234" y="983346"/>
                </a:cubicBezTo>
                <a:cubicBezTo>
                  <a:pt x="3859271" y="1063362"/>
                  <a:pt x="3850686" y="1240381"/>
                  <a:pt x="3865234" y="1384995"/>
                </a:cubicBezTo>
                <a:cubicBezTo>
                  <a:pt x="3544955" y="1388322"/>
                  <a:pt x="3466180" y="1334932"/>
                  <a:pt x="3304775" y="1384995"/>
                </a:cubicBezTo>
                <a:cubicBezTo>
                  <a:pt x="3111526" y="1401147"/>
                  <a:pt x="2899621" y="1330446"/>
                  <a:pt x="2782968" y="1384995"/>
                </a:cubicBezTo>
                <a:cubicBezTo>
                  <a:pt x="2630631" y="1420242"/>
                  <a:pt x="2440522" y="1310303"/>
                  <a:pt x="2299814" y="1384995"/>
                </a:cubicBezTo>
                <a:cubicBezTo>
                  <a:pt x="2082079" y="1443378"/>
                  <a:pt x="1904195" y="1320556"/>
                  <a:pt x="1816659" y="1384995"/>
                </a:cubicBezTo>
                <a:cubicBezTo>
                  <a:pt x="1740142" y="1417099"/>
                  <a:pt x="1352412" y="1324531"/>
                  <a:pt x="1256200" y="1384995"/>
                </a:cubicBezTo>
                <a:cubicBezTo>
                  <a:pt x="1116974" y="1446138"/>
                  <a:pt x="903181" y="1402627"/>
                  <a:pt x="734394" y="1384995"/>
                </a:cubicBezTo>
                <a:cubicBezTo>
                  <a:pt x="554757" y="1513588"/>
                  <a:pt x="379351" y="1320811"/>
                  <a:pt x="0" y="1384995"/>
                </a:cubicBezTo>
                <a:cubicBezTo>
                  <a:pt x="-27183" y="1292998"/>
                  <a:pt x="27030" y="1222033"/>
                  <a:pt x="0" y="1080296"/>
                </a:cubicBezTo>
                <a:cubicBezTo>
                  <a:pt x="-30730" y="925010"/>
                  <a:pt x="34392" y="911963"/>
                  <a:pt x="0" y="747897"/>
                </a:cubicBezTo>
                <a:cubicBezTo>
                  <a:pt x="-38008" y="637690"/>
                  <a:pt x="47311" y="451669"/>
                  <a:pt x="0" y="373948"/>
                </a:cubicBezTo>
                <a:cubicBezTo>
                  <a:pt x="-37415" y="239743"/>
                  <a:pt x="22076" y="118140"/>
                  <a:pt x="0" y="0"/>
                </a:cubicBezTo>
                <a:close/>
              </a:path>
              <a:path w="3865234" h="1384995" fill="none" stroke="0" extrusionOk="0">
                <a:moveTo>
                  <a:pt x="0" y="0"/>
                </a:moveTo>
                <a:cubicBezTo>
                  <a:pt x="159084" y="-23427"/>
                  <a:pt x="425872" y="-2393"/>
                  <a:pt x="560458" y="0"/>
                </a:cubicBezTo>
                <a:cubicBezTo>
                  <a:pt x="705575" y="-5785"/>
                  <a:pt x="832256" y="-6181"/>
                  <a:pt x="1004960" y="0"/>
                </a:cubicBezTo>
                <a:cubicBezTo>
                  <a:pt x="1128916" y="-13155"/>
                  <a:pt x="1312042" y="40978"/>
                  <a:pt x="1526767" y="0"/>
                </a:cubicBezTo>
                <a:cubicBezTo>
                  <a:pt x="1705160" y="-24796"/>
                  <a:pt x="1745973" y="9099"/>
                  <a:pt x="1932617" y="0"/>
                </a:cubicBezTo>
                <a:cubicBezTo>
                  <a:pt x="2114937" y="-31"/>
                  <a:pt x="2170109" y="2265"/>
                  <a:pt x="2299814" y="0"/>
                </a:cubicBezTo>
                <a:cubicBezTo>
                  <a:pt x="2371412" y="-36886"/>
                  <a:pt x="2546169" y="60131"/>
                  <a:pt x="2667011" y="0"/>
                </a:cubicBezTo>
                <a:cubicBezTo>
                  <a:pt x="2767516" y="-115860"/>
                  <a:pt x="2952922" y="-59248"/>
                  <a:pt x="3150165" y="0"/>
                </a:cubicBezTo>
                <a:cubicBezTo>
                  <a:pt x="3328367" y="20030"/>
                  <a:pt x="3616843" y="33022"/>
                  <a:pt x="3865234" y="0"/>
                </a:cubicBezTo>
                <a:cubicBezTo>
                  <a:pt x="3896141" y="109576"/>
                  <a:pt x="3859050" y="220486"/>
                  <a:pt x="3865234" y="304698"/>
                </a:cubicBezTo>
                <a:cubicBezTo>
                  <a:pt x="3878995" y="370473"/>
                  <a:pt x="3837405" y="580643"/>
                  <a:pt x="3865234" y="678647"/>
                </a:cubicBezTo>
                <a:cubicBezTo>
                  <a:pt x="3889164" y="805997"/>
                  <a:pt x="3805554" y="885537"/>
                  <a:pt x="3865234" y="983346"/>
                </a:cubicBezTo>
                <a:cubicBezTo>
                  <a:pt x="3860281" y="1054551"/>
                  <a:pt x="3892437" y="1258486"/>
                  <a:pt x="3865234" y="1384995"/>
                </a:cubicBezTo>
                <a:cubicBezTo>
                  <a:pt x="3600554" y="1412823"/>
                  <a:pt x="3484911" y="1336219"/>
                  <a:pt x="3304775" y="1384995"/>
                </a:cubicBezTo>
                <a:cubicBezTo>
                  <a:pt x="3122426" y="1428726"/>
                  <a:pt x="2936844" y="1350622"/>
                  <a:pt x="2782968" y="1384995"/>
                </a:cubicBezTo>
                <a:cubicBezTo>
                  <a:pt x="2680180" y="1388820"/>
                  <a:pt x="2520768" y="1355571"/>
                  <a:pt x="2299814" y="1384995"/>
                </a:cubicBezTo>
                <a:cubicBezTo>
                  <a:pt x="2075500" y="1468159"/>
                  <a:pt x="1937907" y="1325603"/>
                  <a:pt x="1816659" y="1384995"/>
                </a:cubicBezTo>
                <a:cubicBezTo>
                  <a:pt x="1750590" y="1412248"/>
                  <a:pt x="1324335" y="1338531"/>
                  <a:pt x="1256200" y="1384995"/>
                </a:cubicBezTo>
                <a:cubicBezTo>
                  <a:pt x="1090031" y="1484361"/>
                  <a:pt x="915506" y="1384582"/>
                  <a:pt x="734394" y="1384995"/>
                </a:cubicBezTo>
                <a:cubicBezTo>
                  <a:pt x="562623" y="1475914"/>
                  <a:pt x="347113" y="1344226"/>
                  <a:pt x="0" y="1384995"/>
                </a:cubicBezTo>
                <a:cubicBezTo>
                  <a:pt x="-41176" y="1306104"/>
                  <a:pt x="16662" y="1199269"/>
                  <a:pt x="0" y="1080296"/>
                </a:cubicBezTo>
                <a:cubicBezTo>
                  <a:pt x="-45790" y="919080"/>
                  <a:pt x="40439" y="929420"/>
                  <a:pt x="0" y="747897"/>
                </a:cubicBezTo>
                <a:cubicBezTo>
                  <a:pt x="-65178" y="614469"/>
                  <a:pt x="40322" y="471290"/>
                  <a:pt x="0" y="373948"/>
                </a:cubicBezTo>
                <a:cubicBezTo>
                  <a:pt x="-17560" y="244538"/>
                  <a:pt x="28053" y="121533"/>
                  <a:pt x="0" y="0"/>
                </a:cubicBezTo>
                <a:close/>
              </a:path>
            </a:pathLst>
          </a:custGeom>
          <a:solidFill>
            <a:srgbClr val="FF6699"/>
          </a:solidFill>
          <a:ln w="28575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3369524412">
                  <a:custGeom>
                    <a:avLst/>
                    <a:gdLst>
                      <a:gd name="connsiteX0" fmla="*/ 0 w 3865234"/>
                      <a:gd name="connsiteY0" fmla="*/ 0 h 1384995"/>
                      <a:gd name="connsiteX1" fmla="*/ 560458 w 3865234"/>
                      <a:gd name="connsiteY1" fmla="*/ 0 h 1384995"/>
                      <a:gd name="connsiteX2" fmla="*/ 1004960 w 3865234"/>
                      <a:gd name="connsiteY2" fmla="*/ 0 h 1384995"/>
                      <a:gd name="connsiteX3" fmla="*/ 1526767 w 3865234"/>
                      <a:gd name="connsiteY3" fmla="*/ 0 h 1384995"/>
                      <a:gd name="connsiteX4" fmla="*/ 1932617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667011 w 3865234"/>
                      <a:gd name="connsiteY6" fmla="*/ 0 h 1384995"/>
                      <a:gd name="connsiteX7" fmla="*/ 3150165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04698 h 1384995"/>
                      <a:gd name="connsiteX10" fmla="*/ 3865234 w 3865234"/>
                      <a:gd name="connsiteY10" fmla="*/ 678647 h 1384995"/>
                      <a:gd name="connsiteX11" fmla="*/ 3865234 w 3865234"/>
                      <a:gd name="connsiteY11" fmla="*/ 983346 h 1384995"/>
                      <a:gd name="connsiteX12" fmla="*/ 3865234 w 3865234"/>
                      <a:gd name="connsiteY12" fmla="*/ 1384995 h 1384995"/>
                      <a:gd name="connsiteX13" fmla="*/ 3304775 w 3865234"/>
                      <a:gd name="connsiteY13" fmla="*/ 1384995 h 1384995"/>
                      <a:gd name="connsiteX14" fmla="*/ 2782968 w 3865234"/>
                      <a:gd name="connsiteY14" fmla="*/ 1384995 h 1384995"/>
                      <a:gd name="connsiteX15" fmla="*/ 2299814 w 3865234"/>
                      <a:gd name="connsiteY15" fmla="*/ 1384995 h 1384995"/>
                      <a:gd name="connsiteX16" fmla="*/ 1816659 w 3865234"/>
                      <a:gd name="connsiteY16" fmla="*/ 1384995 h 1384995"/>
                      <a:gd name="connsiteX17" fmla="*/ 1256200 w 3865234"/>
                      <a:gd name="connsiteY17" fmla="*/ 1384995 h 1384995"/>
                      <a:gd name="connsiteX18" fmla="*/ 734394 w 3865234"/>
                      <a:gd name="connsiteY18" fmla="*/ 1384995 h 1384995"/>
                      <a:gd name="connsiteX19" fmla="*/ 0 w 3865234"/>
                      <a:gd name="connsiteY19" fmla="*/ 1384995 h 1384995"/>
                      <a:gd name="connsiteX20" fmla="*/ 0 w 3865234"/>
                      <a:gd name="connsiteY20" fmla="*/ 1080296 h 1384995"/>
                      <a:gd name="connsiteX21" fmla="*/ 0 w 3865234"/>
                      <a:gd name="connsiteY21" fmla="*/ 747897 h 1384995"/>
                      <a:gd name="connsiteX22" fmla="*/ 0 w 3865234"/>
                      <a:gd name="connsiteY22" fmla="*/ 373948 h 1384995"/>
                      <a:gd name="connsiteX23" fmla="*/ 0 w 3865234"/>
                      <a:gd name="connsiteY23" fmla="*/ 0 h 1384995"/>
                      <a:gd name="connsiteX0" fmla="*/ 0 w 3865234"/>
                      <a:gd name="connsiteY0" fmla="*/ 0 h 1384995"/>
                      <a:gd name="connsiteX1" fmla="*/ 483154 w 3865234"/>
                      <a:gd name="connsiteY1" fmla="*/ 0 h 1384995"/>
                      <a:gd name="connsiteX2" fmla="*/ 850351 w 3865234"/>
                      <a:gd name="connsiteY2" fmla="*/ 0 h 1384995"/>
                      <a:gd name="connsiteX3" fmla="*/ 1294853 w 3865234"/>
                      <a:gd name="connsiteY3" fmla="*/ 0 h 1384995"/>
                      <a:gd name="connsiteX4" fmla="*/ 1816659 w 3865234"/>
                      <a:gd name="connsiteY4" fmla="*/ 0 h 1384995"/>
                      <a:gd name="connsiteX5" fmla="*/ 2299814 w 3865234"/>
                      <a:gd name="connsiteY5" fmla="*/ 0 h 1384995"/>
                      <a:gd name="connsiteX6" fmla="*/ 2821620 w 3865234"/>
                      <a:gd name="connsiteY6" fmla="*/ 0 h 1384995"/>
                      <a:gd name="connsiteX7" fmla="*/ 3266122 w 3865234"/>
                      <a:gd name="connsiteY7" fmla="*/ 0 h 1384995"/>
                      <a:gd name="connsiteX8" fmla="*/ 3865234 w 3865234"/>
                      <a:gd name="connsiteY8" fmla="*/ 0 h 1384995"/>
                      <a:gd name="connsiteX9" fmla="*/ 3865234 w 3865234"/>
                      <a:gd name="connsiteY9" fmla="*/ 318548 h 1384995"/>
                      <a:gd name="connsiteX10" fmla="*/ 3865234 w 3865234"/>
                      <a:gd name="connsiteY10" fmla="*/ 637097 h 1384995"/>
                      <a:gd name="connsiteX11" fmla="*/ 3865234 w 3865234"/>
                      <a:gd name="connsiteY11" fmla="*/ 955646 h 1384995"/>
                      <a:gd name="connsiteX12" fmla="*/ 3865234 w 3865234"/>
                      <a:gd name="connsiteY12" fmla="*/ 1384995 h 1384995"/>
                      <a:gd name="connsiteX13" fmla="*/ 3382079 w 3865234"/>
                      <a:gd name="connsiteY13" fmla="*/ 1384995 h 1384995"/>
                      <a:gd name="connsiteX14" fmla="*/ 2821620 w 3865234"/>
                      <a:gd name="connsiteY14" fmla="*/ 1384995 h 1384995"/>
                      <a:gd name="connsiteX15" fmla="*/ 2338466 w 3865234"/>
                      <a:gd name="connsiteY15" fmla="*/ 1384995 h 1384995"/>
                      <a:gd name="connsiteX16" fmla="*/ 1971269 w 3865234"/>
                      <a:gd name="connsiteY16" fmla="*/ 1384995 h 1384995"/>
                      <a:gd name="connsiteX17" fmla="*/ 1488114 w 3865234"/>
                      <a:gd name="connsiteY17" fmla="*/ 1384995 h 1384995"/>
                      <a:gd name="connsiteX18" fmla="*/ 1120918 w 3865234"/>
                      <a:gd name="connsiteY18" fmla="*/ 1384995 h 1384995"/>
                      <a:gd name="connsiteX19" fmla="*/ 599111 w 3865234"/>
                      <a:gd name="connsiteY19" fmla="*/ 1384995 h 1384995"/>
                      <a:gd name="connsiteX20" fmla="*/ 0 w 3865234"/>
                      <a:gd name="connsiteY20" fmla="*/ 1384995 h 1384995"/>
                      <a:gd name="connsiteX21" fmla="*/ 0 w 3865234"/>
                      <a:gd name="connsiteY21" fmla="*/ 1080296 h 1384995"/>
                      <a:gd name="connsiteX22" fmla="*/ 0 w 3865234"/>
                      <a:gd name="connsiteY22" fmla="*/ 706347 h 1384995"/>
                      <a:gd name="connsiteX23" fmla="*/ 0 w 3865234"/>
                      <a:gd name="connsiteY23" fmla="*/ 387798 h 1384995"/>
                      <a:gd name="connsiteX24" fmla="*/ 0 w 3865234"/>
                      <a:gd name="connsiteY24" fmla="*/ 0 h 13849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865234" h="1384995" fill="none" extrusionOk="0">
                        <a:moveTo>
                          <a:pt x="0" y="0"/>
                        </a:moveTo>
                        <a:cubicBezTo>
                          <a:pt x="141476" y="-38479"/>
                          <a:pt x="429525" y="-21964"/>
                          <a:pt x="560458" y="0"/>
                        </a:cubicBezTo>
                        <a:cubicBezTo>
                          <a:pt x="699114" y="-3509"/>
                          <a:pt x="823190" y="7219"/>
                          <a:pt x="1004960" y="0"/>
                        </a:cubicBezTo>
                        <a:cubicBezTo>
                          <a:pt x="1135261" y="-34590"/>
                          <a:pt x="1350013" y="21675"/>
                          <a:pt x="1526767" y="0"/>
                        </a:cubicBezTo>
                        <a:cubicBezTo>
                          <a:pt x="1690580" y="-15145"/>
                          <a:pt x="1746405" y="6671"/>
                          <a:pt x="1932617" y="0"/>
                        </a:cubicBezTo>
                        <a:cubicBezTo>
                          <a:pt x="2122981" y="-10756"/>
                          <a:pt x="2181442" y="4832"/>
                          <a:pt x="2299814" y="0"/>
                        </a:cubicBezTo>
                        <a:cubicBezTo>
                          <a:pt x="2401139" y="-22542"/>
                          <a:pt x="2546938" y="37248"/>
                          <a:pt x="2667011" y="0"/>
                        </a:cubicBezTo>
                        <a:cubicBezTo>
                          <a:pt x="2771408" y="-72717"/>
                          <a:pt x="2939703" y="-34216"/>
                          <a:pt x="3150165" y="0"/>
                        </a:cubicBezTo>
                        <a:cubicBezTo>
                          <a:pt x="3353979" y="2581"/>
                          <a:pt x="3564537" y="57076"/>
                          <a:pt x="3865234" y="0"/>
                        </a:cubicBezTo>
                        <a:cubicBezTo>
                          <a:pt x="3894744" y="101041"/>
                          <a:pt x="3867547" y="236284"/>
                          <a:pt x="3865234" y="304698"/>
                        </a:cubicBezTo>
                        <a:cubicBezTo>
                          <a:pt x="3878764" y="362440"/>
                          <a:pt x="3843940" y="580564"/>
                          <a:pt x="3865234" y="678647"/>
                        </a:cubicBezTo>
                        <a:cubicBezTo>
                          <a:pt x="3873213" y="808586"/>
                          <a:pt x="3822838" y="874740"/>
                          <a:pt x="3865234" y="983346"/>
                        </a:cubicBezTo>
                        <a:cubicBezTo>
                          <a:pt x="3866356" y="1059411"/>
                          <a:pt x="3866742" y="1261278"/>
                          <a:pt x="3865234" y="1384995"/>
                        </a:cubicBezTo>
                        <a:cubicBezTo>
                          <a:pt x="3617818" y="1432399"/>
                          <a:pt x="3478420" y="1345409"/>
                          <a:pt x="3304775" y="1384995"/>
                        </a:cubicBezTo>
                        <a:cubicBezTo>
                          <a:pt x="3137059" y="1407549"/>
                          <a:pt x="2914051" y="1350432"/>
                          <a:pt x="2782968" y="1384995"/>
                        </a:cubicBezTo>
                        <a:cubicBezTo>
                          <a:pt x="2689064" y="1425129"/>
                          <a:pt x="2526518" y="1362260"/>
                          <a:pt x="2299814" y="1384995"/>
                        </a:cubicBezTo>
                        <a:cubicBezTo>
                          <a:pt x="2074334" y="1443360"/>
                          <a:pt x="1923199" y="1337890"/>
                          <a:pt x="1816659" y="1384995"/>
                        </a:cubicBezTo>
                        <a:cubicBezTo>
                          <a:pt x="1725110" y="1422470"/>
                          <a:pt x="1342632" y="1343842"/>
                          <a:pt x="1256200" y="1384995"/>
                        </a:cubicBezTo>
                        <a:cubicBezTo>
                          <a:pt x="1108001" y="1456328"/>
                          <a:pt x="915057" y="1373680"/>
                          <a:pt x="734394" y="1384995"/>
                        </a:cubicBezTo>
                        <a:cubicBezTo>
                          <a:pt x="562949" y="1463063"/>
                          <a:pt x="340828" y="1358946"/>
                          <a:pt x="0" y="1384995"/>
                        </a:cubicBezTo>
                        <a:cubicBezTo>
                          <a:pt x="-35934" y="1341318"/>
                          <a:pt x="16711" y="1218658"/>
                          <a:pt x="0" y="1080296"/>
                        </a:cubicBezTo>
                        <a:cubicBezTo>
                          <a:pt x="-43309" y="924580"/>
                          <a:pt x="31865" y="912894"/>
                          <a:pt x="0" y="747897"/>
                        </a:cubicBezTo>
                        <a:cubicBezTo>
                          <a:pt x="-49766" y="604207"/>
                          <a:pt x="24813" y="489522"/>
                          <a:pt x="0" y="373948"/>
                        </a:cubicBezTo>
                        <a:cubicBezTo>
                          <a:pt x="-5698" y="272922"/>
                          <a:pt x="32021" y="117169"/>
                          <a:pt x="0" y="0"/>
                        </a:cubicBezTo>
                        <a:close/>
                      </a:path>
                      <a:path w="3865234" h="1384995" stroke="0" extrusionOk="0">
                        <a:moveTo>
                          <a:pt x="0" y="0"/>
                        </a:moveTo>
                        <a:cubicBezTo>
                          <a:pt x="77324" y="-32907"/>
                          <a:pt x="323488" y="25281"/>
                          <a:pt x="483154" y="0"/>
                        </a:cubicBezTo>
                        <a:cubicBezTo>
                          <a:pt x="676359" y="-28159"/>
                          <a:pt x="707938" y="53474"/>
                          <a:pt x="850351" y="0"/>
                        </a:cubicBezTo>
                        <a:cubicBezTo>
                          <a:pt x="1001604" y="-16950"/>
                          <a:pt x="1142337" y="119"/>
                          <a:pt x="1294853" y="0"/>
                        </a:cubicBezTo>
                        <a:cubicBezTo>
                          <a:pt x="1460357" y="-43875"/>
                          <a:pt x="1671335" y="21931"/>
                          <a:pt x="1816659" y="0"/>
                        </a:cubicBezTo>
                        <a:cubicBezTo>
                          <a:pt x="1957727" y="-58278"/>
                          <a:pt x="2070693" y="18161"/>
                          <a:pt x="2299814" y="0"/>
                        </a:cubicBezTo>
                        <a:cubicBezTo>
                          <a:pt x="2497773" y="-11919"/>
                          <a:pt x="2685532" y="57695"/>
                          <a:pt x="2821620" y="0"/>
                        </a:cubicBezTo>
                        <a:cubicBezTo>
                          <a:pt x="2949990" y="-53305"/>
                          <a:pt x="3113363" y="25667"/>
                          <a:pt x="3266122" y="0"/>
                        </a:cubicBezTo>
                        <a:cubicBezTo>
                          <a:pt x="3393741" y="46403"/>
                          <a:pt x="3562030" y="16025"/>
                          <a:pt x="3865234" y="0"/>
                        </a:cubicBezTo>
                        <a:cubicBezTo>
                          <a:pt x="3898061" y="38158"/>
                          <a:pt x="3833835" y="167322"/>
                          <a:pt x="3865234" y="318548"/>
                        </a:cubicBezTo>
                        <a:cubicBezTo>
                          <a:pt x="3874133" y="437034"/>
                          <a:pt x="3830394" y="541480"/>
                          <a:pt x="3865234" y="637097"/>
                        </a:cubicBezTo>
                        <a:cubicBezTo>
                          <a:pt x="3873599" y="742778"/>
                          <a:pt x="3853635" y="881118"/>
                          <a:pt x="3865234" y="955646"/>
                        </a:cubicBezTo>
                        <a:cubicBezTo>
                          <a:pt x="3851899" y="1016146"/>
                          <a:pt x="3791346" y="1178330"/>
                          <a:pt x="3865234" y="1384995"/>
                        </a:cubicBezTo>
                        <a:cubicBezTo>
                          <a:pt x="3674413" y="1426268"/>
                          <a:pt x="3541367" y="1360398"/>
                          <a:pt x="3382079" y="1384995"/>
                        </a:cubicBezTo>
                        <a:cubicBezTo>
                          <a:pt x="3253817" y="1427958"/>
                          <a:pt x="3100585" y="1381574"/>
                          <a:pt x="2821620" y="1384995"/>
                        </a:cubicBezTo>
                        <a:cubicBezTo>
                          <a:pt x="2578826" y="1405741"/>
                          <a:pt x="2513198" y="1375897"/>
                          <a:pt x="2338466" y="1384995"/>
                        </a:cubicBezTo>
                        <a:cubicBezTo>
                          <a:pt x="2142788" y="1387576"/>
                          <a:pt x="2091677" y="1379750"/>
                          <a:pt x="1971269" y="1384995"/>
                        </a:cubicBezTo>
                        <a:cubicBezTo>
                          <a:pt x="1862648" y="1404826"/>
                          <a:pt x="1658477" y="1380046"/>
                          <a:pt x="1488114" y="1384995"/>
                        </a:cubicBezTo>
                        <a:cubicBezTo>
                          <a:pt x="1355576" y="1394164"/>
                          <a:pt x="1217522" y="1397250"/>
                          <a:pt x="1120918" y="1384995"/>
                        </a:cubicBezTo>
                        <a:cubicBezTo>
                          <a:pt x="1053939" y="1373199"/>
                          <a:pt x="785628" y="1301476"/>
                          <a:pt x="599111" y="1384995"/>
                        </a:cubicBezTo>
                        <a:cubicBezTo>
                          <a:pt x="406834" y="1392499"/>
                          <a:pt x="289378" y="1358375"/>
                          <a:pt x="0" y="1384995"/>
                        </a:cubicBezTo>
                        <a:cubicBezTo>
                          <a:pt x="-353" y="1256230"/>
                          <a:pt x="25031" y="1221831"/>
                          <a:pt x="0" y="1080296"/>
                        </a:cubicBezTo>
                        <a:cubicBezTo>
                          <a:pt x="-26280" y="932422"/>
                          <a:pt x="43332" y="888275"/>
                          <a:pt x="0" y="706347"/>
                        </a:cubicBezTo>
                        <a:cubicBezTo>
                          <a:pt x="-44741" y="539996"/>
                          <a:pt x="6889" y="461843"/>
                          <a:pt x="0" y="387798"/>
                        </a:cubicBezTo>
                        <a:cubicBezTo>
                          <a:pt x="-5570" y="324055"/>
                          <a:pt x="11761" y="82159"/>
                          <a:pt x="0" y="0"/>
                        </a:cubicBezTo>
                        <a:close/>
                      </a:path>
                      <a:path w="3865234" h="1384995" fill="none" stroke="0" extrusionOk="0">
                        <a:moveTo>
                          <a:pt x="0" y="0"/>
                        </a:moveTo>
                        <a:cubicBezTo>
                          <a:pt x="139770" y="-8089"/>
                          <a:pt x="415007" y="23791"/>
                          <a:pt x="560458" y="0"/>
                        </a:cubicBezTo>
                        <a:cubicBezTo>
                          <a:pt x="706248" y="-4252"/>
                          <a:pt x="856872" y="-9476"/>
                          <a:pt x="1004960" y="0"/>
                        </a:cubicBezTo>
                        <a:cubicBezTo>
                          <a:pt x="1165187" y="5279"/>
                          <a:pt x="1326418" y="25982"/>
                          <a:pt x="1526767" y="0"/>
                        </a:cubicBezTo>
                        <a:cubicBezTo>
                          <a:pt x="1710305" y="-19534"/>
                          <a:pt x="1746632" y="38065"/>
                          <a:pt x="1932617" y="0"/>
                        </a:cubicBezTo>
                        <a:cubicBezTo>
                          <a:pt x="2114471" y="-21653"/>
                          <a:pt x="2171449" y="13597"/>
                          <a:pt x="2299814" y="0"/>
                        </a:cubicBezTo>
                        <a:cubicBezTo>
                          <a:pt x="2410072" y="-19596"/>
                          <a:pt x="2571823" y="63871"/>
                          <a:pt x="2667011" y="0"/>
                        </a:cubicBezTo>
                        <a:cubicBezTo>
                          <a:pt x="2759234" y="-61915"/>
                          <a:pt x="2950078" y="-8567"/>
                          <a:pt x="3150165" y="0"/>
                        </a:cubicBezTo>
                        <a:cubicBezTo>
                          <a:pt x="3333933" y="13110"/>
                          <a:pt x="3587219" y="21309"/>
                          <a:pt x="3865234" y="0"/>
                        </a:cubicBezTo>
                        <a:cubicBezTo>
                          <a:pt x="3883117" y="114968"/>
                          <a:pt x="3853508" y="219838"/>
                          <a:pt x="3865234" y="304698"/>
                        </a:cubicBezTo>
                        <a:cubicBezTo>
                          <a:pt x="3870101" y="396322"/>
                          <a:pt x="3844832" y="573217"/>
                          <a:pt x="3865234" y="678647"/>
                        </a:cubicBezTo>
                        <a:cubicBezTo>
                          <a:pt x="3888975" y="782393"/>
                          <a:pt x="3828711" y="888431"/>
                          <a:pt x="3865234" y="983346"/>
                        </a:cubicBezTo>
                        <a:cubicBezTo>
                          <a:pt x="3871298" y="1065557"/>
                          <a:pt x="3861687" y="1261570"/>
                          <a:pt x="3865234" y="1384995"/>
                        </a:cubicBezTo>
                        <a:cubicBezTo>
                          <a:pt x="3563330" y="1391291"/>
                          <a:pt x="3489816" y="1343809"/>
                          <a:pt x="3304775" y="1384995"/>
                        </a:cubicBezTo>
                        <a:cubicBezTo>
                          <a:pt x="3120124" y="1426043"/>
                          <a:pt x="2905834" y="1332282"/>
                          <a:pt x="2782968" y="1384995"/>
                        </a:cubicBezTo>
                        <a:cubicBezTo>
                          <a:pt x="2662029" y="1422863"/>
                          <a:pt x="2481944" y="1294451"/>
                          <a:pt x="2299814" y="1384995"/>
                        </a:cubicBezTo>
                        <a:cubicBezTo>
                          <a:pt x="2085932" y="1441943"/>
                          <a:pt x="1945162" y="1316066"/>
                          <a:pt x="1816659" y="1384995"/>
                        </a:cubicBezTo>
                        <a:cubicBezTo>
                          <a:pt x="1739279" y="1422174"/>
                          <a:pt x="1357977" y="1335449"/>
                          <a:pt x="1256200" y="1384995"/>
                        </a:cubicBezTo>
                        <a:cubicBezTo>
                          <a:pt x="1136798" y="1439127"/>
                          <a:pt x="924441" y="1370784"/>
                          <a:pt x="734394" y="1384995"/>
                        </a:cubicBezTo>
                        <a:cubicBezTo>
                          <a:pt x="544514" y="1483488"/>
                          <a:pt x="354011" y="1264011"/>
                          <a:pt x="0" y="1384995"/>
                        </a:cubicBezTo>
                        <a:cubicBezTo>
                          <a:pt x="-30791" y="1307335"/>
                          <a:pt x="27619" y="1212713"/>
                          <a:pt x="0" y="1080296"/>
                        </a:cubicBezTo>
                        <a:cubicBezTo>
                          <a:pt x="-30477" y="923179"/>
                          <a:pt x="44413" y="908942"/>
                          <a:pt x="0" y="747897"/>
                        </a:cubicBezTo>
                        <a:cubicBezTo>
                          <a:pt x="-56678" y="610786"/>
                          <a:pt x="34422" y="481284"/>
                          <a:pt x="0" y="373948"/>
                        </a:cubicBezTo>
                        <a:cubicBezTo>
                          <a:pt x="-28164" y="248051"/>
                          <a:pt x="19245" y="115393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7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914400"/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… </a:t>
            </a:r>
            <a:r>
              <a:rPr lang="en-US" sz="28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9033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Trò</a:t>
            </a:r>
            <a:r>
              <a:rPr lang="en-US" sz="8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88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chơi</a:t>
            </a:r>
            <a:endParaRPr kumimoji="0" lang="en-US" sz="88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1516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00" y="-533400"/>
            <a:ext cx="5384800" cy="650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433" y="78317"/>
            <a:ext cx="1968500" cy="1968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481" y="3949701"/>
            <a:ext cx="2473044" cy="2908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99" y="3627767"/>
            <a:ext cx="2895600" cy="2895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-157480"/>
            <a:ext cx="2410177" cy="21691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5600" y="2789567"/>
            <a:ext cx="6096000" cy="457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-533400"/>
            <a:ext cx="2921000" cy="2921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360680"/>
            <a:ext cx="2413000" cy="2413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433" y="1465580"/>
            <a:ext cx="2616200" cy="2616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576494"/>
            <a:ext cx="6318707" cy="356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88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50818"/>
            <a:ext cx="1634067" cy="1877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27" y="2948468"/>
            <a:ext cx="1602316" cy="141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1" y="4135269"/>
            <a:ext cx="19177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8665" y="2961591"/>
            <a:ext cx="1682751" cy="2129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1498" y="4192481"/>
            <a:ext cx="1090084" cy="1153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36002"/>
            <a:ext cx="2015067" cy="172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175" y="997485"/>
            <a:ext cx="967709" cy="1046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62" y="666170"/>
            <a:ext cx="1148453" cy="1195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856" y="4127404"/>
            <a:ext cx="1234929" cy="1234929"/>
          </a:xfrm>
          <a:prstGeom prst="rect">
            <a:avLst/>
          </a:prstGeom>
        </p:spPr>
      </p:pic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53" y="2806287"/>
            <a:ext cx="1383884" cy="13838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3979059"/>
            <a:ext cx="1828800" cy="18288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89" y="3251759"/>
            <a:ext cx="1841500" cy="1493108"/>
          </a:xfrm>
          <a:prstGeom prst="rect">
            <a:avLst/>
          </a:prstGeom>
        </p:spPr>
      </p:pic>
      <p:sp>
        <p:nvSpPr>
          <p:cNvPr id="22" name="Right Arrow 21">
            <a:hlinkClick r:id="rId21" action="ppaction://hlinksldjump"/>
          </p:cNvPr>
          <p:cNvSpPr/>
          <p:nvPr/>
        </p:nvSpPr>
        <p:spPr>
          <a:xfrm>
            <a:off x="10580015" y="6382327"/>
            <a:ext cx="1456491" cy="4429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926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336" y="133699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421889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14 :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2258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7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687" y="31734"/>
            <a:ext cx="698573" cy="802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62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7 x 8 … 8 x 7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</a:p>
        </p:txBody>
      </p:sp>
      <p:pic>
        <p:nvPicPr>
          <p:cNvPr id="5" name="Picture 11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3541" y="177800"/>
            <a:ext cx="777936" cy="66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9126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7 x 7 = ?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49</a:t>
            </a:r>
          </a:p>
        </p:txBody>
      </p:sp>
      <p:pic>
        <p:nvPicPr>
          <p:cNvPr id="4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0" y="76201"/>
            <a:ext cx="764117" cy="954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1451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Times New Roman" pitchFamily="18" charset="0"/>
                <a:cs typeface="Times New Roman" pitchFamily="18" charset="0"/>
              </a:rPr>
              <a:t>7 x ... = 42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pic>
        <p:nvPicPr>
          <p:cNvPr id="4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1" y="177800"/>
            <a:ext cx="662127" cy="59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8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… : 7 = 8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56</a:t>
            </a:r>
          </a:p>
        </p:txBody>
      </p:sp>
      <p:pic>
        <p:nvPicPr>
          <p:cNvPr id="4" name="Picture 8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198" y="83127"/>
            <a:ext cx="642321" cy="81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654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99559" y="584200"/>
            <a:ext cx="10363200" cy="2032000"/>
          </a:xfrm>
          <a:solidFill>
            <a:srgbClr val="FFC0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8000" b="1" dirty="0">
                <a:latin typeface="Arial" pitchFamily="34" charset="0"/>
                <a:cs typeface="Arial" pitchFamily="34" charset="0"/>
              </a:rPr>
              <a:t>28 : … = 4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>
          <a:xfrm>
            <a:off x="699559" y="3530600"/>
            <a:ext cx="10363200" cy="2032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/>
            <a:r>
              <a:rPr lang="en-US" sz="8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pic>
        <p:nvPicPr>
          <p:cNvPr id="4" name="Picture 9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989" y="30019"/>
            <a:ext cx="755456" cy="79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52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156" y="4279011"/>
            <a:ext cx="2994098" cy="2432704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18053" y="130394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97412200"/>
              </p:ext>
            </p:extLst>
          </p:nvPr>
        </p:nvGraphicFramePr>
        <p:xfrm>
          <a:off x="1030305" y="1846307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/>
              <a:t>Priorities</a:t>
            </a:r>
            <a:endParaRPr/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Coiny" panose="02000903060500060000" pitchFamily="2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Coiny" panose="02000903060500060000" pitchFamily="2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Pangolin"/>
                <a:ea typeface="Pangolin"/>
                <a:cs typeface="Pangolin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Pangolin"/>
                <a:ea typeface="Pangolin"/>
                <a:cs typeface="Pangolin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88" y="516686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12" y="4762642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Sport Ball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200" y="436796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29" y="384290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39" name="Rectangle 38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304368" y="2577657"/>
            <a:ext cx="9837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ĐÀN VỊT CON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3276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42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881207" y="313070"/>
            <a:ext cx="99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1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tính 6 x 7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39" y="4554106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819623" y="518788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24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CẤM BUÔN BÁN, CẤM REUP"/>
          <p:cNvSpPr/>
          <p:nvPr/>
        </p:nvSpPr>
        <p:spPr>
          <a:xfrm>
            <a:off x="6614450" y="518788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20" name="CẤM BUÔN BÁN, CẤM REUP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09751" y="495293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874673" y="484665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ẤM BUÔN BÁN, CẤM REUP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8795" y="11051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1 0.00093 L 0.00091 0.00116 L 0.01549 0.01574 C 0.01654 0.01667 0.01758 0.01806 0.01862 0.01944 C 0.01992 0.02107 0.02122 0.02338 0.02279 0.025 C 0.02539 0.02778 0.02812 0.03056 0.03112 0.03241 C 0.04049 0.03796 0.02552 0.0294 0.03945 0.03611 C 0.05234 0.04236 0.03893 0.03773 0.05195 0.04167 C 0.05404 0.04352 0.05599 0.0456 0.0582 0.04722 C 0.06015 0.04861 0.06237 0.04907 0.06445 0.05093 C 0.06667 0.05278 0.06836 0.05625 0.0707 0.05833 C 0.07396 0.06111 0.07773 0.06273 0.08112 0.06574 C 0.08398 0.06829 0.08646 0.07245 0.08945 0.075 C 0.10026 0.0838 0.10338 0.08403 0.11237 0.08982 C 0.1151 0.09144 0.11784 0.09375 0.1207 0.09537 C 0.12331 0.09676 0.1263 0.09722 0.12904 0.09907 C 0.13112 0.10046 0.13294 0.10347 0.13529 0.10463 C 0.13789 0.10579 0.14075 0.10602 0.14362 0.10648 C 0.1487 0.10718 0.15404 0.10764 0.15924 0.10833 C 0.16159 0.10949 0.16393 0.11111 0.16654 0.11204 C 0.16927 0.11296 0.172 0.11319 0.17487 0.11389 C 0.17956 0.11482 0.18854 0.11597 0.19362 0.11759 C 0.197 0.11852 0.20052 0.12014 0.20404 0.1213 C 0.20703 0.12199 0.21029 0.12245 0.21341 0.12315 C 0.21575 0.12361 0.21823 0.12431 0.2207 0.125 L 0.22904 0.12685 C 0.23945 0.13287 0.23099 0.12847 0.24154 0.13241 C 0.24284 0.13287 0.24427 0.1338 0.2457 0.13426 C 0.25013 0.13565 0.25469 0.13634 0.25924 0.13796 C 0.26198 0.13866 0.26393 0.14005 0.26654 0.14167 C 0.26784 0.14352 0.26927 0.14537 0.2707 0.14722 C 0.27161 0.14838 0.27279 0.14931 0.27383 0.15093 C 0.28177 0.16273 0.27226 0.15093 0.28008 0.16019 C 0.28555 0.175 0.27825 0.15694 0.28529 0.16944 C 0.28646 0.17153 0.28698 0.17477 0.28841 0.17685 C 0.29154 0.18102 0.2957 0.18333 0.29883 0.18796 C 0.30091 0.19097 0.30312 0.19375 0.30508 0.19722 C 0.31198 0.20949 0.30404 0.20023 0.31237 0.21019 C 0.31601 0.21458 0.32057 0.21736 0.32383 0.22315 C 0.3414 0.2544 0.32292 0.22384 0.34049 0.24722 C 0.34206 0.24931 0.3431 0.25208 0.34466 0.25463 C 0.34661 0.25764 0.3487 0.26088 0.35091 0.26389 C 0.35586 0.2706 0.36002 0.27454 0.36445 0.28241 C 0.36562 0.28449 0.36614 0.28773 0.36758 0.28982 C 0.36875 0.29144 0.37031 0.29213 0.37174 0.29352 C 0.37279 0.29444 0.37383 0.2956 0.37487 0.29722 C 0.3763 0.29931 0.37747 0.30232 0.37904 0.30463 C 0.39206 0.32384 0.38255 0.30995 0.39154 0.31944 C 0.39362 0.32153 0.39557 0.32454 0.39779 0.32685 C 0.39909 0.32824 0.40052 0.32917 0.40195 0.33056 C 0.40364 0.33218 0.40547 0.3338 0.40716 0.33611 C 0.40833 0.3375 0.40898 0.34028 0.41029 0.34167 C 0.41185 0.34329 0.4138 0.34375 0.41549 0.34537 C 0.41654 0.3463 0.41745 0.34792 0.41862 0.34907 C 0.41992 0.35023 0.42135 0.35116 0.42279 0.35278 C 0.42487 0.35486 0.42656 0.35857 0.42904 0.36019 L 0.43216 0.36204 " pathEditMode="relative" rAng="0" ptsTypes="AAAAAAAAAAAAAAAAAAAAAAAAAAAAAAAAAAAAAAAAAAAAAAAAAAAAAAAAA">
                                      <p:cBhvr>
                                        <p:cTn id="10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  <p:bldP spid="17" grpId="0" animBg="1"/>
      <p:bldP spid="1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447267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quả của phép chia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 : 6 là: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1294" y="456378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41294" y="550774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7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36121" y="550774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41091" y="4533951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6591" y="413134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18205" y="4001808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3758" y="1605890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10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69227" y="4387320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10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4400" y="547023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769227" y="5470233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16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54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4528" y="523528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9450" y="512900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95821" y="407844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11743" y="1497505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035983" y="595420"/>
            <a:ext cx="10130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>
                <a:ln w="9525" cmpd="sng">
                  <a:solidFill>
                    <a:srgbClr val="5B9BD5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hỏi 3 : Cô có 60 chiếc kẹo, cô chia đều cho 6 bạn. Hỏi mỗi bạn được bao nhiêu chiếc kẹo?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10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32" grpId="0"/>
      <p:bldP spid="3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Pangolin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Pangolin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Pangolin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E2B8C4-37B9-7918-CA98-E05851911F8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67" y="969200"/>
            <a:ext cx="1028700" cy="1028700"/>
          </a:xfrm>
          <a:prstGeom prst="ellipse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45391EBA-97B4-D9CB-A675-9C2C505E0390}"/>
              </a:ext>
            </a:extLst>
          </p:cNvPr>
          <p:cNvSpPr txBox="1"/>
          <p:nvPr/>
        </p:nvSpPr>
        <p:spPr>
          <a:xfrm>
            <a:off x="1309432" y="1148046"/>
            <a:ext cx="9356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 err="1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UBND</a:t>
            </a: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 </a:t>
            </a:r>
            <a:r>
              <a:rPr lang="vi-VN" altLang="zh-CN" sz="2400" b="1" dirty="0">
                <a:solidFill>
                  <a:srgbClr val="C00000"/>
                </a:solidFill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QUẬN LONG BIÊN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字魂27号-布丁体" panose="00000500000000000000" pitchFamily="2" charset="-122"/>
                <a:cs typeface="Times New Roman" pitchFamily="18" charset="0"/>
              </a:rPr>
              <a:t>TRƯỜNG TIỂU HỌC ÁI MỘ B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字魂27号-布丁体" panose="00000500000000000000" pitchFamily="2" charset="-122"/>
              <a:cs typeface="Times New Roman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E2CA17D-6643-7B0D-72AA-335BE4B28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838" y="1993859"/>
            <a:ext cx="2462997" cy="117663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E3344432-3ED6-BBBF-4C07-7CDE3BE448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1571" y="2713174"/>
            <a:ext cx="6559865" cy="963251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EC34C50C-642D-B396-2C12-14CFE0B98F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436" y="3429000"/>
            <a:ext cx="5031803" cy="1784121"/>
          </a:xfrm>
          <a:prstGeom prst="rect">
            <a:avLst/>
          </a:prstGeom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FFA1B1DA-C3C0-C5EA-E41A-D0A330ADAB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3618" y="5057813"/>
            <a:ext cx="348721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90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67209" y="301362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  <a:latin typeface="Times New Roman" pitchFamily="18" charset="0"/>
                <a:cs typeface="Times New Roman" pitchFamily="18" charset="0"/>
              </a:rPr>
              <a:t>MÔN TOÁN - LỚP 4</a:t>
            </a:r>
            <a:endParaRPr sz="5867" dirty="0">
              <a:solidFill>
                <a:schemeClr val="l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itchFamily="18" charset="0"/>
                  <a:ea typeface="Pangolin"/>
                  <a:cs typeface="Times New Roman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itchFamily="18" charset="0"/>
                <a:ea typeface="Pangolin"/>
                <a:cs typeface="Times New Roman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itchFamily="18" charset="0"/>
              <a:ea typeface="Pangolin"/>
              <a:cs typeface="Times New Roman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919691" y="2083444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Tự lập được bảng nhân 7, bảng chia 7.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565173" y="2083442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32655" y="3960229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/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ận dụng được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bảng nhân 7, bảng chia 7 vào các bài tập có liên quan và trong cuộc sống. 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494120" y="398362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808858" y="18514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875588" y="2226818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27952" y="4100241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0" y="0"/>
            <a:ext cx="12192000" cy="6411074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4396172" y="3216973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3010</TotalTime>
  <Words>702</Words>
  <Application>Microsoft Office PowerPoint</Application>
  <PresentationFormat>Màn hình rộng</PresentationFormat>
  <Paragraphs>222</Paragraphs>
  <Slides>27</Slides>
  <Notes>12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27</vt:i4>
      </vt:variant>
    </vt:vector>
  </HeadingPairs>
  <TitlesOfParts>
    <vt:vector size="47" baseType="lpstr">
      <vt:lpstr>Arial</vt:lpstr>
      <vt:lpstr>Calibri</vt:lpstr>
      <vt:lpstr>Calibri Light</vt:lpstr>
      <vt:lpstr>Coiny</vt:lpstr>
      <vt:lpstr>Montserrat Alternates</vt:lpstr>
      <vt:lpstr>Montserrat Alternates Black</vt:lpstr>
      <vt:lpstr>Nunito Black</vt:lpstr>
      <vt:lpstr>Pangolin</vt:lpstr>
      <vt:lpstr>Tahoma</vt:lpstr>
      <vt:lpstr>Times New Roman</vt:lpstr>
      <vt:lpstr>Tw Cen MT</vt:lpstr>
      <vt:lpstr>Tw Cen MT Condensed</vt:lpstr>
      <vt:lpstr>UTM Avo</vt:lpstr>
      <vt:lpstr>Wingdings</vt:lpstr>
      <vt:lpstr>Wingdings 3</vt:lpstr>
      <vt:lpstr>Integral</vt:lpstr>
      <vt:lpstr>Forest Animals Planner by Slidesgo</vt:lpstr>
      <vt:lpstr>Office Theme</vt:lpstr>
      <vt:lpstr>1_Office Theme</vt:lpstr>
      <vt:lpstr>2_Office Theme</vt:lpstr>
      <vt:lpstr>Bản trình bày PowerPoint</vt:lpstr>
      <vt:lpstr>Khởi động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MÔN TOÁN - LỚP 4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14 : 7 = ?</vt:lpstr>
      <vt:lpstr>7 x 8 … 8 x 7</vt:lpstr>
      <vt:lpstr>7 x 7 = ?</vt:lpstr>
      <vt:lpstr>7 x ... = 42</vt:lpstr>
      <vt:lpstr>… : 7 = 8</vt:lpstr>
      <vt:lpstr>28 : … = 4</vt:lpstr>
      <vt:lpstr>Bản trình bày PowerPoint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11332</cp:lastModifiedBy>
  <cp:revision>175</cp:revision>
  <dcterms:created xsi:type="dcterms:W3CDTF">2021-07-12T03:44:38Z</dcterms:created>
  <dcterms:modified xsi:type="dcterms:W3CDTF">2024-09-26T16:12:19Z</dcterms:modified>
</cp:coreProperties>
</file>