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7"/>
  </p:notesMasterIdLst>
  <p:sldIdLst>
    <p:sldId id="256" r:id="rId3"/>
    <p:sldId id="319" r:id="rId4"/>
    <p:sldId id="299" r:id="rId5"/>
    <p:sldId id="281" r:id="rId6"/>
    <p:sldId id="268" r:id="rId7"/>
    <p:sldId id="320" r:id="rId8"/>
    <p:sldId id="286" r:id="rId9"/>
    <p:sldId id="311" r:id="rId10"/>
    <p:sldId id="312" r:id="rId11"/>
    <p:sldId id="313" r:id="rId12"/>
    <p:sldId id="314" r:id="rId13"/>
    <p:sldId id="287" r:id="rId14"/>
    <p:sldId id="289" r:id="rId15"/>
    <p:sldId id="315" r:id="rId16"/>
    <p:sldId id="292" r:id="rId17"/>
    <p:sldId id="316" r:id="rId18"/>
    <p:sldId id="293" r:id="rId19"/>
    <p:sldId id="294" r:id="rId20"/>
    <p:sldId id="290" r:id="rId21"/>
    <p:sldId id="304" r:id="rId22"/>
    <p:sldId id="317" r:id="rId23"/>
    <p:sldId id="307" r:id="rId24"/>
    <p:sldId id="308" r:id="rId25"/>
    <p:sldId id="269" r:id="rId26"/>
  </p:sldIdLst>
  <p:sldSz cx="12192000" cy="6858000"/>
  <p:notesSz cx="6858000" cy="9144000"/>
  <p:embeddedFontLst>
    <p:embeddedFont>
      <p:font typeface="Bellota Text" panose="020B0604020202020204" charset="0"/>
      <p:regular r:id="rId28"/>
      <p:bold r:id="rId29"/>
      <p:italic r:id="rId30"/>
      <p:boldItalic r:id="rId31"/>
    </p:embeddedFont>
    <p:embeddedFont>
      <p:font typeface="Didact Gothic" panose="00000500000000000000" pitchFamily="2" charset="0"/>
      <p:regular r:id="rId32"/>
    </p:embeddedFont>
    <p:embeddedFont>
      <p:font typeface="Odibee Sans" panose="020B0604020202020204" charset="0"/>
      <p:regular r:id="rId33"/>
    </p:embeddedFont>
    <p:embeddedFont>
      <p:font typeface="Roboto Condensed" panose="02000000000000000000" pitchFamily="2" charset="0"/>
      <p:regular r:id="rId34"/>
      <p:bold r:id="rId35"/>
      <p:italic r:id="rId36"/>
      <p:boldItalic r:id="rId37"/>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BE967"/>
    <a:srgbClr val="FEB8E0"/>
    <a:srgbClr val="2AF6DE"/>
    <a:srgbClr val="29F78B"/>
    <a:srgbClr val="FEF2E4"/>
    <a:srgbClr val="ADBACA"/>
    <a:srgbClr val="FF66CC"/>
    <a:srgbClr val="ED33DB"/>
    <a:srgbClr val="6480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106" d="100"/>
          <a:sy n="106" d="100"/>
        </p:scale>
        <p:origin x="756" y="108"/>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7.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ECFBFA-259D-4E60-9974-D80EE2E396CF}" type="datetimeFigureOut">
              <a:rPr lang="en-US" smtClean="0"/>
              <a:t>9/26/2024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083C51-16A5-40BA-9C8C-A98AD6DC1CF0}" type="slidenum">
              <a:rPr lang="en-US" smtClean="0"/>
              <a:t>‹#›</a:t>
            </a:fld>
            <a:endParaRPr lang="en-US"/>
          </a:p>
        </p:txBody>
      </p:sp>
    </p:spTree>
    <p:extLst>
      <p:ext uri="{BB962C8B-B14F-4D97-AF65-F5344CB8AC3E}">
        <p14:creationId xmlns:p14="http://schemas.microsoft.com/office/powerpoint/2010/main" val="942668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1"/>
        <p:cNvGrpSpPr/>
        <p:nvPr/>
      </p:nvGrpSpPr>
      <p:grpSpPr>
        <a:xfrm>
          <a:off x="0" y="0"/>
          <a:ext cx="0" cy="0"/>
          <a:chOff x="0" y="0"/>
          <a:chExt cx="0" cy="0"/>
        </a:xfrm>
      </p:grpSpPr>
      <p:sp>
        <p:nvSpPr>
          <p:cNvPr id="3012" name="Google Shape;3012;g87266d1191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3" name="Google Shape;3013;g87266d1191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083C51-16A5-40BA-9C8C-A98AD6DC1CF0}" type="slidenum">
              <a:rPr lang="en-US" smtClean="0"/>
              <a:t>19</a:t>
            </a:fld>
            <a:endParaRPr lang="en-US"/>
          </a:p>
        </p:txBody>
      </p:sp>
    </p:spTree>
    <p:extLst>
      <p:ext uri="{BB962C8B-B14F-4D97-AF65-F5344CB8AC3E}">
        <p14:creationId xmlns:p14="http://schemas.microsoft.com/office/powerpoint/2010/main" val="517712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083C51-16A5-40BA-9C8C-A98AD6DC1CF0}" type="slidenum">
              <a:rPr lang="en-US" smtClean="0"/>
              <a:t>20</a:t>
            </a:fld>
            <a:endParaRPr lang="en-US"/>
          </a:p>
        </p:txBody>
      </p:sp>
    </p:spTree>
    <p:extLst>
      <p:ext uri="{BB962C8B-B14F-4D97-AF65-F5344CB8AC3E}">
        <p14:creationId xmlns:p14="http://schemas.microsoft.com/office/powerpoint/2010/main" val="147017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083C51-16A5-40BA-9C8C-A98AD6DC1CF0}" type="slidenum">
              <a:rPr lang="en-US" smtClean="0"/>
              <a:t>21</a:t>
            </a:fld>
            <a:endParaRPr lang="en-US"/>
          </a:p>
        </p:txBody>
      </p:sp>
    </p:spTree>
    <p:extLst>
      <p:ext uri="{BB962C8B-B14F-4D97-AF65-F5344CB8AC3E}">
        <p14:creationId xmlns:p14="http://schemas.microsoft.com/office/powerpoint/2010/main" val="1961620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61"/>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13;p2"/>
            <p:cNvSpPr/>
            <p:nvPr/>
          </p:nvSpPr>
          <p:spPr>
            <a:xfrm>
              <a:off x="-8950" y="1285817"/>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a:off x="-8950" y="2571634"/>
              <a:ext cx="9144000" cy="1286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15;p2"/>
            <p:cNvSpPr/>
            <p:nvPr/>
          </p:nvSpPr>
          <p:spPr>
            <a:xfrm>
              <a:off x="-8950" y="3857451"/>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6" name="Google Shape;16;p2"/>
          <p:cNvSpPr txBox="1">
            <a:spLocks noGrp="1"/>
          </p:cNvSpPr>
          <p:nvPr>
            <p:ph type="ctrTitle" idx="2"/>
          </p:nvPr>
        </p:nvSpPr>
        <p:spPr>
          <a:xfrm rot="-192093">
            <a:off x="3421952" y="2348686"/>
            <a:ext cx="5443296" cy="2198233"/>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 name="Google Shape;17;p2"/>
          <p:cNvSpPr txBox="1">
            <a:spLocks noGrp="1"/>
          </p:cNvSpPr>
          <p:nvPr>
            <p:ph type="subTitle" idx="3"/>
          </p:nvPr>
        </p:nvSpPr>
        <p:spPr>
          <a:xfrm rot="-192030">
            <a:off x="3988612" y="4311101"/>
            <a:ext cx="4857576" cy="647801"/>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dk1"/>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943133" y="-22465"/>
            <a:ext cx="544091" cy="6890720"/>
            <a:chOff x="707350" y="-16850"/>
            <a:chExt cx="408068" cy="5160300"/>
          </a:xfrm>
        </p:grpSpPr>
        <p:sp>
          <p:nvSpPr>
            <p:cNvPr id="19" name="Google Shape;19;p2"/>
            <p:cNvSpPr/>
            <p:nvPr/>
          </p:nvSpPr>
          <p:spPr>
            <a:xfrm>
              <a:off x="707350" y="-16850"/>
              <a:ext cx="138300" cy="5160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2"/>
            <p:cNvSpPr/>
            <p:nvPr/>
          </p:nvSpPr>
          <p:spPr>
            <a:xfrm>
              <a:off x="845350" y="-16850"/>
              <a:ext cx="138300" cy="5160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Google Shape;21;p2"/>
            <p:cNvSpPr/>
            <p:nvPr/>
          </p:nvSpPr>
          <p:spPr>
            <a:xfrm>
              <a:off x="977118" y="-16850"/>
              <a:ext cx="138300" cy="5160300"/>
            </a:xfrm>
            <a:prstGeom prst="rect">
              <a:avLst/>
            </a:prstGeom>
            <a:solidFill>
              <a:schemeClr val="lt2"/>
            </a:solidFill>
            <a:ln>
              <a:noFill/>
            </a:ln>
            <a:effectLst>
              <a:outerShdw blurRad="28575" dist="19050" dir="19380000" algn="bl" rotWithShape="0">
                <a:srgbClr val="434343">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2" name="Google Shape;22;p2"/>
          <p:cNvGrpSpPr/>
          <p:nvPr/>
        </p:nvGrpSpPr>
        <p:grpSpPr>
          <a:xfrm>
            <a:off x="0" y="-22465"/>
            <a:ext cx="955600" cy="6880400"/>
            <a:chOff x="0" y="-16850"/>
            <a:chExt cx="716700" cy="5160300"/>
          </a:xfrm>
        </p:grpSpPr>
        <p:sp>
          <p:nvSpPr>
            <p:cNvPr id="23" name="Google Shape;23;p2"/>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 name="Google Shape;24;p2"/>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 name="Google Shape;25;p2"/>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 name="Google Shape;26;p2"/>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 name="Google Shape;27;p2"/>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798519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61"/>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13;p2"/>
            <p:cNvSpPr/>
            <p:nvPr/>
          </p:nvSpPr>
          <p:spPr>
            <a:xfrm>
              <a:off x="-8950" y="1285817"/>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a:off x="-8950" y="2571634"/>
              <a:ext cx="9144000" cy="1286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15;p2"/>
            <p:cNvSpPr/>
            <p:nvPr/>
          </p:nvSpPr>
          <p:spPr>
            <a:xfrm>
              <a:off x="-8950" y="3857451"/>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6" name="Google Shape;16;p2"/>
          <p:cNvSpPr txBox="1">
            <a:spLocks noGrp="1"/>
          </p:cNvSpPr>
          <p:nvPr>
            <p:ph type="ctrTitle" idx="2"/>
          </p:nvPr>
        </p:nvSpPr>
        <p:spPr>
          <a:xfrm rot="-192093">
            <a:off x="3421952" y="2348686"/>
            <a:ext cx="5443296" cy="2198233"/>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 name="Google Shape;17;p2"/>
          <p:cNvSpPr txBox="1">
            <a:spLocks noGrp="1"/>
          </p:cNvSpPr>
          <p:nvPr>
            <p:ph type="subTitle" idx="3"/>
          </p:nvPr>
        </p:nvSpPr>
        <p:spPr>
          <a:xfrm rot="-192030">
            <a:off x="3988612" y="4311101"/>
            <a:ext cx="4857576" cy="647801"/>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dk1"/>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943133" y="-22465"/>
            <a:ext cx="544091" cy="6890720"/>
            <a:chOff x="707350" y="-16850"/>
            <a:chExt cx="408068" cy="5160300"/>
          </a:xfrm>
        </p:grpSpPr>
        <p:sp>
          <p:nvSpPr>
            <p:cNvPr id="19" name="Google Shape;19;p2"/>
            <p:cNvSpPr/>
            <p:nvPr/>
          </p:nvSpPr>
          <p:spPr>
            <a:xfrm>
              <a:off x="707350" y="-16850"/>
              <a:ext cx="138300" cy="5160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2"/>
            <p:cNvSpPr/>
            <p:nvPr/>
          </p:nvSpPr>
          <p:spPr>
            <a:xfrm>
              <a:off x="845350" y="-16850"/>
              <a:ext cx="138300" cy="5160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Google Shape;21;p2"/>
            <p:cNvSpPr/>
            <p:nvPr/>
          </p:nvSpPr>
          <p:spPr>
            <a:xfrm>
              <a:off x="977118" y="-16850"/>
              <a:ext cx="138300" cy="5160300"/>
            </a:xfrm>
            <a:prstGeom prst="rect">
              <a:avLst/>
            </a:prstGeom>
            <a:solidFill>
              <a:schemeClr val="lt2"/>
            </a:solidFill>
            <a:ln>
              <a:noFill/>
            </a:ln>
            <a:effectLst>
              <a:outerShdw blurRad="28575" dist="19050" dir="19380000" algn="bl" rotWithShape="0">
                <a:srgbClr val="434343">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2" name="Google Shape;22;p2"/>
          <p:cNvGrpSpPr/>
          <p:nvPr/>
        </p:nvGrpSpPr>
        <p:grpSpPr>
          <a:xfrm>
            <a:off x="0" y="-22465"/>
            <a:ext cx="955600" cy="6880400"/>
            <a:chOff x="0" y="-16850"/>
            <a:chExt cx="716700" cy="5160300"/>
          </a:xfrm>
        </p:grpSpPr>
        <p:sp>
          <p:nvSpPr>
            <p:cNvPr id="23" name="Google Shape;23;p2"/>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 name="Google Shape;24;p2"/>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 name="Google Shape;25;p2"/>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 name="Google Shape;26;p2"/>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 name="Google Shape;27;p2"/>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159766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61"/>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13;p2"/>
            <p:cNvSpPr/>
            <p:nvPr/>
          </p:nvSpPr>
          <p:spPr>
            <a:xfrm>
              <a:off x="-8950" y="1285817"/>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a:off x="-8950" y="2571634"/>
              <a:ext cx="9144000" cy="1286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15;p2"/>
            <p:cNvSpPr/>
            <p:nvPr/>
          </p:nvSpPr>
          <p:spPr>
            <a:xfrm>
              <a:off x="-8950" y="3857451"/>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6" name="Google Shape;16;p2"/>
          <p:cNvSpPr txBox="1">
            <a:spLocks noGrp="1"/>
          </p:cNvSpPr>
          <p:nvPr>
            <p:ph type="ctrTitle" idx="2"/>
          </p:nvPr>
        </p:nvSpPr>
        <p:spPr>
          <a:xfrm rot="-192093">
            <a:off x="3421952" y="2348686"/>
            <a:ext cx="5443296" cy="2198233"/>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 name="Google Shape;17;p2"/>
          <p:cNvSpPr txBox="1">
            <a:spLocks noGrp="1"/>
          </p:cNvSpPr>
          <p:nvPr>
            <p:ph type="subTitle" idx="3"/>
          </p:nvPr>
        </p:nvSpPr>
        <p:spPr>
          <a:xfrm rot="-192030">
            <a:off x="3988612" y="4311101"/>
            <a:ext cx="4857576" cy="647801"/>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dk1"/>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943133" y="-22465"/>
            <a:ext cx="544091" cy="6890720"/>
            <a:chOff x="707350" y="-16850"/>
            <a:chExt cx="408068" cy="5160300"/>
          </a:xfrm>
        </p:grpSpPr>
        <p:sp>
          <p:nvSpPr>
            <p:cNvPr id="19" name="Google Shape;19;p2"/>
            <p:cNvSpPr/>
            <p:nvPr/>
          </p:nvSpPr>
          <p:spPr>
            <a:xfrm>
              <a:off x="707350" y="-16850"/>
              <a:ext cx="138300" cy="5160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2"/>
            <p:cNvSpPr/>
            <p:nvPr/>
          </p:nvSpPr>
          <p:spPr>
            <a:xfrm>
              <a:off x="845350" y="-16850"/>
              <a:ext cx="138300" cy="5160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Google Shape;21;p2"/>
            <p:cNvSpPr/>
            <p:nvPr/>
          </p:nvSpPr>
          <p:spPr>
            <a:xfrm>
              <a:off x="977118" y="-16850"/>
              <a:ext cx="138300" cy="5160300"/>
            </a:xfrm>
            <a:prstGeom prst="rect">
              <a:avLst/>
            </a:prstGeom>
            <a:solidFill>
              <a:schemeClr val="lt2"/>
            </a:solidFill>
            <a:ln>
              <a:noFill/>
            </a:ln>
            <a:effectLst>
              <a:outerShdw blurRad="28575" dist="19050" dir="19380000" algn="bl" rotWithShape="0">
                <a:srgbClr val="434343">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2" name="Google Shape;22;p2"/>
          <p:cNvGrpSpPr/>
          <p:nvPr/>
        </p:nvGrpSpPr>
        <p:grpSpPr>
          <a:xfrm>
            <a:off x="0" y="-22465"/>
            <a:ext cx="955600" cy="6880400"/>
            <a:chOff x="0" y="-16850"/>
            <a:chExt cx="716700" cy="5160300"/>
          </a:xfrm>
        </p:grpSpPr>
        <p:sp>
          <p:nvSpPr>
            <p:cNvPr id="23" name="Google Shape;23;p2"/>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 name="Google Shape;24;p2"/>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 name="Google Shape;25;p2"/>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 name="Google Shape;26;p2"/>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 name="Google Shape;27;p2"/>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415859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 name="Google Shape;39;p3"/>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2"/>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300808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 name="Google Shape;39;p3"/>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2"/>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847360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 name="Google Shape;39;p3"/>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2"/>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765670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 name="Google Shape;39;p3"/>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2"/>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525620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 name="Google Shape;39;p3"/>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2"/>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51562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 name="Google Shape;39;p3"/>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2"/>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254877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 name="Google Shape;39;p3"/>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2"/>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691872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62"/>
        <p:cNvGrpSpPr/>
        <p:nvPr/>
      </p:nvGrpSpPr>
      <p:grpSpPr>
        <a:xfrm>
          <a:off x="0" y="0"/>
          <a:ext cx="0" cy="0"/>
          <a:chOff x="0" y="0"/>
          <a:chExt cx="0" cy="0"/>
        </a:xfrm>
      </p:grpSpPr>
      <p:sp>
        <p:nvSpPr>
          <p:cNvPr id="63" name="Google Shape;63;p5"/>
          <p:cNvSpPr txBox="1">
            <a:spLocks noGrp="1"/>
          </p:cNvSpPr>
          <p:nvPr>
            <p:ph type="title"/>
          </p:nvPr>
        </p:nvSpPr>
        <p:spPr>
          <a:xfrm>
            <a:off x="1914400" y="460307"/>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cxnSp>
        <p:nvCxnSpPr>
          <p:cNvPr id="64" name="Google Shape;64;p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5" name="Google Shape;65;p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6" name="Google Shape;66;p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7" name="Google Shape;67;p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8" name="Google Shape;68;p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9" name="Google Shape;69;p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0" name="Google Shape;70;p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 name="Google Shape;71;p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2" name="Google Shape;72;p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3" name="Google Shape;73;p5"/>
          <p:cNvSpPr txBox="1">
            <a:spLocks noGrp="1"/>
          </p:cNvSpPr>
          <p:nvPr>
            <p:ph type="subTitle" idx="1"/>
          </p:nvPr>
        </p:nvSpPr>
        <p:spPr>
          <a:xfrm rot="-438706" flipH="1">
            <a:off x="2424350" y="3453989"/>
            <a:ext cx="2816100" cy="136270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 name="Google Shape;74;p5"/>
          <p:cNvSpPr txBox="1">
            <a:spLocks noGrp="1"/>
          </p:cNvSpPr>
          <p:nvPr>
            <p:ph type="subTitle" idx="2"/>
          </p:nvPr>
        </p:nvSpPr>
        <p:spPr>
          <a:xfrm rot="-438706" flipH="1">
            <a:off x="2210258" y="2176556"/>
            <a:ext cx="2816100" cy="58033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
        <p:nvSpPr>
          <p:cNvPr id="75" name="Google Shape;75;p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6" name="Google Shape;76;p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7" name="Google Shape;77;p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8" name="Google Shape;78;p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9" name="Google Shape;79;p5"/>
          <p:cNvSpPr txBox="1">
            <a:spLocks noGrp="1"/>
          </p:cNvSpPr>
          <p:nvPr>
            <p:ph type="subTitle" idx="3"/>
          </p:nvPr>
        </p:nvSpPr>
        <p:spPr>
          <a:xfrm rot="472683" flipH="1">
            <a:off x="7386180" y="4063066"/>
            <a:ext cx="2816179" cy="136286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5"/>
          <p:cNvSpPr txBox="1">
            <a:spLocks noGrp="1"/>
          </p:cNvSpPr>
          <p:nvPr>
            <p:ph type="subTitle" idx="4"/>
          </p:nvPr>
        </p:nvSpPr>
        <p:spPr>
          <a:xfrm rot="472683" flipH="1">
            <a:off x="7616761" y="2787831"/>
            <a:ext cx="2816179" cy="5802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204439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bg>
      <p:bgPr>
        <a:solidFill>
          <a:schemeClr val="lt1"/>
        </a:solidFill>
        <a:effectLst/>
      </p:bgPr>
    </p:bg>
    <p:spTree>
      <p:nvGrpSpPr>
        <p:cNvPr id="1" name="Shape 62"/>
        <p:cNvGrpSpPr/>
        <p:nvPr/>
      </p:nvGrpSpPr>
      <p:grpSpPr>
        <a:xfrm>
          <a:off x="0" y="0"/>
          <a:ext cx="0" cy="0"/>
          <a:chOff x="0" y="0"/>
          <a:chExt cx="0" cy="0"/>
        </a:xfrm>
      </p:grpSpPr>
      <p:sp>
        <p:nvSpPr>
          <p:cNvPr id="63" name="Google Shape;63;p5"/>
          <p:cNvSpPr txBox="1">
            <a:spLocks noGrp="1"/>
          </p:cNvSpPr>
          <p:nvPr>
            <p:ph type="title"/>
          </p:nvPr>
        </p:nvSpPr>
        <p:spPr>
          <a:xfrm>
            <a:off x="1914400" y="460307"/>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cxnSp>
        <p:nvCxnSpPr>
          <p:cNvPr id="64" name="Google Shape;64;p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5" name="Google Shape;65;p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6" name="Google Shape;66;p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7" name="Google Shape;67;p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8" name="Google Shape;68;p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9" name="Google Shape;69;p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0" name="Google Shape;70;p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 name="Google Shape;71;p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2" name="Google Shape;72;p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3" name="Google Shape;73;p5"/>
          <p:cNvSpPr txBox="1">
            <a:spLocks noGrp="1"/>
          </p:cNvSpPr>
          <p:nvPr>
            <p:ph type="subTitle" idx="1"/>
          </p:nvPr>
        </p:nvSpPr>
        <p:spPr>
          <a:xfrm rot="-438706" flipH="1">
            <a:off x="2424350" y="3453989"/>
            <a:ext cx="2816100" cy="136270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 name="Google Shape;74;p5"/>
          <p:cNvSpPr txBox="1">
            <a:spLocks noGrp="1"/>
          </p:cNvSpPr>
          <p:nvPr>
            <p:ph type="subTitle" idx="2"/>
          </p:nvPr>
        </p:nvSpPr>
        <p:spPr>
          <a:xfrm rot="-438706" flipH="1">
            <a:off x="2210258" y="2176556"/>
            <a:ext cx="2816100" cy="58033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
        <p:nvSpPr>
          <p:cNvPr id="75" name="Google Shape;75;p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6" name="Google Shape;76;p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7" name="Google Shape;77;p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8" name="Google Shape;78;p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9" name="Google Shape;79;p5"/>
          <p:cNvSpPr txBox="1">
            <a:spLocks noGrp="1"/>
          </p:cNvSpPr>
          <p:nvPr>
            <p:ph type="subTitle" idx="3"/>
          </p:nvPr>
        </p:nvSpPr>
        <p:spPr>
          <a:xfrm rot="472683" flipH="1">
            <a:off x="7386180" y="4063066"/>
            <a:ext cx="2816179" cy="136286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5"/>
          <p:cNvSpPr txBox="1">
            <a:spLocks noGrp="1"/>
          </p:cNvSpPr>
          <p:nvPr>
            <p:ph type="subTitle" idx="4"/>
          </p:nvPr>
        </p:nvSpPr>
        <p:spPr>
          <a:xfrm rot="472683" flipH="1">
            <a:off x="7616761" y="2787831"/>
            <a:ext cx="2816179" cy="5802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4069824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9"/>
        <p:cNvGrpSpPr/>
        <p:nvPr/>
      </p:nvGrpSpPr>
      <p:grpSpPr>
        <a:xfrm>
          <a:off x="0" y="0"/>
          <a:ext cx="0" cy="0"/>
          <a:chOff x="0" y="0"/>
          <a:chExt cx="0" cy="0"/>
        </a:xfrm>
      </p:grpSpPr>
      <p:cxnSp>
        <p:nvCxnSpPr>
          <p:cNvPr id="130" name="Google Shape;130;p9"/>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6" name="Google Shape;136;p9"/>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7" name="Google Shape;137;p9"/>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38" name="Google Shape;138;p9"/>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9" name="Google Shape;139;p9"/>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0" name="Google Shape;140;p9"/>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1" name="Google Shape;141;p9"/>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2" name="Google Shape;142;p9"/>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3" name="Google Shape;143;p9"/>
          <p:cNvSpPr txBox="1">
            <a:spLocks noGrp="1"/>
          </p:cNvSpPr>
          <p:nvPr>
            <p:ph type="title"/>
          </p:nvPr>
        </p:nvSpPr>
        <p:spPr>
          <a:xfrm>
            <a:off x="1914400" y="460307"/>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9"/>
          <p:cNvSpPr txBox="1">
            <a:spLocks noGrp="1"/>
          </p:cNvSpPr>
          <p:nvPr>
            <p:ph type="subTitle" idx="1"/>
          </p:nvPr>
        </p:nvSpPr>
        <p:spPr>
          <a:xfrm rot="-302252">
            <a:off x="2227344" y="3135974"/>
            <a:ext cx="4919803" cy="193468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5" name="Google Shape;145;p9"/>
          <p:cNvSpPr txBox="1">
            <a:spLocks noGrp="1"/>
          </p:cNvSpPr>
          <p:nvPr>
            <p:ph type="subTitle" idx="2"/>
          </p:nvPr>
        </p:nvSpPr>
        <p:spPr>
          <a:xfrm rot="974">
            <a:off x="7002800" y="2895239"/>
            <a:ext cx="42336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3067">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6" name="Google Shape;146;p9"/>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2344764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129"/>
        <p:cNvGrpSpPr/>
        <p:nvPr/>
      </p:nvGrpSpPr>
      <p:grpSpPr>
        <a:xfrm>
          <a:off x="0" y="0"/>
          <a:ext cx="0" cy="0"/>
          <a:chOff x="0" y="0"/>
          <a:chExt cx="0" cy="0"/>
        </a:xfrm>
      </p:grpSpPr>
      <p:cxnSp>
        <p:nvCxnSpPr>
          <p:cNvPr id="130" name="Google Shape;130;p9"/>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6" name="Google Shape;136;p9"/>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7" name="Google Shape;137;p9"/>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38" name="Google Shape;138;p9"/>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9" name="Google Shape;139;p9"/>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0" name="Google Shape;140;p9"/>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1" name="Google Shape;141;p9"/>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2" name="Google Shape;142;p9"/>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3" name="Google Shape;143;p9"/>
          <p:cNvSpPr txBox="1">
            <a:spLocks noGrp="1"/>
          </p:cNvSpPr>
          <p:nvPr>
            <p:ph type="title"/>
          </p:nvPr>
        </p:nvSpPr>
        <p:spPr>
          <a:xfrm>
            <a:off x="1914400" y="460307"/>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9"/>
          <p:cNvSpPr txBox="1">
            <a:spLocks noGrp="1"/>
          </p:cNvSpPr>
          <p:nvPr>
            <p:ph type="subTitle" idx="1"/>
          </p:nvPr>
        </p:nvSpPr>
        <p:spPr>
          <a:xfrm rot="-302252">
            <a:off x="2227344" y="3135974"/>
            <a:ext cx="4919803" cy="193468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5" name="Google Shape;145;p9"/>
          <p:cNvSpPr txBox="1">
            <a:spLocks noGrp="1"/>
          </p:cNvSpPr>
          <p:nvPr>
            <p:ph type="subTitle" idx="2"/>
          </p:nvPr>
        </p:nvSpPr>
        <p:spPr>
          <a:xfrm rot="974">
            <a:off x="7002800" y="2895239"/>
            <a:ext cx="42336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3067">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6" name="Google Shape;146;p9"/>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556633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129"/>
        <p:cNvGrpSpPr/>
        <p:nvPr/>
      </p:nvGrpSpPr>
      <p:grpSpPr>
        <a:xfrm>
          <a:off x="0" y="0"/>
          <a:ext cx="0" cy="0"/>
          <a:chOff x="0" y="0"/>
          <a:chExt cx="0" cy="0"/>
        </a:xfrm>
      </p:grpSpPr>
      <p:cxnSp>
        <p:nvCxnSpPr>
          <p:cNvPr id="130" name="Google Shape;130;p9"/>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6" name="Google Shape;136;p9"/>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7" name="Google Shape;137;p9"/>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38" name="Google Shape;138;p9"/>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9" name="Google Shape;139;p9"/>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0" name="Google Shape;140;p9"/>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1" name="Google Shape;141;p9"/>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2" name="Google Shape;142;p9"/>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3" name="Google Shape;143;p9"/>
          <p:cNvSpPr txBox="1">
            <a:spLocks noGrp="1"/>
          </p:cNvSpPr>
          <p:nvPr>
            <p:ph type="title"/>
          </p:nvPr>
        </p:nvSpPr>
        <p:spPr>
          <a:xfrm>
            <a:off x="1914400" y="460307"/>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9"/>
          <p:cNvSpPr txBox="1">
            <a:spLocks noGrp="1"/>
          </p:cNvSpPr>
          <p:nvPr>
            <p:ph type="subTitle" idx="1"/>
          </p:nvPr>
        </p:nvSpPr>
        <p:spPr>
          <a:xfrm rot="-302252">
            <a:off x="2227344" y="3135974"/>
            <a:ext cx="4919803" cy="193468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5" name="Google Shape;145;p9"/>
          <p:cNvSpPr txBox="1">
            <a:spLocks noGrp="1"/>
          </p:cNvSpPr>
          <p:nvPr>
            <p:ph type="subTitle" idx="2"/>
          </p:nvPr>
        </p:nvSpPr>
        <p:spPr>
          <a:xfrm rot="974">
            <a:off x="7002800" y="2895239"/>
            <a:ext cx="42336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3067">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6" name="Google Shape;146;p9"/>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5222042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2"/>
        <p:cNvGrpSpPr/>
        <p:nvPr/>
      </p:nvGrpSpPr>
      <p:grpSpPr>
        <a:xfrm>
          <a:off x="0" y="0"/>
          <a:ext cx="0" cy="0"/>
          <a:chOff x="0" y="0"/>
          <a:chExt cx="0" cy="0"/>
        </a:xfrm>
      </p:grpSpPr>
    </p:spTree>
    <p:extLst>
      <p:ext uri="{BB962C8B-B14F-4D97-AF65-F5344CB8AC3E}">
        <p14:creationId xmlns:p14="http://schemas.microsoft.com/office/powerpoint/2010/main" val="3044543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297"/>
        <p:cNvGrpSpPr/>
        <p:nvPr/>
      </p:nvGrpSpPr>
      <p:grpSpPr>
        <a:xfrm>
          <a:off x="0" y="0"/>
          <a:ext cx="0" cy="0"/>
          <a:chOff x="0" y="0"/>
          <a:chExt cx="0" cy="0"/>
        </a:xfrm>
      </p:grpSpPr>
      <p:grpSp>
        <p:nvGrpSpPr>
          <p:cNvPr id="298" name="Google Shape;298;p17"/>
          <p:cNvGrpSpPr/>
          <p:nvPr/>
        </p:nvGrpSpPr>
        <p:grpSpPr>
          <a:xfrm>
            <a:off x="0" y="-22465"/>
            <a:ext cx="12192000" cy="6880400"/>
            <a:chOff x="0" y="-16850"/>
            <a:chExt cx="9144000" cy="5160300"/>
          </a:xfrm>
        </p:grpSpPr>
        <p:cxnSp>
          <p:nvCxnSpPr>
            <p:cNvPr id="299" name="Google Shape;299;p17"/>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0" name="Google Shape;300;p17"/>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1" name="Google Shape;301;p17"/>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2" name="Google Shape;302;p17"/>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3" name="Google Shape;303;p17"/>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4" name="Google Shape;304;p17"/>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5" name="Google Shape;305;p17"/>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6" name="Google Shape;306;p17"/>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307" name="Google Shape;307;p17"/>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 name="Google Shape;308;p17"/>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 name="Google Shape;309;p17"/>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 name="Google Shape;310;p17"/>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 name="Google Shape;311;p17"/>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12" name="Google Shape;312;p17"/>
          <p:cNvSpPr txBox="1">
            <a:spLocks noGrp="1"/>
          </p:cNvSpPr>
          <p:nvPr>
            <p:ph type="title"/>
          </p:nvPr>
        </p:nvSpPr>
        <p:spPr>
          <a:xfrm>
            <a:off x="2382417" y="3971267"/>
            <a:ext cx="83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133">
                <a:solidFill>
                  <a:schemeClr val="accent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3" name="Google Shape;313;p17"/>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14" name="Google Shape;314;p17"/>
          <p:cNvSpPr txBox="1">
            <a:spLocks noGrp="1"/>
          </p:cNvSpPr>
          <p:nvPr>
            <p:ph type="subTitle" idx="1"/>
          </p:nvPr>
        </p:nvSpPr>
        <p:spPr>
          <a:xfrm flipH="1">
            <a:off x="2382384" y="2123100"/>
            <a:ext cx="8387200" cy="1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3200">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942384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1">
  <p:cSld name="1_Quote 1">
    <p:spTree>
      <p:nvGrpSpPr>
        <p:cNvPr id="1" name="Shape 297"/>
        <p:cNvGrpSpPr/>
        <p:nvPr/>
      </p:nvGrpSpPr>
      <p:grpSpPr>
        <a:xfrm>
          <a:off x="0" y="0"/>
          <a:ext cx="0" cy="0"/>
          <a:chOff x="0" y="0"/>
          <a:chExt cx="0" cy="0"/>
        </a:xfrm>
      </p:grpSpPr>
      <p:grpSp>
        <p:nvGrpSpPr>
          <p:cNvPr id="298" name="Google Shape;298;p17"/>
          <p:cNvGrpSpPr/>
          <p:nvPr/>
        </p:nvGrpSpPr>
        <p:grpSpPr>
          <a:xfrm>
            <a:off x="0" y="-22465"/>
            <a:ext cx="12192000" cy="6880400"/>
            <a:chOff x="0" y="-16850"/>
            <a:chExt cx="9144000" cy="5160300"/>
          </a:xfrm>
        </p:grpSpPr>
        <p:cxnSp>
          <p:nvCxnSpPr>
            <p:cNvPr id="299" name="Google Shape;299;p17"/>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0" name="Google Shape;300;p17"/>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1" name="Google Shape;301;p17"/>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2" name="Google Shape;302;p17"/>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3" name="Google Shape;303;p17"/>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4" name="Google Shape;304;p17"/>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5" name="Google Shape;305;p17"/>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6" name="Google Shape;306;p17"/>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307" name="Google Shape;307;p17"/>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 name="Google Shape;308;p17"/>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 name="Google Shape;309;p17"/>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 name="Google Shape;310;p17"/>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 name="Google Shape;311;p17"/>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12" name="Google Shape;312;p17"/>
          <p:cNvSpPr txBox="1">
            <a:spLocks noGrp="1"/>
          </p:cNvSpPr>
          <p:nvPr>
            <p:ph type="title"/>
          </p:nvPr>
        </p:nvSpPr>
        <p:spPr>
          <a:xfrm>
            <a:off x="2382417" y="3971267"/>
            <a:ext cx="83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133">
                <a:solidFill>
                  <a:schemeClr val="accent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3" name="Google Shape;313;p17"/>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14" name="Google Shape;314;p17"/>
          <p:cNvSpPr txBox="1">
            <a:spLocks noGrp="1"/>
          </p:cNvSpPr>
          <p:nvPr>
            <p:ph type="subTitle" idx="1"/>
          </p:nvPr>
        </p:nvSpPr>
        <p:spPr>
          <a:xfrm flipH="1">
            <a:off x="2382384" y="2123100"/>
            <a:ext cx="8387200" cy="1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3200">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42242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1">
  <p:cSld name="1_Quote 1">
    <p:spTree>
      <p:nvGrpSpPr>
        <p:cNvPr id="1" name="Shape 297"/>
        <p:cNvGrpSpPr/>
        <p:nvPr/>
      </p:nvGrpSpPr>
      <p:grpSpPr>
        <a:xfrm>
          <a:off x="0" y="0"/>
          <a:ext cx="0" cy="0"/>
          <a:chOff x="0" y="0"/>
          <a:chExt cx="0" cy="0"/>
        </a:xfrm>
      </p:grpSpPr>
      <p:grpSp>
        <p:nvGrpSpPr>
          <p:cNvPr id="298" name="Google Shape;298;p17"/>
          <p:cNvGrpSpPr/>
          <p:nvPr/>
        </p:nvGrpSpPr>
        <p:grpSpPr>
          <a:xfrm>
            <a:off x="0" y="-22465"/>
            <a:ext cx="12192000" cy="6880400"/>
            <a:chOff x="0" y="-16850"/>
            <a:chExt cx="9144000" cy="5160300"/>
          </a:xfrm>
        </p:grpSpPr>
        <p:cxnSp>
          <p:nvCxnSpPr>
            <p:cNvPr id="299" name="Google Shape;299;p17"/>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0" name="Google Shape;300;p17"/>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1" name="Google Shape;301;p17"/>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2" name="Google Shape;302;p17"/>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3" name="Google Shape;303;p17"/>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4" name="Google Shape;304;p17"/>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5" name="Google Shape;305;p17"/>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6" name="Google Shape;306;p17"/>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307" name="Google Shape;307;p17"/>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 name="Google Shape;308;p17"/>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 name="Google Shape;309;p17"/>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 name="Google Shape;310;p17"/>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 name="Google Shape;311;p17"/>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12" name="Google Shape;312;p17"/>
          <p:cNvSpPr txBox="1">
            <a:spLocks noGrp="1"/>
          </p:cNvSpPr>
          <p:nvPr>
            <p:ph type="title"/>
          </p:nvPr>
        </p:nvSpPr>
        <p:spPr>
          <a:xfrm>
            <a:off x="2382417" y="3971267"/>
            <a:ext cx="83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133">
                <a:solidFill>
                  <a:schemeClr val="accent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3" name="Google Shape;313;p17"/>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14" name="Google Shape;314;p17"/>
          <p:cNvSpPr txBox="1">
            <a:spLocks noGrp="1"/>
          </p:cNvSpPr>
          <p:nvPr>
            <p:ph type="subTitle" idx="1"/>
          </p:nvPr>
        </p:nvSpPr>
        <p:spPr>
          <a:xfrm flipH="1">
            <a:off x="2382384" y="2123100"/>
            <a:ext cx="8387200" cy="1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3200">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051578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315"/>
        <p:cNvGrpSpPr/>
        <p:nvPr/>
      </p:nvGrpSpPr>
      <p:grpSpPr>
        <a:xfrm>
          <a:off x="0" y="0"/>
          <a:ext cx="0" cy="0"/>
          <a:chOff x="0" y="0"/>
          <a:chExt cx="0" cy="0"/>
        </a:xfrm>
      </p:grpSpPr>
      <p:cxnSp>
        <p:nvCxnSpPr>
          <p:cNvPr id="316" name="Google Shape;316;p18"/>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7" name="Google Shape;317;p18"/>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8" name="Google Shape;318;p18"/>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9" name="Google Shape;319;p18"/>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0" name="Google Shape;320;p18"/>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1" name="Google Shape;321;p18"/>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2" name="Google Shape;322;p18"/>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3" name="Google Shape;323;p18"/>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24" name="Google Shape;324;p18"/>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25" name="Google Shape;325;p18"/>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26" name="Google Shape;326;p18"/>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27" name="Google Shape;327;p18"/>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28" name="Google Shape;328;p18"/>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29" name="Google Shape;329;p18"/>
          <p:cNvSpPr txBox="1">
            <a:spLocks noGrp="1"/>
          </p:cNvSpPr>
          <p:nvPr>
            <p:ph type="ctrTitle"/>
          </p:nvPr>
        </p:nvSpPr>
        <p:spPr>
          <a:xfrm rot="-248">
            <a:off x="4757085" y="4090509"/>
            <a:ext cx="5547200" cy="119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0" name="Google Shape;330;p18"/>
          <p:cNvSpPr txBox="1">
            <a:spLocks noGrp="1"/>
          </p:cNvSpPr>
          <p:nvPr>
            <p:ph type="subTitle" idx="1"/>
          </p:nvPr>
        </p:nvSpPr>
        <p:spPr>
          <a:xfrm rot="992">
            <a:off x="4756967" y="5103233"/>
            <a:ext cx="55472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31" name="Google Shape;331;p18"/>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32" name="Google Shape;332;p18"/>
          <p:cNvSpPr txBox="1">
            <a:spLocks noGrp="1"/>
          </p:cNvSpPr>
          <p:nvPr>
            <p:ph type="title" idx="2" hasCustomPrompt="1"/>
          </p:nvPr>
        </p:nvSpPr>
        <p:spPr>
          <a:xfrm>
            <a:off x="4756967" y="2895667"/>
            <a:ext cx="5547200" cy="119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1737579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5654273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2410467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0420744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0972774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595684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6232909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3048774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113324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89196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83"/>
        <p:cNvGrpSpPr/>
        <p:nvPr/>
      </p:nvGrpSpPr>
      <p:grpSpPr>
        <a:xfrm>
          <a:off x="0" y="0"/>
          <a:ext cx="0" cy="0"/>
          <a:chOff x="0" y="0"/>
          <a:chExt cx="0" cy="0"/>
        </a:xfrm>
      </p:grpSpPr>
      <p:cxnSp>
        <p:nvCxnSpPr>
          <p:cNvPr id="484" name="Google Shape;484;p2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85" name="Google Shape;485;p26"/>
          <p:cNvSpPr txBox="1">
            <a:spLocks noGrp="1"/>
          </p:cNvSpPr>
          <p:nvPr>
            <p:ph type="title"/>
          </p:nvPr>
        </p:nvSpPr>
        <p:spPr>
          <a:xfrm>
            <a:off x="1914400" y="460307"/>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486" name="Google Shape;486;p2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87" name="Google Shape;487;p2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88" name="Google Shape;488;p2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89" name="Google Shape;489;p2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0" name="Google Shape;490;p2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1" name="Google Shape;491;p2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2" name="Google Shape;492;p2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3" name="Google Shape;493;p2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94" name="Google Shape;494;p26"/>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5" name="Google Shape;495;p26"/>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6" name="Google Shape;496;p26"/>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7" name="Google Shape;497;p26"/>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8" name="Google Shape;498;p26"/>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9" name="Google Shape;499;p26"/>
          <p:cNvSpPr txBox="1">
            <a:spLocks noGrp="1"/>
          </p:cNvSpPr>
          <p:nvPr>
            <p:ph type="title" idx="2"/>
          </p:nvPr>
        </p:nvSpPr>
        <p:spPr>
          <a:xfrm>
            <a:off x="2492717" y="4225484"/>
            <a:ext cx="31280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00" name="Google Shape;500;p26"/>
          <p:cNvSpPr txBox="1">
            <a:spLocks noGrp="1"/>
          </p:cNvSpPr>
          <p:nvPr>
            <p:ph type="subTitle" idx="1"/>
          </p:nvPr>
        </p:nvSpPr>
        <p:spPr>
          <a:xfrm flipH="1">
            <a:off x="2493084" y="4865083"/>
            <a:ext cx="31280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1" name="Google Shape;501;p26"/>
          <p:cNvSpPr txBox="1">
            <a:spLocks noGrp="1"/>
          </p:cNvSpPr>
          <p:nvPr>
            <p:ph type="title" idx="3"/>
          </p:nvPr>
        </p:nvSpPr>
        <p:spPr>
          <a:xfrm>
            <a:off x="7530917" y="4225500"/>
            <a:ext cx="31280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02" name="Google Shape;502;p26"/>
          <p:cNvSpPr txBox="1">
            <a:spLocks noGrp="1"/>
          </p:cNvSpPr>
          <p:nvPr>
            <p:ph type="subTitle" idx="4"/>
          </p:nvPr>
        </p:nvSpPr>
        <p:spPr>
          <a:xfrm flipH="1">
            <a:off x="7531284" y="4865100"/>
            <a:ext cx="31280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09169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1">
  <p:cSld name="1_Title and two columns 1">
    <p:spTree>
      <p:nvGrpSpPr>
        <p:cNvPr id="1" name="Shape 483"/>
        <p:cNvGrpSpPr/>
        <p:nvPr/>
      </p:nvGrpSpPr>
      <p:grpSpPr>
        <a:xfrm>
          <a:off x="0" y="0"/>
          <a:ext cx="0" cy="0"/>
          <a:chOff x="0" y="0"/>
          <a:chExt cx="0" cy="0"/>
        </a:xfrm>
      </p:grpSpPr>
      <p:cxnSp>
        <p:nvCxnSpPr>
          <p:cNvPr id="484" name="Google Shape;484;p2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85" name="Google Shape;485;p26"/>
          <p:cNvSpPr txBox="1">
            <a:spLocks noGrp="1"/>
          </p:cNvSpPr>
          <p:nvPr>
            <p:ph type="title"/>
          </p:nvPr>
        </p:nvSpPr>
        <p:spPr>
          <a:xfrm>
            <a:off x="1914400" y="460307"/>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486" name="Google Shape;486;p2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87" name="Google Shape;487;p2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88" name="Google Shape;488;p2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89" name="Google Shape;489;p2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0" name="Google Shape;490;p2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1" name="Google Shape;491;p2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2" name="Google Shape;492;p2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3" name="Google Shape;493;p2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94" name="Google Shape;494;p26"/>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5" name="Google Shape;495;p26"/>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6" name="Google Shape;496;p26"/>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7" name="Google Shape;497;p26"/>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8" name="Google Shape;498;p26"/>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9" name="Google Shape;499;p26"/>
          <p:cNvSpPr txBox="1">
            <a:spLocks noGrp="1"/>
          </p:cNvSpPr>
          <p:nvPr>
            <p:ph type="title" idx="2"/>
          </p:nvPr>
        </p:nvSpPr>
        <p:spPr>
          <a:xfrm>
            <a:off x="2492717" y="4225484"/>
            <a:ext cx="31280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00" name="Google Shape;500;p26"/>
          <p:cNvSpPr txBox="1">
            <a:spLocks noGrp="1"/>
          </p:cNvSpPr>
          <p:nvPr>
            <p:ph type="subTitle" idx="1"/>
          </p:nvPr>
        </p:nvSpPr>
        <p:spPr>
          <a:xfrm flipH="1">
            <a:off x="2493084" y="4865083"/>
            <a:ext cx="31280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1" name="Google Shape;501;p26"/>
          <p:cNvSpPr txBox="1">
            <a:spLocks noGrp="1"/>
          </p:cNvSpPr>
          <p:nvPr>
            <p:ph type="title" idx="3"/>
          </p:nvPr>
        </p:nvSpPr>
        <p:spPr>
          <a:xfrm>
            <a:off x="7530917" y="4225500"/>
            <a:ext cx="31280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02" name="Google Shape;502;p26"/>
          <p:cNvSpPr txBox="1">
            <a:spLocks noGrp="1"/>
          </p:cNvSpPr>
          <p:nvPr>
            <p:ph type="subTitle" idx="4"/>
          </p:nvPr>
        </p:nvSpPr>
        <p:spPr>
          <a:xfrm flipH="1">
            <a:off x="7531284" y="4865100"/>
            <a:ext cx="31280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514034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lt1"/>
        </a:solidFill>
        <a:effectLst/>
      </p:bgPr>
    </p:bg>
    <p:spTree>
      <p:nvGrpSpPr>
        <p:cNvPr id="1" name="Shape 503"/>
        <p:cNvGrpSpPr/>
        <p:nvPr/>
      </p:nvGrpSpPr>
      <p:grpSpPr>
        <a:xfrm>
          <a:off x="0" y="0"/>
          <a:ext cx="0" cy="0"/>
          <a:chOff x="0" y="0"/>
          <a:chExt cx="0" cy="0"/>
        </a:xfrm>
      </p:grpSpPr>
      <p:cxnSp>
        <p:nvCxnSpPr>
          <p:cNvPr id="504" name="Google Shape;504;p2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5" name="Google Shape;505;p2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6" name="Google Shape;506;p2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7" name="Google Shape;507;p2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8" name="Google Shape;508;p2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9" name="Google Shape;509;p2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10" name="Google Shape;510;p2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11" name="Google Shape;511;p2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512" name="Google Shape;512;p27"/>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3" name="Google Shape;513;p2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4" name="Google Shape;514;p27"/>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5" name="Google Shape;515;p2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6" name="Google Shape;516;p2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7" name="Google Shape;517;p27"/>
          <p:cNvSpPr txBox="1">
            <a:spLocks noGrp="1"/>
          </p:cNvSpPr>
          <p:nvPr>
            <p:ph type="ctrTitle"/>
          </p:nvPr>
        </p:nvSpPr>
        <p:spPr>
          <a:xfrm rot="-159">
            <a:off x="1881819" y="3518759"/>
            <a:ext cx="86608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18" name="Google Shape;518;p27"/>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19" name="Google Shape;519;p27"/>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238347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2">
  <p:cSld name="1_Section header 2">
    <p:bg>
      <p:bgPr>
        <a:solidFill>
          <a:schemeClr val="lt1"/>
        </a:solidFill>
        <a:effectLst/>
      </p:bgPr>
    </p:bg>
    <p:spTree>
      <p:nvGrpSpPr>
        <p:cNvPr id="1" name="Shape 503"/>
        <p:cNvGrpSpPr/>
        <p:nvPr/>
      </p:nvGrpSpPr>
      <p:grpSpPr>
        <a:xfrm>
          <a:off x="0" y="0"/>
          <a:ext cx="0" cy="0"/>
          <a:chOff x="0" y="0"/>
          <a:chExt cx="0" cy="0"/>
        </a:xfrm>
      </p:grpSpPr>
      <p:cxnSp>
        <p:nvCxnSpPr>
          <p:cNvPr id="504" name="Google Shape;504;p2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5" name="Google Shape;505;p2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6" name="Google Shape;506;p2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7" name="Google Shape;507;p2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8" name="Google Shape;508;p2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9" name="Google Shape;509;p2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10" name="Google Shape;510;p2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11" name="Google Shape;511;p2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512" name="Google Shape;512;p27"/>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3" name="Google Shape;513;p2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4" name="Google Shape;514;p27"/>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5" name="Google Shape;515;p2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6" name="Google Shape;516;p2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7" name="Google Shape;517;p27"/>
          <p:cNvSpPr txBox="1">
            <a:spLocks noGrp="1"/>
          </p:cNvSpPr>
          <p:nvPr>
            <p:ph type="ctrTitle"/>
          </p:nvPr>
        </p:nvSpPr>
        <p:spPr>
          <a:xfrm rot="-159">
            <a:off x="1881819" y="3518759"/>
            <a:ext cx="86608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18" name="Google Shape;518;p27"/>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19" name="Google Shape;519;p27"/>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9971065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579"/>
        <p:cNvGrpSpPr/>
        <p:nvPr/>
      </p:nvGrpSpPr>
      <p:grpSpPr>
        <a:xfrm>
          <a:off x="0" y="0"/>
          <a:ext cx="0" cy="0"/>
          <a:chOff x="0" y="0"/>
          <a:chExt cx="0" cy="0"/>
        </a:xfrm>
      </p:grpSpPr>
      <p:cxnSp>
        <p:nvCxnSpPr>
          <p:cNvPr id="580" name="Google Shape;580;p31"/>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1" name="Google Shape;581;p31"/>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2" name="Google Shape;582;p31"/>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3" name="Google Shape;583;p31"/>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4" name="Google Shape;584;p31"/>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5" name="Google Shape;585;p31"/>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6" name="Google Shape;586;p31"/>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7" name="Google Shape;587;p31"/>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588" name="Google Shape;588;p31"/>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89" name="Google Shape;589;p31"/>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0" name="Google Shape;590;p31"/>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1" name="Google Shape;591;p31"/>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2" name="Google Shape;592;p31"/>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3" name="Google Shape;593;p31">
            <a:hlinkClick r:id="rId2" action="ppaction://hlinksldjump"/>
          </p:cNvPr>
          <p:cNvSpPr txBox="1">
            <a:spLocks noGrp="1"/>
          </p:cNvSpPr>
          <p:nvPr>
            <p:ph type="ctrTitle"/>
          </p:nvPr>
        </p:nvSpPr>
        <p:spPr>
          <a:xfrm rot="358" flipH="1">
            <a:off x="6580500" y="2895867"/>
            <a:ext cx="3840000" cy="238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94" name="Google Shape;594;p31"/>
          <p:cNvSpPr txBox="1">
            <a:spLocks noGrp="1"/>
          </p:cNvSpPr>
          <p:nvPr>
            <p:ph type="subTitle" idx="1"/>
          </p:nvPr>
        </p:nvSpPr>
        <p:spPr>
          <a:xfrm rot="-972" flipH="1">
            <a:off x="4760236" y="5103237"/>
            <a:ext cx="56604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95" name="Google Shape;595;p31"/>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6" name="Google Shape;596;p31">
            <a:hlinkClick r:id="rId2" action="ppaction://hlinksldjump"/>
          </p:cNvPr>
          <p:cNvSpPr txBox="1">
            <a:spLocks noGrp="1"/>
          </p:cNvSpPr>
          <p:nvPr>
            <p:ph type="title" idx="2" hasCustomPrompt="1"/>
          </p:nvPr>
        </p:nvSpPr>
        <p:spPr>
          <a:xfrm flipH="1">
            <a:off x="4760203" y="3125979"/>
            <a:ext cx="1783600" cy="11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8851144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4">
  <p:cSld name="1_Section header 4">
    <p:spTree>
      <p:nvGrpSpPr>
        <p:cNvPr id="1" name="Shape 579"/>
        <p:cNvGrpSpPr/>
        <p:nvPr/>
      </p:nvGrpSpPr>
      <p:grpSpPr>
        <a:xfrm>
          <a:off x="0" y="0"/>
          <a:ext cx="0" cy="0"/>
          <a:chOff x="0" y="0"/>
          <a:chExt cx="0" cy="0"/>
        </a:xfrm>
      </p:grpSpPr>
      <p:cxnSp>
        <p:nvCxnSpPr>
          <p:cNvPr id="580" name="Google Shape;580;p31"/>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1" name="Google Shape;581;p31"/>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2" name="Google Shape;582;p31"/>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3" name="Google Shape;583;p31"/>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4" name="Google Shape;584;p31"/>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5" name="Google Shape;585;p31"/>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6" name="Google Shape;586;p31"/>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7" name="Google Shape;587;p31"/>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588" name="Google Shape;588;p31"/>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89" name="Google Shape;589;p31"/>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0" name="Google Shape;590;p31"/>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1" name="Google Shape;591;p31"/>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2" name="Google Shape;592;p31"/>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3" name="Google Shape;593;p31">
            <a:hlinkClick r:id="rId2" action="ppaction://hlinksldjump"/>
          </p:cNvPr>
          <p:cNvSpPr txBox="1">
            <a:spLocks noGrp="1"/>
          </p:cNvSpPr>
          <p:nvPr>
            <p:ph type="ctrTitle"/>
          </p:nvPr>
        </p:nvSpPr>
        <p:spPr>
          <a:xfrm rot="358" flipH="1">
            <a:off x="6580500" y="2895867"/>
            <a:ext cx="3840000" cy="238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94" name="Google Shape;594;p31"/>
          <p:cNvSpPr txBox="1">
            <a:spLocks noGrp="1"/>
          </p:cNvSpPr>
          <p:nvPr>
            <p:ph type="subTitle" idx="1"/>
          </p:nvPr>
        </p:nvSpPr>
        <p:spPr>
          <a:xfrm rot="-972" flipH="1">
            <a:off x="4760236" y="5103237"/>
            <a:ext cx="56604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95" name="Google Shape;595;p31"/>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6" name="Google Shape;596;p31">
            <a:hlinkClick r:id="rId2" action="ppaction://hlinksldjump"/>
          </p:cNvPr>
          <p:cNvSpPr txBox="1">
            <a:spLocks noGrp="1"/>
          </p:cNvSpPr>
          <p:nvPr>
            <p:ph type="title" idx="2" hasCustomPrompt="1"/>
          </p:nvPr>
        </p:nvSpPr>
        <p:spPr>
          <a:xfrm flipH="1">
            <a:off x="4760203" y="3125979"/>
            <a:ext cx="1783600" cy="11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8443483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4">
  <p:cSld name="1_Section header 4">
    <p:spTree>
      <p:nvGrpSpPr>
        <p:cNvPr id="1" name="Shape 579"/>
        <p:cNvGrpSpPr/>
        <p:nvPr/>
      </p:nvGrpSpPr>
      <p:grpSpPr>
        <a:xfrm>
          <a:off x="0" y="0"/>
          <a:ext cx="0" cy="0"/>
          <a:chOff x="0" y="0"/>
          <a:chExt cx="0" cy="0"/>
        </a:xfrm>
      </p:grpSpPr>
      <p:cxnSp>
        <p:nvCxnSpPr>
          <p:cNvPr id="580" name="Google Shape;580;p31"/>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1" name="Google Shape;581;p31"/>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2" name="Google Shape;582;p31"/>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3" name="Google Shape;583;p31"/>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4" name="Google Shape;584;p31"/>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5" name="Google Shape;585;p31"/>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6" name="Google Shape;586;p31"/>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7" name="Google Shape;587;p31"/>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588" name="Google Shape;588;p31"/>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89" name="Google Shape;589;p31"/>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0" name="Google Shape;590;p31"/>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1" name="Google Shape;591;p31"/>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2" name="Google Shape;592;p31"/>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3" name="Google Shape;593;p31">
            <a:hlinkClick r:id="rId2" action="ppaction://hlinksldjump"/>
          </p:cNvPr>
          <p:cNvSpPr txBox="1">
            <a:spLocks noGrp="1"/>
          </p:cNvSpPr>
          <p:nvPr>
            <p:ph type="ctrTitle"/>
          </p:nvPr>
        </p:nvSpPr>
        <p:spPr>
          <a:xfrm rot="358" flipH="1">
            <a:off x="6580500" y="2895867"/>
            <a:ext cx="3840000" cy="238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94" name="Google Shape;594;p31"/>
          <p:cNvSpPr txBox="1">
            <a:spLocks noGrp="1"/>
          </p:cNvSpPr>
          <p:nvPr>
            <p:ph type="subTitle" idx="1"/>
          </p:nvPr>
        </p:nvSpPr>
        <p:spPr>
          <a:xfrm rot="-972" flipH="1">
            <a:off x="4760236" y="5103237"/>
            <a:ext cx="56604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95" name="Google Shape;595;p31"/>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6" name="Google Shape;596;p31">
            <a:hlinkClick r:id="rId2" action="ppaction://hlinksldjump"/>
          </p:cNvPr>
          <p:cNvSpPr txBox="1">
            <a:spLocks noGrp="1"/>
          </p:cNvSpPr>
          <p:nvPr>
            <p:ph type="title" idx="2" hasCustomPrompt="1"/>
          </p:nvPr>
        </p:nvSpPr>
        <p:spPr>
          <a:xfrm flipH="1">
            <a:off x="4760203" y="3125979"/>
            <a:ext cx="1783600" cy="11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664659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1pPr>
            <a:lvl2pPr lvl="1">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2pPr>
            <a:lvl3pPr lvl="2">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3pPr>
            <a:lvl4pPr lvl="3">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4pPr>
            <a:lvl5pPr lvl="4">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5pPr>
            <a:lvl6pPr lvl="5">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6pPr>
            <a:lvl7pPr lvl="6">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7pPr>
            <a:lvl8pPr lvl="7">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8pPr>
            <a:lvl9pPr lvl="8">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Didact Gothic"/>
              <a:buChar char="●"/>
              <a:defRPr sz="1800">
                <a:solidFill>
                  <a:schemeClr val="dk1"/>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225192176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2.wdp"/><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 y="0"/>
            <a:ext cx="12268200" cy="685800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921024" y="55446"/>
            <a:ext cx="1270976" cy="1282195"/>
          </a:xfrm>
          <a:prstGeom prst="rect">
            <a:avLst/>
          </a:prstGeom>
        </p:spPr>
      </p:pic>
      <p:sp>
        <p:nvSpPr>
          <p:cNvPr id="9" name="TextBox 8">
            <a:extLst>
              <a:ext uri="{FF2B5EF4-FFF2-40B4-BE49-F238E27FC236}">
                <a16:creationId xmlns:a16="http://schemas.microsoft.com/office/drawing/2014/main" id="{F9AEE164-F924-643C-7033-9E10EF8E645D}"/>
              </a:ext>
            </a:extLst>
          </p:cNvPr>
          <p:cNvSpPr txBox="1"/>
          <p:nvPr/>
        </p:nvSpPr>
        <p:spPr>
          <a:xfrm>
            <a:off x="648647" y="2343548"/>
            <a:ext cx="11049000" cy="1944738"/>
          </a:xfrm>
          <a:prstGeom prst="rect">
            <a:avLst/>
          </a:prstGeom>
          <a:noFill/>
        </p:spPr>
        <p:txBody>
          <a:bodyPr wrap="square" rtlCol="0">
            <a:prstTxWarp prst="textArchUp">
              <a:avLst/>
            </a:prstTxWarp>
            <a:spAutoFit/>
          </a:bodyPr>
          <a:lstStyle/>
          <a:p>
            <a:pPr algn="ctr">
              <a:lnSpc>
                <a:spcPct val="150000"/>
              </a:lnSpc>
            </a:pPr>
            <a:r>
              <a:rPr lang="en-US" sz="4800" b="1" dirty="0">
                <a:solidFill>
                  <a:srgbClr val="7030A0"/>
                </a:solidFill>
                <a:latin typeface="Times New Roman" pitchFamily="18" charset="0"/>
                <a:cs typeface="Times New Roman" pitchFamily="18" charset="0"/>
              </a:rPr>
              <a:t>Môn: </a:t>
            </a:r>
            <a:r>
              <a:rPr lang="en-US" sz="4800" b="1" dirty="0" err="1">
                <a:solidFill>
                  <a:srgbClr val="7030A0"/>
                </a:solidFill>
                <a:latin typeface="Times New Roman" pitchFamily="18" charset="0"/>
                <a:cs typeface="Times New Roman" pitchFamily="18" charset="0"/>
              </a:rPr>
              <a:t>Hoạt</a:t>
            </a:r>
            <a:r>
              <a:rPr lang="en-US" sz="4800" b="1" dirty="0">
                <a:solidFill>
                  <a:srgbClr val="7030A0"/>
                </a:solidFill>
                <a:latin typeface="Times New Roman" pitchFamily="18" charset="0"/>
                <a:cs typeface="Times New Roman" pitchFamily="18" charset="0"/>
              </a:rPr>
              <a:t> </a:t>
            </a:r>
            <a:r>
              <a:rPr lang="en-US" sz="4800" b="1" dirty="0" err="1">
                <a:solidFill>
                  <a:srgbClr val="7030A0"/>
                </a:solidFill>
                <a:latin typeface="Times New Roman" pitchFamily="18" charset="0"/>
                <a:cs typeface="Times New Roman" pitchFamily="18" charset="0"/>
              </a:rPr>
              <a:t>động</a:t>
            </a:r>
            <a:r>
              <a:rPr lang="en-US" sz="4800" b="1" dirty="0">
                <a:solidFill>
                  <a:srgbClr val="7030A0"/>
                </a:solidFill>
                <a:latin typeface="Times New Roman" pitchFamily="18" charset="0"/>
                <a:cs typeface="Times New Roman" pitchFamily="18" charset="0"/>
              </a:rPr>
              <a:t> </a:t>
            </a:r>
            <a:r>
              <a:rPr lang="en-US" sz="4800" b="1" dirty="0" err="1">
                <a:solidFill>
                  <a:srgbClr val="7030A0"/>
                </a:solidFill>
                <a:latin typeface="Times New Roman" pitchFamily="18" charset="0"/>
                <a:cs typeface="Times New Roman" pitchFamily="18" charset="0"/>
              </a:rPr>
              <a:t>trải</a:t>
            </a:r>
            <a:r>
              <a:rPr lang="en-US" sz="4800" b="1" dirty="0">
                <a:solidFill>
                  <a:srgbClr val="7030A0"/>
                </a:solidFill>
                <a:latin typeface="Times New Roman" pitchFamily="18" charset="0"/>
                <a:cs typeface="Times New Roman" pitchFamily="18" charset="0"/>
              </a:rPr>
              <a:t> </a:t>
            </a:r>
            <a:r>
              <a:rPr lang="en-US" sz="4800" b="1" dirty="0" err="1">
                <a:solidFill>
                  <a:srgbClr val="7030A0"/>
                </a:solidFill>
                <a:latin typeface="Times New Roman" pitchFamily="18" charset="0"/>
                <a:cs typeface="Times New Roman" pitchFamily="18" charset="0"/>
              </a:rPr>
              <a:t>nghiệm</a:t>
            </a:r>
            <a:endParaRPr lang="en-US" sz="4800" b="1" dirty="0">
              <a:solidFill>
                <a:srgbClr val="7030A0"/>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A664DAAA-BC47-2300-15B0-92EFA5A97A8A}"/>
              </a:ext>
            </a:extLst>
          </p:cNvPr>
          <p:cNvSpPr txBox="1"/>
          <p:nvPr/>
        </p:nvSpPr>
        <p:spPr>
          <a:xfrm>
            <a:off x="752500" y="2992751"/>
            <a:ext cx="10610800" cy="615553"/>
          </a:xfrm>
          <a:prstGeom prst="rect">
            <a:avLst/>
          </a:prstGeom>
          <a:noFill/>
        </p:spPr>
        <p:txBody>
          <a:bodyPr wrap="square">
            <a:spAutoFit/>
          </a:bodyPr>
          <a:lstStyle/>
          <a:p>
            <a:pPr algn="ctr"/>
            <a:r>
              <a:rPr lang="en-US" sz="3400" b="1" dirty="0" err="1">
                <a:solidFill>
                  <a:srgbClr val="00B050"/>
                </a:solidFill>
                <a:latin typeface="Times New Roman" pitchFamily="18" charset="0"/>
                <a:cs typeface="Times New Roman" pitchFamily="18" charset="0"/>
              </a:rPr>
              <a:t>Chủ</a:t>
            </a:r>
            <a:r>
              <a:rPr lang="en-US" sz="3400" b="1" dirty="0">
                <a:solidFill>
                  <a:srgbClr val="00B050"/>
                </a:solidFill>
                <a:latin typeface="Times New Roman" pitchFamily="18" charset="0"/>
                <a:cs typeface="Times New Roman" pitchFamily="18" charset="0"/>
              </a:rPr>
              <a:t> </a:t>
            </a:r>
            <a:r>
              <a:rPr lang="en-US" sz="3400" b="1" dirty="0" err="1">
                <a:solidFill>
                  <a:srgbClr val="00B050"/>
                </a:solidFill>
                <a:latin typeface="Times New Roman" pitchFamily="18" charset="0"/>
                <a:cs typeface="Times New Roman" pitchFamily="18" charset="0"/>
              </a:rPr>
              <a:t>đề</a:t>
            </a:r>
            <a:r>
              <a:rPr lang="en-US" sz="3400" b="1" dirty="0">
                <a:solidFill>
                  <a:srgbClr val="00B050"/>
                </a:solidFill>
                <a:latin typeface="Times New Roman" pitchFamily="18" charset="0"/>
                <a:cs typeface="Times New Roman" pitchFamily="18" charset="0"/>
              </a:rPr>
              <a:t> 1:  TỰ GIỚI THIỆU VỀ MÌNH</a:t>
            </a:r>
          </a:p>
        </p:txBody>
      </p:sp>
      <p:pic>
        <p:nvPicPr>
          <p:cNvPr id="1026" name="Picture 2" descr="Em hãy sáng tác một tác phẩm văn học nghệ thuật nhằm lan tỏa tình yêu đọc  sách - Thư Viện Hỏi Đáp">
            <a:extLst>
              <a:ext uri="{FF2B5EF4-FFF2-40B4-BE49-F238E27FC236}">
                <a16:creationId xmlns:a16="http://schemas.microsoft.com/office/drawing/2014/main" id="{D37BB0C4-D591-3EEB-892B-C05D88859327}"/>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929" b="97500" l="3000" r="94875">
                        <a14:foregroundMark x1="36125" y1="4643" x2="46125" y2="10000"/>
                        <a14:foregroundMark x1="62250" y1="4286" x2="64500" y2="4107"/>
                        <a14:foregroundMark x1="11750" y1="48750" x2="40250" y2="64286"/>
                        <a14:foregroundMark x1="7625" y1="46607" x2="36500" y2="45357"/>
                        <a14:foregroundMark x1="36500" y1="45357" x2="38750" y2="45357"/>
                        <a14:foregroundMark x1="8500" y1="48929" x2="20375" y2="61786"/>
                        <a14:foregroundMark x1="3000" y1="46071" x2="10625" y2="55536"/>
                        <a14:foregroundMark x1="8000" y1="46964" x2="13500" y2="44821"/>
                        <a14:foregroundMark x1="7750" y1="44821" x2="10250" y2="44821"/>
                        <a14:foregroundMark x1="10750" y1="42857" x2="15625" y2="44821"/>
                        <a14:foregroundMark x1="17750" y1="58393" x2="32125" y2="64286"/>
                        <a14:foregroundMark x1="32125" y1="64286" x2="32000" y2="64286"/>
                        <a14:foregroundMark x1="15250" y1="59107" x2="24750" y2="69821"/>
                        <a14:foregroundMark x1="17250" y1="63571" x2="22500" y2="68393"/>
                        <a14:foregroundMark x1="24875" y1="65357" x2="30125" y2="70000"/>
                        <a14:foregroundMark x1="31000" y1="67143" x2="52250" y2="56964"/>
                        <a14:foregroundMark x1="25250" y1="48929" x2="44375" y2="53036"/>
                        <a14:foregroundMark x1="15750" y1="53036" x2="29375" y2="61786"/>
                        <a14:foregroundMark x1="36125" y1="56786" x2="53625" y2="60536"/>
                        <a14:foregroundMark x1="44125" y1="47500" x2="63375" y2="53036"/>
                        <a14:foregroundMark x1="41750" y1="38214" x2="61750" y2="47500"/>
                        <a14:foregroundMark x1="41250" y1="49464" x2="57125" y2="59821"/>
                        <a14:foregroundMark x1="57500" y1="46786" x2="80500" y2="56071"/>
                        <a14:foregroundMark x1="47875" y1="52143" x2="67375" y2="52857"/>
                        <a14:foregroundMark x1="74625" y1="49464" x2="90750" y2="52500"/>
                        <a14:foregroundMark x1="88625" y1="49643" x2="94875" y2="53929"/>
                        <a14:foregroundMark x1="54125" y1="25179" x2="63500" y2="28571"/>
                        <a14:foregroundMark x1="20125" y1="87500" x2="39000" y2="89286"/>
                        <a14:foregroundMark x1="62000" y1="81964" x2="68500" y2="83214"/>
                        <a14:foregroundMark x1="70125" y1="64643" x2="81125" y2="61607"/>
                        <a14:foregroundMark x1="74000" y1="49643" x2="88500" y2="50714"/>
                        <a14:foregroundMark x1="20250" y1="92679" x2="26125" y2="97500"/>
                      </a14:backgroundRemoval>
                    </a14:imgEffect>
                  </a14:imgLayer>
                </a14:imgProps>
              </a:ext>
              <a:ext uri="{28A0092B-C50C-407E-A947-70E740481C1C}">
                <a14:useLocalDpi xmlns:a14="http://schemas.microsoft.com/office/drawing/2010/main" val="0"/>
              </a:ext>
            </a:extLst>
          </a:blip>
          <a:srcRect b="2813"/>
          <a:stretch/>
        </p:blipFill>
        <p:spPr bwMode="auto">
          <a:xfrm>
            <a:off x="3395760" y="3674102"/>
            <a:ext cx="5138640" cy="3297887"/>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7">
            <a:extLst>
              <a:ext uri="{FF2B5EF4-FFF2-40B4-BE49-F238E27FC236}">
                <a16:creationId xmlns:a16="http://schemas.microsoft.com/office/drawing/2014/main" id="{A655FAF0-6370-8961-EC08-74BB7A15AF4F}"/>
              </a:ext>
            </a:extLst>
          </p:cNvPr>
          <p:cNvSpPr txBox="1"/>
          <p:nvPr/>
        </p:nvSpPr>
        <p:spPr>
          <a:xfrm>
            <a:off x="1564689" y="340777"/>
            <a:ext cx="935633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err="1">
                <a:solidFill>
                  <a:srgbClr val="00B050"/>
                </a:solidFill>
                <a:latin typeface="Times New Roman" pitchFamily="18" charset="0"/>
                <a:ea typeface="字魂27号-布丁体" panose="00000500000000000000" pitchFamily="2" charset="-122"/>
                <a:cs typeface="Times New Roman" pitchFamily="18" charset="0"/>
              </a:rPr>
              <a:t>UBND</a:t>
            </a:r>
            <a:r>
              <a:rPr lang="en-US" altLang="zh-CN" sz="2800" b="1" dirty="0">
                <a:solidFill>
                  <a:srgbClr val="00B050"/>
                </a:solidFill>
                <a:latin typeface="Times New Roman" pitchFamily="18" charset="0"/>
                <a:ea typeface="字魂27号-布丁体" panose="00000500000000000000" pitchFamily="2" charset="-122"/>
                <a:cs typeface="Times New Roman" pitchFamily="18" charset="0"/>
              </a:rPr>
              <a:t> </a:t>
            </a:r>
            <a:r>
              <a:rPr lang="vi-VN" altLang="zh-CN" sz="2800" b="1" dirty="0">
                <a:solidFill>
                  <a:srgbClr val="00B050"/>
                </a:solidFill>
                <a:latin typeface="Times New Roman" pitchFamily="18" charset="0"/>
                <a:ea typeface="字魂27号-布丁体" panose="00000500000000000000" pitchFamily="2" charset="-122"/>
                <a:cs typeface="Times New Roman" pitchFamily="18" charset="0"/>
              </a:rPr>
              <a:t>QUẬN LONG BIÊN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B050"/>
                </a:solidFill>
                <a:effectLst/>
                <a:uLnTx/>
                <a:uFillTx/>
                <a:latin typeface="Times New Roman" pitchFamily="18" charset="0"/>
                <a:ea typeface="字魂27号-布丁体" panose="00000500000000000000" pitchFamily="2" charset="-122"/>
                <a:cs typeface="Times New Roman" pitchFamily="18" charset="0"/>
              </a:rPr>
              <a:t>TRƯỜNG TIỂU HỌC ÁI MỘ B </a:t>
            </a:r>
            <a:endParaRPr kumimoji="0" lang="zh-CN" altLang="en-US" sz="2800" b="1" i="0" u="none" strike="noStrike" kern="1200" cap="none" spc="0" normalizeH="0" baseline="0" noProof="0" dirty="0">
              <a:ln>
                <a:noFill/>
              </a:ln>
              <a:solidFill>
                <a:srgbClr val="00B050"/>
              </a:solidFill>
              <a:effectLst/>
              <a:uLnTx/>
              <a:uFillTx/>
              <a:latin typeface="Times New Roman" pitchFamily="18" charset="0"/>
              <a:ea typeface="字魂27号-布丁体" panose="00000500000000000000" pitchFamily="2" charset="-122"/>
              <a:cs typeface="Times New Roman" pitchFamily="18" charset="0"/>
            </a:endParaRPr>
          </a:p>
        </p:txBody>
      </p:sp>
      <p:pic>
        <p:nvPicPr>
          <p:cNvPr id="8" name="Picture 2">
            <a:extLst>
              <a:ext uri="{FF2B5EF4-FFF2-40B4-BE49-F238E27FC236}">
                <a16:creationId xmlns:a16="http://schemas.microsoft.com/office/drawing/2014/main" id="{96ED4CAF-E142-E6A6-47C3-509E7D8469B3}"/>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9754" y="288234"/>
            <a:ext cx="1796557" cy="1796557"/>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Shape, rectangle&#10;&#10;Description automatically generated with medium confidence">
            <a:extLst>
              <a:ext uri="{FF2B5EF4-FFF2-40B4-BE49-F238E27FC236}">
                <a16:creationId xmlns:a16="http://schemas.microsoft.com/office/drawing/2014/main" id="{D779C849-70DF-6D14-69A7-B41DA0BAF0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4716" y="56072"/>
            <a:ext cx="9601201" cy="1846751"/>
          </a:xfrm>
          <a:prstGeom prst="rect">
            <a:avLst/>
          </a:prstGeom>
        </p:spPr>
      </p:pic>
      <p:pic>
        <p:nvPicPr>
          <p:cNvPr id="4104" name="Picture 8" descr="https://i.pinimg.com/564x/a0/9d/93/a09d9334f220c9ca44ed05af594ffb1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6223" y="3292627"/>
            <a:ext cx="2144486" cy="38204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45B5651-EEBE-78A0-BA76-C54A6A88A934}"/>
              </a:ext>
            </a:extLst>
          </p:cNvPr>
          <p:cNvSpPr txBox="1"/>
          <p:nvPr/>
        </p:nvSpPr>
        <p:spPr>
          <a:xfrm>
            <a:off x="2917118" y="185875"/>
            <a:ext cx="10907264" cy="631711"/>
          </a:xfrm>
          <a:prstGeom prst="rect">
            <a:avLst/>
          </a:prstGeom>
          <a:noFill/>
        </p:spPr>
        <p:txBody>
          <a:bodyPr wrap="square">
            <a:spAutoFit/>
          </a:bodyPr>
          <a:lstStyle/>
          <a:p>
            <a:pPr>
              <a:lnSpc>
                <a:spcPct val="120000"/>
              </a:lnSpc>
              <a:spcBef>
                <a:spcPct val="0"/>
              </a:spcBef>
              <a:spcAft>
                <a:spcPts val="400"/>
              </a:spcAft>
            </a:pPr>
            <a:r>
              <a:rPr lang="en-US" sz="3200" b="1">
                <a:solidFill>
                  <a:srgbClr val="FF0000"/>
                </a:solidFill>
                <a:latin typeface="Times New Roman" pitchFamily="18" charset="0"/>
                <a:cs typeface="Times New Roman" pitchFamily="18" charset="0"/>
              </a:rPr>
              <a:t>      Vì sao chúng ta nên đọc sách?</a:t>
            </a:r>
            <a:endParaRPr lang="en-US" sz="2400">
              <a:solidFill>
                <a:srgbClr val="00B0F0"/>
              </a:solidFill>
              <a:latin typeface="Times New Roman" pitchFamily="18" charset="0"/>
              <a:cs typeface="Times New Roman" pitchFamily="18" charset="0"/>
            </a:endParaRPr>
          </a:p>
        </p:txBody>
      </p:sp>
      <p:sp>
        <p:nvSpPr>
          <p:cNvPr id="3" name="Rounded Rectangular Callout 2"/>
          <p:cNvSpPr/>
          <p:nvPr/>
        </p:nvSpPr>
        <p:spPr>
          <a:xfrm>
            <a:off x="7086600" y="1902822"/>
            <a:ext cx="4861781" cy="1983377"/>
          </a:xfrm>
          <a:prstGeom prst="wedgeRoundRectCallout">
            <a:avLst>
              <a:gd name="adj1" fmla="val -45569"/>
              <a:gd name="adj2" fmla="val 27513"/>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002060"/>
              </a:solidFill>
              <a:latin typeface="Times New Roman" pitchFamily="18" charset="0"/>
              <a:cs typeface="Times New Roman" pitchFamily="18" charset="0"/>
            </a:endParaRPr>
          </a:p>
          <a:p>
            <a:r>
              <a:rPr lang="vi-VN" sz="2400" dirty="0">
                <a:solidFill>
                  <a:srgbClr val="002060"/>
                </a:solidFill>
                <a:latin typeface="Times New Roman" pitchFamily="18" charset="0"/>
                <a:cs typeface="Times New Roman" pitchFamily="18" charset="0"/>
              </a:rPr>
              <a:t>Việc đọc sách cũng giúp tâm hồn ta thư thái hơn sau những giờ học tập, làm việc </a:t>
            </a:r>
            <a:r>
              <a:rPr lang="en-US" sz="2400" dirty="0" err="1">
                <a:solidFill>
                  <a:srgbClr val="002060"/>
                </a:solidFill>
                <a:latin typeface="Times New Roman" pitchFamily="18" charset="0"/>
                <a:cs typeface="Times New Roman" pitchFamily="18" charset="0"/>
              </a:rPr>
              <a:t>căng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thẳng</a:t>
            </a:r>
            <a:r>
              <a:rPr lang="en-US" sz="2400" dirty="0">
                <a:solidFill>
                  <a:srgbClr val="002060"/>
                </a:solidFill>
                <a:latin typeface="Times New Roman" pitchFamily="18" charset="0"/>
                <a:cs typeface="Times New Roman" pitchFamily="18" charset="0"/>
              </a:rPr>
              <a:t>.</a:t>
            </a:r>
            <a:br>
              <a:rPr lang="vi-VN" sz="2400" dirty="0">
                <a:solidFill>
                  <a:srgbClr val="002060"/>
                </a:solidFill>
                <a:latin typeface="Times New Roman" pitchFamily="18" charset="0"/>
                <a:cs typeface="Times New Roman" pitchFamily="18" charset="0"/>
              </a:rPr>
            </a:br>
            <a:endParaRPr lang="en-US" sz="2400" dirty="0">
              <a:solidFill>
                <a:srgbClr val="002060"/>
              </a:solidFill>
              <a:latin typeface="Times New Roman" pitchFamily="18" charset="0"/>
              <a:cs typeface="Times New Roman" pitchFamily="18" charset="0"/>
            </a:endParaRPr>
          </a:p>
        </p:txBody>
      </p:sp>
      <p:pic>
        <p:nvPicPr>
          <p:cNvPr id="6146" name="Picture 2" descr="https://i.pinimg.com/564x/4f/c7/5a/4fc75a23f8e84b3ea89c49b9a5e78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041" y="1902822"/>
            <a:ext cx="6299604" cy="41885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3207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barn(inVertical)">
                                      <p:cBhvr>
                                        <p:cTn id="11"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Shape, rectangle&#10;&#10;Description automatically generated with medium confidence">
            <a:extLst>
              <a:ext uri="{FF2B5EF4-FFF2-40B4-BE49-F238E27FC236}">
                <a16:creationId xmlns:a16="http://schemas.microsoft.com/office/drawing/2014/main" id="{D779C849-70DF-6D14-69A7-B41DA0BAF0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4716" y="56072"/>
            <a:ext cx="9601201" cy="1846751"/>
          </a:xfrm>
          <a:prstGeom prst="rect">
            <a:avLst/>
          </a:prstGeom>
        </p:spPr>
      </p:pic>
      <p:pic>
        <p:nvPicPr>
          <p:cNvPr id="4104" name="Picture 8" descr="https://i.pinimg.com/564x/a0/9d/93/a09d9334f220c9ca44ed05af594ffb1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6223" y="3292627"/>
            <a:ext cx="2144486" cy="38204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45B5651-EEBE-78A0-BA76-C54A6A88A934}"/>
              </a:ext>
            </a:extLst>
          </p:cNvPr>
          <p:cNvSpPr txBox="1"/>
          <p:nvPr/>
        </p:nvSpPr>
        <p:spPr>
          <a:xfrm>
            <a:off x="2917118" y="185875"/>
            <a:ext cx="10907264" cy="631711"/>
          </a:xfrm>
          <a:prstGeom prst="rect">
            <a:avLst/>
          </a:prstGeom>
          <a:noFill/>
        </p:spPr>
        <p:txBody>
          <a:bodyPr wrap="square">
            <a:spAutoFit/>
          </a:bodyPr>
          <a:lstStyle/>
          <a:p>
            <a:pPr>
              <a:lnSpc>
                <a:spcPct val="120000"/>
              </a:lnSpc>
              <a:spcBef>
                <a:spcPct val="0"/>
              </a:spcBef>
              <a:spcAft>
                <a:spcPts val="400"/>
              </a:spcAft>
            </a:pPr>
            <a:r>
              <a:rPr lang="en-US" sz="3200" b="1">
                <a:solidFill>
                  <a:srgbClr val="FF0000"/>
                </a:solidFill>
                <a:latin typeface="Times New Roman" pitchFamily="18" charset="0"/>
                <a:cs typeface="Times New Roman" pitchFamily="18" charset="0"/>
              </a:rPr>
              <a:t>      Vì sao chúng ta nên đọc sách?</a:t>
            </a:r>
            <a:endParaRPr lang="en-US" sz="2400">
              <a:solidFill>
                <a:srgbClr val="00B0F0"/>
              </a:solidFill>
              <a:latin typeface="Times New Roman" pitchFamily="18" charset="0"/>
              <a:cs typeface="Times New Roman" pitchFamily="18" charset="0"/>
            </a:endParaRPr>
          </a:p>
        </p:txBody>
      </p:sp>
      <p:sp>
        <p:nvSpPr>
          <p:cNvPr id="3" name="Rounded Rectangular Callout 2"/>
          <p:cNvSpPr/>
          <p:nvPr/>
        </p:nvSpPr>
        <p:spPr>
          <a:xfrm>
            <a:off x="7095475" y="2258942"/>
            <a:ext cx="4715525" cy="1551057"/>
          </a:xfrm>
          <a:prstGeom prst="wedgeRoundRectCallout">
            <a:avLst>
              <a:gd name="adj1" fmla="val -45569"/>
              <a:gd name="adj2" fmla="val 27513"/>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dirty="0">
              <a:solidFill>
                <a:srgbClr val="002060"/>
              </a:solidFill>
              <a:latin typeface="Times New Roman" pitchFamily="18" charset="0"/>
              <a:cs typeface="Times New Roman" pitchFamily="18" charset="0"/>
            </a:endParaRPr>
          </a:p>
          <a:p>
            <a:pPr algn="just"/>
            <a:endParaRPr lang="en-US" sz="2800" dirty="0">
              <a:solidFill>
                <a:srgbClr val="002060"/>
              </a:solidFill>
              <a:latin typeface="Times New Roman" pitchFamily="18" charset="0"/>
              <a:cs typeface="Times New Roman" pitchFamily="18" charset="0"/>
            </a:endParaRPr>
          </a:p>
          <a:p>
            <a:pPr algn="just"/>
            <a:r>
              <a:rPr lang="vi-VN" sz="2800" dirty="0">
                <a:solidFill>
                  <a:srgbClr val="002060"/>
                </a:solidFill>
                <a:latin typeface="Times New Roman" pitchFamily="18" charset="0"/>
                <a:cs typeface="Times New Roman" pitchFamily="18" charset="0"/>
              </a:rPr>
              <a:t>Đọc sách cũng có thể giúp bạn có một giấc ngủ ngon hơn.</a:t>
            </a:r>
            <a:endParaRPr lang="en-US" sz="2800" dirty="0">
              <a:solidFill>
                <a:srgbClr val="002060"/>
              </a:solidFill>
              <a:latin typeface="Times New Roman" pitchFamily="18" charset="0"/>
              <a:cs typeface="Times New Roman" pitchFamily="18" charset="0"/>
            </a:endParaRPr>
          </a:p>
          <a:p>
            <a:pPr algn="just"/>
            <a:br>
              <a:rPr lang="vi-VN" sz="2800" dirty="0">
                <a:solidFill>
                  <a:srgbClr val="002060"/>
                </a:solidFill>
                <a:latin typeface="Times New Roman" pitchFamily="18" charset="0"/>
                <a:cs typeface="Times New Roman" pitchFamily="18" charset="0"/>
              </a:rPr>
            </a:br>
            <a:endParaRPr lang="en-US" sz="2800" dirty="0">
              <a:solidFill>
                <a:srgbClr val="002060"/>
              </a:solidFill>
              <a:latin typeface="Times New Roman" pitchFamily="18" charset="0"/>
              <a:cs typeface="Times New Roman" pitchFamily="18" charset="0"/>
            </a:endParaRPr>
          </a:p>
        </p:txBody>
      </p:sp>
      <p:pic>
        <p:nvPicPr>
          <p:cNvPr id="7170" name="Picture 2" descr="https://i.pinimg.com/564x/25/84/76/258476f2214ed78cdc703d0ea9e9c95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52" b="89894" l="6915" r="93085"/>
                    </a14:imgEffect>
                  </a14:imgLayer>
                </a14:imgProps>
              </a:ext>
              <a:ext uri="{28A0092B-C50C-407E-A947-70E740481C1C}">
                <a14:useLocalDpi xmlns:a14="http://schemas.microsoft.com/office/drawing/2010/main" val="0"/>
              </a:ext>
            </a:extLst>
          </a:blip>
          <a:srcRect/>
          <a:stretch>
            <a:fillRect/>
          </a:stretch>
        </p:blipFill>
        <p:spPr bwMode="auto">
          <a:xfrm>
            <a:off x="264861" y="1014281"/>
            <a:ext cx="6830614" cy="5608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44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wipe(down)">
                                      <p:cBhvr>
                                        <p:cTn id="11"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 name="Rectangle 24">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 name="Freeform: Shape 28">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 name="Freeform: Shape 29">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sp>
        <p:nvSpPr>
          <p:cNvPr id="6" name="TextBox 5">
            <a:extLst>
              <a:ext uri="{FF2B5EF4-FFF2-40B4-BE49-F238E27FC236}">
                <a16:creationId xmlns:a16="http://schemas.microsoft.com/office/drawing/2014/main" id="{6097257F-592C-1482-A3F3-C24A9DC077F5}"/>
              </a:ext>
            </a:extLst>
          </p:cNvPr>
          <p:cNvSpPr txBox="1"/>
          <p:nvPr/>
        </p:nvSpPr>
        <p:spPr>
          <a:xfrm>
            <a:off x="-711200" y="2717801"/>
            <a:ext cx="7213600" cy="1786515"/>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a:solidFill>
                  <a:srgbClr val="00B050"/>
                </a:solidFill>
                <a:latin typeface="Times New Roman" pitchFamily="18" charset="0"/>
                <a:ea typeface="+mj-ea"/>
                <a:cs typeface="Times New Roman" pitchFamily="18" charset="0"/>
              </a:rPr>
              <a:t>Khám phá</a:t>
            </a:r>
          </a:p>
          <a:p>
            <a:pPr algn="ctr">
              <a:lnSpc>
                <a:spcPct val="90000"/>
              </a:lnSpc>
              <a:spcBef>
                <a:spcPct val="0"/>
              </a:spcBef>
              <a:spcAft>
                <a:spcPts val="400"/>
              </a:spcAft>
            </a:pPr>
            <a:r>
              <a:rPr lang="en-US" sz="6600" b="1">
                <a:solidFill>
                  <a:srgbClr val="00B050"/>
                </a:solidFill>
                <a:latin typeface="Times New Roman" pitchFamily="18" charset="0"/>
                <a:ea typeface="+mj-ea"/>
                <a:cs typeface="Times New Roman" pitchFamily="18" charset="0"/>
              </a:rPr>
              <a:t>Chủ đề</a:t>
            </a: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53612" y="736600"/>
            <a:ext cx="5227189" cy="5239345"/>
          </a:xfrm>
          <a:prstGeom prst="rect">
            <a:avLst/>
          </a:prstGeom>
          <a:ln w="9525">
            <a:noFill/>
          </a:ln>
        </p:spPr>
      </p:pic>
    </p:spTree>
    <p:extLst>
      <p:ext uri="{BB962C8B-B14F-4D97-AF65-F5344CB8AC3E}">
        <p14:creationId xmlns:p14="http://schemas.microsoft.com/office/powerpoint/2010/main" val="13490140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F90CCCC-F80C-5D93-F968-0104FC2DEC16}"/>
              </a:ext>
            </a:extLst>
          </p:cNvPr>
          <p:cNvGrpSpPr/>
          <p:nvPr/>
        </p:nvGrpSpPr>
        <p:grpSpPr>
          <a:xfrm>
            <a:off x="-609600" y="0"/>
            <a:ext cx="11650552" cy="3276600"/>
            <a:chOff x="2508329" y="-167815"/>
            <a:chExt cx="8340793" cy="2464810"/>
          </a:xfrm>
        </p:grpSpPr>
        <p:pic>
          <p:nvPicPr>
            <p:cNvPr id="21" name="Picture 20" descr="Shape, rectangle&#10;&#10;Description automatically generated">
              <a:extLst>
                <a:ext uri="{FF2B5EF4-FFF2-40B4-BE49-F238E27FC236}">
                  <a16:creationId xmlns:a16="http://schemas.microsoft.com/office/drawing/2014/main" id="{E36E8855-2094-52A9-1449-3BAE509B69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8329" y="-160623"/>
              <a:ext cx="8340793" cy="2457618"/>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4692520" y="-167815"/>
              <a:ext cx="5998706" cy="439895"/>
            </a:xfrm>
            <a:prstGeom prst="rect">
              <a:avLst/>
            </a:prstGeom>
            <a:noFill/>
          </p:spPr>
          <p:txBody>
            <a:bodyPr wrap="square">
              <a:spAutoFit/>
            </a:bodyPr>
            <a:lstStyle/>
            <a:p>
              <a:pPr>
                <a:spcBef>
                  <a:spcPct val="0"/>
                </a:spcBef>
                <a:spcAft>
                  <a:spcPts val="400"/>
                </a:spcAft>
              </a:pPr>
              <a:r>
                <a:rPr lang="en-US" sz="3200" b="1">
                  <a:solidFill>
                    <a:srgbClr val="FF0000"/>
                  </a:solidFill>
                  <a:latin typeface="Times New Roman" pitchFamily="18" charset="0"/>
                  <a:cs typeface="Times New Roman" pitchFamily="18" charset="0"/>
                </a:rPr>
                <a:t>2. Lựa chọn cuốn sách yêu thích của nhóm</a:t>
              </a:r>
            </a:p>
          </p:txBody>
        </p:sp>
      </p:grpSp>
      <p:grpSp>
        <p:nvGrpSpPr>
          <p:cNvPr id="9" name="Group 8">
            <a:extLst>
              <a:ext uri="{FF2B5EF4-FFF2-40B4-BE49-F238E27FC236}">
                <a16:creationId xmlns:a16="http://schemas.microsoft.com/office/drawing/2014/main" id="{A3C5D231-2FFD-626E-43E5-F4A5011DBC5D}"/>
              </a:ext>
            </a:extLst>
          </p:cNvPr>
          <p:cNvGrpSpPr/>
          <p:nvPr/>
        </p:nvGrpSpPr>
        <p:grpSpPr>
          <a:xfrm>
            <a:off x="-437598" y="2748583"/>
            <a:ext cx="4143201" cy="2586167"/>
            <a:chOff x="-328751" y="2639647"/>
            <a:chExt cx="4356017" cy="3151553"/>
          </a:xfrm>
        </p:grpSpPr>
        <p:pic>
          <p:nvPicPr>
            <p:cNvPr id="10" name="Picture 9" descr="A picture containing text&#10;&#10;Description automatically generated">
              <a:extLst>
                <a:ext uri="{FF2B5EF4-FFF2-40B4-BE49-F238E27FC236}">
                  <a16:creationId xmlns:a16="http://schemas.microsoft.com/office/drawing/2014/main" id="{2F2DD1B3-11E0-154B-F0AC-6B62B249E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751" y="2639647"/>
              <a:ext cx="4356017" cy="3151553"/>
            </a:xfrm>
            <a:prstGeom prst="rect">
              <a:avLst/>
            </a:prstGeom>
          </p:spPr>
        </p:pic>
        <p:sp>
          <p:nvSpPr>
            <p:cNvPr id="11" name="TextBox 10">
              <a:extLst>
                <a:ext uri="{FF2B5EF4-FFF2-40B4-BE49-F238E27FC236}">
                  <a16:creationId xmlns:a16="http://schemas.microsoft.com/office/drawing/2014/main" id="{C5025EB8-0A1F-C5FF-F197-28AC1FA4725E}"/>
                </a:ext>
              </a:extLst>
            </p:cNvPr>
            <p:cNvSpPr txBox="1"/>
            <p:nvPr/>
          </p:nvSpPr>
          <p:spPr>
            <a:xfrm>
              <a:off x="54412" y="4259399"/>
              <a:ext cx="3352798" cy="1312719"/>
            </a:xfrm>
            <a:prstGeom prst="rect">
              <a:avLst/>
            </a:prstGeom>
            <a:noFill/>
          </p:spPr>
          <p:txBody>
            <a:bodyPr wrap="square">
              <a:spAutoFit/>
            </a:bodyPr>
            <a:lstStyle/>
            <a:p>
              <a:pPr algn="ctr"/>
              <a:r>
                <a:rPr lang="en-US" sz="3200" b="1" i="0">
                  <a:solidFill>
                    <a:srgbClr val="FF0000"/>
                  </a:solidFill>
                  <a:effectLst/>
                  <a:latin typeface="Times New Roman" pitchFamily="18" charset="0"/>
                  <a:cs typeface="Times New Roman" pitchFamily="18" charset="0"/>
                </a:rPr>
                <a:t>   Thảo luận nhóm</a:t>
              </a:r>
              <a:endParaRPr lang="vi-VN" sz="3200" b="1" i="0">
                <a:solidFill>
                  <a:srgbClr val="FF0000"/>
                </a:solidFill>
                <a:effectLst/>
                <a:latin typeface="Times New Roman" pitchFamily="18" charset="0"/>
                <a:cs typeface="Times New Roman" pitchFamily="18" charset="0"/>
              </a:endParaRPr>
            </a:p>
          </p:txBody>
        </p:sp>
      </p:grpSp>
      <p:sp>
        <p:nvSpPr>
          <p:cNvPr id="18" name="TextBox 17">
            <a:extLst>
              <a:ext uri="{FF2B5EF4-FFF2-40B4-BE49-F238E27FC236}">
                <a16:creationId xmlns:a16="http://schemas.microsoft.com/office/drawing/2014/main" id="{170381AE-E352-5660-6026-AF39DBCB8BA6}"/>
              </a:ext>
            </a:extLst>
          </p:cNvPr>
          <p:cNvSpPr txBox="1"/>
          <p:nvPr/>
        </p:nvSpPr>
        <p:spPr>
          <a:xfrm>
            <a:off x="2749732" y="680173"/>
            <a:ext cx="8077200" cy="954107"/>
          </a:xfrm>
          <a:prstGeom prst="rect">
            <a:avLst/>
          </a:prstGeom>
          <a:noFill/>
        </p:spPr>
        <p:txBody>
          <a:bodyPr wrap="square">
            <a:spAutoFit/>
          </a:bodyPr>
          <a:lstStyle/>
          <a:p>
            <a:r>
              <a:rPr lang="en-US" sz="2800" b="1" i="0">
                <a:solidFill>
                  <a:srgbClr val="00B0F0"/>
                </a:solidFill>
                <a:effectLst/>
                <a:latin typeface="Times New Roman" pitchFamily="18" charset="0"/>
                <a:cs typeface="Times New Roman" pitchFamily="18" charset="0"/>
              </a:rPr>
              <a:t> </a:t>
            </a:r>
            <a:r>
              <a:rPr lang="en-US" sz="2800">
                <a:solidFill>
                  <a:srgbClr val="00B0F0"/>
                </a:solidFill>
                <a:latin typeface="Times New Roman" pitchFamily="18" charset="0"/>
                <a:cs typeface="Times New Roman" pitchFamily="18" charset="0"/>
              </a:rPr>
              <a:t>- Mỗi thành viên giới thiệu về cuốn sách mình                yêu thích và thuyết phục các bạn tìm đọc.</a:t>
            </a:r>
            <a:endParaRPr lang="en-US" sz="2800" b="1">
              <a:solidFill>
                <a:srgbClr val="00B0F0"/>
              </a:solidFill>
              <a:latin typeface="Times New Roman" pitchFamily="18" charset="0"/>
              <a:cs typeface="Times New Roman"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1376" y="2118296"/>
            <a:ext cx="8654255" cy="4587304"/>
          </a:xfrm>
          <a:prstGeom prst="rect">
            <a:avLst/>
          </a:prstGeom>
        </p:spPr>
      </p:pic>
      <p:sp>
        <p:nvSpPr>
          <p:cNvPr id="13" name="TextBox 12">
            <a:extLst>
              <a:ext uri="{FF2B5EF4-FFF2-40B4-BE49-F238E27FC236}">
                <a16:creationId xmlns:a16="http://schemas.microsoft.com/office/drawing/2014/main" id="{C5025EB8-0A1F-C5FF-F197-28AC1FA4725E}"/>
              </a:ext>
            </a:extLst>
          </p:cNvPr>
          <p:cNvSpPr txBox="1"/>
          <p:nvPr/>
        </p:nvSpPr>
        <p:spPr>
          <a:xfrm>
            <a:off x="3841650" y="2710367"/>
            <a:ext cx="7696200" cy="2308324"/>
          </a:xfrm>
          <a:prstGeom prst="rect">
            <a:avLst/>
          </a:prstGeom>
          <a:noFill/>
        </p:spPr>
        <p:txBody>
          <a:bodyPr wrap="square">
            <a:spAutoFit/>
          </a:bodyPr>
          <a:lstStyle/>
          <a:p>
            <a:pPr>
              <a:lnSpc>
                <a:spcPct val="150000"/>
              </a:lnSpc>
            </a:pPr>
            <a:r>
              <a:rPr lang="en-US" sz="3200" b="1" i="0" dirty="0">
                <a:solidFill>
                  <a:srgbClr val="7030A0"/>
                </a:solidFill>
                <a:effectLst/>
                <a:latin typeface="Times New Roman" pitchFamily="18" charset="0"/>
                <a:cs typeface="Times New Roman" pitchFamily="18" charset="0"/>
              </a:rPr>
              <a:t>   - </a:t>
            </a:r>
            <a:r>
              <a:rPr lang="en-US" sz="3200" b="1" i="0" dirty="0" err="1">
                <a:solidFill>
                  <a:srgbClr val="7030A0"/>
                </a:solidFill>
                <a:effectLst/>
                <a:latin typeface="Times New Roman" pitchFamily="18" charset="0"/>
                <a:cs typeface="Times New Roman" pitchFamily="18" charset="0"/>
              </a:rPr>
              <a:t>Tên</a:t>
            </a:r>
            <a:r>
              <a:rPr lang="en-US" sz="3200" b="1" i="0" dirty="0">
                <a:solidFill>
                  <a:srgbClr val="7030A0"/>
                </a:solidFill>
                <a:effectLst/>
                <a:latin typeface="Times New Roman" pitchFamily="18" charset="0"/>
                <a:cs typeface="Times New Roman" pitchFamily="18" charset="0"/>
              </a:rPr>
              <a:t> </a:t>
            </a:r>
            <a:r>
              <a:rPr lang="en-US" sz="3200" b="1" i="0" dirty="0" err="1">
                <a:solidFill>
                  <a:srgbClr val="7030A0"/>
                </a:solidFill>
                <a:effectLst/>
                <a:latin typeface="Times New Roman" pitchFamily="18" charset="0"/>
                <a:cs typeface="Times New Roman" pitchFamily="18" charset="0"/>
              </a:rPr>
              <a:t>của</a:t>
            </a:r>
            <a:r>
              <a:rPr lang="en-US" sz="3200" b="1" i="0" dirty="0">
                <a:solidFill>
                  <a:srgbClr val="7030A0"/>
                </a:solidFill>
                <a:effectLst/>
                <a:latin typeface="Times New Roman" pitchFamily="18" charset="0"/>
                <a:cs typeface="Times New Roman" pitchFamily="18" charset="0"/>
              </a:rPr>
              <a:t> </a:t>
            </a:r>
            <a:r>
              <a:rPr lang="en-US" sz="3200" b="1" i="0" dirty="0" err="1">
                <a:solidFill>
                  <a:srgbClr val="7030A0"/>
                </a:solidFill>
                <a:effectLst/>
                <a:latin typeface="Times New Roman" pitchFamily="18" charset="0"/>
                <a:cs typeface="Times New Roman" pitchFamily="18" charset="0"/>
              </a:rPr>
              <a:t>cuốn</a:t>
            </a:r>
            <a:r>
              <a:rPr lang="en-US" sz="3200" b="1" i="0" dirty="0">
                <a:solidFill>
                  <a:srgbClr val="7030A0"/>
                </a:solidFill>
                <a:effectLst/>
                <a:latin typeface="Times New Roman" pitchFamily="18" charset="0"/>
                <a:cs typeface="Times New Roman" pitchFamily="18" charset="0"/>
              </a:rPr>
              <a:t> </a:t>
            </a:r>
            <a:r>
              <a:rPr lang="en-US" sz="3200" b="1" i="0" dirty="0" err="1">
                <a:solidFill>
                  <a:srgbClr val="7030A0"/>
                </a:solidFill>
                <a:effectLst/>
                <a:latin typeface="Times New Roman" pitchFamily="18" charset="0"/>
                <a:cs typeface="Times New Roman" pitchFamily="18" charset="0"/>
              </a:rPr>
              <a:t>sách</a:t>
            </a:r>
            <a:r>
              <a:rPr lang="en-US" sz="3200" b="1" dirty="0">
                <a:solidFill>
                  <a:srgbClr val="7030A0"/>
                </a:solidFill>
                <a:latin typeface="Times New Roman" pitchFamily="18" charset="0"/>
                <a:cs typeface="Times New Roman" pitchFamily="18" charset="0"/>
              </a:rPr>
              <a:t>.</a:t>
            </a:r>
            <a:endParaRPr lang="en-US" sz="3200" b="1" i="0" dirty="0">
              <a:solidFill>
                <a:srgbClr val="7030A0"/>
              </a:solidFill>
              <a:effectLst/>
              <a:latin typeface="Times New Roman" pitchFamily="18" charset="0"/>
              <a:cs typeface="Times New Roman" pitchFamily="18" charset="0"/>
            </a:endParaRPr>
          </a:p>
          <a:p>
            <a:pPr>
              <a:lnSpc>
                <a:spcPct val="150000"/>
              </a:lnSpc>
            </a:pPr>
            <a:r>
              <a:rPr lang="en-US" sz="3200" b="1" dirty="0">
                <a:solidFill>
                  <a:srgbClr val="7030A0"/>
                </a:solidFill>
                <a:latin typeface="Times New Roman" pitchFamily="18" charset="0"/>
                <a:cs typeface="Times New Roman" pitchFamily="18" charset="0"/>
              </a:rPr>
              <a:t>   - </a:t>
            </a:r>
            <a:r>
              <a:rPr lang="en-US" sz="3200" b="1" dirty="0" err="1">
                <a:solidFill>
                  <a:srgbClr val="7030A0"/>
                </a:solidFill>
                <a:latin typeface="Times New Roman" pitchFamily="18" charset="0"/>
                <a:cs typeface="Times New Roman" pitchFamily="18" charset="0"/>
              </a:rPr>
              <a:t>Tác</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giả</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của</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cuốn</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sách</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đó</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là</a:t>
            </a:r>
            <a:r>
              <a:rPr lang="en-US" sz="3200" b="1" dirty="0">
                <a:solidFill>
                  <a:srgbClr val="7030A0"/>
                </a:solidFill>
                <a:latin typeface="Times New Roman" pitchFamily="18" charset="0"/>
                <a:cs typeface="Times New Roman" pitchFamily="18" charset="0"/>
              </a:rPr>
              <a:t> ai?</a:t>
            </a:r>
            <a:endParaRPr lang="en-US" sz="3200" b="1" i="0" dirty="0">
              <a:solidFill>
                <a:srgbClr val="7030A0"/>
              </a:solidFill>
              <a:effectLst/>
              <a:latin typeface="Times New Roman" pitchFamily="18" charset="0"/>
              <a:cs typeface="Times New Roman" pitchFamily="18" charset="0"/>
            </a:endParaRPr>
          </a:p>
          <a:p>
            <a:pPr>
              <a:lnSpc>
                <a:spcPct val="150000"/>
              </a:lnSpc>
            </a:pPr>
            <a:endParaRPr lang="vi-VN" sz="3200" b="1" i="0" dirty="0">
              <a:solidFill>
                <a:srgbClr val="7030A0"/>
              </a:solidFill>
              <a:effectLst/>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C5025EB8-0A1F-C5FF-F197-28AC1FA4725E}"/>
              </a:ext>
            </a:extLst>
          </p:cNvPr>
          <p:cNvSpPr txBox="1"/>
          <p:nvPr/>
        </p:nvSpPr>
        <p:spPr>
          <a:xfrm>
            <a:off x="3750403" y="4320125"/>
            <a:ext cx="7696200" cy="584775"/>
          </a:xfrm>
          <a:prstGeom prst="rect">
            <a:avLst/>
          </a:prstGeom>
          <a:noFill/>
        </p:spPr>
        <p:txBody>
          <a:bodyPr wrap="square">
            <a:spAutoFit/>
          </a:bodyPr>
          <a:lstStyle/>
          <a:p>
            <a:pPr algn="ctr"/>
            <a:r>
              <a:rPr lang="en-US" sz="3200" b="1" i="0" dirty="0">
                <a:solidFill>
                  <a:srgbClr val="7030A0"/>
                </a:solidFill>
                <a:effectLst/>
                <a:latin typeface="Times New Roman" pitchFamily="18" charset="0"/>
                <a:cs typeface="Times New Roman" pitchFamily="18" charset="0"/>
              </a:rPr>
              <a:t>   - </a:t>
            </a:r>
            <a:r>
              <a:rPr lang="en-US" sz="3200" b="1" i="0" dirty="0" err="1">
                <a:solidFill>
                  <a:srgbClr val="7030A0"/>
                </a:solidFill>
                <a:effectLst/>
                <a:latin typeface="Times New Roman" pitchFamily="18" charset="0"/>
                <a:cs typeface="Times New Roman" pitchFamily="18" charset="0"/>
              </a:rPr>
              <a:t>Nội</a:t>
            </a:r>
            <a:r>
              <a:rPr lang="en-US" sz="3200" b="1" i="0" dirty="0">
                <a:solidFill>
                  <a:srgbClr val="7030A0"/>
                </a:solidFill>
                <a:effectLst/>
                <a:latin typeface="Times New Roman" pitchFamily="18" charset="0"/>
                <a:cs typeface="Times New Roman" pitchFamily="18" charset="0"/>
              </a:rPr>
              <a:t> dung </a:t>
            </a:r>
            <a:r>
              <a:rPr lang="en-US" sz="3200" b="1" i="0" dirty="0" err="1">
                <a:solidFill>
                  <a:srgbClr val="7030A0"/>
                </a:solidFill>
                <a:effectLst/>
                <a:latin typeface="Times New Roman" pitchFamily="18" charset="0"/>
                <a:cs typeface="Times New Roman" pitchFamily="18" charset="0"/>
              </a:rPr>
              <a:t>cuốn</a:t>
            </a:r>
            <a:r>
              <a:rPr lang="en-US" sz="3200" b="1" i="0" dirty="0">
                <a:solidFill>
                  <a:srgbClr val="7030A0"/>
                </a:solidFill>
                <a:effectLst/>
                <a:latin typeface="Times New Roman" pitchFamily="18" charset="0"/>
                <a:cs typeface="Times New Roman" pitchFamily="18" charset="0"/>
              </a:rPr>
              <a:t> </a:t>
            </a:r>
            <a:r>
              <a:rPr lang="en-US" sz="3200" b="1" i="0" dirty="0" err="1">
                <a:solidFill>
                  <a:srgbClr val="7030A0"/>
                </a:solidFill>
                <a:effectLst/>
                <a:latin typeface="Times New Roman" pitchFamily="18" charset="0"/>
                <a:cs typeface="Times New Roman" pitchFamily="18" charset="0"/>
              </a:rPr>
              <a:t>sách</a:t>
            </a:r>
            <a:r>
              <a:rPr lang="en-US" sz="3200" b="1" i="0" dirty="0">
                <a:solidFill>
                  <a:srgbClr val="7030A0"/>
                </a:solidFill>
                <a:effectLst/>
                <a:latin typeface="Times New Roman" pitchFamily="18" charset="0"/>
                <a:cs typeface="Times New Roman" pitchFamily="18" charset="0"/>
              </a:rPr>
              <a:t> </a:t>
            </a:r>
            <a:r>
              <a:rPr lang="en-US" sz="3200" b="1" i="0" dirty="0" err="1">
                <a:solidFill>
                  <a:srgbClr val="7030A0"/>
                </a:solidFill>
                <a:effectLst/>
                <a:latin typeface="Times New Roman" pitchFamily="18" charset="0"/>
                <a:cs typeface="Times New Roman" pitchFamily="18" charset="0"/>
              </a:rPr>
              <a:t>viết</a:t>
            </a:r>
            <a:r>
              <a:rPr lang="en-US" sz="3200" b="1" i="0" dirty="0">
                <a:solidFill>
                  <a:srgbClr val="7030A0"/>
                </a:solidFill>
                <a:effectLst/>
                <a:latin typeface="Times New Roman" pitchFamily="18" charset="0"/>
                <a:cs typeface="Times New Roman" pitchFamily="18" charset="0"/>
              </a:rPr>
              <a:t> </a:t>
            </a:r>
            <a:r>
              <a:rPr lang="en-US" sz="3200" b="1" i="0" dirty="0" err="1">
                <a:solidFill>
                  <a:srgbClr val="7030A0"/>
                </a:solidFill>
                <a:effectLst/>
                <a:latin typeface="Times New Roman" pitchFamily="18" charset="0"/>
                <a:cs typeface="Times New Roman" pitchFamily="18" charset="0"/>
              </a:rPr>
              <a:t>về</a:t>
            </a:r>
            <a:r>
              <a:rPr lang="en-US" sz="3200" b="1" i="0" dirty="0">
                <a:solidFill>
                  <a:srgbClr val="7030A0"/>
                </a:solidFill>
                <a:effectLst/>
                <a:latin typeface="Times New Roman" pitchFamily="18" charset="0"/>
                <a:cs typeface="Times New Roman" pitchFamily="18" charset="0"/>
              </a:rPr>
              <a:t> </a:t>
            </a:r>
            <a:r>
              <a:rPr lang="en-US" sz="3200" b="1" i="0" dirty="0" err="1">
                <a:solidFill>
                  <a:srgbClr val="7030A0"/>
                </a:solidFill>
                <a:effectLst/>
                <a:latin typeface="Times New Roman" pitchFamily="18" charset="0"/>
                <a:cs typeface="Times New Roman" pitchFamily="18" charset="0"/>
              </a:rPr>
              <a:t>điều</a:t>
            </a:r>
            <a:r>
              <a:rPr lang="en-US" sz="3200" b="1" i="0" dirty="0">
                <a:solidFill>
                  <a:srgbClr val="7030A0"/>
                </a:solidFill>
                <a:effectLst/>
                <a:latin typeface="Times New Roman" pitchFamily="18" charset="0"/>
                <a:cs typeface="Times New Roman" pitchFamily="18" charset="0"/>
              </a:rPr>
              <a:t> </a:t>
            </a:r>
            <a:r>
              <a:rPr lang="en-US" sz="3200" b="1" i="0" dirty="0" err="1">
                <a:solidFill>
                  <a:srgbClr val="7030A0"/>
                </a:solidFill>
                <a:effectLst/>
                <a:latin typeface="Times New Roman" pitchFamily="18" charset="0"/>
                <a:cs typeface="Times New Roman" pitchFamily="18" charset="0"/>
              </a:rPr>
              <a:t>gì</a:t>
            </a:r>
            <a:r>
              <a:rPr lang="en-US" sz="3200" b="1" i="0" dirty="0">
                <a:solidFill>
                  <a:srgbClr val="7030A0"/>
                </a:solidFill>
                <a:effectLst/>
                <a:latin typeface="Times New Roman" pitchFamily="18" charset="0"/>
                <a:cs typeface="Times New Roman" pitchFamily="18" charset="0"/>
              </a:rPr>
              <a:t>?</a:t>
            </a:r>
            <a:endParaRPr lang="vi-VN" sz="3200" b="1" i="0" dirty="0">
              <a:solidFill>
                <a:srgbClr val="7030A0"/>
              </a:solidFill>
              <a:effectLst/>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C5025EB8-0A1F-C5FF-F197-28AC1FA4725E}"/>
              </a:ext>
            </a:extLst>
          </p:cNvPr>
          <p:cNvSpPr txBox="1"/>
          <p:nvPr/>
        </p:nvSpPr>
        <p:spPr>
          <a:xfrm>
            <a:off x="3651150" y="5092947"/>
            <a:ext cx="8077200" cy="584775"/>
          </a:xfrm>
          <a:prstGeom prst="rect">
            <a:avLst/>
          </a:prstGeom>
          <a:noFill/>
        </p:spPr>
        <p:txBody>
          <a:bodyPr wrap="square">
            <a:spAutoFit/>
          </a:bodyPr>
          <a:lstStyle/>
          <a:p>
            <a:pPr algn="ctr"/>
            <a:r>
              <a:rPr lang="en-US" sz="3200" b="1" i="0" dirty="0">
                <a:solidFill>
                  <a:srgbClr val="7030A0"/>
                </a:solidFill>
                <a:effectLst/>
                <a:latin typeface="Times New Roman" pitchFamily="18" charset="0"/>
                <a:cs typeface="Times New Roman" pitchFamily="18" charset="0"/>
              </a:rPr>
              <a:t>   - </a:t>
            </a:r>
            <a:r>
              <a:rPr lang="en-US" sz="3200" b="1" i="0" dirty="0" err="1">
                <a:solidFill>
                  <a:srgbClr val="7030A0"/>
                </a:solidFill>
                <a:effectLst/>
                <a:latin typeface="Times New Roman" pitchFamily="18" charset="0"/>
                <a:cs typeface="Times New Roman" pitchFamily="18" charset="0"/>
              </a:rPr>
              <a:t>Nêu</a:t>
            </a:r>
            <a:r>
              <a:rPr lang="en-US" sz="3200" b="1" i="0" dirty="0">
                <a:solidFill>
                  <a:srgbClr val="7030A0"/>
                </a:solidFill>
                <a:effectLst/>
                <a:latin typeface="Times New Roman" pitchFamily="18" charset="0"/>
                <a:cs typeface="Times New Roman" pitchFamily="18" charset="0"/>
              </a:rPr>
              <a:t> </a:t>
            </a:r>
            <a:r>
              <a:rPr lang="en-US" sz="3200" b="1" i="0" dirty="0" err="1">
                <a:solidFill>
                  <a:srgbClr val="7030A0"/>
                </a:solidFill>
                <a:effectLst/>
                <a:latin typeface="Times New Roman" pitchFamily="18" charset="0"/>
                <a:cs typeface="Times New Roman" pitchFamily="18" charset="0"/>
              </a:rPr>
              <a:t>một</a:t>
            </a:r>
            <a:r>
              <a:rPr lang="en-US" sz="3200" b="1" i="0" dirty="0">
                <a:solidFill>
                  <a:srgbClr val="7030A0"/>
                </a:solidFill>
                <a:effectLst/>
                <a:latin typeface="Times New Roman" pitchFamily="18" charset="0"/>
                <a:cs typeface="Times New Roman" pitchFamily="18" charset="0"/>
              </a:rPr>
              <a:t> </a:t>
            </a:r>
            <a:r>
              <a:rPr lang="en-US" sz="3200" b="1" i="0" dirty="0" err="1">
                <a:solidFill>
                  <a:srgbClr val="7030A0"/>
                </a:solidFill>
                <a:effectLst/>
                <a:latin typeface="Times New Roman" pitchFamily="18" charset="0"/>
                <a:cs typeface="Times New Roman" pitchFamily="18" charset="0"/>
              </a:rPr>
              <a:t>điểm</a:t>
            </a:r>
            <a:r>
              <a:rPr lang="en-US" sz="3200" b="1" i="0" dirty="0">
                <a:solidFill>
                  <a:srgbClr val="7030A0"/>
                </a:solidFill>
                <a:effectLst/>
                <a:latin typeface="Times New Roman" pitchFamily="18" charset="0"/>
                <a:cs typeface="Times New Roman" pitchFamily="18" charset="0"/>
              </a:rPr>
              <a:t> </a:t>
            </a:r>
            <a:r>
              <a:rPr lang="en-US" sz="3200" b="1" i="0" dirty="0" err="1">
                <a:solidFill>
                  <a:srgbClr val="7030A0"/>
                </a:solidFill>
                <a:effectLst/>
                <a:latin typeface="Times New Roman" pitchFamily="18" charset="0"/>
                <a:cs typeface="Times New Roman" pitchFamily="18" charset="0"/>
              </a:rPr>
              <a:t>thú</a:t>
            </a:r>
            <a:r>
              <a:rPr lang="en-US" sz="3200" b="1" i="0" dirty="0">
                <a:solidFill>
                  <a:srgbClr val="7030A0"/>
                </a:solidFill>
                <a:effectLst/>
                <a:latin typeface="Times New Roman" pitchFamily="18" charset="0"/>
                <a:cs typeface="Times New Roman" pitchFamily="18" charset="0"/>
              </a:rPr>
              <a:t> </a:t>
            </a:r>
            <a:r>
              <a:rPr lang="en-US" sz="3200" b="1" i="0" dirty="0" err="1">
                <a:solidFill>
                  <a:srgbClr val="7030A0"/>
                </a:solidFill>
                <a:effectLst/>
                <a:latin typeface="Times New Roman" pitchFamily="18" charset="0"/>
                <a:cs typeface="Times New Roman" pitchFamily="18" charset="0"/>
              </a:rPr>
              <a:t>vị</a:t>
            </a:r>
            <a:r>
              <a:rPr lang="en-US" sz="3200" b="1" i="0" dirty="0">
                <a:solidFill>
                  <a:srgbClr val="7030A0"/>
                </a:solidFill>
                <a:effectLst/>
                <a:latin typeface="Times New Roman" pitchFamily="18" charset="0"/>
                <a:cs typeface="Times New Roman" pitchFamily="18" charset="0"/>
              </a:rPr>
              <a:t> </a:t>
            </a:r>
            <a:r>
              <a:rPr lang="en-US" sz="3200" b="1" i="0" dirty="0" err="1">
                <a:solidFill>
                  <a:srgbClr val="7030A0"/>
                </a:solidFill>
                <a:effectLst/>
                <a:latin typeface="Times New Roman" pitchFamily="18" charset="0"/>
                <a:cs typeface="Times New Roman" pitchFamily="18" charset="0"/>
              </a:rPr>
              <a:t>của</a:t>
            </a:r>
            <a:r>
              <a:rPr lang="en-US" sz="3200" b="1" i="0" dirty="0">
                <a:solidFill>
                  <a:srgbClr val="7030A0"/>
                </a:solidFill>
                <a:effectLst/>
                <a:latin typeface="Times New Roman" pitchFamily="18" charset="0"/>
                <a:cs typeface="Times New Roman" pitchFamily="18" charset="0"/>
              </a:rPr>
              <a:t> </a:t>
            </a:r>
            <a:r>
              <a:rPr lang="en-US" sz="3200" b="1" i="0" dirty="0" err="1">
                <a:solidFill>
                  <a:srgbClr val="7030A0"/>
                </a:solidFill>
                <a:effectLst/>
                <a:latin typeface="Times New Roman" pitchFamily="18" charset="0"/>
                <a:cs typeface="Times New Roman" pitchFamily="18" charset="0"/>
              </a:rPr>
              <a:t>cuốn</a:t>
            </a:r>
            <a:r>
              <a:rPr lang="en-US" sz="3200" b="1" i="0" dirty="0">
                <a:solidFill>
                  <a:srgbClr val="7030A0"/>
                </a:solidFill>
                <a:effectLst/>
                <a:latin typeface="Times New Roman" pitchFamily="18" charset="0"/>
                <a:cs typeface="Times New Roman" pitchFamily="18" charset="0"/>
              </a:rPr>
              <a:t> </a:t>
            </a:r>
            <a:r>
              <a:rPr lang="en-US" sz="3200" b="1" i="0" dirty="0" err="1">
                <a:solidFill>
                  <a:srgbClr val="7030A0"/>
                </a:solidFill>
                <a:effectLst/>
                <a:latin typeface="Times New Roman" pitchFamily="18" charset="0"/>
                <a:cs typeface="Times New Roman" pitchFamily="18" charset="0"/>
              </a:rPr>
              <a:t>sách</a:t>
            </a:r>
            <a:r>
              <a:rPr lang="en-US" sz="3200" b="1" dirty="0">
                <a:solidFill>
                  <a:srgbClr val="7030A0"/>
                </a:solidFill>
                <a:latin typeface="Times New Roman" pitchFamily="18" charset="0"/>
                <a:cs typeface="Times New Roman" pitchFamily="18" charset="0"/>
              </a:rPr>
              <a:t>.</a:t>
            </a:r>
            <a:endParaRPr lang="vi-VN" sz="3200" b="1" i="0" dirty="0">
              <a:solidFill>
                <a:srgbClr val="7030A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71767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barn(inVertical)">
                                      <p:cBhvr>
                                        <p:cTn id="37" dur="500"/>
                                        <p:tgtEl>
                                          <p:spTgt spid="1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xEl>
                                              <p:pRg st="1" end="1"/>
                                            </p:txEl>
                                          </p:spTgt>
                                        </p:tgtEl>
                                        <p:attrNameLst>
                                          <p:attrName>style.visibility</p:attrName>
                                        </p:attrNameLst>
                                      </p:cBhvr>
                                      <p:to>
                                        <p:strVal val="visible"/>
                                      </p:to>
                                    </p:set>
                                    <p:animEffect transition="in" filter="barn(inVertical)">
                                      <p:cBhvr>
                                        <p:cTn id="42" dur="500"/>
                                        <p:tgtEl>
                                          <p:spTgt spid="1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Bách Khoa Tri Thức Cho Trẻ Em - Khám Phá Và Sáng Tạo (Tái Bản) | Tik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058" y="2438400"/>
            <a:ext cx="4267200" cy="4267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F90CCCC-F80C-5D93-F968-0104FC2DEC16}"/>
              </a:ext>
            </a:extLst>
          </p:cNvPr>
          <p:cNvGrpSpPr/>
          <p:nvPr/>
        </p:nvGrpSpPr>
        <p:grpSpPr>
          <a:xfrm>
            <a:off x="-609600" y="-20526"/>
            <a:ext cx="11650552" cy="3007961"/>
            <a:chOff x="2508329" y="-167815"/>
            <a:chExt cx="8340793" cy="2262727"/>
          </a:xfrm>
        </p:grpSpPr>
        <p:pic>
          <p:nvPicPr>
            <p:cNvPr id="21" name="Picture 20" descr="Shape, rectangle&#10;&#10;Description automatically generated">
              <a:extLst>
                <a:ext uri="{FF2B5EF4-FFF2-40B4-BE49-F238E27FC236}">
                  <a16:creationId xmlns:a16="http://schemas.microsoft.com/office/drawing/2014/main" id="{E36E8855-2094-52A9-1449-3BAE509B69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8329" y="-160622"/>
              <a:ext cx="8340793" cy="2255534"/>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4692520" y="-167815"/>
              <a:ext cx="5998706" cy="439895"/>
            </a:xfrm>
            <a:prstGeom prst="rect">
              <a:avLst/>
            </a:prstGeom>
            <a:noFill/>
          </p:spPr>
          <p:txBody>
            <a:bodyPr wrap="square">
              <a:spAutoFit/>
            </a:bodyPr>
            <a:lstStyle/>
            <a:p>
              <a:pPr>
                <a:spcBef>
                  <a:spcPct val="0"/>
                </a:spcBef>
                <a:spcAft>
                  <a:spcPts val="400"/>
                </a:spcAft>
              </a:pPr>
              <a:r>
                <a:rPr lang="en-US" sz="3200" b="1">
                  <a:solidFill>
                    <a:srgbClr val="FF0000"/>
                  </a:solidFill>
                  <a:latin typeface="Times New Roman" pitchFamily="18" charset="0"/>
                  <a:cs typeface="Times New Roman" pitchFamily="18" charset="0"/>
                </a:rPr>
                <a:t>2. Lựa chọn cuốn sách yêu thích của nhóm</a:t>
              </a:r>
            </a:p>
          </p:txBody>
        </p:sp>
      </p:grpSp>
      <p:sp>
        <p:nvSpPr>
          <p:cNvPr id="18" name="TextBox 17">
            <a:extLst>
              <a:ext uri="{FF2B5EF4-FFF2-40B4-BE49-F238E27FC236}">
                <a16:creationId xmlns:a16="http://schemas.microsoft.com/office/drawing/2014/main" id="{170381AE-E352-5660-6026-AF39DBCB8BA6}"/>
              </a:ext>
            </a:extLst>
          </p:cNvPr>
          <p:cNvSpPr txBox="1"/>
          <p:nvPr/>
        </p:nvSpPr>
        <p:spPr>
          <a:xfrm>
            <a:off x="2749732" y="680173"/>
            <a:ext cx="8077200" cy="954107"/>
          </a:xfrm>
          <a:prstGeom prst="rect">
            <a:avLst/>
          </a:prstGeom>
          <a:noFill/>
        </p:spPr>
        <p:txBody>
          <a:bodyPr wrap="square">
            <a:spAutoFit/>
          </a:bodyPr>
          <a:lstStyle/>
          <a:p>
            <a:r>
              <a:rPr lang="en-US" sz="2800" b="1" i="0">
                <a:solidFill>
                  <a:srgbClr val="00B0F0"/>
                </a:solidFill>
                <a:effectLst/>
                <a:latin typeface="Times New Roman" pitchFamily="18" charset="0"/>
                <a:cs typeface="Times New Roman" pitchFamily="18" charset="0"/>
              </a:rPr>
              <a:t> </a:t>
            </a:r>
            <a:r>
              <a:rPr lang="en-US" sz="2800">
                <a:solidFill>
                  <a:srgbClr val="00B0F0"/>
                </a:solidFill>
                <a:latin typeface="Times New Roman" pitchFamily="18" charset="0"/>
                <a:cs typeface="Times New Roman" pitchFamily="18" charset="0"/>
              </a:rPr>
              <a:t>- Mỗi thành viên giới thiệu về cuốn sách mình                yêu thích và thuyết phục các bạn tìm đọc.</a:t>
            </a:r>
            <a:endParaRPr lang="en-US" sz="2800" b="1">
              <a:solidFill>
                <a:srgbClr val="00B0F0"/>
              </a:solidFill>
              <a:latin typeface="Times New Roman" pitchFamily="18" charset="0"/>
              <a:cs typeface="Times New Roman" pitchFamily="18" charset="0"/>
            </a:endParaRPr>
          </a:p>
        </p:txBody>
      </p:sp>
      <p:pic>
        <p:nvPicPr>
          <p:cNvPr id="16" name="Picture 8" descr="https://i.pinimg.com/564x/a0/9d/93/a09d9334f220c9ca44ed05af594ffb1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3600" y="2753495"/>
            <a:ext cx="2447109" cy="4359602"/>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ular Callout 16"/>
          <p:cNvSpPr/>
          <p:nvPr/>
        </p:nvSpPr>
        <p:spPr>
          <a:xfrm>
            <a:off x="4889996" y="2290977"/>
            <a:ext cx="5093866" cy="2910218"/>
          </a:xfrm>
          <a:prstGeom prst="wedgeRoundRectCallout">
            <a:avLst>
              <a:gd name="adj1" fmla="val -45569"/>
              <a:gd name="adj2" fmla="val 27513"/>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solidFill>
                  <a:srgbClr val="002060"/>
                </a:solidFill>
                <a:latin typeface="Times New Roman" pitchFamily="18" charset="0"/>
                <a:cs typeface="Times New Roman" pitchFamily="18" charset="0"/>
              </a:rPr>
              <a:t>Cuốn sách có rất nhiều đề tài thú vị từ Trái Đất của chúng ta, Thực vật, Động vật, Khủng long, Con người và các vùng đất, Con người qua thời gian cho đến Cơ thể tôi, Khoa học, Không</a:t>
            </a:r>
            <a:r>
              <a:rPr lang="en-US" sz="2400">
                <a:solidFill>
                  <a:srgbClr val="002060"/>
                </a:solidFill>
                <a:latin typeface="Times New Roman" pitchFamily="18" charset="0"/>
                <a:cs typeface="Times New Roman" pitchFamily="18" charset="0"/>
              </a:rPr>
              <a:t> gian và Máy móc.</a:t>
            </a:r>
          </a:p>
        </p:txBody>
      </p:sp>
    </p:spTree>
    <p:extLst>
      <p:ext uri="{BB962C8B-B14F-4D97-AF65-F5344CB8AC3E}">
        <p14:creationId xmlns:p14="http://schemas.microsoft.com/office/powerpoint/2010/main" val="359452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 name="Rectangle 24">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 name="Freeform: Shape 28">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 name="Freeform: Shape 29">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sp>
        <p:nvSpPr>
          <p:cNvPr id="6" name="TextBox 5">
            <a:extLst>
              <a:ext uri="{FF2B5EF4-FFF2-40B4-BE49-F238E27FC236}">
                <a16:creationId xmlns:a16="http://schemas.microsoft.com/office/drawing/2014/main" id="{6097257F-592C-1482-A3F3-C24A9DC077F5}"/>
              </a:ext>
            </a:extLst>
          </p:cNvPr>
          <p:cNvSpPr txBox="1"/>
          <p:nvPr/>
        </p:nvSpPr>
        <p:spPr>
          <a:xfrm>
            <a:off x="152400" y="2286000"/>
            <a:ext cx="4935166" cy="1786515"/>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dirty="0" err="1">
                <a:solidFill>
                  <a:srgbClr val="00B050"/>
                </a:solidFill>
                <a:latin typeface="Times New Roman" pitchFamily="18" charset="0"/>
                <a:ea typeface="+mj-ea"/>
                <a:cs typeface="Times New Roman" pitchFamily="18" charset="0"/>
              </a:rPr>
              <a:t>Mở</a:t>
            </a:r>
            <a:r>
              <a:rPr lang="en-US" sz="6600" b="1" dirty="0">
                <a:solidFill>
                  <a:srgbClr val="00B050"/>
                </a:solidFill>
                <a:latin typeface="Times New Roman" pitchFamily="18" charset="0"/>
                <a:ea typeface="+mj-ea"/>
                <a:cs typeface="Times New Roman" pitchFamily="18" charset="0"/>
              </a:rPr>
              <a:t> </a:t>
            </a:r>
            <a:r>
              <a:rPr lang="en-US" sz="6600" b="1" dirty="0" err="1">
                <a:solidFill>
                  <a:srgbClr val="00B050"/>
                </a:solidFill>
                <a:latin typeface="Times New Roman" pitchFamily="18" charset="0"/>
                <a:ea typeface="+mj-ea"/>
                <a:cs typeface="Times New Roman" pitchFamily="18" charset="0"/>
              </a:rPr>
              <a:t>rộng</a:t>
            </a:r>
            <a:r>
              <a:rPr lang="en-US" sz="6600" b="1" dirty="0">
                <a:solidFill>
                  <a:srgbClr val="00B050"/>
                </a:solidFill>
                <a:latin typeface="Times New Roman" pitchFamily="18" charset="0"/>
                <a:ea typeface="+mj-ea"/>
                <a:cs typeface="Times New Roman" pitchFamily="18" charset="0"/>
              </a:rPr>
              <a:t> </a:t>
            </a:r>
            <a:r>
              <a:rPr lang="en-US" sz="6600" b="1" dirty="0" err="1">
                <a:solidFill>
                  <a:srgbClr val="00B050"/>
                </a:solidFill>
                <a:latin typeface="Times New Roman" pitchFamily="18" charset="0"/>
                <a:ea typeface="+mj-ea"/>
                <a:cs typeface="Times New Roman" pitchFamily="18" charset="0"/>
              </a:rPr>
              <a:t>và</a:t>
            </a:r>
            <a:r>
              <a:rPr lang="en-US" sz="6600" b="1" dirty="0">
                <a:solidFill>
                  <a:srgbClr val="00B050"/>
                </a:solidFill>
                <a:latin typeface="Times New Roman" pitchFamily="18" charset="0"/>
                <a:ea typeface="+mj-ea"/>
                <a:cs typeface="Times New Roman" pitchFamily="18" charset="0"/>
              </a:rPr>
              <a:t> </a:t>
            </a:r>
          </a:p>
          <a:p>
            <a:pPr algn="ctr">
              <a:lnSpc>
                <a:spcPct val="90000"/>
              </a:lnSpc>
              <a:spcBef>
                <a:spcPct val="0"/>
              </a:spcBef>
              <a:spcAft>
                <a:spcPts val="400"/>
              </a:spcAft>
            </a:pPr>
            <a:r>
              <a:rPr lang="en-US" sz="6600" b="1" dirty="0" err="1">
                <a:solidFill>
                  <a:srgbClr val="00B050"/>
                </a:solidFill>
                <a:latin typeface="Times New Roman" pitchFamily="18" charset="0"/>
                <a:ea typeface="+mj-ea"/>
                <a:cs typeface="Times New Roman" pitchFamily="18" charset="0"/>
              </a:rPr>
              <a:t>tổng</a:t>
            </a:r>
            <a:r>
              <a:rPr lang="en-US" sz="6600" b="1" dirty="0">
                <a:solidFill>
                  <a:srgbClr val="00B050"/>
                </a:solidFill>
                <a:latin typeface="Times New Roman" pitchFamily="18" charset="0"/>
                <a:ea typeface="+mj-ea"/>
                <a:cs typeface="Times New Roman" pitchFamily="18" charset="0"/>
              </a:rPr>
              <a:t> </a:t>
            </a:r>
            <a:r>
              <a:rPr lang="en-US" sz="6600" b="1" dirty="0" err="1">
                <a:solidFill>
                  <a:srgbClr val="00B050"/>
                </a:solidFill>
                <a:latin typeface="Times New Roman" pitchFamily="18" charset="0"/>
                <a:ea typeface="+mj-ea"/>
                <a:cs typeface="Times New Roman" pitchFamily="18" charset="0"/>
              </a:rPr>
              <a:t>kết</a:t>
            </a:r>
            <a:r>
              <a:rPr lang="en-US" sz="6600" b="1" dirty="0">
                <a:solidFill>
                  <a:srgbClr val="00B050"/>
                </a:solidFill>
                <a:latin typeface="Times New Roman" pitchFamily="18" charset="0"/>
                <a:ea typeface="+mj-ea"/>
                <a:cs typeface="Times New Roman" pitchFamily="18" charset="0"/>
              </a:rPr>
              <a:t> </a:t>
            </a:r>
            <a:r>
              <a:rPr lang="en-US" sz="6600" b="1" dirty="0" err="1">
                <a:solidFill>
                  <a:srgbClr val="00B050"/>
                </a:solidFill>
                <a:latin typeface="Times New Roman" pitchFamily="18" charset="0"/>
                <a:ea typeface="+mj-ea"/>
                <a:cs typeface="Times New Roman" pitchFamily="18" charset="0"/>
              </a:rPr>
              <a:t>chủ</a:t>
            </a:r>
            <a:r>
              <a:rPr lang="en-US" sz="6600" b="1" dirty="0">
                <a:solidFill>
                  <a:srgbClr val="00B050"/>
                </a:solidFill>
                <a:latin typeface="Times New Roman" pitchFamily="18" charset="0"/>
                <a:ea typeface="+mj-ea"/>
                <a:cs typeface="Times New Roman" pitchFamily="18" charset="0"/>
              </a:rPr>
              <a:t> </a:t>
            </a:r>
            <a:r>
              <a:rPr lang="en-US" sz="6600" b="1" dirty="0" err="1">
                <a:solidFill>
                  <a:srgbClr val="00B050"/>
                </a:solidFill>
                <a:latin typeface="Times New Roman" pitchFamily="18" charset="0"/>
                <a:ea typeface="+mj-ea"/>
                <a:cs typeface="Times New Roman" pitchFamily="18" charset="0"/>
              </a:rPr>
              <a:t>đề</a:t>
            </a:r>
            <a:endParaRPr lang="en-US" sz="6600" b="1" dirty="0">
              <a:solidFill>
                <a:srgbClr val="00B050"/>
              </a:solidFill>
              <a:latin typeface="Times New Roman" pitchFamily="18" charset="0"/>
              <a:ea typeface="+mj-ea"/>
              <a:cs typeface="Times New Roman" pitchFamily="18" charset="0"/>
            </a:endParaRP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53612" y="736600"/>
            <a:ext cx="5227189" cy="5239345"/>
          </a:xfrm>
          <a:prstGeom prst="rect">
            <a:avLst/>
          </a:prstGeom>
          <a:ln w="9525">
            <a:noFill/>
          </a:ln>
        </p:spPr>
      </p:pic>
    </p:spTree>
    <p:extLst>
      <p:ext uri="{BB962C8B-B14F-4D97-AF65-F5344CB8AC3E}">
        <p14:creationId xmlns:p14="http://schemas.microsoft.com/office/powerpoint/2010/main" val="243936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7AF4A9D-5484-24DB-330B-9A4E8BAADD5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51" b="92836" l="5142" r="92376">
                        <a14:foregroundMark x1="20922" y1="59104" x2="20922" y2="59104"/>
                        <a14:foregroundMark x1="20922" y1="58209" x2="20922" y2="58209"/>
                        <a14:foregroundMark x1="20213" y1="67164" x2="20213" y2="67164"/>
                        <a14:foregroundMark x1="20213" y1="66866" x2="20213" y2="66866"/>
                        <a14:foregroundMark x1="5142" y1="61791" x2="5142" y2="61791"/>
                        <a14:foregroundMark x1="5674" y1="65373" x2="5674" y2="65373"/>
                        <a14:foregroundMark x1="30319" y1="70149" x2="30319" y2="70149"/>
                        <a14:foregroundMark x1="35461" y1="70746" x2="35461" y2="70746"/>
                        <a14:foregroundMark x1="35284" y1="70746" x2="35284" y2="70746"/>
                        <a14:foregroundMark x1="31560" y1="70448" x2="31560" y2="70448"/>
                        <a14:foregroundMark x1="31560" y1="70448" x2="31560" y2="70448"/>
                        <a14:foregroundMark x1="32979" y1="69552" x2="32979" y2="69552"/>
                        <a14:foregroundMark x1="32979" y1="69552" x2="32979" y2="69552"/>
                        <a14:foregroundMark x1="35461" y1="68358" x2="35461" y2="68358"/>
                        <a14:foregroundMark x1="37057" y1="67761" x2="34929" y2="67761"/>
                        <a14:foregroundMark x1="39716" y1="77612" x2="39716" y2="77612"/>
                        <a14:foregroundMark x1="39539" y1="80000" x2="39539" y2="80000"/>
                        <a14:foregroundMark x1="31560" y1="79403" x2="31560" y2="79403"/>
                        <a14:foregroundMark x1="31560" y1="82388" x2="31560" y2="82388"/>
                        <a14:foregroundMark x1="28546" y1="82687" x2="28546" y2="82687"/>
                        <a14:foregroundMark x1="19681" y1="83284" x2="19681" y2="83284"/>
                        <a14:foregroundMark x1="19504" y1="81791" x2="19504" y2="81791"/>
                        <a14:foregroundMark x1="16489" y1="88060" x2="16489" y2="88060"/>
                        <a14:foregroundMark x1="16844" y1="92836" x2="16844" y2="92836"/>
                        <a14:foregroundMark x1="16667" y1="90448" x2="16667" y2="90448"/>
                        <a14:foregroundMark x1="7979" y1="83284" x2="7979" y2="83284"/>
                        <a14:foregroundMark x1="8156" y1="83284" x2="8156" y2="83284"/>
                        <a14:foregroundMark x1="9929" y1="84478" x2="9929" y2="84478"/>
                        <a14:foregroundMark x1="9929" y1="84478" x2="9929" y2="84478"/>
                        <a14:foregroundMark x1="28723" y1="72239" x2="28723" y2="72239"/>
                        <a14:foregroundMark x1="28723" y1="72239" x2="28723" y2="72239"/>
                        <a14:foregroundMark x1="52305" y1="42388" x2="52305" y2="42388"/>
                        <a14:foregroundMark x1="52305" y1="42388" x2="52305" y2="42388"/>
                        <a14:foregroundMark x1="53191" y1="36716" x2="53191" y2="36716"/>
                        <a14:foregroundMark x1="53191" y1="36716" x2="53191" y2="34925"/>
                        <a14:foregroundMark x1="48759" y1="58209" x2="48759" y2="58209"/>
                        <a14:foregroundMark x1="48759" y1="58209" x2="48759" y2="58209"/>
                        <a14:foregroundMark x1="51596" y1="62090" x2="51596" y2="62090"/>
                        <a14:foregroundMark x1="51950" y1="62090" x2="51950" y2="62090"/>
                        <a14:foregroundMark x1="45390" y1="44179" x2="45745" y2="44179"/>
                        <a14:foregroundMark x1="45745" y1="44179" x2="45745" y2="44179"/>
                        <a14:foregroundMark x1="47872" y1="38507" x2="47872" y2="38507"/>
                        <a14:foregroundMark x1="48050" y1="38209" x2="48050" y2="38209"/>
                        <a14:foregroundMark x1="55851" y1="39701" x2="55851" y2="39701"/>
                        <a14:foregroundMark x1="56383" y1="40000" x2="56383" y2="40000"/>
                        <a14:foregroundMark x1="56915" y1="38806" x2="56915" y2="38806"/>
                        <a14:foregroundMark x1="56915" y1="38806" x2="56915" y2="38806"/>
                        <a14:foregroundMark x1="59929" y1="38806" x2="59929" y2="38806"/>
                        <a14:foregroundMark x1="60461" y1="38806" x2="60461" y2="38806"/>
                        <a14:foregroundMark x1="62943" y1="35821" x2="62943" y2="35821"/>
                        <a14:foregroundMark x1="63475" y1="34627" x2="63475" y2="34627"/>
                        <a14:foregroundMark x1="64894" y1="32537" x2="64894" y2="32537"/>
                        <a14:foregroundMark x1="64894" y1="32537" x2="64894" y2="32537"/>
                        <a14:foregroundMark x1="64539" y1="29552" x2="64539" y2="29552"/>
                        <a14:foregroundMark x1="64894" y1="26866" x2="64894" y2="26866"/>
                        <a14:foregroundMark x1="64539" y1="26567" x2="64539" y2="26567"/>
                        <a14:foregroundMark x1="50709" y1="72836" x2="50709" y2="72836"/>
                        <a14:foregroundMark x1="50355" y1="56418" x2="50355" y2="56418"/>
                        <a14:foregroundMark x1="71099" y1="70149" x2="71099" y2="70149"/>
                        <a14:foregroundMark x1="71099" y1="70149" x2="71631" y2="69851"/>
                        <a14:foregroundMark x1="73936" y1="69851" x2="74823" y2="68060"/>
                        <a14:foregroundMark x1="67908" y1="71940" x2="67908" y2="71940"/>
                        <a14:foregroundMark x1="65426" y1="71940" x2="65426" y2="71940"/>
                        <a14:foregroundMark x1="65957" y1="69552" x2="65957" y2="69552"/>
                        <a14:foregroundMark x1="66312" y1="68955" x2="67199" y2="67761"/>
                        <a14:foregroundMark x1="85993" y1="55224" x2="85993" y2="55224"/>
                        <a14:foregroundMark x1="88121" y1="55224" x2="88121" y2="55224"/>
                        <a14:foregroundMark x1="88121" y1="55224" x2="88652" y2="55224"/>
                        <a14:foregroundMark x1="91312" y1="54925" x2="91844" y2="54328"/>
                        <a14:foregroundMark x1="92376" y1="52836" x2="92376" y2="52836"/>
                        <a14:foregroundMark x1="92376" y1="50149" x2="92376" y2="50149"/>
                        <a14:foregroundMark x1="79255" y1="64776" x2="79255" y2="64776"/>
                        <a14:foregroundMark x1="79078" y1="64179" x2="78546" y2="63582"/>
                        <a14:foregroundMark x1="88652" y1="86567" x2="88652" y2="86567"/>
                        <a14:foregroundMark x1="88475" y1="86567" x2="88475" y2="86567"/>
                        <a14:foregroundMark x1="83865" y1="87463" x2="83865" y2="87463"/>
                        <a14:foregroundMark x1="84043" y1="90149" x2="84043" y2="90149"/>
                        <a14:foregroundMark x1="90957" y1="85373" x2="90957" y2="85373"/>
                        <a14:foregroundMark x1="80851" y1="83582" x2="80851" y2="83582"/>
                        <a14:foregroundMark x1="77482" y1="83582" x2="77482" y2="83582"/>
                        <a14:foregroundMark x1="90957" y1="84478" x2="90957" y2="84478"/>
                        <a14:foregroundMark x1="61525" y1="85075" x2="61525" y2="85075"/>
                        <a14:foregroundMark x1="61170" y1="82388" x2="61170" y2="82388"/>
                        <a14:foregroundMark x1="61525" y1="80299" x2="61525" y2="80299"/>
                        <a14:foregroundMark x1="61525" y1="78209" x2="61525" y2="78209"/>
                        <a14:foregroundMark x1="62057" y1="76418" x2="62057" y2="76418"/>
                        <a14:foregroundMark x1="84043" y1="61791" x2="84043" y2="61791"/>
                        <a14:foregroundMark x1="84574" y1="57612" x2="84574" y2="57612"/>
                        <a14:foregroundMark x1="84574" y1="56119" x2="84574" y2="56119"/>
                        <a14:foregroundMark x1="39539" y1="76119" x2="39539" y2="76119"/>
                        <a14:foregroundMark x1="39539" y1="82388" x2="39539" y2="82388"/>
                        <a14:foregroundMark x1="39539" y1="84776" x2="39539" y2="84776"/>
                      </a14:backgroundRemoval>
                    </a14:imgEffect>
                  </a14:imgLayer>
                </a14:imgProps>
              </a:ext>
              <a:ext uri="{28A0092B-C50C-407E-A947-70E740481C1C}">
                <a14:useLocalDpi xmlns:a14="http://schemas.microsoft.com/office/drawing/2010/main" val="0"/>
              </a:ext>
            </a:extLst>
          </a:blip>
          <a:srcRect/>
          <a:stretch>
            <a:fillRect/>
          </a:stretch>
        </p:blipFill>
        <p:spPr bwMode="auto">
          <a:xfrm>
            <a:off x="2675047" y="1495679"/>
            <a:ext cx="9669353" cy="574332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F90CCCC-F80C-5D93-F968-0104FC2DEC16}"/>
              </a:ext>
            </a:extLst>
          </p:cNvPr>
          <p:cNvGrpSpPr/>
          <p:nvPr/>
        </p:nvGrpSpPr>
        <p:grpSpPr>
          <a:xfrm>
            <a:off x="-609600" y="-20526"/>
            <a:ext cx="11650552" cy="3007961"/>
            <a:chOff x="2508329" y="-167815"/>
            <a:chExt cx="8340793" cy="2262727"/>
          </a:xfrm>
        </p:grpSpPr>
        <p:pic>
          <p:nvPicPr>
            <p:cNvPr id="21" name="Picture 20" descr="Shape, rectangle&#10;&#10;Description automatically generated">
              <a:extLst>
                <a:ext uri="{FF2B5EF4-FFF2-40B4-BE49-F238E27FC236}">
                  <a16:creationId xmlns:a16="http://schemas.microsoft.com/office/drawing/2014/main" id="{E36E8855-2094-52A9-1449-3BAE509B69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8329" y="-160622"/>
              <a:ext cx="8340793" cy="2255534"/>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4692520" y="-167815"/>
              <a:ext cx="5998706" cy="439895"/>
            </a:xfrm>
            <a:prstGeom prst="rect">
              <a:avLst/>
            </a:prstGeom>
            <a:noFill/>
          </p:spPr>
          <p:txBody>
            <a:bodyPr wrap="square">
              <a:spAutoFit/>
            </a:bodyPr>
            <a:lstStyle/>
            <a:p>
              <a:pPr>
                <a:spcBef>
                  <a:spcPct val="0"/>
                </a:spcBef>
                <a:spcAft>
                  <a:spcPts val="400"/>
                </a:spcAft>
              </a:pPr>
              <a:r>
                <a:rPr lang="en-US" sz="3200" b="1">
                  <a:solidFill>
                    <a:srgbClr val="FF0000"/>
                  </a:solidFill>
                  <a:latin typeface="Times New Roman" pitchFamily="18" charset="0"/>
                  <a:cs typeface="Times New Roman" pitchFamily="18" charset="0"/>
                </a:rPr>
                <a:t>2. Lựa chọn cuốn sách yêu thích của nhóm</a:t>
              </a:r>
            </a:p>
          </p:txBody>
        </p:sp>
      </p:grpSp>
      <p:sp>
        <p:nvSpPr>
          <p:cNvPr id="18" name="TextBox 17">
            <a:extLst>
              <a:ext uri="{FF2B5EF4-FFF2-40B4-BE49-F238E27FC236}">
                <a16:creationId xmlns:a16="http://schemas.microsoft.com/office/drawing/2014/main" id="{170381AE-E352-5660-6026-AF39DBCB8BA6}"/>
              </a:ext>
            </a:extLst>
          </p:cNvPr>
          <p:cNvSpPr txBox="1"/>
          <p:nvPr/>
        </p:nvSpPr>
        <p:spPr>
          <a:xfrm>
            <a:off x="2749732" y="680173"/>
            <a:ext cx="8077200" cy="954107"/>
          </a:xfrm>
          <a:prstGeom prst="rect">
            <a:avLst/>
          </a:prstGeom>
          <a:noFill/>
        </p:spPr>
        <p:txBody>
          <a:bodyPr wrap="square">
            <a:spAutoFit/>
          </a:bodyPr>
          <a:lstStyle/>
          <a:p>
            <a:r>
              <a:rPr lang="en-US" sz="2800" b="1" i="0">
                <a:solidFill>
                  <a:srgbClr val="00B0F0"/>
                </a:solidFill>
                <a:effectLst/>
                <a:latin typeface="Times New Roman" pitchFamily="18" charset="0"/>
                <a:cs typeface="Times New Roman" pitchFamily="18" charset="0"/>
              </a:rPr>
              <a:t> </a:t>
            </a:r>
            <a:r>
              <a:rPr lang="vi-VN" sz="2800">
                <a:solidFill>
                  <a:srgbClr val="00B0F0"/>
                </a:solidFill>
                <a:latin typeface="Times New Roman" pitchFamily="18" charset="0"/>
                <a:cs typeface="Times New Roman" pitchFamily="18" charset="0"/>
              </a:rPr>
              <a:t>- Bình chọn người giới thiệu sách thú vị nhất.</a:t>
            </a:r>
          </a:p>
          <a:p>
            <a:r>
              <a:rPr lang="vi-VN" sz="2800">
                <a:solidFill>
                  <a:srgbClr val="00B0F0"/>
                </a:solidFill>
                <a:latin typeface="Times New Roman" pitchFamily="18" charset="0"/>
                <a:cs typeface="Times New Roman" pitchFamily="18" charset="0"/>
              </a:rPr>
              <a:t>- Lựa chọn cuốn sách yêu thích của nhóm.</a:t>
            </a:r>
          </a:p>
        </p:txBody>
      </p:sp>
      <p:sp>
        <p:nvSpPr>
          <p:cNvPr id="13" name="Rounded Rectangular Callout 16">
            <a:extLst>
              <a:ext uri="{FF2B5EF4-FFF2-40B4-BE49-F238E27FC236}">
                <a16:creationId xmlns:a16="http://schemas.microsoft.com/office/drawing/2014/main" id="{D9F438AA-A811-9CA2-70BD-D24181DB5431}"/>
              </a:ext>
            </a:extLst>
          </p:cNvPr>
          <p:cNvSpPr/>
          <p:nvPr/>
        </p:nvSpPr>
        <p:spPr>
          <a:xfrm>
            <a:off x="2895600" y="2064087"/>
            <a:ext cx="3200400" cy="1295400"/>
          </a:xfrm>
          <a:prstGeom prst="wedgeRoundRectCallout">
            <a:avLst>
              <a:gd name="adj1" fmla="val 79490"/>
              <a:gd name="adj2" fmla="val 12286"/>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002060"/>
                </a:solidFill>
                <a:latin typeface="Times New Roman" pitchFamily="18" charset="0"/>
                <a:cs typeface="Times New Roman" pitchFamily="18" charset="0"/>
              </a:rPr>
              <a:t>Người giới thiệu sách hay nhất là ai?</a:t>
            </a:r>
          </a:p>
        </p:txBody>
      </p:sp>
      <p:pic>
        <p:nvPicPr>
          <p:cNvPr id="1030" name="Picture 6">
            <a:extLst>
              <a:ext uri="{FF2B5EF4-FFF2-40B4-BE49-F238E27FC236}">
                <a16:creationId xmlns:a16="http://schemas.microsoft.com/office/drawing/2014/main" id="{89E804D7-2B8E-1970-92D1-6391188442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83" y="4267200"/>
            <a:ext cx="25908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02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 name="Rectangle 24">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 name="Freeform: Shape 28">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 name="Freeform: Shape 29">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sp>
        <p:nvSpPr>
          <p:cNvPr id="6" name="TextBox 5">
            <a:extLst>
              <a:ext uri="{FF2B5EF4-FFF2-40B4-BE49-F238E27FC236}">
                <a16:creationId xmlns:a16="http://schemas.microsoft.com/office/drawing/2014/main" id="{6097257F-592C-1482-A3F3-C24A9DC077F5}"/>
              </a:ext>
            </a:extLst>
          </p:cNvPr>
          <p:cNvSpPr txBox="1"/>
          <p:nvPr/>
        </p:nvSpPr>
        <p:spPr>
          <a:xfrm>
            <a:off x="-838200" y="2743200"/>
            <a:ext cx="7213600" cy="1786515"/>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dirty="0">
                <a:solidFill>
                  <a:srgbClr val="00B050"/>
                </a:solidFill>
                <a:latin typeface="Times New Roman" pitchFamily="18" charset="0"/>
                <a:ea typeface="+mj-ea"/>
                <a:cs typeface="Times New Roman" pitchFamily="18" charset="0"/>
              </a:rPr>
              <a:t>Cam </a:t>
            </a:r>
            <a:r>
              <a:rPr lang="en-US" sz="6600" b="1" dirty="0" err="1">
                <a:solidFill>
                  <a:srgbClr val="00B050"/>
                </a:solidFill>
                <a:latin typeface="Times New Roman" pitchFamily="18" charset="0"/>
                <a:ea typeface="+mj-ea"/>
                <a:cs typeface="Times New Roman" pitchFamily="18" charset="0"/>
              </a:rPr>
              <a:t>kết</a:t>
            </a:r>
            <a:r>
              <a:rPr lang="en-US" sz="6600" b="1" dirty="0">
                <a:solidFill>
                  <a:srgbClr val="00B050"/>
                </a:solidFill>
                <a:latin typeface="Times New Roman" pitchFamily="18" charset="0"/>
                <a:ea typeface="+mj-ea"/>
                <a:cs typeface="Times New Roman" pitchFamily="18" charset="0"/>
              </a:rPr>
              <a:t> </a:t>
            </a:r>
            <a:r>
              <a:rPr lang="en-US" sz="6600" b="1" dirty="0" err="1">
                <a:solidFill>
                  <a:srgbClr val="00B050"/>
                </a:solidFill>
                <a:latin typeface="Times New Roman" pitchFamily="18" charset="0"/>
                <a:ea typeface="+mj-ea"/>
                <a:cs typeface="Times New Roman" pitchFamily="18" charset="0"/>
              </a:rPr>
              <a:t>và</a:t>
            </a:r>
            <a:r>
              <a:rPr lang="en-US" sz="6600" b="1" dirty="0">
                <a:solidFill>
                  <a:srgbClr val="00B050"/>
                </a:solidFill>
                <a:latin typeface="Times New Roman" pitchFamily="18" charset="0"/>
                <a:ea typeface="+mj-ea"/>
                <a:cs typeface="Times New Roman" pitchFamily="18" charset="0"/>
              </a:rPr>
              <a:t> </a:t>
            </a:r>
          </a:p>
          <a:p>
            <a:pPr algn="ctr">
              <a:lnSpc>
                <a:spcPct val="90000"/>
              </a:lnSpc>
              <a:spcBef>
                <a:spcPct val="0"/>
              </a:spcBef>
              <a:spcAft>
                <a:spcPts val="400"/>
              </a:spcAft>
            </a:pPr>
            <a:r>
              <a:rPr lang="en-US" sz="6600" b="1" dirty="0" err="1">
                <a:solidFill>
                  <a:srgbClr val="00B050"/>
                </a:solidFill>
                <a:latin typeface="Times New Roman" pitchFamily="18" charset="0"/>
                <a:ea typeface="+mj-ea"/>
                <a:cs typeface="Times New Roman" pitchFamily="18" charset="0"/>
              </a:rPr>
              <a:t>hành</a:t>
            </a:r>
            <a:r>
              <a:rPr lang="en-US" sz="6600" b="1" dirty="0">
                <a:solidFill>
                  <a:srgbClr val="00B050"/>
                </a:solidFill>
                <a:latin typeface="Times New Roman" pitchFamily="18" charset="0"/>
                <a:ea typeface="+mj-ea"/>
                <a:cs typeface="Times New Roman" pitchFamily="18" charset="0"/>
              </a:rPr>
              <a:t> </a:t>
            </a:r>
            <a:r>
              <a:rPr lang="en-US" sz="6600" b="1" dirty="0" err="1">
                <a:solidFill>
                  <a:srgbClr val="00B050"/>
                </a:solidFill>
                <a:latin typeface="Times New Roman" pitchFamily="18" charset="0"/>
                <a:ea typeface="+mj-ea"/>
                <a:cs typeface="Times New Roman" pitchFamily="18" charset="0"/>
              </a:rPr>
              <a:t>động</a:t>
            </a:r>
            <a:endParaRPr lang="en-US" sz="6600" b="1" dirty="0">
              <a:solidFill>
                <a:srgbClr val="00B050"/>
              </a:solidFill>
              <a:latin typeface="Times New Roman" pitchFamily="18" charset="0"/>
              <a:ea typeface="+mj-ea"/>
              <a:cs typeface="Times New Roman" pitchFamily="18" charset="0"/>
            </a:endParaRP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53612" y="736600"/>
            <a:ext cx="5227189" cy="5239345"/>
          </a:xfrm>
          <a:prstGeom prst="rect">
            <a:avLst/>
          </a:prstGeom>
          <a:ln w="9525">
            <a:noFill/>
          </a:ln>
        </p:spPr>
      </p:pic>
    </p:spTree>
    <p:extLst>
      <p:ext uri="{BB962C8B-B14F-4D97-AF65-F5344CB8AC3E}">
        <p14:creationId xmlns:p14="http://schemas.microsoft.com/office/powerpoint/2010/main" val="38238084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hape, square&#10;&#10;Description automatically generated">
            <a:extLst>
              <a:ext uri="{FF2B5EF4-FFF2-40B4-BE49-F238E27FC236}">
                <a16:creationId xmlns:a16="http://schemas.microsoft.com/office/drawing/2014/main" id="{9E0EAE40-B402-CD2C-3823-3AC0C17AD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14681" y="-56521"/>
            <a:ext cx="11844679" cy="3028320"/>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1487825" y="202353"/>
            <a:ext cx="9216350" cy="1672253"/>
          </a:xfrm>
          <a:prstGeom prst="rect">
            <a:avLst/>
          </a:prstGeom>
          <a:noFill/>
        </p:spPr>
        <p:txBody>
          <a:bodyPr wrap="square">
            <a:spAutoFit/>
          </a:bodyPr>
          <a:lstStyle/>
          <a:p>
            <a:pPr algn="ctr">
              <a:spcBef>
                <a:spcPct val="0"/>
              </a:spcBef>
              <a:spcAft>
                <a:spcPts val="400"/>
              </a:spcAft>
            </a:pPr>
            <a:r>
              <a:rPr lang="en-US" sz="3200" b="1" dirty="0">
                <a:solidFill>
                  <a:srgbClr val="FF0000"/>
                </a:solidFill>
                <a:latin typeface="Times New Roman" pitchFamily="18" charset="0"/>
                <a:cs typeface="Times New Roman" pitchFamily="18" charset="0"/>
              </a:rPr>
              <a:t>  </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Tìm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những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cuốn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sách</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theo</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sở</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thích</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của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em</a:t>
            </a:r>
            <a:endParaRPr lang="en-US" sz="3200" b="1" dirty="0">
              <a:solidFill>
                <a:srgbClr val="00B050"/>
              </a:solidFill>
              <a:latin typeface="Times New Roman" pitchFamily="18" charset="0"/>
              <a:cs typeface="Times New Roman" pitchFamily="18" charset="0"/>
            </a:endParaRPr>
          </a:p>
          <a:p>
            <a:pPr marL="457200" indent="-457200" algn="ctr">
              <a:spcBef>
                <a:spcPct val="0"/>
              </a:spcBef>
              <a:spcAft>
                <a:spcPts val="400"/>
              </a:spcAft>
              <a:buFontTx/>
              <a:buChar char="-"/>
            </a:pPr>
            <a:r>
              <a:rPr lang="en-US" sz="3200" b="1" dirty="0" err="1">
                <a:solidFill>
                  <a:srgbClr val="00B050"/>
                </a:solidFill>
                <a:latin typeface="Times New Roman" pitchFamily="18" charset="0"/>
                <a:cs typeface="Times New Roman" pitchFamily="18" charset="0"/>
              </a:rPr>
              <a:t>Đọc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sách</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và</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ghi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chép</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lại</a:t>
            </a:r>
            <a:r>
              <a:rPr lang="en-US" sz="3200" b="1" dirty="0">
                <a:solidFill>
                  <a:srgbClr val="00B050"/>
                </a:solidFill>
                <a:latin typeface="Times New Roman" pitchFamily="18" charset="0"/>
                <a:cs typeface="Times New Roman" pitchFamily="18" charset="0"/>
              </a:rPr>
              <a:t>:</a:t>
            </a:r>
          </a:p>
          <a:p>
            <a:pPr marL="457200" indent="-457200" algn="ctr">
              <a:spcBef>
                <a:spcPct val="0"/>
              </a:spcBef>
              <a:spcAft>
                <a:spcPts val="400"/>
              </a:spcAft>
              <a:buFontTx/>
              <a:buChar char="-"/>
            </a:pPr>
            <a:endParaRPr lang="en-US" sz="3200" b="1" dirty="0">
              <a:solidFill>
                <a:srgbClr val="00B050"/>
              </a:solidFill>
              <a:latin typeface="Times New Roman" pitchFamily="18" charset="0"/>
              <a:cs typeface="Times New Roman" pitchFamily="18" charset="0"/>
            </a:endParaRPr>
          </a:p>
        </p:txBody>
      </p:sp>
      <p:sp>
        <p:nvSpPr>
          <p:cNvPr id="2" name="Oval 1">
            <a:extLst>
              <a:ext uri="{FF2B5EF4-FFF2-40B4-BE49-F238E27FC236}">
                <a16:creationId xmlns:a16="http://schemas.microsoft.com/office/drawing/2014/main" id="{5893613B-0D2E-1CE4-2A5A-A5019520C611}"/>
              </a:ext>
            </a:extLst>
          </p:cNvPr>
          <p:cNvSpPr/>
          <p:nvPr/>
        </p:nvSpPr>
        <p:spPr>
          <a:xfrm>
            <a:off x="2237033" y="1194069"/>
            <a:ext cx="1524000" cy="1458199"/>
          </a:xfrm>
          <a:prstGeom prst="ellipse">
            <a:avLst/>
          </a:prstGeom>
          <a:solidFill>
            <a:srgbClr val="FEB8E0"/>
          </a:solidFill>
          <a:ln w="57150">
            <a:noFill/>
          </a:ln>
          <a:effectLst>
            <a:glow rad="101600">
              <a:schemeClr val="accent2">
                <a:satMod val="175000"/>
                <a:alpha val="40000"/>
              </a:schemeClr>
            </a:glow>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itchFamily="18" charset="0"/>
                <a:cs typeface="Times New Roman" pitchFamily="18" charset="0"/>
              </a:rPr>
              <a:t>Tên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cuốn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sách</a:t>
            </a:r>
            <a:endParaRPr lang="en-US" sz="2400" dirty="0">
              <a:solidFill>
                <a:schemeClr val="tx1"/>
              </a:solidFill>
              <a:latin typeface="Times New Roman" pitchFamily="18" charset="0"/>
              <a:cs typeface="Times New Roman" pitchFamily="18" charset="0"/>
            </a:endParaRPr>
          </a:p>
        </p:txBody>
      </p:sp>
      <p:sp>
        <p:nvSpPr>
          <p:cNvPr id="9" name="Oval 8">
            <a:extLst>
              <a:ext uri="{FF2B5EF4-FFF2-40B4-BE49-F238E27FC236}">
                <a16:creationId xmlns:a16="http://schemas.microsoft.com/office/drawing/2014/main" id="{38785352-C9D5-D928-4D5C-AC7136D41267}"/>
              </a:ext>
            </a:extLst>
          </p:cNvPr>
          <p:cNvSpPr/>
          <p:nvPr/>
        </p:nvSpPr>
        <p:spPr>
          <a:xfrm>
            <a:off x="5020529" y="1235542"/>
            <a:ext cx="1524000" cy="1458199"/>
          </a:xfrm>
          <a:prstGeom prst="ellipse">
            <a:avLst/>
          </a:prstGeom>
          <a:solidFill>
            <a:srgbClr val="FBE967"/>
          </a:solidFill>
          <a:ln w="38100">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itchFamily="18" charset="0"/>
                <a:cs typeface="Times New Roman" pitchFamily="18" charset="0"/>
              </a:rPr>
              <a:t>Tên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giả</a:t>
            </a:r>
            <a:endParaRPr lang="en-US" sz="2400" dirty="0">
              <a:solidFill>
                <a:schemeClr val="tx1"/>
              </a:solidFill>
              <a:latin typeface="Times New Roman" pitchFamily="18" charset="0"/>
              <a:cs typeface="Times New Roman" pitchFamily="18" charset="0"/>
            </a:endParaRPr>
          </a:p>
        </p:txBody>
      </p:sp>
      <p:sp>
        <p:nvSpPr>
          <p:cNvPr id="10" name="Oval 9">
            <a:extLst>
              <a:ext uri="{FF2B5EF4-FFF2-40B4-BE49-F238E27FC236}">
                <a16:creationId xmlns:a16="http://schemas.microsoft.com/office/drawing/2014/main" id="{38CD0C66-9500-9384-701F-2A956643527B}"/>
              </a:ext>
            </a:extLst>
          </p:cNvPr>
          <p:cNvSpPr/>
          <p:nvPr/>
        </p:nvSpPr>
        <p:spPr>
          <a:xfrm>
            <a:off x="7936746" y="1173180"/>
            <a:ext cx="1752599" cy="1547529"/>
          </a:xfrm>
          <a:prstGeom prst="ellipse">
            <a:avLst/>
          </a:prstGeom>
          <a:solidFill>
            <a:schemeClr val="accent5">
              <a:lumMod val="20000"/>
              <a:lumOff val="80000"/>
            </a:schemeClr>
          </a:solidFill>
          <a:ln w="38100">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itchFamily="18" charset="0"/>
                <a:cs typeface="Times New Roman" pitchFamily="18" charset="0"/>
              </a:rPr>
              <a:t>Những chi tiết thú vị</a:t>
            </a:r>
          </a:p>
        </p:txBody>
      </p:sp>
      <p:pic>
        <p:nvPicPr>
          <p:cNvPr id="4" name="Picture 3">
            <a:extLst>
              <a:ext uri="{FF2B5EF4-FFF2-40B4-BE49-F238E27FC236}">
                <a16:creationId xmlns:a16="http://schemas.microsoft.com/office/drawing/2014/main" id="{568EFE44-C1EA-8DF3-765B-43A70E084590}"/>
              </a:ext>
            </a:extLst>
          </p:cNvPr>
          <p:cNvPicPr>
            <a:picLocks noChangeAspect="1"/>
          </p:cNvPicPr>
          <p:nvPr/>
        </p:nvPicPr>
        <p:blipFill>
          <a:blip r:embed="rId3"/>
          <a:stretch>
            <a:fillRect/>
          </a:stretch>
        </p:blipFill>
        <p:spPr>
          <a:xfrm>
            <a:off x="2237033" y="2932640"/>
            <a:ext cx="7909217" cy="3751582"/>
          </a:xfrm>
          <a:prstGeom prst="rect">
            <a:avLst/>
          </a:prstGeom>
          <a:ln>
            <a:noFill/>
          </a:ln>
          <a:effectLst>
            <a:softEdge rad="112500"/>
          </a:effectLst>
        </p:spPr>
      </p:pic>
    </p:spTree>
    <p:extLst>
      <p:ext uri="{BB962C8B-B14F-4D97-AF65-F5344CB8AC3E}">
        <p14:creationId xmlns:p14="http://schemas.microsoft.com/office/powerpoint/2010/main" val="315119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barn(inVertical)">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27FA592-581A-3243-8C08-7D77E26A2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5104" y="586710"/>
            <a:ext cx="5514281" cy="315381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C2B1BA4E-D5B6-9717-66C5-AE51AF899ADD}"/>
              </a:ext>
            </a:extLst>
          </p:cNvPr>
          <p:cNvGrpSpPr/>
          <p:nvPr/>
        </p:nvGrpSpPr>
        <p:grpSpPr>
          <a:xfrm>
            <a:off x="-1219200" y="-419748"/>
            <a:ext cx="8610600" cy="4377011"/>
            <a:chOff x="-432031" y="1850831"/>
            <a:chExt cx="5835331" cy="3940369"/>
          </a:xfrm>
        </p:grpSpPr>
        <p:pic>
          <p:nvPicPr>
            <p:cNvPr id="3" name="Picture 2" descr="A picture containing text&#10;&#10;Description automatically generated">
              <a:extLst>
                <a:ext uri="{FF2B5EF4-FFF2-40B4-BE49-F238E27FC236}">
                  <a16:creationId xmlns:a16="http://schemas.microsoft.com/office/drawing/2014/main" id="{67390EC6-A3AA-1F7B-4D2C-2DA52EAB8A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031" y="1850831"/>
              <a:ext cx="5835331" cy="3940369"/>
            </a:xfrm>
            <a:prstGeom prst="rect">
              <a:avLst/>
            </a:prstGeom>
          </p:spPr>
        </p:pic>
        <p:sp>
          <p:nvSpPr>
            <p:cNvPr id="11" name="TextBox 10">
              <a:extLst>
                <a:ext uri="{FF2B5EF4-FFF2-40B4-BE49-F238E27FC236}">
                  <a16:creationId xmlns:a16="http://schemas.microsoft.com/office/drawing/2014/main" id="{813D3CBA-56CA-68D8-E18E-65330E9CB95D}"/>
                </a:ext>
              </a:extLst>
            </p:cNvPr>
            <p:cNvSpPr txBox="1"/>
            <p:nvPr/>
          </p:nvSpPr>
          <p:spPr>
            <a:xfrm>
              <a:off x="496436" y="3709909"/>
              <a:ext cx="4027928" cy="1570082"/>
            </a:xfrm>
            <a:prstGeom prst="rect">
              <a:avLst/>
            </a:prstGeom>
            <a:noFill/>
          </p:spPr>
          <p:txBody>
            <a:bodyPr wrap="square">
              <a:spAutoFit/>
            </a:bodyPr>
            <a:lstStyle/>
            <a:p>
              <a:pPr algn="ctr">
                <a:spcBef>
                  <a:spcPct val="0"/>
                </a:spcBef>
                <a:spcAft>
                  <a:spcPts val="400"/>
                </a:spcAft>
              </a:pPr>
              <a:r>
                <a:rPr lang="en-US" sz="4400" b="1" i="0">
                  <a:solidFill>
                    <a:srgbClr val="FF0000"/>
                  </a:solidFill>
                  <a:effectLst/>
                  <a:latin typeface="Times New Roman" pitchFamily="18" charset="0"/>
                  <a:cs typeface="Times New Roman" pitchFamily="18" charset="0"/>
                </a:rPr>
                <a:t> </a:t>
              </a:r>
              <a:r>
                <a:rPr lang="en-US" sz="3600" b="1" i="0">
                  <a:solidFill>
                    <a:srgbClr val="FF0000"/>
                  </a:solidFill>
                  <a:effectLst/>
                  <a:latin typeface="Times New Roman" pitchFamily="18" charset="0"/>
                  <a:cs typeface="Times New Roman" pitchFamily="18" charset="0"/>
                </a:rPr>
                <a:t>Thảo luận nhóm: </a:t>
              </a:r>
              <a:r>
                <a:rPr lang="en-US" sz="3600" b="1">
                  <a:solidFill>
                    <a:srgbClr val="FF0000"/>
                  </a:solidFill>
                  <a:latin typeface="Times New Roman" pitchFamily="18" charset="0"/>
                  <a:cs typeface="Times New Roman" pitchFamily="18" charset="0"/>
                </a:rPr>
                <a:t> </a:t>
              </a:r>
              <a:endParaRPr lang="en-US" sz="3200" b="1">
                <a:solidFill>
                  <a:srgbClr val="FF0000"/>
                </a:solidFill>
                <a:latin typeface="Times New Roman" pitchFamily="18" charset="0"/>
                <a:cs typeface="Times New Roman" pitchFamily="18" charset="0"/>
              </a:endParaRPr>
            </a:p>
            <a:p>
              <a:pPr algn="ctr">
                <a:spcBef>
                  <a:spcPct val="0"/>
                </a:spcBef>
                <a:spcAft>
                  <a:spcPts val="400"/>
                </a:spcAft>
              </a:pPr>
              <a:r>
                <a:rPr lang="en-US" sz="3000" b="1">
                  <a:solidFill>
                    <a:srgbClr val="00B050"/>
                  </a:solidFill>
                  <a:latin typeface="Times New Roman" pitchFamily="18" charset="0"/>
                  <a:cs typeface="Times New Roman" pitchFamily="18" charset="0"/>
                </a:rPr>
                <a:t>Xây dựng danh mục sách theo sở thích chung của nhóm</a:t>
              </a:r>
              <a:endParaRPr lang="vi-VN" sz="3000" b="1" i="0">
                <a:solidFill>
                  <a:srgbClr val="00B050"/>
                </a:solidFill>
                <a:effectLst/>
                <a:latin typeface="Times New Roman" pitchFamily="18" charset="0"/>
                <a:cs typeface="Times New Roman" pitchFamily="18" charset="0"/>
              </a:endParaRPr>
            </a:p>
          </p:txBody>
        </p:sp>
      </p:grpSp>
      <p:sp>
        <p:nvSpPr>
          <p:cNvPr id="14" name="TextBox 13">
            <a:extLst>
              <a:ext uri="{FF2B5EF4-FFF2-40B4-BE49-F238E27FC236}">
                <a16:creationId xmlns:a16="http://schemas.microsoft.com/office/drawing/2014/main" id="{874D60EE-646A-CB54-7602-6FF72BCEAA28}"/>
              </a:ext>
            </a:extLst>
          </p:cNvPr>
          <p:cNvSpPr txBox="1"/>
          <p:nvPr/>
        </p:nvSpPr>
        <p:spPr>
          <a:xfrm>
            <a:off x="150844" y="4148769"/>
            <a:ext cx="11790071" cy="2298065"/>
          </a:xfrm>
          <a:prstGeom prst="rect">
            <a:avLst/>
          </a:prstGeom>
          <a:noFill/>
        </p:spPr>
        <p:txBody>
          <a:bodyPr wrap="square">
            <a:spAutoFit/>
          </a:bodyPr>
          <a:lstStyle/>
          <a:p>
            <a:pPr algn="just">
              <a:lnSpc>
                <a:spcPct val="150000"/>
              </a:lnSpc>
              <a:spcBef>
                <a:spcPct val="0"/>
              </a:spcBef>
              <a:spcAft>
                <a:spcPts val="400"/>
              </a:spcAft>
            </a:pPr>
            <a:r>
              <a:rPr lang="en-US" sz="3200" b="1" dirty="0">
                <a:solidFill>
                  <a:srgbClr val="FF0000"/>
                </a:solidFill>
                <a:latin typeface="Times New Roman" pitchFamily="18" charset="0"/>
                <a:cs typeface="Times New Roman" pitchFamily="18" charset="0"/>
              </a:rPr>
              <a:t>  - </a:t>
            </a:r>
            <a:r>
              <a:rPr lang="en-US" sz="3200" b="1" dirty="0" err="1">
                <a:solidFill>
                  <a:srgbClr val="FF0000"/>
                </a:solidFill>
                <a:latin typeface="Times New Roman" pitchFamily="18" charset="0"/>
                <a:cs typeface="Times New Roman" pitchFamily="18" charset="0"/>
              </a:rPr>
              <a:t>Mỗi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thành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viên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kể</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tên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những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cuốn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sách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mình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tìm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được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phù</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hợp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sở</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thích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chung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nhóm</a:t>
            </a:r>
            <a:r>
              <a:rPr lang="en-US" sz="3200" b="1" dirty="0">
                <a:solidFill>
                  <a:srgbClr val="FF0000"/>
                </a:solidFill>
                <a:latin typeface="Times New Roman" pitchFamily="18" charset="0"/>
                <a:cs typeface="Times New Roman" pitchFamily="18" charset="0"/>
              </a:rPr>
              <a:t>.</a:t>
            </a:r>
          </a:p>
          <a:p>
            <a:pPr algn="just">
              <a:lnSpc>
                <a:spcPct val="150000"/>
              </a:lnSpc>
              <a:spcBef>
                <a:spcPct val="0"/>
              </a:spcBef>
              <a:spcAft>
                <a:spcPts val="400"/>
              </a:spcAft>
            </a:pPr>
            <a:r>
              <a:rPr lang="en-US" sz="3200" b="1" dirty="0">
                <a:solidFill>
                  <a:srgbClr val="FF0000"/>
                </a:solidFill>
                <a:latin typeface="Times New Roman" pitchFamily="18" charset="0"/>
                <a:cs typeface="Times New Roman" pitchFamily="18" charset="0"/>
              </a:rPr>
              <a:t>  - </a:t>
            </a:r>
            <a:r>
              <a:rPr lang="en-US" sz="3200" b="1" dirty="0" err="1">
                <a:solidFill>
                  <a:srgbClr val="FF0000"/>
                </a:solidFill>
                <a:latin typeface="Times New Roman" pitchFamily="18" charset="0"/>
                <a:cs typeface="Times New Roman" pitchFamily="18" charset="0"/>
              </a:rPr>
              <a:t>Thảo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luận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lập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danh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mục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sách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chung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nhóm</a:t>
            </a:r>
            <a:r>
              <a:rPr lang="en-US" sz="32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29079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barn(inVertical)">
                                      <p:cBhvr>
                                        <p:cTn id="1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379298"/>
            <a:ext cx="12268200" cy="648690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921024" y="55446"/>
            <a:ext cx="1270976" cy="1282195"/>
          </a:xfrm>
          <a:prstGeom prst="rect">
            <a:avLst/>
          </a:prstGeom>
        </p:spPr>
      </p:pic>
      <p:sp>
        <p:nvSpPr>
          <p:cNvPr id="11" name="TextBox 10">
            <a:extLst>
              <a:ext uri="{FF2B5EF4-FFF2-40B4-BE49-F238E27FC236}">
                <a16:creationId xmlns:a16="http://schemas.microsoft.com/office/drawing/2014/main" id="{C4DD4B89-9277-D3BB-3684-6A8F705F85B7}"/>
              </a:ext>
            </a:extLst>
          </p:cNvPr>
          <p:cNvSpPr txBox="1"/>
          <p:nvPr/>
        </p:nvSpPr>
        <p:spPr>
          <a:xfrm>
            <a:off x="715108" y="1119604"/>
            <a:ext cx="10610801" cy="2578078"/>
          </a:xfrm>
          <a:prstGeom prst="rect">
            <a:avLst/>
          </a:prstGeom>
          <a:noFill/>
        </p:spPr>
        <p:txBody>
          <a:bodyPr wrap="square">
            <a:spAutoFit/>
          </a:bodyPr>
          <a:lstStyle/>
          <a:p>
            <a:pPr algn="ctr">
              <a:lnSpc>
                <a:spcPct val="150000"/>
              </a:lnSpc>
            </a:pPr>
            <a:r>
              <a:rPr lang="en-US" sz="4000" b="1" dirty="0">
                <a:solidFill>
                  <a:srgbClr val="FF0000"/>
                </a:solidFill>
                <a:latin typeface="Times New Roman" panose="02020603050405020304" pitchFamily="18" charset="0"/>
                <a:cs typeface="Times New Roman" panose="02020603050405020304" pitchFamily="18" charset="0"/>
              </a:rPr>
              <a:t>TUẦN 4</a:t>
            </a:r>
          </a:p>
          <a:p>
            <a:pPr algn="ctr">
              <a:lnSpc>
                <a:spcPct val="150000"/>
              </a:lnSpc>
            </a:pPr>
            <a:r>
              <a:rPr lang="en-US" sz="3600" b="1" dirty="0">
                <a:solidFill>
                  <a:srgbClr val="FF0000"/>
                </a:solidFill>
                <a:latin typeface="Times New Roman" panose="02020603050405020304" pitchFamily="18" charset="0"/>
                <a:cs typeface="Times New Roman" panose="02020603050405020304" pitchFamily="18" charset="0"/>
              </a:rPr>
              <a:t>ĐỌC SÁCH THEO SỞ THÍCH </a:t>
            </a:r>
          </a:p>
          <a:p>
            <a:pPr algn="ctr">
              <a:lnSpc>
                <a:spcPct val="150000"/>
              </a:lnSpc>
            </a:pPr>
            <a:r>
              <a:rPr lang="en-US" sz="3600" b="1" dirty="0">
                <a:solidFill>
                  <a:srgbClr val="FF0000"/>
                </a:solidFill>
                <a:latin typeface="Times New Roman" panose="02020603050405020304" pitchFamily="18" charset="0"/>
                <a:cs typeface="Times New Roman" panose="02020603050405020304" pitchFamily="18" charset="0"/>
              </a:rPr>
              <a:t> DANH MỤC SÁCH THEO SỞ THÍCH</a:t>
            </a:r>
          </a:p>
        </p:txBody>
      </p:sp>
      <p:pic>
        <p:nvPicPr>
          <p:cNvPr id="2050" name="Picture 2" descr="Hình ảnh Trẻ Em đọc Sách PNG, Vector, PSD, và biểu tượng để tải về miễn phí  | pngtree">
            <a:extLst>
              <a:ext uri="{FF2B5EF4-FFF2-40B4-BE49-F238E27FC236}">
                <a16:creationId xmlns:a16="http://schemas.microsoft.com/office/drawing/2014/main" id="{2FA87827-29DE-E1ED-1620-3F58AF3E59CB}"/>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3833" r="97000">
                        <a14:foregroundMark x1="72083" y1="57417" x2="78583" y2="69667"/>
                        <a14:foregroundMark x1="89167" y1="72667" x2="95333" y2="86167"/>
                        <a14:foregroundMark x1="95000" y1="78750" x2="97083" y2="78583"/>
                        <a14:foregroundMark x1="3833" y1="78167" x2="15083" y2="80083"/>
                        <a14:foregroundMark x1="7083" y1="70917" x2="9500" y2="73583"/>
                      </a14:backgroundRemoval>
                    </a14:imgEffect>
                  </a14:imgLayer>
                </a14:imgProps>
              </a:ext>
              <a:ext uri="{28A0092B-C50C-407E-A947-70E740481C1C}">
                <a14:useLocalDpi xmlns:a14="http://schemas.microsoft.com/office/drawing/2010/main" val="0"/>
              </a:ext>
            </a:extLst>
          </a:blip>
          <a:srcRect t="31111" b="11111"/>
          <a:stretch/>
        </p:blipFill>
        <p:spPr bwMode="auto">
          <a:xfrm>
            <a:off x="3138146" y="3520174"/>
            <a:ext cx="5791200" cy="3346026"/>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7">
            <a:extLst>
              <a:ext uri="{FF2B5EF4-FFF2-40B4-BE49-F238E27FC236}">
                <a16:creationId xmlns:a16="http://schemas.microsoft.com/office/drawing/2014/main" id="{A3861AC4-1160-E688-B95D-416F6E03EDCE}"/>
              </a:ext>
            </a:extLst>
          </p:cNvPr>
          <p:cNvSpPr txBox="1"/>
          <p:nvPr/>
        </p:nvSpPr>
        <p:spPr>
          <a:xfrm>
            <a:off x="1564689" y="340777"/>
            <a:ext cx="935633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err="1">
                <a:solidFill>
                  <a:srgbClr val="00B050"/>
                </a:solidFill>
                <a:latin typeface="Times New Roman" pitchFamily="18" charset="0"/>
                <a:ea typeface="字魂27号-布丁体" panose="00000500000000000000" pitchFamily="2" charset="-122"/>
                <a:cs typeface="Times New Roman" pitchFamily="18" charset="0"/>
              </a:rPr>
              <a:t>UBND</a:t>
            </a:r>
            <a:r>
              <a:rPr lang="en-US" altLang="zh-CN" sz="2800" b="1" dirty="0">
                <a:solidFill>
                  <a:srgbClr val="00B050"/>
                </a:solidFill>
                <a:latin typeface="Times New Roman" pitchFamily="18" charset="0"/>
                <a:ea typeface="字魂27号-布丁体" panose="00000500000000000000" pitchFamily="2" charset="-122"/>
                <a:cs typeface="Times New Roman" pitchFamily="18" charset="0"/>
              </a:rPr>
              <a:t> </a:t>
            </a:r>
            <a:r>
              <a:rPr lang="vi-VN" altLang="zh-CN" sz="2800" b="1" dirty="0">
                <a:solidFill>
                  <a:srgbClr val="00B050"/>
                </a:solidFill>
                <a:latin typeface="Times New Roman" pitchFamily="18" charset="0"/>
                <a:ea typeface="字魂27号-布丁体" panose="00000500000000000000" pitchFamily="2" charset="-122"/>
                <a:cs typeface="Times New Roman" pitchFamily="18" charset="0"/>
              </a:rPr>
              <a:t>QUẬN LONG BIÊN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B050"/>
                </a:solidFill>
                <a:effectLst/>
                <a:uLnTx/>
                <a:uFillTx/>
                <a:latin typeface="Times New Roman" pitchFamily="18" charset="0"/>
                <a:ea typeface="字魂27号-布丁体" panose="00000500000000000000" pitchFamily="2" charset="-122"/>
                <a:cs typeface="Times New Roman" pitchFamily="18" charset="0"/>
              </a:rPr>
              <a:t>TRƯỜNG TIỂU HỌC ÁI MỘ B </a:t>
            </a:r>
            <a:endParaRPr kumimoji="0" lang="zh-CN" altLang="en-US" sz="2800" b="1" i="0" u="none" strike="noStrike" kern="1200" cap="none" spc="0" normalizeH="0" baseline="0" noProof="0" dirty="0">
              <a:ln>
                <a:noFill/>
              </a:ln>
              <a:solidFill>
                <a:srgbClr val="00B050"/>
              </a:solidFill>
              <a:effectLst/>
              <a:uLnTx/>
              <a:uFillTx/>
              <a:latin typeface="Times New Roman" pitchFamily="18" charset="0"/>
              <a:ea typeface="字魂27号-布丁体" panose="00000500000000000000" pitchFamily="2" charset="-122"/>
              <a:cs typeface="Times New Roman" pitchFamily="18" charset="0"/>
            </a:endParaRPr>
          </a:p>
        </p:txBody>
      </p:sp>
      <p:pic>
        <p:nvPicPr>
          <p:cNvPr id="8" name="Picture 2">
            <a:extLst>
              <a:ext uri="{FF2B5EF4-FFF2-40B4-BE49-F238E27FC236}">
                <a16:creationId xmlns:a16="http://schemas.microsoft.com/office/drawing/2014/main" id="{E10907A9-2EB0-6093-4AC4-2494D5B2FD77}"/>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9754" y="288234"/>
            <a:ext cx="1796557" cy="1796557"/>
          </a:xfrm>
          <a:prstGeom prst="ellipse">
            <a:avLst/>
          </a:prstGeom>
        </p:spPr>
      </p:pic>
    </p:spTree>
    <p:extLst>
      <p:ext uri="{BB962C8B-B14F-4D97-AF65-F5344CB8AC3E}">
        <p14:creationId xmlns:p14="http://schemas.microsoft.com/office/powerpoint/2010/main" val="191003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repeatCount="indefinite" fill="hold" grpId="1" nodeType="afterEffect">
                                  <p:stCondLst>
                                    <p:cond delay="0"/>
                                  </p:stCondLst>
                                  <p:endCondLst>
                                    <p:cond evt="onNext" delay="0">
                                      <p:tgtEl>
                                        <p:sldTgt/>
                                      </p:tgtEl>
                                    </p:cond>
                                  </p:end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BB0487-A559-5884-243C-F58641A77DF0}"/>
              </a:ext>
            </a:extLst>
          </p:cNvPr>
          <p:cNvPicPr>
            <a:picLocks noChangeAspect="1"/>
          </p:cNvPicPr>
          <p:nvPr/>
        </p:nvPicPr>
        <p:blipFill rotWithShape="1">
          <a:blip r:embed="rId3"/>
          <a:srcRect r="50256" b="16218"/>
          <a:stretch/>
        </p:blipFill>
        <p:spPr>
          <a:xfrm>
            <a:off x="6736622" y="1447800"/>
            <a:ext cx="5359805" cy="4297103"/>
          </a:xfrm>
          <a:prstGeom prst="rect">
            <a:avLst/>
          </a:prstGeom>
          <a:ln>
            <a:noFill/>
          </a:ln>
          <a:effectLst>
            <a:softEdge rad="112500"/>
          </a:effectLst>
        </p:spPr>
      </p:pic>
      <p:grpSp>
        <p:nvGrpSpPr>
          <p:cNvPr id="10" name="Group 9">
            <a:extLst>
              <a:ext uri="{FF2B5EF4-FFF2-40B4-BE49-F238E27FC236}">
                <a16:creationId xmlns:a16="http://schemas.microsoft.com/office/drawing/2014/main" id="{5F332D76-3301-F2CD-A003-0EBCC5179D5E}"/>
              </a:ext>
            </a:extLst>
          </p:cNvPr>
          <p:cNvGrpSpPr/>
          <p:nvPr/>
        </p:nvGrpSpPr>
        <p:grpSpPr>
          <a:xfrm>
            <a:off x="-990600" y="3810000"/>
            <a:ext cx="7467600" cy="2966663"/>
            <a:chOff x="-432031" y="1850831"/>
            <a:chExt cx="5835331" cy="3940369"/>
          </a:xfrm>
        </p:grpSpPr>
        <p:pic>
          <p:nvPicPr>
            <p:cNvPr id="13" name="Picture 12" descr="A picture containing text&#10;&#10;Description automatically generated">
              <a:extLst>
                <a:ext uri="{FF2B5EF4-FFF2-40B4-BE49-F238E27FC236}">
                  <a16:creationId xmlns:a16="http://schemas.microsoft.com/office/drawing/2014/main" id="{BDBC0B1F-1038-001B-FDA7-C1F03A6C0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031" y="1850831"/>
              <a:ext cx="5835331" cy="3940369"/>
            </a:xfrm>
            <a:prstGeom prst="rect">
              <a:avLst/>
            </a:prstGeom>
          </p:spPr>
        </p:pic>
        <p:sp>
          <p:nvSpPr>
            <p:cNvPr id="14" name="TextBox 13">
              <a:extLst>
                <a:ext uri="{FF2B5EF4-FFF2-40B4-BE49-F238E27FC236}">
                  <a16:creationId xmlns:a16="http://schemas.microsoft.com/office/drawing/2014/main" id="{5CACD062-6288-605D-94EA-A6C28BE97268}"/>
                </a:ext>
              </a:extLst>
            </p:cNvPr>
            <p:cNvSpPr txBox="1"/>
            <p:nvPr/>
          </p:nvSpPr>
          <p:spPr>
            <a:xfrm>
              <a:off x="342044" y="3517386"/>
              <a:ext cx="4251878" cy="2234739"/>
            </a:xfrm>
            <a:prstGeom prst="rect">
              <a:avLst/>
            </a:prstGeom>
            <a:noFill/>
          </p:spPr>
          <p:txBody>
            <a:bodyPr wrap="square">
              <a:spAutoFit/>
            </a:bodyPr>
            <a:lstStyle/>
            <a:p>
              <a:pPr algn="ctr">
                <a:spcBef>
                  <a:spcPct val="0"/>
                </a:spcBef>
                <a:spcAft>
                  <a:spcPts val="400"/>
                </a:spcAft>
              </a:pPr>
              <a:r>
                <a:rPr lang="en-US" sz="4400" b="1" i="0" dirty="0">
                  <a:solidFill>
                    <a:srgbClr val="FF0000"/>
                  </a:solidFill>
                  <a:effectLst/>
                  <a:latin typeface="Times New Roman" pitchFamily="18" charset="0"/>
                  <a:cs typeface="Times New Roman" pitchFamily="18" charset="0"/>
                </a:rPr>
                <a:t> </a:t>
              </a:r>
              <a:r>
                <a:rPr lang="en-US" sz="3400" b="1" i="0" dirty="0" err="1">
                  <a:solidFill>
                    <a:srgbClr val="FF0000"/>
                  </a:solidFill>
                  <a:effectLst/>
                  <a:latin typeface="Times New Roman" pitchFamily="18" charset="0"/>
                  <a:cs typeface="Times New Roman" pitchFamily="18" charset="0"/>
                </a:rPr>
                <a:t>Thảo</a:t>
              </a:r>
              <a:r>
                <a:rPr lang="en-US" sz="3400" b="1" i="0" dirty="0">
                  <a:solidFill>
                    <a:srgbClr val="FF0000"/>
                  </a:solidFill>
                  <a:effectLst/>
                  <a:latin typeface="Times New Roman" pitchFamily="18" charset="0"/>
                  <a:cs typeface="Times New Roman" pitchFamily="18" charset="0"/>
                </a:rPr>
                <a:t> </a:t>
              </a:r>
              <a:r>
                <a:rPr lang="en-US" sz="3400" b="1" i="0" dirty="0" err="1">
                  <a:solidFill>
                    <a:srgbClr val="FF0000"/>
                  </a:solidFill>
                  <a:effectLst/>
                  <a:latin typeface="Times New Roman" pitchFamily="18" charset="0"/>
                  <a:cs typeface="Times New Roman" pitchFamily="18" charset="0"/>
                </a:rPr>
                <a:t>luận</a:t>
              </a:r>
              <a:r>
                <a:rPr lang="en-US" sz="3400" b="1" i="0" dirty="0">
                  <a:solidFill>
                    <a:srgbClr val="FF0000"/>
                  </a:solidFill>
                  <a:effectLst/>
                  <a:latin typeface="Times New Roman" pitchFamily="18" charset="0"/>
                  <a:cs typeface="Times New Roman" pitchFamily="18" charset="0"/>
                </a:rPr>
                <a:t> </a:t>
              </a:r>
              <a:r>
                <a:rPr lang="en-US" sz="3400" b="1" i="0" dirty="0" err="1">
                  <a:solidFill>
                    <a:srgbClr val="FF0000"/>
                  </a:solidFill>
                  <a:effectLst/>
                  <a:latin typeface="Times New Roman" pitchFamily="18" charset="0"/>
                  <a:cs typeface="Times New Roman" pitchFamily="18" charset="0"/>
                </a:rPr>
                <a:t>nhóm</a:t>
              </a:r>
              <a:r>
                <a:rPr lang="en-US" sz="3400" b="1" i="0" dirty="0">
                  <a:solidFill>
                    <a:srgbClr val="FF0000"/>
                  </a:solidFill>
                  <a:effectLst/>
                  <a:latin typeface="Times New Roman" pitchFamily="18" charset="0"/>
                  <a:cs typeface="Times New Roman" pitchFamily="18" charset="0"/>
                </a:rPr>
                <a:t>: </a:t>
              </a:r>
              <a:r>
                <a:rPr lang="en-US" sz="3400" b="1" dirty="0">
                  <a:solidFill>
                    <a:srgbClr val="FF0000"/>
                  </a:solidFill>
                  <a:latin typeface="Times New Roman" pitchFamily="18" charset="0"/>
                  <a:cs typeface="Times New Roman" pitchFamily="18" charset="0"/>
                </a:rPr>
                <a:t> </a:t>
              </a:r>
            </a:p>
            <a:p>
              <a:pPr algn="ctr">
                <a:spcBef>
                  <a:spcPct val="0"/>
                </a:spcBef>
                <a:spcAft>
                  <a:spcPts val="400"/>
                </a:spcAft>
              </a:pPr>
              <a:r>
                <a:rPr lang="en-US" sz="2600" b="1" dirty="0" err="1">
                  <a:solidFill>
                    <a:srgbClr val="00B050"/>
                  </a:solidFill>
                  <a:latin typeface="Times New Roman" pitchFamily="18" charset="0"/>
                  <a:cs typeface="Times New Roman" pitchFamily="18" charset="0"/>
                </a:rPr>
                <a:t>Xây</a:t>
              </a:r>
              <a:r>
                <a:rPr lang="en-US" sz="2600" b="1" dirty="0">
                  <a:solidFill>
                    <a:srgbClr val="00B050"/>
                  </a:solidFill>
                  <a:latin typeface="Times New Roman" pitchFamily="18" charset="0"/>
                  <a:cs typeface="Times New Roman" pitchFamily="18" charset="0"/>
                </a:rPr>
                <a:t> </a:t>
              </a:r>
              <a:r>
                <a:rPr lang="en-US" sz="2600" b="1" dirty="0" err="1">
                  <a:solidFill>
                    <a:srgbClr val="00B050"/>
                  </a:solidFill>
                  <a:latin typeface="Times New Roman" pitchFamily="18" charset="0"/>
                  <a:cs typeface="Times New Roman" pitchFamily="18" charset="0"/>
                </a:rPr>
                <a:t>dựng</a:t>
              </a:r>
              <a:r>
                <a:rPr lang="en-US" sz="2600" b="1" dirty="0">
                  <a:solidFill>
                    <a:srgbClr val="00B050"/>
                  </a:solidFill>
                  <a:latin typeface="Times New Roman" pitchFamily="18" charset="0"/>
                  <a:cs typeface="Times New Roman" pitchFamily="18" charset="0"/>
                </a:rPr>
                <a:t> </a:t>
              </a:r>
              <a:r>
                <a:rPr lang="en-US" sz="2600" b="1" dirty="0" err="1">
                  <a:solidFill>
                    <a:srgbClr val="00B050"/>
                  </a:solidFill>
                  <a:latin typeface="Times New Roman" pitchFamily="18" charset="0"/>
                  <a:cs typeface="Times New Roman" pitchFamily="18" charset="0"/>
                </a:rPr>
                <a:t>danh</a:t>
              </a:r>
              <a:r>
                <a:rPr lang="en-US" sz="2600" b="1" dirty="0">
                  <a:solidFill>
                    <a:srgbClr val="00B050"/>
                  </a:solidFill>
                  <a:latin typeface="Times New Roman" pitchFamily="18" charset="0"/>
                  <a:cs typeface="Times New Roman" pitchFamily="18" charset="0"/>
                </a:rPr>
                <a:t> </a:t>
              </a:r>
              <a:r>
                <a:rPr lang="en-US" sz="2600" b="1" dirty="0" err="1">
                  <a:solidFill>
                    <a:srgbClr val="00B050"/>
                  </a:solidFill>
                  <a:latin typeface="Times New Roman" pitchFamily="18" charset="0"/>
                  <a:cs typeface="Times New Roman" pitchFamily="18" charset="0"/>
                </a:rPr>
                <a:t>mục</a:t>
              </a:r>
              <a:r>
                <a:rPr lang="en-US" sz="2600" b="1" dirty="0">
                  <a:solidFill>
                    <a:srgbClr val="00B050"/>
                  </a:solidFill>
                  <a:latin typeface="Times New Roman" pitchFamily="18" charset="0"/>
                  <a:cs typeface="Times New Roman" pitchFamily="18" charset="0"/>
                </a:rPr>
                <a:t> </a:t>
              </a:r>
              <a:r>
                <a:rPr lang="en-US" sz="2600" b="1" dirty="0" err="1">
                  <a:solidFill>
                    <a:srgbClr val="00B050"/>
                  </a:solidFill>
                  <a:latin typeface="Times New Roman" pitchFamily="18" charset="0"/>
                  <a:cs typeface="Times New Roman" pitchFamily="18" charset="0"/>
                </a:rPr>
                <a:t>sách</a:t>
              </a:r>
              <a:r>
                <a:rPr lang="en-US" sz="2600" b="1" dirty="0">
                  <a:solidFill>
                    <a:srgbClr val="00B050"/>
                  </a:solidFill>
                  <a:latin typeface="Times New Roman" pitchFamily="18" charset="0"/>
                  <a:cs typeface="Times New Roman" pitchFamily="18" charset="0"/>
                </a:rPr>
                <a:t> </a:t>
              </a:r>
              <a:r>
                <a:rPr lang="en-US" sz="2600" b="1" dirty="0" err="1">
                  <a:solidFill>
                    <a:srgbClr val="00B050"/>
                  </a:solidFill>
                  <a:latin typeface="Times New Roman" pitchFamily="18" charset="0"/>
                  <a:cs typeface="Times New Roman" pitchFamily="18" charset="0"/>
                </a:rPr>
                <a:t>theo</a:t>
              </a:r>
              <a:endParaRPr lang="en-US" sz="2600" b="1" dirty="0">
                <a:solidFill>
                  <a:srgbClr val="00B050"/>
                </a:solidFill>
                <a:latin typeface="Times New Roman" pitchFamily="18" charset="0"/>
                <a:cs typeface="Times New Roman" pitchFamily="18" charset="0"/>
              </a:endParaRPr>
            </a:p>
            <a:p>
              <a:pPr algn="ctr">
                <a:spcBef>
                  <a:spcPct val="0"/>
                </a:spcBef>
                <a:spcAft>
                  <a:spcPts val="400"/>
                </a:spcAft>
              </a:pPr>
              <a:r>
                <a:rPr lang="en-US" sz="2600" b="1" dirty="0">
                  <a:solidFill>
                    <a:srgbClr val="00B050"/>
                  </a:solidFill>
                  <a:latin typeface="Times New Roman" pitchFamily="18" charset="0"/>
                  <a:cs typeface="Times New Roman" pitchFamily="18" charset="0"/>
                </a:rPr>
                <a:t> </a:t>
              </a:r>
              <a:r>
                <a:rPr lang="en-US" sz="2600" b="1" dirty="0" err="1">
                  <a:solidFill>
                    <a:srgbClr val="00B050"/>
                  </a:solidFill>
                  <a:latin typeface="Times New Roman" pitchFamily="18" charset="0"/>
                  <a:cs typeface="Times New Roman" pitchFamily="18" charset="0"/>
                </a:rPr>
                <a:t>sở</a:t>
              </a:r>
              <a:r>
                <a:rPr lang="en-US" sz="2600" b="1" dirty="0">
                  <a:solidFill>
                    <a:srgbClr val="00B050"/>
                  </a:solidFill>
                  <a:latin typeface="Times New Roman" pitchFamily="18" charset="0"/>
                  <a:cs typeface="Times New Roman" pitchFamily="18" charset="0"/>
                </a:rPr>
                <a:t> </a:t>
              </a:r>
              <a:r>
                <a:rPr lang="en-US" sz="2600" b="1" dirty="0" err="1">
                  <a:solidFill>
                    <a:srgbClr val="00B050"/>
                  </a:solidFill>
                  <a:latin typeface="Times New Roman" pitchFamily="18" charset="0"/>
                  <a:cs typeface="Times New Roman" pitchFamily="18" charset="0"/>
                </a:rPr>
                <a:t>thích</a:t>
              </a:r>
              <a:r>
                <a:rPr lang="en-US" sz="2600" b="1" dirty="0">
                  <a:solidFill>
                    <a:srgbClr val="00B050"/>
                  </a:solidFill>
                  <a:latin typeface="Times New Roman" pitchFamily="18" charset="0"/>
                  <a:cs typeface="Times New Roman" pitchFamily="18" charset="0"/>
                </a:rPr>
                <a:t> </a:t>
              </a:r>
              <a:r>
                <a:rPr lang="en-US" sz="2600" b="1" dirty="0" err="1">
                  <a:solidFill>
                    <a:srgbClr val="00B050"/>
                  </a:solidFill>
                  <a:latin typeface="Times New Roman" pitchFamily="18" charset="0"/>
                  <a:cs typeface="Times New Roman" pitchFamily="18" charset="0"/>
                </a:rPr>
                <a:t>chung</a:t>
              </a:r>
              <a:r>
                <a:rPr lang="en-US" sz="2600" b="1" dirty="0">
                  <a:solidFill>
                    <a:srgbClr val="00B050"/>
                  </a:solidFill>
                  <a:latin typeface="Times New Roman" pitchFamily="18" charset="0"/>
                  <a:cs typeface="Times New Roman" pitchFamily="18" charset="0"/>
                </a:rPr>
                <a:t> </a:t>
              </a:r>
              <a:r>
                <a:rPr lang="en-US" sz="2600" b="1" dirty="0" err="1">
                  <a:solidFill>
                    <a:srgbClr val="00B050"/>
                  </a:solidFill>
                  <a:latin typeface="Times New Roman" pitchFamily="18" charset="0"/>
                  <a:cs typeface="Times New Roman" pitchFamily="18" charset="0"/>
                </a:rPr>
                <a:t>của</a:t>
              </a:r>
              <a:r>
                <a:rPr lang="en-US" sz="2600" b="1" dirty="0">
                  <a:solidFill>
                    <a:srgbClr val="00B050"/>
                  </a:solidFill>
                  <a:latin typeface="Times New Roman" pitchFamily="18" charset="0"/>
                  <a:cs typeface="Times New Roman" pitchFamily="18" charset="0"/>
                </a:rPr>
                <a:t> </a:t>
              </a:r>
              <a:r>
                <a:rPr lang="en-US" sz="2600" b="1" dirty="0" err="1">
                  <a:solidFill>
                    <a:srgbClr val="00B050"/>
                  </a:solidFill>
                  <a:latin typeface="Times New Roman" pitchFamily="18" charset="0"/>
                  <a:cs typeface="Times New Roman" pitchFamily="18" charset="0"/>
                </a:rPr>
                <a:t>nhóm</a:t>
              </a:r>
              <a:endParaRPr lang="vi-VN" sz="2600" b="1" i="0" dirty="0">
                <a:solidFill>
                  <a:srgbClr val="00B050"/>
                </a:solidFill>
                <a:effectLst/>
                <a:latin typeface="Times New Roman" pitchFamily="18" charset="0"/>
                <a:cs typeface="Times New Roman" pitchFamily="18" charset="0"/>
              </a:endParaRPr>
            </a:p>
          </p:txBody>
        </p:sp>
      </p:grpSp>
      <p:pic>
        <p:nvPicPr>
          <p:cNvPr id="15" name="Picture 14">
            <a:extLst>
              <a:ext uri="{FF2B5EF4-FFF2-40B4-BE49-F238E27FC236}">
                <a16:creationId xmlns:a16="http://schemas.microsoft.com/office/drawing/2014/main" id="{156F45DD-C85C-D37B-7699-080FFAA3353D}"/>
              </a:ext>
            </a:extLst>
          </p:cNvPr>
          <p:cNvPicPr>
            <a:picLocks noChangeAspect="1"/>
          </p:cNvPicPr>
          <p:nvPr/>
        </p:nvPicPr>
        <p:blipFill rotWithShape="1">
          <a:blip r:embed="rId3"/>
          <a:srcRect l="50633" b="15086"/>
          <a:stretch/>
        </p:blipFill>
        <p:spPr>
          <a:xfrm>
            <a:off x="304800" y="128245"/>
            <a:ext cx="5136422" cy="3810000"/>
          </a:xfrm>
          <a:prstGeom prst="rect">
            <a:avLst/>
          </a:prstGeom>
          <a:ln>
            <a:noFill/>
          </a:ln>
          <a:effectLst>
            <a:softEdge rad="112500"/>
          </a:effectLst>
        </p:spPr>
      </p:pic>
      <p:sp>
        <p:nvSpPr>
          <p:cNvPr id="16" name="Rounded Rectangular Callout 16">
            <a:extLst>
              <a:ext uri="{FF2B5EF4-FFF2-40B4-BE49-F238E27FC236}">
                <a16:creationId xmlns:a16="http://schemas.microsoft.com/office/drawing/2014/main" id="{7045EA44-83B0-3132-0D8C-F6DE11E4BE21}"/>
              </a:ext>
            </a:extLst>
          </p:cNvPr>
          <p:cNvSpPr/>
          <p:nvPr/>
        </p:nvSpPr>
        <p:spPr>
          <a:xfrm>
            <a:off x="6477000" y="5709175"/>
            <a:ext cx="5525759" cy="1041894"/>
          </a:xfrm>
          <a:prstGeom prst="wedgeRoundRectCallout">
            <a:avLst>
              <a:gd name="adj1" fmla="val -47951"/>
              <a:gd name="adj2" fmla="val 16884"/>
              <a:gd name="adj3" fmla="val 16667"/>
            </a:avLst>
          </a:prstGeom>
          <a:solidFill>
            <a:schemeClr val="accent6">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rgbClr val="002060"/>
                </a:solidFill>
                <a:latin typeface="Times New Roman" pitchFamily="18" charset="0"/>
                <a:cs typeface="Times New Roman" pitchFamily="18" charset="0"/>
              </a:rPr>
              <a:t>Những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người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yêu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động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vật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thích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đọc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sách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về</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thế</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giới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động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vật</a:t>
            </a:r>
            <a:r>
              <a:rPr lang="en-US" sz="2400" dirty="0">
                <a:solidFill>
                  <a:srgbClr val="002060"/>
                </a:solidFill>
                <a:latin typeface="Times New Roman" pitchFamily="18" charset="0"/>
                <a:cs typeface="Times New Roman" pitchFamily="18" charset="0"/>
              </a:rPr>
              <a:t>.</a:t>
            </a:r>
          </a:p>
        </p:txBody>
      </p:sp>
      <p:sp>
        <p:nvSpPr>
          <p:cNvPr id="17" name="Rounded Rectangular Callout 16">
            <a:extLst>
              <a:ext uri="{FF2B5EF4-FFF2-40B4-BE49-F238E27FC236}">
                <a16:creationId xmlns:a16="http://schemas.microsoft.com/office/drawing/2014/main" id="{E0F28B55-911D-D4B5-2F9B-087B1F1EE499}"/>
              </a:ext>
            </a:extLst>
          </p:cNvPr>
          <p:cNvSpPr/>
          <p:nvPr/>
        </p:nvSpPr>
        <p:spPr>
          <a:xfrm>
            <a:off x="4648200" y="127294"/>
            <a:ext cx="5525759" cy="1041894"/>
          </a:xfrm>
          <a:prstGeom prst="wedgeRoundRectCallout">
            <a:avLst>
              <a:gd name="adj1" fmla="val -59887"/>
              <a:gd name="adj2" fmla="val 94577"/>
              <a:gd name="adj3" fmla="val 16667"/>
            </a:avLst>
          </a:prstGeom>
          <a:solidFill>
            <a:schemeClr val="accent6">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rgbClr val="002060"/>
                </a:solidFill>
                <a:latin typeface="Times New Roman" pitchFamily="18" charset="0"/>
                <a:cs typeface="Times New Roman" pitchFamily="18" charset="0"/>
              </a:rPr>
              <a:t>Những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người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thích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ảo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thuật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chọn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đọc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sách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về</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ảo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thuật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gia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nổi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tiếng</a:t>
            </a:r>
            <a:r>
              <a:rPr lang="en-US" sz="2400" dirty="0">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415567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71215A75-0789-E143-2CD5-181D53E4A6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038" y="413932"/>
            <a:ext cx="6170923" cy="636786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C2B1BA4E-D5B6-9717-66C5-AE51AF899ADD}"/>
              </a:ext>
            </a:extLst>
          </p:cNvPr>
          <p:cNvGrpSpPr/>
          <p:nvPr/>
        </p:nvGrpSpPr>
        <p:grpSpPr>
          <a:xfrm>
            <a:off x="-1219200" y="-419748"/>
            <a:ext cx="8610600" cy="4377011"/>
            <a:chOff x="-432031" y="1850831"/>
            <a:chExt cx="5835331" cy="3940369"/>
          </a:xfrm>
        </p:grpSpPr>
        <p:pic>
          <p:nvPicPr>
            <p:cNvPr id="3" name="Picture 2" descr="A picture containing text&#10;&#10;Description automatically generated">
              <a:extLst>
                <a:ext uri="{FF2B5EF4-FFF2-40B4-BE49-F238E27FC236}">
                  <a16:creationId xmlns:a16="http://schemas.microsoft.com/office/drawing/2014/main" id="{67390EC6-A3AA-1F7B-4D2C-2DA52EAB8A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031" y="1850831"/>
              <a:ext cx="5835331" cy="3940369"/>
            </a:xfrm>
            <a:prstGeom prst="rect">
              <a:avLst/>
            </a:prstGeom>
          </p:spPr>
        </p:pic>
        <p:sp>
          <p:nvSpPr>
            <p:cNvPr id="11" name="TextBox 10">
              <a:extLst>
                <a:ext uri="{FF2B5EF4-FFF2-40B4-BE49-F238E27FC236}">
                  <a16:creationId xmlns:a16="http://schemas.microsoft.com/office/drawing/2014/main" id="{813D3CBA-56CA-68D8-E18E-65330E9CB95D}"/>
                </a:ext>
              </a:extLst>
            </p:cNvPr>
            <p:cNvSpPr txBox="1"/>
            <p:nvPr/>
          </p:nvSpPr>
          <p:spPr>
            <a:xfrm>
              <a:off x="496436" y="3709909"/>
              <a:ext cx="4027928" cy="1570082"/>
            </a:xfrm>
            <a:prstGeom prst="rect">
              <a:avLst/>
            </a:prstGeom>
            <a:noFill/>
          </p:spPr>
          <p:txBody>
            <a:bodyPr wrap="square">
              <a:spAutoFit/>
            </a:bodyPr>
            <a:lstStyle/>
            <a:p>
              <a:pPr algn="ctr">
                <a:spcBef>
                  <a:spcPct val="0"/>
                </a:spcBef>
                <a:spcAft>
                  <a:spcPts val="400"/>
                </a:spcAft>
              </a:pPr>
              <a:r>
                <a:rPr lang="en-US" sz="4400" b="1" i="0">
                  <a:solidFill>
                    <a:srgbClr val="FF0000"/>
                  </a:solidFill>
                  <a:effectLst/>
                  <a:latin typeface="Times New Roman" pitchFamily="18" charset="0"/>
                  <a:cs typeface="Times New Roman" pitchFamily="18" charset="0"/>
                </a:rPr>
                <a:t> </a:t>
              </a:r>
              <a:r>
                <a:rPr lang="en-US" sz="3600" b="1" i="0">
                  <a:solidFill>
                    <a:srgbClr val="FF0000"/>
                  </a:solidFill>
                  <a:effectLst/>
                  <a:latin typeface="Times New Roman" pitchFamily="18" charset="0"/>
                  <a:cs typeface="Times New Roman" pitchFamily="18" charset="0"/>
                </a:rPr>
                <a:t>Thảo luận nhóm: </a:t>
              </a:r>
              <a:r>
                <a:rPr lang="en-US" sz="3600" b="1">
                  <a:solidFill>
                    <a:srgbClr val="FF0000"/>
                  </a:solidFill>
                  <a:latin typeface="Times New Roman" pitchFamily="18" charset="0"/>
                  <a:cs typeface="Times New Roman" pitchFamily="18" charset="0"/>
                </a:rPr>
                <a:t> </a:t>
              </a:r>
              <a:endParaRPr lang="en-US" sz="3200" b="1">
                <a:solidFill>
                  <a:srgbClr val="FF0000"/>
                </a:solidFill>
                <a:latin typeface="Times New Roman" pitchFamily="18" charset="0"/>
                <a:cs typeface="Times New Roman" pitchFamily="18" charset="0"/>
              </a:endParaRPr>
            </a:p>
            <a:p>
              <a:pPr algn="ctr">
                <a:spcBef>
                  <a:spcPct val="0"/>
                </a:spcBef>
                <a:spcAft>
                  <a:spcPts val="400"/>
                </a:spcAft>
              </a:pPr>
              <a:r>
                <a:rPr lang="en-US" sz="3000" b="1">
                  <a:solidFill>
                    <a:srgbClr val="00B050"/>
                  </a:solidFill>
                  <a:latin typeface="Times New Roman" pitchFamily="18" charset="0"/>
                  <a:cs typeface="Times New Roman" pitchFamily="18" charset="0"/>
                </a:rPr>
                <a:t>Xây dựng danh mục sách theo sở thích chung của nhóm</a:t>
              </a:r>
              <a:endParaRPr lang="vi-VN" sz="3000" b="1" i="0">
                <a:solidFill>
                  <a:srgbClr val="00B050"/>
                </a:solidFill>
                <a:effectLst/>
                <a:latin typeface="Times New Roman" pitchFamily="18" charset="0"/>
                <a:cs typeface="Times New Roman" pitchFamily="18" charset="0"/>
              </a:endParaRPr>
            </a:p>
          </p:txBody>
        </p:sp>
      </p:grpSp>
      <p:sp>
        <p:nvSpPr>
          <p:cNvPr id="14" name="TextBox 13">
            <a:extLst>
              <a:ext uri="{FF2B5EF4-FFF2-40B4-BE49-F238E27FC236}">
                <a16:creationId xmlns:a16="http://schemas.microsoft.com/office/drawing/2014/main" id="{874D60EE-646A-CB54-7602-6FF72BCEAA28}"/>
              </a:ext>
            </a:extLst>
          </p:cNvPr>
          <p:cNvSpPr txBox="1"/>
          <p:nvPr/>
        </p:nvSpPr>
        <p:spPr>
          <a:xfrm>
            <a:off x="150845" y="4343400"/>
            <a:ext cx="4497356" cy="1569660"/>
          </a:xfrm>
          <a:prstGeom prst="rect">
            <a:avLst/>
          </a:prstGeom>
          <a:noFill/>
        </p:spPr>
        <p:txBody>
          <a:bodyPr wrap="square">
            <a:spAutoFit/>
          </a:bodyPr>
          <a:lstStyle/>
          <a:p>
            <a:pPr algn="just">
              <a:spcBef>
                <a:spcPct val="0"/>
              </a:spcBef>
              <a:spcAft>
                <a:spcPts val="400"/>
              </a:spcAft>
            </a:pPr>
            <a:r>
              <a:rPr lang="en-US" sz="3200" b="1" dirty="0">
                <a:solidFill>
                  <a:srgbClr val="FF0000"/>
                </a:solidFill>
                <a:latin typeface="Times New Roman" pitchFamily="18" charset="0"/>
                <a:cs typeface="Times New Roman" pitchFamily="18" charset="0"/>
              </a:rPr>
              <a:t>  - </a:t>
            </a:r>
            <a:r>
              <a:rPr lang="en-US" sz="3200" b="1" dirty="0" err="1">
                <a:solidFill>
                  <a:srgbClr val="FF0000"/>
                </a:solidFill>
                <a:latin typeface="Times New Roman" pitchFamily="18" charset="0"/>
                <a:cs typeface="Times New Roman" pitchFamily="18" charset="0"/>
              </a:rPr>
              <a:t>Các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nhóm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giới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thiệu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sách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theo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chủ</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đề</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nhóm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mình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yêu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thích</a:t>
            </a:r>
            <a:r>
              <a:rPr lang="en-US" sz="3200" b="1" dirty="0">
                <a:solidFill>
                  <a:srgbClr val="FF0000"/>
                </a:solidFill>
                <a:latin typeface="Times New Roman" pitchFamily="18" charset="0"/>
                <a:cs typeface="Times New Roman" pitchFamily="18" charset="0"/>
              </a:rPr>
              <a:t>.</a:t>
            </a:r>
          </a:p>
        </p:txBody>
      </p:sp>
      <p:sp>
        <p:nvSpPr>
          <p:cNvPr id="9" name="TextBox 8">
            <a:extLst>
              <a:ext uri="{FF2B5EF4-FFF2-40B4-BE49-F238E27FC236}">
                <a16:creationId xmlns:a16="http://schemas.microsoft.com/office/drawing/2014/main" id="{1F6FE49E-16D6-BF1D-760F-B7F81B9EBC10}"/>
              </a:ext>
            </a:extLst>
          </p:cNvPr>
          <p:cNvSpPr txBox="1"/>
          <p:nvPr/>
        </p:nvSpPr>
        <p:spPr>
          <a:xfrm>
            <a:off x="7842016" y="3363173"/>
            <a:ext cx="2515884" cy="2934137"/>
          </a:xfrm>
          <a:prstGeom prst="rect">
            <a:avLst/>
          </a:prstGeom>
          <a:noFill/>
        </p:spPr>
        <p:txBody>
          <a:bodyPr wrap="square">
            <a:spAutoFit/>
          </a:bodyPr>
          <a:lstStyle/>
          <a:p>
            <a:pPr algn="ctr">
              <a:spcBef>
                <a:spcPct val="0"/>
              </a:spcBef>
              <a:spcAft>
                <a:spcPts val="400"/>
              </a:spcAft>
            </a:pPr>
            <a:r>
              <a:rPr lang="en-US" sz="2400" b="1">
                <a:solidFill>
                  <a:srgbClr val="002060"/>
                </a:solidFill>
                <a:latin typeface="Times New Roman" pitchFamily="18" charset="0"/>
                <a:cs typeface="Times New Roman" pitchFamily="18" charset="0"/>
              </a:rPr>
              <a:t>Các cuốn sách của nhóm mình: </a:t>
            </a:r>
          </a:p>
          <a:p>
            <a:pPr marL="342900" indent="-342900">
              <a:spcBef>
                <a:spcPct val="0"/>
              </a:spcBef>
              <a:spcAft>
                <a:spcPts val="400"/>
              </a:spcAft>
              <a:buFontTx/>
              <a:buChar char="-"/>
            </a:pPr>
            <a:r>
              <a:rPr lang="en-US" sz="2400" b="1">
                <a:solidFill>
                  <a:srgbClr val="002060"/>
                </a:solidFill>
                <a:latin typeface="Times New Roman" pitchFamily="18" charset="0"/>
                <a:cs typeface="Times New Roman" pitchFamily="18" charset="0"/>
              </a:rPr>
              <a:t>Tấm Cám</a:t>
            </a:r>
          </a:p>
          <a:p>
            <a:pPr marL="342900" indent="-342900">
              <a:spcBef>
                <a:spcPct val="0"/>
              </a:spcBef>
              <a:spcAft>
                <a:spcPts val="400"/>
              </a:spcAft>
              <a:buFontTx/>
              <a:buChar char="-"/>
            </a:pPr>
            <a:r>
              <a:rPr lang="en-US" sz="2400" b="1">
                <a:solidFill>
                  <a:srgbClr val="002060"/>
                </a:solidFill>
                <a:latin typeface="Times New Roman" pitchFamily="18" charset="0"/>
                <a:cs typeface="Times New Roman" pitchFamily="18" charset="0"/>
              </a:rPr>
              <a:t>Thạch Sanh</a:t>
            </a:r>
          </a:p>
          <a:p>
            <a:pPr marL="342900" indent="-342900">
              <a:spcBef>
                <a:spcPct val="0"/>
              </a:spcBef>
              <a:spcAft>
                <a:spcPts val="400"/>
              </a:spcAft>
              <a:buFontTx/>
              <a:buChar char="-"/>
            </a:pPr>
            <a:r>
              <a:rPr lang="en-US" sz="2400" b="1">
                <a:solidFill>
                  <a:srgbClr val="002060"/>
                </a:solidFill>
                <a:latin typeface="Times New Roman" pitchFamily="18" charset="0"/>
                <a:cs typeface="Times New Roman" pitchFamily="18" charset="0"/>
              </a:rPr>
              <a:t>Sọ Dừa</a:t>
            </a:r>
          </a:p>
          <a:p>
            <a:pPr marL="342900" indent="-342900">
              <a:spcBef>
                <a:spcPct val="0"/>
              </a:spcBef>
              <a:spcAft>
                <a:spcPts val="400"/>
              </a:spcAft>
              <a:buFontTx/>
              <a:buChar char="-"/>
            </a:pPr>
            <a:r>
              <a:rPr lang="en-US" sz="2400" b="1">
                <a:solidFill>
                  <a:srgbClr val="002060"/>
                </a:solidFill>
                <a:latin typeface="Times New Roman" pitchFamily="18" charset="0"/>
                <a:cs typeface="Times New Roman" pitchFamily="18" charset="0"/>
              </a:rPr>
              <a:t>….</a:t>
            </a:r>
          </a:p>
          <a:p>
            <a:pPr marL="342900" indent="-342900">
              <a:spcBef>
                <a:spcPct val="0"/>
              </a:spcBef>
              <a:spcAft>
                <a:spcPts val="400"/>
              </a:spcAft>
              <a:buFontTx/>
              <a:buChar char="-"/>
            </a:pPr>
            <a:endParaRPr lang="en-US" sz="2400" b="1">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171464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1000"/>
                                        <p:tgtEl>
                                          <p:spTgt spid="9">
                                            <p:txEl>
                                              <p:pRg st="0" end="0"/>
                                            </p:txEl>
                                          </p:spTgt>
                                        </p:tgtEl>
                                      </p:cBhvr>
                                    </p:animEffect>
                                    <p:anim calcmode="lin" valueType="num">
                                      <p:cBhvr>
                                        <p:cTn id="1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1000"/>
                                        <p:tgtEl>
                                          <p:spTgt spid="9">
                                            <p:txEl>
                                              <p:pRg st="1" end="1"/>
                                            </p:txEl>
                                          </p:spTgt>
                                        </p:tgtEl>
                                      </p:cBhvr>
                                    </p:animEffect>
                                    <p:anim calcmode="lin" valueType="num">
                                      <p:cBhvr>
                                        <p:cTn id="2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fade">
                                      <p:cBhvr>
                                        <p:cTn id="31" dur="1000"/>
                                        <p:tgtEl>
                                          <p:spTgt spid="9">
                                            <p:txEl>
                                              <p:pRg st="2" end="2"/>
                                            </p:txEl>
                                          </p:spTgt>
                                        </p:tgtEl>
                                      </p:cBhvr>
                                    </p:animEffect>
                                    <p:anim calcmode="lin" valueType="num">
                                      <p:cBhvr>
                                        <p:cTn id="3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
                                            <p:txEl>
                                              <p:pRg st="3" end="3"/>
                                            </p:txEl>
                                          </p:spTgt>
                                        </p:tgtEl>
                                        <p:attrNameLst>
                                          <p:attrName>style.visibility</p:attrName>
                                        </p:attrNameLst>
                                      </p:cBhvr>
                                      <p:to>
                                        <p:strVal val="visible"/>
                                      </p:to>
                                    </p:set>
                                    <p:animEffect transition="in" filter="fade">
                                      <p:cBhvr>
                                        <p:cTn id="38" dur="1000"/>
                                        <p:tgtEl>
                                          <p:spTgt spid="9">
                                            <p:txEl>
                                              <p:pRg st="3" end="3"/>
                                            </p:txEl>
                                          </p:spTgt>
                                        </p:tgtEl>
                                      </p:cBhvr>
                                    </p:animEffect>
                                    <p:anim calcmode="lin" valueType="num">
                                      <p:cBhvr>
                                        <p:cTn id="3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xEl>
                                              <p:pRg st="4" end="4"/>
                                            </p:txEl>
                                          </p:spTgt>
                                        </p:tgtEl>
                                        <p:attrNameLst>
                                          <p:attrName>style.visibility</p:attrName>
                                        </p:attrNameLst>
                                      </p:cBhvr>
                                      <p:to>
                                        <p:strVal val="visible"/>
                                      </p:to>
                                    </p:set>
                                    <p:animEffect transition="in" filter="fade">
                                      <p:cBhvr>
                                        <p:cTn id="45" dur="1000"/>
                                        <p:tgtEl>
                                          <p:spTgt spid="9">
                                            <p:txEl>
                                              <p:pRg st="4" end="4"/>
                                            </p:txEl>
                                          </p:spTgt>
                                        </p:tgtEl>
                                      </p:cBhvr>
                                    </p:animEffect>
                                    <p:anim calcmode="lin" valueType="num">
                                      <p:cBhvr>
                                        <p:cTn id="4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Times New Roman" pitchFamily="18" charset="0"/>
              <a:cs typeface="Times New Roman" pitchFamily="18" charset="0"/>
            </a:endParaRPr>
          </a:p>
        </p:txBody>
      </p:sp>
      <p:sp>
        <p:nvSpPr>
          <p:cNvPr id="25" name="Rectangle 24">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Times New Roman" pitchFamily="18" charset="0"/>
              <a:cs typeface="Times New Roman" pitchFamily="18" charset="0"/>
            </a:endParaRPr>
          </a:p>
        </p:txBody>
      </p:sp>
      <p:grpSp>
        <p:nvGrpSpPr>
          <p:cNvPr id="27" name="Group 26">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Times New Roman" pitchFamily="18" charset="0"/>
                <a:cs typeface="Times New Roman" pitchFamily="18" charset="0"/>
              </a:endParaRPr>
            </a:p>
          </p:txBody>
        </p:sp>
        <p:sp>
          <p:nvSpPr>
            <p:cNvPr id="29" name="Freeform: Shape 28">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Times New Roman" pitchFamily="18" charset="0"/>
                <a:cs typeface="Times New Roman" pitchFamily="18" charset="0"/>
              </a:endParaRPr>
            </a:p>
          </p:txBody>
        </p:sp>
        <p:sp>
          <p:nvSpPr>
            <p:cNvPr id="30" name="Freeform: Shape 29">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Times New Roman" pitchFamily="18" charset="0"/>
                <a:cs typeface="Times New Roman" pitchFamily="18" charset="0"/>
              </a:endParaRPr>
            </a:p>
          </p:txBody>
        </p:sp>
      </p:grpSp>
      <p:sp>
        <p:nvSpPr>
          <p:cNvPr id="6" name="TextBox 5">
            <a:extLst>
              <a:ext uri="{FF2B5EF4-FFF2-40B4-BE49-F238E27FC236}">
                <a16:creationId xmlns:a16="http://schemas.microsoft.com/office/drawing/2014/main" id="{6097257F-592C-1482-A3F3-C24A9DC077F5}"/>
              </a:ext>
            </a:extLst>
          </p:cNvPr>
          <p:cNvSpPr txBox="1"/>
          <p:nvPr/>
        </p:nvSpPr>
        <p:spPr>
          <a:xfrm>
            <a:off x="-838200" y="2562239"/>
            <a:ext cx="7213600" cy="2390761"/>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dirty="0" err="1">
                <a:solidFill>
                  <a:srgbClr val="00B050"/>
                </a:solidFill>
                <a:latin typeface="Times New Roman" pitchFamily="18" charset="0"/>
                <a:ea typeface="+mj-ea"/>
                <a:cs typeface="Times New Roman" pitchFamily="18" charset="0"/>
              </a:rPr>
              <a:t>Hoạt</a:t>
            </a:r>
            <a:r>
              <a:rPr lang="en-US" sz="6600" b="1" dirty="0">
                <a:solidFill>
                  <a:srgbClr val="00B050"/>
                </a:solidFill>
                <a:latin typeface="Times New Roman" pitchFamily="18" charset="0"/>
                <a:ea typeface="+mj-ea"/>
                <a:cs typeface="Times New Roman" pitchFamily="18" charset="0"/>
              </a:rPr>
              <a:t> </a:t>
            </a:r>
            <a:r>
              <a:rPr lang="en-US" sz="6600" b="1" dirty="0" err="1">
                <a:solidFill>
                  <a:srgbClr val="00B050"/>
                </a:solidFill>
                <a:latin typeface="Times New Roman" pitchFamily="18" charset="0"/>
                <a:ea typeface="+mj-ea"/>
                <a:cs typeface="Times New Roman" pitchFamily="18" charset="0"/>
              </a:rPr>
              <a:t>động</a:t>
            </a:r>
            <a:r>
              <a:rPr lang="en-US" sz="6600" b="1" dirty="0">
                <a:solidFill>
                  <a:srgbClr val="00B050"/>
                </a:solidFill>
                <a:latin typeface="Times New Roman" pitchFamily="18" charset="0"/>
                <a:ea typeface="+mj-ea"/>
                <a:cs typeface="Times New Roman" pitchFamily="18" charset="0"/>
              </a:rPr>
              <a:t> </a:t>
            </a:r>
          </a:p>
          <a:p>
            <a:pPr algn="ctr">
              <a:lnSpc>
                <a:spcPct val="90000"/>
              </a:lnSpc>
              <a:spcBef>
                <a:spcPct val="0"/>
              </a:spcBef>
              <a:spcAft>
                <a:spcPts val="400"/>
              </a:spcAft>
            </a:pPr>
            <a:r>
              <a:rPr lang="en-US" sz="6600" b="1" dirty="0" err="1">
                <a:solidFill>
                  <a:srgbClr val="00B050"/>
                </a:solidFill>
                <a:latin typeface="Times New Roman" pitchFamily="18" charset="0"/>
                <a:ea typeface="+mj-ea"/>
                <a:cs typeface="Times New Roman" pitchFamily="18" charset="0"/>
              </a:rPr>
              <a:t>Tiếp</a:t>
            </a:r>
            <a:r>
              <a:rPr lang="en-US" sz="6600" b="1" dirty="0">
                <a:solidFill>
                  <a:srgbClr val="00B050"/>
                </a:solidFill>
                <a:latin typeface="Times New Roman" pitchFamily="18" charset="0"/>
                <a:ea typeface="+mj-ea"/>
                <a:cs typeface="Times New Roman" pitchFamily="18" charset="0"/>
              </a:rPr>
              <a:t> </a:t>
            </a:r>
            <a:r>
              <a:rPr lang="en-US" sz="6600" b="1" dirty="0" err="1">
                <a:solidFill>
                  <a:srgbClr val="00B050"/>
                </a:solidFill>
                <a:latin typeface="Times New Roman" pitchFamily="18" charset="0"/>
                <a:ea typeface="+mj-ea"/>
                <a:cs typeface="Times New Roman" pitchFamily="18" charset="0"/>
              </a:rPr>
              <a:t>nối</a:t>
            </a:r>
            <a:endParaRPr lang="en-US" sz="6600" b="1" dirty="0">
              <a:solidFill>
                <a:srgbClr val="00B050"/>
              </a:solidFill>
              <a:latin typeface="Times New Roman" pitchFamily="18" charset="0"/>
              <a:ea typeface="+mj-ea"/>
              <a:cs typeface="Times New Roman" pitchFamily="18" charset="0"/>
            </a:endParaRP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53612" y="736600"/>
            <a:ext cx="5227189" cy="5239345"/>
          </a:xfrm>
          <a:prstGeom prst="rect">
            <a:avLst/>
          </a:prstGeom>
          <a:ln w="9525">
            <a:noFill/>
          </a:ln>
        </p:spPr>
      </p:pic>
    </p:spTree>
    <p:extLst>
      <p:ext uri="{BB962C8B-B14F-4D97-AF65-F5344CB8AC3E}">
        <p14:creationId xmlns:p14="http://schemas.microsoft.com/office/powerpoint/2010/main" val="6092409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EAC79B42-BD24-FF30-36F2-21684A02A9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01400" y="76201"/>
            <a:ext cx="990600" cy="990600"/>
          </a:xfrm>
          <a:prstGeom prst="rect">
            <a:avLst/>
          </a:prstGeom>
        </p:spPr>
      </p:pic>
      <p:pic>
        <p:nvPicPr>
          <p:cNvPr id="3" name="Picture 2">
            <a:extLst>
              <a:ext uri="{FF2B5EF4-FFF2-40B4-BE49-F238E27FC236}">
                <a16:creationId xmlns:a16="http://schemas.microsoft.com/office/drawing/2014/main" id="{A43A68AB-C966-1B53-F78C-75B72F274527}"/>
              </a:ext>
            </a:extLst>
          </p:cNvPr>
          <p:cNvPicPr>
            <a:picLocks noChangeAspect="1"/>
          </p:cNvPicPr>
          <p:nvPr/>
        </p:nvPicPr>
        <p:blipFill>
          <a:blip r:embed="rId3"/>
          <a:stretch>
            <a:fillRect/>
          </a:stretch>
        </p:blipFill>
        <p:spPr>
          <a:xfrm>
            <a:off x="-11243" y="0"/>
            <a:ext cx="12191999" cy="6857999"/>
          </a:xfrm>
          <a:prstGeom prst="rect">
            <a:avLst/>
          </a:prstGeom>
        </p:spPr>
      </p:pic>
      <p:sp>
        <p:nvSpPr>
          <p:cNvPr id="11" name="TextBox 10">
            <a:extLst>
              <a:ext uri="{FF2B5EF4-FFF2-40B4-BE49-F238E27FC236}">
                <a16:creationId xmlns:a16="http://schemas.microsoft.com/office/drawing/2014/main" id="{6FAEF833-07AB-4740-8D5B-78C0B82766B7}"/>
              </a:ext>
            </a:extLst>
          </p:cNvPr>
          <p:cNvSpPr txBox="1"/>
          <p:nvPr/>
        </p:nvSpPr>
        <p:spPr>
          <a:xfrm>
            <a:off x="3276600" y="304800"/>
            <a:ext cx="8229600" cy="2041585"/>
          </a:xfrm>
          <a:prstGeom prst="rect">
            <a:avLst/>
          </a:prstGeom>
          <a:noFill/>
        </p:spPr>
        <p:txBody>
          <a:bodyPr wrap="square">
            <a:spAutoFit/>
          </a:bodyPr>
          <a:lstStyle/>
          <a:p>
            <a:pPr algn="just">
              <a:spcBef>
                <a:spcPct val="0"/>
              </a:spcBef>
              <a:spcAft>
                <a:spcPts val="400"/>
              </a:spcAft>
            </a:pP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Tìm</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đọc</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những</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cuốn</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sách</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trong</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danh</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mục</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đã</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xây</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dựng</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hoặc</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đổi</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sách</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cho</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nhau</a:t>
            </a:r>
            <a:r>
              <a:rPr lang="en-US" sz="3000" b="1" dirty="0">
                <a:solidFill>
                  <a:schemeClr val="bg1"/>
                </a:solidFill>
                <a:latin typeface="Times New Roman" pitchFamily="18" charset="0"/>
                <a:cs typeface="Times New Roman" pitchFamily="18" charset="0"/>
              </a:rPr>
              <a:t>.</a:t>
            </a:r>
          </a:p>
          <a:p>
            <a:pPr algn="just">
              <a:spcBef>
                <a:spcPct val="0"/>
              </a:spcBef>
              <a:spcAft>
                <a:spcPts val="400"/>
              </a:spcAft>
            </a:pP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Chuẩn</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bị</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tiết</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mục</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văn</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nghệ</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tham</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gia</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Đêm</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hội</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trăng</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rằm</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của</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trường</a:t>
            </a:r>
            <a:r>
              <a:rPr lang="en-US" sz="30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113834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DAAB828-02C8-4111-AC14-FF5ACEDDF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0"/>
            <a:ext cx="8797955" cy="6858000"/>
          </a:xfrm>
          <a:custGeom>
            <a:avLst/>
            <a:gdLst>
              <a:gd name="connsiteX0" fmla="*/ 1951386 w 8751613"/>
              <a:gd name="connsiteY0" fmla="*/ 0 h 6858000"/>
              <a:gd name="connsiteX1" fmla="*/ 6808636 w 8751613"/>
              <a:gd name="connsiteY1" fmla="*/ 0 h 6858000"/>
              <a:gd name="connsiteX2" fmla="*/ 6972292 w 8751613"/>
              <a:gd name="connsiteY2" fmla="*/ 272824 h 6858000"/>
              <a:gd name="connsiteX3" fmla="*/ 8684358 w 8751613"/>
              <a:gd name="connsiteY3" fmla="*/ 3126935 h 6858000"/>
              <a:gd name="connsiteX4" fmla="*/ 8684358 w 8751613"/>
              <a:gd name="connsiteY4" fmla="*/ 3731065 h 6858000"/>
              <a:gd name="connsiteX5" fmla="*/ 6813619 w 8751613"/>
              <a:gd name="connsiteY5" fmla="*/ 6849692 h 6858000"/>
              <a:gd name="connsiteX6" fmla="*/ 6808636 w 8751613"/>
              <a:gd name="connsiteY6" fmla="*/ 6858000 h 6858000"/>
              <a:gd name="connsiteX7" fmla="*/ 1951386 w 8751613"/>
              <a:gd name="connsiteY7" fmla="*/ 6858000 h 6858000"/>
              <a:gd name="connsiteX8" fmla="*/ 1787729 w 8751613"/>
              <a:gd name="connsiteY8" fmla="*/ 6585176 h 6858000"/>
              <a:gd name="connsiteX9" fmla="*/ 75663 w 8751613"/>
              <a:gd name="connsiteY9" fmla="*/ 3731065 h 6858000"/>
              <a:gd name="connsiteX10" fmla="*/ 75663 w 8751613"/>
              <a:gd name="connsiteY10" fmla="*/ 3126935 h 6858000"/>
              <a:gd name="connsiteX11" fmla="*/ 1946402 w 8751613"/>
              <a:gd name="connsiteY11" fmla="*/ 8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1613" h="6858000">
                <a:moveTo>
                  <a:pt x="1951386" y="0"/>
                </a:moveTo>
                <a:lnTo>
                  <a:pt x="6808636" y="0"/>
                </a:lnTo>
                <a:lnTo>
                  <a:pt x="6972292" y="272824"/>
                </a:lnTo>
                <a:cubicBezTo>
                  <a:pt x="8684358" y="3126935"/>
                  <a:pt x="8684358" y="3126935"/>
                  <a:pt x="8684358" y="3126935"/>
                </a:cubicBezTo>
                <a:cubicBezTo>
                  <a:pt x="8774032" y="3299544"/>
                  <a:pt x="8774032" y="3558457"/>
                  <a:pt x="8684358" y="3731065"/>
                </a:cubicBezTo>
                <a:cubicBezTo>
                  <a:pt x="7154297" y="6281764"/>
                  <a:pt x="6867411" y="6760019"/>
                  <a:pt x="6813619" y="6849692"/>
                </a:cubicBezTo>
                <a:lnTo>
                  <a:pt x="6808636" y="6858000"/>
                </a:lnTo>
                <a:lnTo>
                  <a:pt x="1951386" y="6858000"/>
                </a:lnTo>
                <a:lnTo>
                  <a:pt x="1787729" y="6585176"/>
                </a:lnTo>
                <a:cubicBezTo>
                  <a:pt x="75663" y="3731065"/>
                  <a:pt x="75663" y="3731065"/>
                  <a:pt x="75663" y="3731065"/>
                </a:cubicBezTo>
                <a:cubicBezTo>
                  <a:pt x="-25220" y="3558457"/>
                  <a:pt x="-25220" y="3299544"/>
                  <a:pt x="75663" y="3126935"/>
                </a:cubicBezTo>
                <a:cubicBezTo>
                  <a:pt x="1605724" y="576237"/>
                  <a:pt x="1892611" y="97981"/>
                  <a:pt x="1946402" y="83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3" name="Picture 12">
            <a:extLst>
              <a:ext uri="{FF2B5EF4-FFF2-40B4-BE49-F238E27FC236}">
                <a16:creationId xmlns:a16="http://schemas.microsoft.com/office/drawing/2014/main" id="{D052E287-9FC7-6449-5E38-646E508080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20800" y="2057400"/>
            <a:ext cx="4222556" cy="4633414"/>
          </a:xfrm>
          <a:prstGeom prst="rect">
            <a:avLst/>
          </a:prstGeom>
        </p:spPr>
      </p:pic>
      <p:grpSp>
        <p:nvGrpSpPr>
          <p:cNvPr id="10" name="Group 9">
            <a:extLst>
              <a:ext uri="{FF2B5EF4-FFF2-40B4-BE49-F238E27FC236}">
                <a16:creationId xmlns:a16="http://schemas.microsoft.com/office/drawing/2014/main" id="{C32D4553-E775-4F16-9A6F-FED8D166A5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11"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0960" tIns="30480" rIns="60960" bIns="30480" numCol="1" anchor="t" anchorCtr="0" compatLnSpc="1">
              <a:prstTxWarp prst="textNoShape">
                <a:avLst/>
              </a:prstTxWarp>
            </a:bodyPr>
            <a:lstStyle/>
            <a:p>
              <a:endParaRPr lang="en-US" sz="800"/>
            </a:p>
          </p:txBody>
        </p:sp>
        <p:sp>
          <p:nvSpPr>
            <p:cNvPr id="12"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0960" tIns="30480" rIns="60960" bIns="30480" numCol="1" anchor="t" anchorCtr="0" compatLnSpc="1">
              <a:prstTxWarp prst="textNoShape">
                <a:avLst/>
              </a:prstTxWarp>
            </a:bodyPr>
            <a:lstStyle/>
            <a:p>
              <a:endParaRPr lang="en-US" sz="800"/>
            </a:p>
          </p:txBody>
        </p:sp>
      </p:grpSp>
      <p:sp>
        <p:nvSpPr>
          <p:cNvPr id="4" name="TextBox 3">
            <a:extLst>
              <a:ext uri="{FF2B5EF4-FFF2-40B4-BE49-F238E27FC236}">
                <a16:creationId xmlns:a16="http://schemas.microsoft.com/office/drawing/2014/main" id="{D2298FD8-A958-DA8A-8B30-0E134102C9F2}"/>
              </a:ext>
            </a:extLst>
          </p:cNvPr>
          <p:cNvSpPr txBox="1"/>
          <p:nvPr/>
        </p:nvSpPr>
        <p:spPr>
          <a:xfrm>
            <a:off x="2910517" y="1205885"/>
            <a:ext cx="6844520" cy="1734064"/>
          </a:xfrm>
          <a:prstGeom prst="rect">
            <a:avLst/>
          </a:prstGeom>
          <a:noFill/>
        </p:spPr>
        <p:txBody>
          <a:bodyPr wrap="square" rtlCol="0">
            <a:spAutoFit/>
          </a:bodyPr>
          <a:lstStyle/>
          <a:p>
            <a:r>
              <a:rPr lang="en-US" sz="5334" b="1" dirty="0" err="1">
                <a:solidFill>
                  <a:srgbClr val="FFFF00"/>
                </a:solidFill>
                <a:latin typeface="Times New Roman" panose="02020603050405020304" pitchFamily="18" charset="0"/>
                <a:cs typeface="Times New Roman" panose="02020603050405020304" pitchFamily="18" charset="0"/>
              </a:rPr>
              <a:t>Hẹn</a:t>
            </a:r>
            <a:r>
              <a:rPr lang="en-US" sz="5334" b="1" dirty="0">
                <a:solidFill>
                  <a:srgbClr val="FFFF00"/>
                </a:solidFill>
                <a:latin typeface="Times New Roman" panose="02020603050405020304" pitchFamily="18" charset="0"/>
                <a:cs typeface="Times New Roman" panose="02020603050405020304" pitchFamily="18" charset="0"/>
              </a:rPr>
              <a:t> </a:t>
            </a:r>
            <a:r>
              <a:rPr lang="en-US" sz="5334" b="1" dirty="0" err="1">
                <a:solidFill>
                  <a:srgbClr val="FFFF00"/>
                </a:solidFill>
                <a:latin typeface="Times New Roman" panose="02020603050405020304" pitchFamily="18" charset="0"/>
                <a:cs typeface="Times New Roman" panose="02020603050405020304" pitchFamily="18" charset="0"/>
              </a:rPr>
              <a:t>gặp</a:t>
            </a:r>
            <a:r>
              <a:rPr lang="en-US" sz="5334" b="1" dirty="0">
                <a:solidFill>
                  <a:srgbClr val="FFFF00"/>
                </a:solidFill>
                <a:latin typeface="Times New Roman" panose="02020603050405020304" pitchFamily="18" charset="0"/>
                <a:cs typeface="Times New Roman" panose="02020603050405020304" pitchFamily="18" charset="0"/>
              </a:rPr>
              <a:t> </a:t>
            </a:r>
            <a:r>
              <a:rPr lang="en-US" sz="5334" b="1" dirty="0" err="1">
                <a:solidFill>
                  <a:srgbClr val="FFFF00"/>
                </a:solidFill>
                <a:latin typeface="Times New Roman" panose="02020603050405020304" pitchFamily="18" charset="0"/>
                <a:cs typeface="Times New Roman" panose="02020603050405020304" pitchFamily="18" charset="0"/>
              </a:rPr>
              <a:t>lại</a:t>
            </a:r>
            <a:endParaRPr lang="en-US" sz="5334" b="1" dirty="0">
              <a:solidFill>
                <a:srgbClr val="FFFF00"/>
              </a:solidFill>
              <a:latin typeface="Times New Roman" panose="02020603050405020304" pitchFamily="18" charset="0"/>
              <a:cs typeface="Times New Roman" panose="02020603050405020304" pitchFamily="18" charset="0"/>
            </a:endParaRPr>
          </a:p>
          <a:p>
            <a:pPr algn="ctr"/>
            <a:r>
              <a:rPr lang="en-US" sz="5334" b="1" dirty="0">
                <a:solidFill>
                  <a:srgbClr val="FFFF00"/>
                </a:solidFill>
                <a:latin typeface="Times New Roman" panose="02020603050405020304" pitchFamily="18" charset="0"/>
                <a:cs typeface="Times New Roman" panose="02020603050405020304" pitchFamily="18" charset="0"/>
              </a:rPr>
              <a:t> </a:t>
            </a:r>
            <a:r>
              <a:rPr lang="en-US" sz="5334" b="1" dirty="0" err="1">
                <a:solidFill>
                  <a:srgbClr val="FFFF00"/>
                </a:solidFill>
                <a:latin typeface="Times New Roman" panose="02020603050405020304" pitchFamily="18" charset="0"/>
                <a:cs typeface="Times New Roman" panose="02020603050405020304" pitchFamily="18" charset="0"/>
              </a:rPr>
              <a:t>các</a:t>
            </a:r>
            <a:r>
              <a:rPr lang="en-US" sz="5334" b="1" dirty="0">
                <a:solidFill>
                  <a:srgbClr val="FFFF00"/>
                </a:solidFill>
                <a:latin typeface="Times New Roman" panose="02020603050405020304" pitchFamily="18" charset="0"/>
                <a:cs typeface="Times New Roman" panose="02020603050405020304" pitchFamily="18" charset="0"/>
              </a:rPr>
              <a:t> </a:t>
            </a:r>
            <a:r>
              <a:rPr lang="en-US" sz="5334" b="1" dirty="0" err="1">
                <a:solidFill>
                  <a:srgbClr val="FFFF00"/>
                </a:solidFill>
                <a:latin typeface="Times New Roman" panose="02020603050405020304" pitchFamily="18" charset="0"/>
                <a:cs typeface="Times New Roman" panose="02020603050405020304" pitchFamily="18" charset="0"/>
              </a:rPr>
              <a:t>em</a:t>
            </a:r>
            <a:r>
              <a:rPr lang="en-US" sz="5334" b="1" dirty="0">
                <a:solidFill>
                  <a:srgbClr val="FFFF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6450464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8B44E3-60E6-656F-D01B-E4D289DC4E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293" y="609600"/>
            <a:ext cx="1264633" cy="1055389"/>
          </a:xfrm>
          <a:prstGeom prst="rect">
            <a:avLst/>
          </a:prstGeom>
        </p:spPr>
      </p:pic>
      <p:sp>
        <p:nvSpPr>
          <p:cNvPr id="10" name="TextBox 9">
            <a:extLst>
              <a:ext uri="{FF2B5EF4-FFF2-40B4-BE49-F238E27FC236}">
                <a16:creationId xmlns:a16="http://schemas.microsoft.com/office/drawing/2014/main" id="{6A3EC572-B314-5F27-0895-5981C4E35317}"/>
              </a:ext>
            </a:extLst>
          </p:cNvPr>
          <p:cNvSpPr txBox="1"/>
          <p:nvPr/>
        </p:nvSpPr>
        <p:spPr>
          <a:xfrm>
            <a:off x="886485" y="80460"/>
            <a:ext cx="10757356" cy="1836400"/>
          </a:xfrm>
          <a:prstGeom prst="rect">
            <a:avLst/>
          </a:prstGeom>
          <a:noFill/>
        </p:spPr>
        <p:txBody>
          <a:bodyPr wrap="square" rtlCol="0">
            <a:spAutoFit/>
          </a:bodyPr>
          <a:lstStyle/>
          <a:p>
            <a:pPr algn="ctr">
              <a:lnSpc>
                <a:spcPct val="150000"/>
              </a:lnSpc>
              <a:spcBef>
                <a:spcPct val="0"/>
              </a:spcBef>
              <a:spcAft>
                <a:spcPts val="400"/>
              </a:spcAft>
            </a:pPr>
            <a:r>
              <a:rPr lang="en-US" sz="4400" b="1" dirty="0" err="1">
                <a:solidFill>
                  <a:srgbClr val="FF0000"/>
                </a:solidFill>
                <a:latin typeface="Times New Roman" panose="02020603050405020304" pitchFamily="18" charset="0"/>
                <a:cs typeface="Times New Roman" panose="02020603050405020304" pitchFamily="18" charset="0"/>
              </a:rPr>
              <a:t>Hoạt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động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giáo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dục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theo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chủ</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đề</a:t>
            </a:r>
            <a:endParaRPr lang="en-US" sz="4400" b="1" dirty="0">
              <a:solidFill>
                <a:srgbClr val="FF0000"/>
              </a:solidFill>
              <a:latin typeface="Times New Roman" panose="02020603050405020304" pitchFamily="18" charset="0"/>
              <a:cs typeface="Times New Roman" panose="02020603050405020304" pitchFamily="18" charset="0"/>
            </a:endParaRPr>
          </a:p>
          <a:p>
            <a:pPr algn="ctr"/>
            <a:r>
              <a:rPr lang="en-US" sz="4400" b="1" dirty="0">
                <a:solidFill>
                  <a:srgbClr val="00B050"/>
                </a:solidFill>
                <a:latin typeface="Times New Roman" panose="02020603050405020304" pitchFamily="18" charset="0"/>
                <a:cs typeface="Times New Roman" panose="02020603050405020304" pitchFamily="18" charset="0"/>
              </a:rPr>
              <a:t>ĐỌC SÁCH THEO SỞ THÍCH</a:t>
            </a:r>
          </a:p>
        </p:txBody>
      </p:sp>
      <p:pic>
        <p:nvPicPr>
          <p:cNvPr id="2052" name="Picture 4" descr="https://i.pinimg.com/564x/c0/96/65/c09665fec322ff5a5e48802c4a05c5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168730"/>
            <a:ext cx="10896600" cy="466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21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14"/>
        <p:cNvGrpSpPr/>
        <p:nvPr/>
      </p:nvGrpSpPr>
      <p:grpSpPr>
        <a:xfrm>
          <a:off x="0" y="0"/>
          <a:ext cx="0" cy="0"/>
          <a:chOff x="0" y="0"/>
          <a:chExt cx="0" cy="0"/>
        </a:xfrm>
      </p:grpSpPr>
      <p:grpSp>
        <p:nvGrpSpPr>
          <p:cNvPr id="3015" name="Google Shape;3015;p66"/>
          <p:cNvGrpSpPr/>
          <p:nvPr/>
        </p:nvGrpSpPr>
        <p:grpSpPr>
          <a:xfrm rot="472784">
            <a:off x="6977246" y="2446099"/>
            <a:ext cx="3723357" cy="3723357"/>
            <a:chOff x="1646025" y="1811100"/>
            <a:chExt cx="2792400" cy="2792400"/>
          </a:xfrm>
        </p:grpSpPr>
        <p:sp>
          <p:nvSpPr>
            <p:cNvPr id="3016" name="Google Shape;3016;p66"/>
            <p:cNvSpPr/>
            <p:nvPr/>
          </p:nvSpPr>
          <p:spPr>
            <a:xfrm>
              <a:off x="1646025" y="1811100"/>
              <a:ext cx="2792400" cy="2792400"/>
            </a:xfrm>
            <a:prstGeom prst="roundRect">
              <a:avLst>
                <a:gd name="adj" fmla="val 16667"/>
              </a:avLst>
            </a:prstGeom>
            <a:solidFill>
              <a:srgbClr val="FFFFFF"/>
            </a:solidFill>
            <a:ln>
              <a:noFill/>
            </a:ln>
            <a:effectLst>
              <a:outerShdw blurRad="28575" dist="19050" dir="195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17" name="Google Shape;3017;p66"/>
            <p:cNvSpPr/>
            <p:nvPr/>
          </p:nvSpPr>
          <p:spPr>
            <a:xfrm>
              <a:off x="1646025" y="1811100"/>
              <a:ext cx="2792400" cy="800100"/>
            </a:xfrm>
            <a:prstGeom prst="round2SameRect">
              <a:avLst>
                <a:gd name="adj1" fmla="val 50000"/>
                <a:gd name="adj2" fmla="val 0"/>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cxnSp>
          <p:nvCxnSpPr>
            <p:cNvPr id="3018" name="Google Shape;3018;p66"/>
            <p:cNvCxnSpPr/>
            <p:nvPr/>
          </p:nvCxnSpPr>
          <p:spPr>
            <a:xfrm>
              <a:off x="1908700" y="3291142"/>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19" name="Google Shape;3019;p66"/>
            <p:cNvCxnSpPr/>
            <p:nvPr/>
          </p:nvCxnSpPr>
          <p:spPr>
            <a:xfrm>
              <a:off x="1908700" y="3534871"/>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20" name="Google Shape;3020;p66"/>
            <p:cNvCxnSpPr/>
            <p:nvPr/>
          </p:nvCxnSpPr>
          <p:spPr>
            <a:xfrm>
              <a:off x="1908700" y="3770196"/>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21" name="Google Shape;3021;p66"/>
            <p:cNvCxnSpPr/>
            <p:nvPr/>
          </p:nvCxnSpPr>
          <p:spPr>
            <a:xfrm>
              <a:off x="1908700" y="4005521"/>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22" name="Google Shape;3022;p66"/>
            <p:cNvCxnSpPr/>
            <p:nvPr/>
          </p:nvCxnSpPr>
          <p:spPr>
            <a:xfrm>
              <a:off x="1908700" y="3031829"/>
              <a:ext cx="2267100" cy="0"/>
            </a:xfrm>
            <a:prstGeom prst="straightConnector1">
              <a:avLst/>
            </a:prstGeom>
            <a:noFill/>
            <a:ln w="9525" cap="flat" cmpd="sng">
              <a:solidFill>
                <a:srgbClr val="EFEFEF"/>
              </a:solidFill>
              <a:prstDash val="solid"/>
              <a:round/>
              <a:headEnd type="none" w="med" len="med"/>
              <a:tailEnd type="none" w="med" len="med"/>
            </a:ln>
          </p:spPr>
        </p:cxnSp>
      </p:grpSp>
      <p:grpSp>
        <p:nvGrpSpPr>
          <p:cNvPr id="3023" name="Google Shape;3023;p66"/>
          <p:cNvGrpSpPr/>
          <p:nvPr/>
        </p:nvGrpSpPr>
        <p:grpSpPr>
          <a:xfrm>
            <a:off x="2622592" y="65546"/>
            <a:ext cx="7906808" cy="1668661"/>
            <a:chOff x="1966944" y="49159"/>
            <a:chExt cx="5930106" cy="1251496"/>
          </a:xfrm>
        </p:grpSpPr>
        <p:sp>
          <p:nvSpPr>
            <p:cNvPr id="3024" name="Google Shape;3024;p66"/>
            <p:cNvSpPr/>
            <p:nvPr/>
          </p:nvSpPr>
          <p:spPr>
            <a:xfrm>
              <a:off x="2255338" y="374887"/>
              <a:ext cx="5438514"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4"/>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25" name="Google Shape;3025;p66"/>
            <p:cNvSpPr/>
            <p:nvPr/>
          </p:nvSpPr>
          <p:spPr>
            <a:xfrm rot="7791998">
              <a:off x="7058505" y="716709"/>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chemeClr val="dk1">
                <a:alpha val="15109"/>
              </a:schemeClr>
            </a:solidFill>
            <a:ln>
              <a:noFill/>
            </a:ln>
            <a:effectLst>
              <a:outerShdw blurRad="28575" dist="19050" dir="192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26" name="Google Shape;3026;p66"/>
            <p:cNvSpPr/>
            <p:nvPr/>
          </p:nvSpPr>
          <p:spPr>
            <a:xfrm rot="7791998">
              <a:off x="1923405" y="333984"/>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chemeClr val="dk1">
                <a:alpha val="15109"/>
              </a:schemeClr>
            </a:solidFill>
            <a:ln>
              <a:noFill/>
            </a:ln>
            <a:effectLst>
              <a:outerShdw blurRad="28575" dist="19050" dir="192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grpSp>
      <p:sp>
        <p:nvSpPr>
          <p:cNvPr id="3027" name="Google Shape;3027;p66"/>
          <p:cNvSpPr txBox="1">
            <a:spLocks noGrp="1"/>
          </p:cNvSpPr>
          <p:nvPr>
            <p:ph type="title"/>
          </p:nvPr>
        </p:nvSpPr>
        <p:spPr>
          <a:xfrm>
            <a:off x="1914401" y="460307"/>
            <a:ext cx="9323200" cy="763600"/>
          </a:xfrm>
          <a:prstGeom prst="rect">
            <a:avLst/>
          </a:prstGeom>
        </p:spPr>
        <p:txBody>
          <a:bodyPr spcFirstLastPara="1" wrap="square" lIns="121900" tIns="121900" rIns="121900" bIns="121900" anchor="t" anchorCtr="0">
            <a:noAutofit/>
          </a:bodyPr>
          <a:lstStyle/>
          <a:p>
            <a:r>
              <a:rPr lang="en" sz="4800" b="1" dirty="0">
                <a:solidFill>
                  <a:schemeClr val="accent1">
                    <a:lumMod val="75000"/>
                  </a:schemeClr>
                </a:solidFill>
                <a:latin typeface="Times New Roman" pitchFamily="18" charset="0"/>
                <a:cs typeface="Times New Roman" pitchFamily="18" charset="0"/>
              </a:rPr>
              <a:t>YÊU CẦU CẦN ĐẠT </a:t>
            </a:r>
            <a:endParaRPr dirty="0">
              <a:solidFill>
                <a:schemeClr val="lt1"/>
              </a:solidFill>
              <a:latin typeface="Times New Roman" pitchFamily="18" charset="0"/>
              <a:cs typeface="Times New Roman" pitchFamily="18" charset="0"/>
            </a:endParaRPr>
          </a:p>
        </p:txBody>
      </p:sp>
      <p:grpSp>
        <p:nvGrpSpPr>
          <p:cNvPr id="3028" name="Google Shape;3028;p66"/>
          <p:cNvGrpSpPr/>
          <p:nvPr/>
        </p:nvGrpSpPr>
        <p:grpSpPr>
          <a:xfrm rot="-438800">
            <a:off x="1922227" y="1894070"/>
            <a:ext cx="3723332" cy="3723332"/>
            <a:chOff x="1646025" y="1811100"/>
            <a:chExt cx="2792400" cy="2792400"/>
          </a:xfrm>
        </p:grpSpPr>
        <p:sp>
          <p:nvSpPr>
            <p:cNvPr id="3029" name="Google Shape;3029;p66"/>
            <p:cNvSpPr/>
            <p:nvPr/>
          </p:nvSpPr>
          <p:spPr>
            <a:xfrm>
              <a:off x="1646025" y="1811100"/>
              <a:ext cx="2792400" cy="2792400"/>
            </a:xfrm>
            <a:prstGeom prst="roundRect">
              <a:avLst>
                <a:gd name="adj" fmla="val 16667"/>
              </a:avLst>
            </a:prstGeom>
            <a:solidFill>
              <a:srgbClr val="FFFFFF"/>
            </a:solidFill>
            <a:ln>
              <a:noFill/>
            </a:ln>
            <a:effectLst>
              <a:outerShdw blurRad="28575" dist="19050" dir="195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30" name="Google Shape;3030;p66"/>
            <p:cNvSpPr/>
            <p:nvPr/>
          </p:nvSpPr>
          <p:spPr>
            <a:xfrm>
              <a:off x="1646025" y="1811100"/>
              <a:ext cx="2792400" cy="800100"/>
            </a:xfrm>
            <a:prstGeom prst="round2SameRect">
              <a:avLst>
                <a:gd name="adj1" fmla="val 50000"/>
                <a:gd name="adj2" fmla="val 0"/>
              </a:avLst>
            </a:pr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cxnSp>
          <p:nvCxnSpPr>
            <p:cNvPr id="3031" name="Google Shape;3031;p66"/>
            <p:cNvCxnSpPr/>
            <p:nvPr/>
          </p:nvCxnSpPr>
          <p:spPr>
            <a:xfrm>
              <a:off x="1908700" y="3291142"/>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32" name="Google Shape;3032;p66"/>
            <p:cNvCxnSpPr/>
            <p:nvPr/>
          </p:nvCxnSpPr>
          <p:spPr>
            <a:xfrm>
              <a:off x="1908700" y="3534871"/>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33" name="Google Shape;3033;p66"/>
            <p:cNvCxnSpPr/>
            <p:nvPr/>
          </p:nvCxnSpPr>
          <p:spPr>
            <a:xfrm>
              <a:off x="1908700" y="3770196"/>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34" name="Google Shape;3034;p66"/>
            <p:cNvCxnSpPr/>
            <p:nvPr/>
          </p:nvCxnSpPr>
          <p:spPr>
            <a:xfrm>
              <a:off x="1908700" y="4005521"/>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35" name="Google Shape;3035;p66"/>
            <p:cNvCxnSpPr/>
            <p:nvPr/>
          </p:nvCxnSpPr>
          <p:spPr>
            <a:xfrm>
              <a:off x="1908700" y="3031829"/>
              <a:ext cx="2267100" cy="0"/>
            </a:xfrm>
            <a:prstGeom prst="straightConnector1">
              <a:avLst/>
            </a:prstGeom>
            <a:noFill/>
            <a:ln w="9525" cap="flat" cmpd="sng">
              <a:solidFill>
                <a:srgbClr val="EFEFEF"/>
              </a:solidFill>
              <a:prstDash val="solid"/>
              <a:round/>
              <a:headEnd type="none" w="med" len="med"/>
              <a:tailEnd type="none" w="med" len="med"/>
            </a:ln>
          </p:spPr>
        </p:cxnSp>
      </p:grpSp>
      <p:sp>
        <p:nvSpPr>
          <p:cNvPr id="3036" name="Google Shape;3036;p66"/>
          <p:cNvSpPr txBox="1">
            <a:spLocks noGrp="1"/>
          </p:cNvSpPr>
          <p:nvPr>
            <p:ph type="subTitle" idx="1"/>
          </p:nvPr>
        </p:nvSpPr>
        <p:spPr>
          <a:xfrm rot="-438706" flipH="1">
            <a:off x="1646495" y="3069798"/>
            <a:ext cx="3921557" cy="1362703"/>
          </a:xfrm>
          <a:prstGeom prst="rect">
            <a:avLst/>
          </a:prstGeom>
        </p:spPr>
        <p:txBody>
          <a:bodyPr spcFirstLastPara="1" wrap="square" lIns="121900" tIns="121900" rIns="121900" bIns="121900" anchor="t" anchorCtr="0">
            <a:noAutofit/>
          </a:bodyPr>
          <a:lstStyle/>
          <a:p>
            <a:pPr algn="just"/>
            <a:r>
              <a:rPr lang="en-US" sz="2667" dirty="0">
                <a:solidFill>
                  <a:srgbClr val="002060"/>
                </a:solidFill>
                <a:latin typeface="Times New Roman" pitchFamily="18" charset="0"/>
                <a:cs typeface="Times New Roman" pitchFamily="18" charset="0"/>
              </a:rPr>
              <a:t>    </a:t>
            </a:r>
            <a:r>
              <a:rPr lang="nl-NL" sz="2600" b="1" dirty="0">
                <a:latin typeface="Times New Roman" panose="02020603050405020304" pitchFamily="18" charset="0"/>
                <a:cs typeface="Times New Roman" panose="02020603050405020304" pitchFamily="18" charset="0"/>
              </a:rPr>
              <a:t>Xây dựng được danh mục sách của bản thân và của nhóm.</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3037" name="Google Shape;3037;p66"/>
          <p:cNvSpPr txBox="1">
            <a:spLocks noGrp="1"/>
          </p:cNvSpPr>
          <p:nvPr>
            <p:ph type="subTitle" idx="2"/>
          </p:nvPr>
        </p:nvSpPr>
        <p:spPr>
          <a:xfrm rot="-438706" flipH="1">
            <a:off x="2210255" y="2176556"/>
            <a:ext cx="2816100" cy="580337"/>
          </a:xfrm>
          <a:prstGeom prst="rect">
            <a:avLst/>
          </a:prstGeom>
        </p:spPr>
        <p:txBody>
          <a:bodyPr spcFirstLastPara="1" wrap="square" lIns="121900" tIns="121900" rIns="121900" bIns="121900" anchor="ctr" anchorCtr="0">
            <a:noAutofit/>
          </a:bodyPr>
          <a:lstStyle/>
          <a:p>
            <a:pPr marL="0" indent="0"/>
            <a:r>
              <a:rPr lang="en" sz="4000" dirty="0">
                <a:solidFill>
                  <a:schemeClr val="lt1"/>
                </a:solidFill>
                <a:latin typeface="Times New Roman" pitchFamily="18" charset="0"/>
                <a:cs typeface="Times New Roman" pitchFamily="18" charset="0"/>
              </a:rPr>
              <a:t>01.</a:t>
            </a:r>
            <a:endParaRPr sz="4000" dirty="0">
              <a:solidFill>
                <a:schemeClr val="lt1"/>
              </a:solidFill>
              <a:latin typeface="Times New Roman" pitchFamily="18" charset="0"/>
              <a:cs typeface="Times New Roman" pitchFamily="18" charset="0"/>
            </a:endParaRPr>
          </a:p>
        </p:txBody>
      </p:sp>
      <p:sp>
        <p:nvSpPr>
          <p:cNvPr id="3038" name="Google Shape;3038;p66"/>
          <p:cNvSpPr txBox="1">
            <a:spLocks noGrp="1"/>
          </p:cNvSpPr>
          <p:nvPr>
            <p:ph type="subTitle" idx="3"/>
          </p:nvPr>
        </p:nvSpPr>
        <p:spPr>
          <a:xfrm rot="472683" flipH="1">
            <a:off x="6607690" y="3568934"/>
            <a:ext cx="4000960" cy="2210691"/>
          </a:xfrm>
          <a:prstGeom prst="rect">
            <a:avLst/>
          </a:prstGeom>
        </p:spPr>
        <p:txBody>
          <a:bodyPr spcFirstLastPara="1" wrap="square" lIns="121900" tIns="121900" rIns="121900" bIns="121900" anchor="t" anchorCtr="0">
            <a:noAutofit/>
          </a:bodyPr>
          <a:lstStyle/>
          <a:p>
            <a:pPr algn="just"/>
            <a:r>
              <a:rPr lang="en-US" sz="2600" b="1" dirty="0">
                <a:solidFill>
                  <a:srgbClr val="002060"/>
                </a:solidFill>
                <a:latin typeface="Times New Roman" panose="02020603050405020304" pitchFamily="18" charset="0"/>
                <a:cs typeface="Times New Roman" panose="02020603050405020304" pitchFamily="18" charset="0"/>
              </a:rPr>
              <a:t>    </a:t>
            </a:r>
            <a:r>
              <a:rPr lang="nl-NL" sz="2600" b="1" dirty="0">
                <a:latin typeface="Times New Roman" panose="02020603050405020304" pitchFamily="18" charset="0"/>
                <a:cs typeface="Times New Roman" panose="02020603050405020304" pitchFamily="18" charset="0"/>
              </a:rPr>
              <a:t>Giới thiệu được sở thích của bản thân thông qua việc lựa chọn sách.</a:t>
            </a:r>
            <a:endParaRPr lang="zh-CN" altLang="en-US" sz="2600" b="1" dirty="0">
              <a:solidFill>
                <a:srgbClr val="002060"/>
              </a:solidFill>
              <a:latin typeface="Times New Roman" panose="02020603050405020304" pitchFamily="18" charset="0"/>
              <a:ea typeface="字体视界-熊孩子体" panose="02000500000000000000" pitchFamily="2" charset="-122"/>
              <a:cs typeface="Times New Roman" panose="02020603050405020304" pitchFamily="18" charset="0"/>
            </a:endParaRPr>
          </a:p>
        </p:txBody>
      </p:sp>
      <p:sp>
        <p:nvSpPr>
          <p:cNvPr id="3039" name="Google Shape;3039;p66"/>
          <p:cNvSpPr txBox="1">
            <a:spLocks noGrp="1"/>
          </p:cNvSpPr>
          <p:nvPr>
            <p:ph type="subTitle" idx="4"/>
          </p:nvPr>
        </p:nvSpPr>
        <p:spPr>
          <a:xfrm rot="472683" flipH="1">
            <a:off x="7616761" y="2787831"/>
            <a:ext cx="2816179" cy="580285"/>
          </a:xfrm>
          <a:prstGeom prst="rect">
            <a:avLst/>
          </a:prstGeom>
        </p:spPr>
        <p:txBody>
          <a:bodyPr spcFirstLastPara="1" wrap="square" lIns="121900" tIns="121900" rIns="121900" bIns="121900" anchor="ctr" anchorCtr="0">
            <a:noAutofit/>
          </a:bodyPr>
          <a:lstStyle/>
          <a:p>
            <a:pPr marL="0" indent="0"/>
            <a:r>
              <a:rPr lang="en" sz="4000" dirty="0">
                <a:solidFill>
                  <a:schemeClr val="lt1"/>
                </a:solidFill>
                <a:latin typeface="Times New Roman" pitchFamily="18" charset="0"/>
                <a:cs typeface="Times New Roman" pitchFamily="18" charset="0"/>
              </a:rPr>
              <a:t>02.</a:t>
            </a:r>
            <a:endParaRPr sz="4000" dirty="0">
              <a:solidFill>
                <a:schemeClr val="lt1"/>
              </a:solidFill>
              <a:latin typeface="Times New Roman" pitchFamily="18" charset="0"/>
              <a:cs typeface="Times New Roman" pitchFamily="18" charset="0"/>
            </a:endParaRPr>
          </a:p>
        </p:txBody>
      </p:sp>
      <p:grpSp>
        <p:nvGrpSpPr>
          <p:cNvPr id="3040" name="Google Shape;3040;p66"/>
          <p:cNvGrpSpPr/>
          <p:nvPr/>
        </p:nvGrpSpPr>
        <p:grpSpPr>
          <a:xfrm rot="-1563553" flipH="1">
            <a:off x="9731101" y="1957528"/>
            <a:ext cx="1513035" cy="1294737"/>
            <a:chOff x="2990881" y="2211651"/>
            <a:chExt cx="1114481" cy="953686"/>
          </a:xfrm>
        </p:grpSpPr>
        <p:sp>
          <p:nvSpPr>
            <p:cNvPr id="3041" name="Google Shape;3041;p66"/>
            <p:cNvSpPr/>
            <p:nvPr/>
          </p:nvSpPr>
          <p:spPr>
            <a:xfrm rot="-4499968" flipH="1">
              <a:off x="3182811" y="2209483"/>
              <a:ext cx="730620" cy="958022"/>
            </a:xfrm>
            <a:custGeom>
              <a:avLst/>
              <a:gdLst/>
              <a:ahLst/>
              <a:cxnLst/>
              <a:rect l="l" t="t" r="r" b="b"/>
              <a:pathLst>
                <a:path w="26439" h="34668" extrusionOk="0">
                  <a:moveTo>
                    <a:pt x="14337" y="0"/>
                  </a:moveTo>
                  <a:cubicBezTo>
                    <a:pt x="9587" y="0"/>
                    <a:pt x="5048" y="2653"/>
                    <a:pt x="2494" y="6927"/>
                  </a:cubicBezTo>
                  <a:cubicBezTo>
                    <a:pt x="742" y="9864"/>
                    <a:pt x="1" y="13183"/>
                    <a:pt x="412" y="16271"/>
                  </a:cubicBezTo>
                  <a:cubicBezTo>
                    <a:pt x="705" y="18472"/>
                    <a:pt x="1626" y="20602"/>
                    <a:pt x="3004" y="22273"/>
                  </a:cubicBezTo>
                  <a:cubicBezTo>
                    <a:pt x="3344" y="22689"/>
                    <a:pt x="3703" y="23029"/>
                    <a:pt x="4015" y="23326"/>
                  </a:cubicBezTo>
                  <a:cubicBezTo>
                    <a:pt x="4836" y="24110"/>
                    <a:pt x="5048" y="24346"/>
                    <a:pt x="4950" y="25092"/>
                  </a:cubicBezTo>
                  <a:lnTo>
                    <a:pt x="3694" y="34668"/>
                  </a:lnTo>
                  <a:lnTo>
                    <a:pt x="6758" y="31400"/>
                  </a:lnTo>
                  <a:cubicBezTo>
                    <a:pt x="8108" y="29965"/>
                    <a:pt x="9507" y="28482"/>
                    <a:pt x="10847" y="26943"/>
                  </a:cubicBezTo>
                  <a:cubicBezTo>
                    <a:pt x="11111" y="26641"/>
                    <a:pt x="11362" y="26353"/>
                    <a:pt x="11579" y="26244"/>
                  </a:cubicBezTo>
                  <a:cubicBezTo>
                    <a:pt x="11815" y="26126"/>
                    <a:pt x="12222" y="26098"/>
                    <a:pt x="12651" y="26070"/>
                  </a:cubicBezTo>
                  <a:lnTo>
                    <a:pt x="12920" y="26055"/>
                  </a:lnTo>
                  <a:cubicBezTo>
                    <a:pt x="16760" y="25777"/>
                    <a:pt x="20489" y="23827"/>
                    <a:pt x="22907" y="20828"/>
                  </a:cubicBezTo>
                  <a:cubicBezTo>
                    <a:pt x="25320" y="17834"/>
                    <a:pt x="26439" y="13774"/>
                    <a:pt x="25900" y="9968"/>
                  </a:cubicBezTo>
                  <a:cubicBezTo>
                    <a:pt x="25159" y="4755"/>
                    <a:pt x="21345" y="897"/>
                    <a:pt x="16183" y="132"/>
                  </a:cubicBezTo>
                  <a:cubicBezTo>
                    <a:pt x="15574" y="42"/>
                    <a:pt x="14955" y="0"/>
                    <a:pt x="14337" y="0"/>
                  </a:cubicBezTo>
                  <a:close/>
                </a:path>
              </a:pathLst>
            </a:custGeom>
            <a:solidFill>
              <a:srgbClr val="FFFFFF"/>
            </a:solidFill>
            <a:ln>
              <a:noFill/>
            </a:ln>
            <a:effectLst>
              <a:outerShdw blurRad="28575" dist="19050" dir="19500000" algn="bl" rotWithShape="0">
                <a:srgbClr val="000000">
                  <a:alpha val="17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42" name="Google Shape;3042;p66"/>
            <p:cNvSpPr/>
            <p:nvPr/>
          </p:nvSpPr>
          <p:spPr>
            <a:xfrm rot="-4499968" flipH="1">
              <a:off x="3183710" y="2279797"/>
              <a:ext cx="649431" cy="800756"/>
            </a:xfrm>
            <a:custGeom>
              <a:avLst/>
              <a:gdLst/>
              <a:ahLst/>
              <a:cxnLst/>
              <a:rect l="l" t="t" r="r" b="b"/>
              <a:pathLst>
                <a:path w="23501" h="28977" extrusionOk="0">
                  <a:moveTo>
                    <a:pt x="12876" y="1"/>
                  </a:moveTo>
                  <a:cubicBezTo>
                    <a:pt x="8539" y="1"/>
                    <a:pt x="4491" y="2517"/>
                    <a:pt x="2276" y="6227"/>
                  </a:cubicBezTo>
                  <a:cubicBezTo>
                    <a:pt x="774" y="8739"/>
                    <a:pt x="0" y="11738"/>
                    <a:pt x="382" y="14641"/>
                  </a:cubicBezTo>
                  <a:cubicBezTo>
                    <a:pt x="637" y="16558"/>
                    <a:pt x="1426" y="18419"/>
                    <a:pt x="2659" y="19911"/>
                  </a:cubicBezTo>
                  <a:cubicBezTo>
                    <a:pt x="3764" y="21252"/>
                    <a:pt x="5189" y="21804"/>
                    <a:pt x="4925" y="23840"/>
                  </a:cubicBezTo>
                  <a:cubicBezTo>
                    <a:pt x="4699" y="25553"/>
                    <a:pt x="4472" y="27263"/>
                    <a:pt x="4250" y="28977"/>
                  </a:cubicBezTo>
                  <a:cubicBezTo>
                    <a:pt x="5614" y="27523"/>
                    <a:pt x="6979" y="26073"/>
                    <a:pt x="8286" y="24572"/>
                  </a:cubicBezTo>
                  <a:cubicBezTo>
                    <a:pt x="8637" y="24171"/>
                    <a:pt x="8995" y="23759"/>
                    <a:pt x="9467" y="23519"/>
                  </a:cubicBezTo>
                  <a:cubicBezTo>
                    <a:pt x="10043" y="23221"/>
                    <a:pt x="10714" y="23221"/>
                    <a:pt x="11361" y="23173"/>
                  </a:cubicBezTo>
                  <a:cubicBezTo>
                    <a:pt x="14817" y="22924"/>
                    <a:pt x="18146" y="21186"/>
                    <a:pt x="20323" y="18485"/>
                  </a:cubicBezTo>
                  <a:cubicBezTo>
                    <a:pt x="22504" y="15784"/>
                    <a:pt x="23500" y="12163"/>
                    <a:pt x="23010" y="8730"/>
                  </a:cubicBezTo>
                  <a:cubicBezTo>
                    <a:pt x="22363" y="4173"/>
                    <a:pt x="19100" y="797"/>
                    <a:pt x="14515" y="122"/>
                  </a:cubicBezTo>
                  <a:cubicBezTo>
                    <a:pt x="13966" y="40"/>
                    <a:pt x="13419" y="1"/>
                    <a:pt x="1287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43" name="Google Shape;3043;p66"/>
            <p:cNvSpPr/>
            <p:nvPr/>
          </p:nvSpPr>
          <p:spPr>
            <a:xfrm rot="-4499968" flipH="1">
              <a:off x="3336466" y="2584109"/>
              <a:ext cx="286180" cy="272584"/>
            </a:xfrm>
            <a:custGeom>
              <a:avLst/>
              <a:gdLst/>
              <a:ahLst/>
              <a:cxnLst/>
              <a:rect l="l" t="t" r="r" b="b"/>
              <a:pathLst>
                <a:path w="10356" h="9864" extrusionOk="0">
                  <a:moveTo>
                    <a:pt x="6425" y="0"/>
                  </a:moveTo>
                  <a:cubicBezTo>
                    <a:pt x="6234" y="0"/>
                    <a:pt x="6052" y="35"/>
                    <a:pt x="5884" y="107"/>
                  </a:cubicBezTo>
                  <a:cubicBezTo>
                    <a:pt x="3646" y="1075"/>
                    <a:pt x="562" y="6520"/>
                    <a:pt x="562" y="6520"/>
                  </a:cubicBezTo>
                  <a:cubicBezTo>
                    <a:pt x="0" y="7441"/>
                    <a:pt x="2767" y="9467"/>
                    <a:pt x="5586" y="9864"/>
                  </a:cubicBezTo>
                  <a:cubicBezTo>
                    <a:pt x="5534" y="9467"/>
                    <a:pt x="5379" y="7535"/>
                    <a:pt x="7163" y="6855"/>
                  </a:cubicBezTo>
                  <a:cubicBezTo>
                    <a:pt x="7163" y="6855"/>
                    <a:pt x="7638" y="3775"/>
                    <a:pt x="10019" y="3775"/>
                  </a:cubicBezTo>
                  <a:cubicBezTo>
                    <a:pt x="10127" y="3775"/>
                    <a:pt x="10240" y="3782"/>
                    <a:pt x="10356" y="3795"/>
                  </a:cubicBezTo>
                  <a:cubicBezTo>
                    <a:pt x="9574" y="1711"/>
                    <a:pt x="7771" y="0"/>
                    <a:pt x="64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44" name="Google Shape;3044;p66"/>
            <p:cNvSpPr/>
            <p:nvPr/>
          </p:nvSpPr>
          <p:spPr>
            <a:xfrm rot="-4499968" flipH="1">
              <a:off x="3464086" y="2458461"/>
              <a:ext cx="109321" cy="82958"/>
            </a:xfrm>
            <a:custGeom>
              <a:avLst/>
              <a:gdLst/>
              <a:ahLst/>
              <a:cxnLst/>
              <a:rect l="l" t="t" r="r" b="b"/>
              <a:pathLst>
                <a:path w="3956" h="3002" extrusionOk="0">
                  <a:moveTo>
                    <a:pt x="1687" y="1"/>
                  </a:moveTo>
                  <a:cubicBezTo>
                    <a:pt x="1239" y="1"/>
                    <a:pt x="791" y="175"/>
                    <a:pt x="505" y="521"/>
                  </a:cubicBezTo>
                  <a:cubicBezTo>
                    <a:pt x="0" y="1121"/>
                    <a:pt x="94" y="2131"/>
                    <a:pt x="699" y="2632"/>
                  </a:cubicBezTo>
                  <a:cubicBezTo>
                    <a:pt x="1014" y="2891"/>
                    <a:pt x="1358" y="3001"/>
                    <a:pt x="1689" y="3001"/>
                  </a:cubicBezTo>
                  <a:cubicBezTo>
                    <a:pt x="2906" y="3001"/>
                    <a:pt x="3955" y="1512"/>
                    <a:pt x="2753" y="398"/>
                  </a:cubicBezTo>
                  <a:cubicBezTo>
                    <a:pt x="2468" y="133"/>
                    <a:pt x="2077" y="1"/>
                    <a:pt x="16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45" name="Google Shape;3045;p66"/>
            <p:cNvSpPr/>
            <p:nvPr/>
          </p:nvSpPr>
          <p:spPr>
            <a:xfrm rot="-4499968" flipH="1">
              <a:off x="3192825" y="2625277"/>
              <a:ext cx="106419" cy="89452"/>
            </a:xfrm>
            <a:custGeom>
              <a:avLst/>
              <a:gdLst/>
              <a:ahLst/>
              <a:cxnLst/>
              <a:rect l="l" t="t" r="r" b="b"/>
              <a:pathLst>
                <a:path w="3851" h="3237" extrusionOk="0">
                  <a:moveTo>
                    <a:pt x="1918" y="1"/>
                  </a:moveTo>
                  <a:cubicBezTo>
                    <a:pt x="1680" y="1"/>
                    <a:pt x="1432" y="64"/>
                    <a:pt x="1191" y="206"/>
                  </a:cubicBezTo>
                  <a:cubicBezTo>
                    <a:pt x="62" y="867"/>
                    <a:pt x="1" y="2964"/>
                    <a:pt x="1469" y="3214"/>
                  </a:cubicBezTo>
                  <a:cubicBezTo>
                    <a:pt x="1561" y="3229"/>
                    <a:pt x="1653" y="3237"/>
                    <a:pt x="1746" y="3237"/>
                  </a:cubicBezTo>
                  <a:cubicBezTo>
                    <a:pt x="2395" y="3237"/>
                    <a:pt x="3049" y="2871"/>
                    <a:pt x="3335" y="2284"/>
                  </a:cubicBezTo>
                  <a:cubicBezTo>
                    <a:pt x="3850" y="1225"/>
                    <a:pt x="2970" y="1"/>
                    <a:pt x="19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46" name="Google Shape;3046;p66"/>
            <p:cNvSpPr/>
            <p:nvPr/>
          </p:nvSpPr>
          <p:spPr>
            <a:xfrm rot="-4499968" flipH="1">
              <a:off x="3445958" y="2611749"/>
              <a:ext cx="110675" cy="95835"/>
            </a:xfrm>
            <a:custGeom>
              <a:avLst/>
              <a:gdLst/>
              <a:ahLst/>
              <a:cxnLst/>
              <a:rect l="l" t="t" r="r" b="b"/>
              <a:pathLst>
                <a:path w="4005" h="3468" extrusionOk="0">
                  <a:moveTo>
                    <a:pt x="1744" y="0"/>
                  </a:moveTo>
                  <a:cubicBezTo>
                    <a:pt x="1744" y="0"/>
                    <a:pt x="345" y="1776"/>
                    <a:pt x="1" y="2640"/>
                  </a:cubicBezTo>
                  <a:cubicBezTo>
                    <a:pt x="1" y="2640"/>
                    <a:pt x="893" y="3468"/>
                    <a:pt x="1823" y="3468"/>
                  </a:cubicBezTo>
                  <a:cubicBezTo>
                    <a:pt x="2178" y="3468"/>
                    <a:pt x="2539" y="3347"/>
                    <a:pt x="2858" y="3012"/>
                  </a:cubicBezTo>
                  <a:cubicBezTo>
                    <a:pt x="4005" y="1800"/>
                    <a:pt x="1744" y="0"/>
                    <a:pt x="174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47" name="Google Shape;3047;p66"/>
            <p:cNvSpPr/>
            <p:nvPr/>
          </p:nvSpPr>
          <p:spPr>
            <a:xfrm rot="-4499968" flipH="1">
              <a:off x="3321798" y="2678898"/>
              <a:ext cx="118910" cy="82709"/>
            </a:xfrm>
            <a:custGeom>
              <a:avLst/>
              <a:gdLst/>
              <a:ahLst/>
              <a:cxnLst/>
              <a:rect l="l" t="t" r="r" b="b"/>
              <a:pathLst>
                <a:path w="4303" h="2993" extrusionOk="0">
                  <a:moveTo>
                    <a:pt x="2243" y="1"/>
                  </a:moveTo>
                  <a:cubicBezTo>
                    <a:pt x="2243" y="1"/>
                    <a:pt x="628" y="789"/>
                    <a:pt x="1" y="2164"/>
                  </a:cubicBezTo>
                  <a:cubicBezTo>
                    <a:pt x="1" y="2164"/>
                    <a:pt x="691" y="2993"/>
                    <a:pt x="1731" y="2993"/>
                  </a:cubicBezTo>
                  <a:cubicBezTo>
                    <a:pt x="2037" y="2993"/>
                    <a:pt x="2373" y="2921"/>
                    <a:pt x="2731" y="2735"/>
                  </a:cubicBezTo>
                  <a:cubicBezTo>
                    <a:pt x="4303" y="1923"/>
                    <a:pt x="2243" y="1"/>
                    <a:pt x="224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48" name="Google Shape;3048;p66"/>
            <p:cNvSpPr/>
            <p:nvPr/>
          </p:nvSpPr>
          <p:spPr>
            <a:xfrm rot="-4499968" flipH="1">
              <a:off x="3409296" y="2746583"/>
              <a:ext cx="190399" cy="169563"/>
            </a:xfrm>
            <a:custGeom>
              <a:avLst/>
              <a:gdLst/>
              <a:ahLst/>
              <a:cxnLst/>
              <a:rect l="l" t="t" r="r" b="b"/>
              <a:pathLst>
                <a:path w="6890" h="6136" extrusionOk="0">
                  <a:moveTo>
                    <a:pt x="4641" y="0"/>
                  </a:moveTo>
                  <a:cubicBezTo>
                    <a:pt x="2260" y="0"/>
                    <a:pt x="1785" y="3080"/>
                    <a:pt x="1785" y="3080"/>
                  </a:cubicBezTo>
                  <a:cubicBezTo>
                    <a:pt x="1" y="3760"/>
                    <a:pt x="156" y="5692"/>
                    <a:pt x="208" y="6089"/>
                  </a:cubicBezTo>
                  <a:cubicBezTo>
                    <a:pt x="354" y="6111"/>
                    <a:pt x="501" y="6126"/>
                    <a:pt x="637" y="6135"/>
                  </a:cubicBezTo>
                  <a:cubicBezTo>
                    <a:pt x="6890" y="5710"/>
                    <a:pt x="5072" y="299"/>
                    <a:pt x="4982" y="35"/>
                  </a:cubicBezTo>
                  <a:cubicBezTo>
                    <a:pt x="4978" y="26"/>
                    <a:pt x="4978" y="20"/>
                    <a:pt x="4978" y="20"/>
                  </a:cubicBezTo>
                  <a:cubicBezTo>
                    <a:pt x="4862" y="7"/>
                    <a:pt x="4749" y="0"/>
                    <a:pt x="464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49" name="Google Shape;3049;p66"/>
            <p:cNvSpPr/>
            <p:nvPr/>
          </p:nvSpPr>
          <p:spPr>
            <a:xfrm rot="-4499968" flipH="1">
              <a:off x="3576782" y="2494472"/>
              <a:ext cx="138226" cy="119241"/>
            </a:xfrm>
            <a:custGeom>
              <a:avLst/>
              <a:gdLst/>
              <a:ahLst/>
              <a:cxnLst/>
              <a:rect l="l" t="t" r="r" b="b"/>
              <a:pathLst>
                <a:path w="5002" h="4315" extrusionOk="0">
                  <a:moveTo>
                    <a:pt x="3375" y="1"/>
                  </a:moveTo>
                  <a:cubicBezTo>
                    <a:pt x="2734" y="1"/>
                    <a:pt x="1969" y="330"/>
                    <a:pt x="1332" y="943"/>
                  </a:cubicBezTo>
                  <a:cubicBezTo>
                    <a:pt x="307" y="1926"/>
                    <a:pt x="0" y="3267"/>
                    <a:pt x="647" y="3938"/>
                  </a:cubicBezTo>
                  <a:cubicBezTo>
                    <a:pt x="890" y="4192"/>
                    <a:pt x="1235" y="4315"/>
                    <a:pt x="1625" y="4315"/>
                  </a:cubicBezTo>
                  <a:cubicBezTo>
                    <a:pt x="2267" y="4315"/>
                    <a:pt x="3032" y="3984"/>
                    <a:pt x="3670" y="3371"/>
                  </a:cubicBezTo>
                  <a:cubicBezTo>
                    <a:pt x="4694" y="2388"/>
                    <a:pt x="5001" y="1048"/>
                    <a:pt x="4354" y="377"/>
                  </a:cubicBezTo>
                  <a:cubicBezTo>
                    <a:pt x="4111" y="123"/>
                    <a:pt x="3766" y="1"/>
                    <a:pt x="337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50" name="Google Shape;3050;p66"/>
            <p:cNvSpPr/>
            <p:nvPr/>
          </p:nvSpPr>
          <p:spPr>
            <a:xfrm rot="-4499968" flipH="1">
              <a:off x="3186331" y="2755531"/>
              <a:ext cx="133252" cy="122779"/>
            </a:xfrm>
            <a:custGeom>
              <a:avLst/>
              <a:gdLst/>
              <a:ahLst/>
              <a:cxnLst/>
              <a:rect l="l" t="t" r="r" b="b"/>
              <a:pathLst>
                <a:path w="4822" h="4443" extrusionOk="0">
                  <a:moveTo>
                    <a:pt x="3258" y="1"/>
                  </a:moveTo>
                  <a:cubicBezTo>
                    <a:pt x="2588" y="1"/>
                    <a:pt x="1787" y="392"/>
                    <a:pt x="1158" y="1094"/>
                  </a:cubicBezTo>
                  <a:cubicBezTo>
                    <a:pt x="208" y="2151"/>
                    <a:pt x="1" y="3517"/>
                    <a:pt x="690" y="4135"/>
                  </a:cubicBezTo>
                  <a:cubicBezTo>
                    <a:pt x="922" y="4343"/>
                    <a:pt x="1226" y="4442"/>
                    <a:pt x="1563" y="4442"/>
                  </a:cubicBezTo>
                  <a:cubicBezTo>
                    <a:pt x="2233" y="4442"/>
                    <a:pt x="3034" y="4050"/>
                    <a:pt x="3665" y="3347"/>
                  </a:cubicBezTo>
                  <a:cubicBezTo>
                    <a:pt x="4614" y="2288"/>
                    <a:pt x="4822" y="929"/>
                    <a:pt x="4127" y="305"/>
                  </a:cubicBezTo>
                  <a:cubicBezTo>
                    <a:pt x="3896" y="99"/>
                    <a:pt x="3593" y="1"/>
                    <a:pt x="32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grpSp>
      <p:grpSp>
        <p:nvGrpSpPr>
          <p:cNvPr id="3051" name="Google Shape;3051;p66"/>
          <p:cNvGrpSpPr/>
          <p:nvPr/>
        </p:nvGrpSpPr>
        <p:grpSpPr>
          <a:xfrm>
            <a:off x="1253751" y="5625972"/>
            <a:ext cx="1166620" cy="1158305"/>
            <a:chOff x="3126000" y="3636050"/>
            <a:chExt cx="1451742" cy="1441395"/>
          </a:xfrm>
        </p:grpSpPr>
        <p:sp>
          <p:nvSpPr>
            <p:cNvPr id="3052" name="Google Shape;3052;p66"/>
            <p:cNvSpPr/>
            <p:nvPr/>
          </p:nvSpPr>
          <p:spPr>
            <a:xfrm>
              <a:off x="3131738" y="3636050"/>
              <a:ext cx="1446005" cy="1441395"/>
            </a:xfrm>
            <a:custGeom>
              <a:avLst/>
              <a:gdLst/>
              <a:ahLst/>
              <a:cxnLst/>
              <a:rect l="l" t="t" r="r" b="b"/>
              <a:pathLst>
                <a:path w="22585" h="22513" extrusionOk="0">
                  <a:moveTo>
                    <a:pt x="13987" y="0"/>
                  </a:moveTo>
                  <a:cubicBezTo>
                    <a:pt x="6774" y="0"/>
                    <a:pt x="0" y="16097"/>
                    <a:pt x="8692" y="20679"/>
                  </a:cubicBezTo>
                  <a:cubicBezTo>
                    <a:pt x="11224" y="22013"/>
                    <a:pt x="13434" y="22512"/>
                    <a:pt x="15301" y="22512"/>
                  </a:cubicBezTo>
                  <a:cubicBezTo>
                    <a:pt x="19575" y="22512"/>
                    <a:pt x="22054" y="19898"/>
                    <a:pt x="22491" y="18701"/>
                  </a:cubicBezTo>
                  <a:cubicBezTo>
                    <a:pt x="22580" y="18457"/>
                    <a:pt x="22584" y="18268"/>
                    <a:pt x="22501" y="18179"/>
                  </a:cubicBezTo>
                  <a:cubicBezTo>
                    <a:pt x="21833" y="17442"/>
                    <a:pt x="17009" y="17505"/>
                    <a:pt x="18669" y="12114"/>
                  </a:cubicBezTo>
                  <a:cubicBezTo>
                    <a:pt x="20199" y="7157"/>
                    <a:pt x="20362" y="3133"/>
                    <a:pt x="16979" y="970"/>
                  </a:cubicBezTo>
                  <a:cubicBezTo>
                    <a:pt x="16688" y="782"/>
                    <a:pt x="16370" y="610"/>
                    <a:pt x="16023" y="451"/>
                  </a:cubicBezTo>
                  <a:cubicBezTo>
                    <a:pt x="15349" y="143"/>
                    <a:pt x="14666" y="0"/>
                    <a:pt x="13987" y="0"/>
                  </a:cubicBezTo>
                  <a:close/>
                </a:path>
              </a:pathLst>
            </a:custGeom>
            <a:solidFill>
              <a:srgbClr val="FFFFFF"/>
            </a:solidFill>
            <a:ln w="114300" cap="flat" cmpd="sng">
              <a:solidFill>
                <a:srgbClr val="FFFFFF"/>
              </a:solidFill>
              <a:prstDash val="solid"/>
              <a:round/>
              <a:headEnd type="none" w="sm" len="sm"/>
              <a:tailEnd type="none" w="sm" len="sm"/>
            </a:ln>
            <a:effectLst>
              <a:outerShdw blurRad="28575" dist="19050" dir="19320000" algn="bl" rotWithShape="0">
                <a:srgbClr val="000000">
                  <a:alpha val="22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53" name="Google Shape;3053;p66"/>
            <p:cNvSpPr/>
            <p:nvPr/>
          </p:nvSpPr>
          <p:spPr>
            <a:xfrm>
              <a:off x="3126000" y="3636050"/>
              <a:ext cx="1446005" cy="1441395"/>
            </a:xfrm>
            <a:custGeom>
              <a:avLst/>
              <a:gdLst/>
              <a:ahLst/>
              <a:cxnLst/>
              <a:rect l="l" t="t" r="r" b="b"/>
              <a:pathLst>
                <a:path w="22585" h="22513" extrusionOk="0">
                  <a:moveTo>
                    <a:pt x="13987" y="0"/>
                  </a:moveTo>
                  <a:cubicBezTo>
                    <a:pt x="6774" y="0"/>
                    <a:pt x="0" y="16097"/>
                    <a:pt x="8692" y="20679"/>
                  </a:cubicBezTo>
                  <a:cubicBezTo>
                    <a:pt x="11224" y="22013"/>
                    <a:pt x="13434" y="22512"/>
                    <a:pt x="15301" y="22512"/>
                  </a:cubicBezTo>
                  <a:cubicBezTo>
                    <a:pt x="19575" y="22512"/>
                    <a:pt x="22054" y="19898"/>
                    <a:pt x="22491" y="18701"/>
                  </a:cubicBezTo>
                  <a:cubicBezTo>
                    <a:pt x="22580" y="18457"/>
                    <a:pt x="22584" y="18268"/>
                    <a:pt x="22501" y="18179"/>
                  </a:cubicBezTo>
                  <a:cubicBezTo>
                    <a:pt x="21833" y="17442"/>
                    <a:pt x="17009" y="17505"/>
                    <a:pt x="18669" y="12114"/>
                  </a:cubicBezTo>
                  <a:cubicBezTo>
                    <a:pt x="20199" y="7157"/>
                    <a:pt x="20362" y="3133"/>
                    <a:pt x="16979" y="970"/>
                  </a:cubicBezTo>
                  <a:cubicBezTo>
                    <a:pt x="16688" y="782"/>
                    <a:pt x="16370" y="610"/>
                    <a:pt x="16023" y="451"/>
                  </a:cubicBezTo>
                  <a:cubicBezTo>
                    <a:pt x="15349" y="143"/>
                    <a:pt x="14666" y="0"/>
                    <a:pt x="1398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54" name="Google Shape;3054;p66"/>
            <p:cNvSpPr/>
            <p:nvPr/>
          </p:nvSpPr>
          <p:spPr>
            <a:xfrm>
              <a:off x="4092774" y="3698154"/>
              <a:ext cx="477691" cy="1160517"/>
            </a:xfrm>
            <a:custGeom>
              <a:avLst/>
              <a:gdLst/>
              <a:ahLst/>
              <a:cxnLst/>
              <a:rect l="l" t="t" r="r" b="b"/>
              <a:pathLst>
                <a:path w="7461" h="18126" extrusionOk="0">
                  <a:moveTo>
                    <a:pt x="1879" y="0"/>
                  </a:moveTo>
                  <a:lnTo>
                    <a:pt x="1879" y="0"/>
                  </a:lnTo>
                  <a:cubicBezTo>
                    <a:pt x="2230" y="1919"/>
                    <a:pt x="2921" y="6955"/>
                    <a:pt x="1456" y="10900"/>
                  </a:cubicBezTo>
                  <a:cubicBezTo>
                    <a:pt x="0" y="14825"/>
                    <a:pt x="1757" y="18125"/>
                    <a:pt x="5206" y="18125"/>
                  </a:cubicBezTo>
                  <a:cubicBezTo>
                    <a:pt x="5873" y="18125"/>
                    <a:pt x="6607" y="18000"/>
                    <a:pt x="7391" y="17731"/>
                  </a:cubicBezTo>
                  <a:cubicBezTo>
                    <a:pt x="7437" y="17606"/>
                    <a:pt x="7460" y="17493"/>
                    <a:pt x="7460" y="17404"/>
                  </a:cubicBezTo>
                  <a:cubicBezTo>
                    <a:pt x="7460" y="17318"/>
                    <a:pt x="7441" y="17252"/>
                    <a:pt x="7401" y="17209"/>
                  </a:cubicBezTo>
                  <a:cubicBezTo>
                    <a:pt x="6829" y="16577"/>
                    <a:pt x="3225" y="16535"/>
                    <a:pt x="3225" y="13171"/>
                  </a:cubicBezTo>
                  <a:cubicBezTo>
                    <a:pt x="3222" y="12599"/>
                    <a:pt x="3327" y="11932"/>
                    <a:pt x="3569" y="11144"/>
                  </a:cubicBezTo>
                  <a:cubicBezTo>
                    <a:pt x="4211" y="9067"/>
                    <a:pt x="4611" y="7156"/>
                    <a:pt x="4614" y="5473"/>
                  </a:cubicBezTo>
                  <a:cubicBezTo>
                    <a:pt x="4614" y="3142"/>
                    <a:pt x="3846" y="1257"/>
                    <a:pt x="1879"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55" name="Google Shape;3055;p66"/>
            <p:cNvSpPr/>
            <p:nvPr/>
          </p:nvSpPr>
          <p:spPr>
            <a:xfrm>
              <a:off x="3627058" y="4092611"/>
              <a:ext cx="460468" cy="648509"/>
            </a:xfrm>
            <a:custGeom>
              <a:avLst/>
              <a:gdLst/>
              <a:ahLst/>
              <a:cxnLst/>
              <a:rect l="l" t="t" r="r" b="b"/>
              <a:pathLst>
                <a:path w="7192" h="10129" extrusionOk="0">
                  <a:moveTo>
                    <a:pt x="3776" y="0"/>
                  </a:moveTo>
                  <a:cubicBezTo>
                    <a:pt x="1991" y="0"/>
                    <a:pt x="364" y="2033"/>
                    <a:pt x="76" y="4696"/>
                  </a:cubicBezTo>
                  <a:cubicBezTo>
                    <a:pt x="0" y="5414"/>
                    <a:pt x="26" y="6105"/>
                    <a:pt x="142" y="6743"/>
                  </a:cubicBezTo>
                  <a:cubicBezTo>
                    <a:pt x="473" y="8585"/>
                    <a:pt x="1537" y="9963"/>
                    <a:pt x="2940" y="10116"/>
                  </a:cubicBezTo>
                  <a:cubicBezTo>
                    <a:pt x="3022" y="10124"/>
                    <a:pt x="3105" y="10129"/>
                    <a:pt x="3187" y="10129"/>
                  </a:cubicBezTo>
                  <a:cubicBezTo>
                    <a:pt x="4156" y="10129"/>
                    <a:pt x="5081" y="9530"/>
                    <a:pt x="5771" y="8555"/>
                  </a:cubicBezTo>
                  <a:cubicBezTo>
                    <a:pt x="6349" y="7735"/>
                    <a:pt x="6763" y="6650"/>
                    <a:pt x="6891" y="5433"/>
                  </a:cubicBezTo>
                  <a:cubicBezTo>
                    <a:pt x="7192" y="2642"/>
                    <a:pt x="5909" y="215"/>
                    <a:pt x="4028" y="14"/>
                  </a:cubicBezTo>
                  <a:cubicBezTo>
                    <a:pt x="3944" y="5"/>
                    <a:pt x="3860" y="0"/>
                    <a:pt x="3776"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56" name="Google Shape;3056;p66"/>
            <p:cNvSpPr/>
            <p:nvPr/>
          </p:nvSpPr>
          <p:spPr>
            <a:xfrm>
              <a:off x="3636150" y="4461394"/>
              <a:ext cx="360397" cy="279725"/>
            </a:xfrm>
            <a:custGeom>
              <a:avLst/>
              <a:gdLst/>
              <a:ahLst/>
              <a:cxnLst/>
              <a:rect l="l" t="t" r="r" b="b"/>
              <a:pathLst>
                <a:path w="5629" h="4369" extrusionOk="0">
                  <a:moveTo>
                    <a:pt x="2325" y="0"/>
                  </a:moveTo>
                  <a:cubicBezTo>
                    <a:pt x="1471" y="0"/>
                    <a:pt x="660" y="364"/>
                    <a:pt x="0" y="983"/>
                  </a:cubicBezTo>
                  <a:cubicBezTo>
                    <a:pt x="331" y="2825"/>
                    <a:pt x="1395" y="4203"/>
                    <a:pt x="2798" y="4356"/>
                  </a:cubicBezTo>
                  <a:cubicBezTo>
                    <a:pt x="2880" y="4364"/>
                    <a:pt x="2963" y="4369"/>
                    <a:pt x="3045" y="4369"/>
                  </a:cubicBezTo>
                  <a:cubicBezTo>
                    <a:pt x="4014" y="4369"/>
                    <a:pt x="4939" y="3770"/>
                    <a:pt x="5629" y="2795"/>
                  </a:cubicBezTo>
                  <a:cubicBezTo>
                    <a:pt x="5159" y="1280"/>
                    <a:pt x="4044" y="169"/>
                    <a:pt x="2642" y="17"/>
                  </a:cubicBezTo>
                  <a:cubicBezTo>
                    <a:pt x="2536" y="6"/>
                    <a:pt x="2430" y="0"/>
                    <a:pt x="232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57" name="Google Shape;3057;p66"/>
            <p:cNvSpPr/>
            <p:nvPr/>
          </p:nvSpPr>
          <p:spPr>
            <a:xfrm>
              <a:off x="3795763" y="3881201"/>
              <a:ext cx="79839" cy="105513"/>
            </a:xfrm>
            <a:custGeom>
              <a:avLst/>
              <a:gdLst/>
              <a:ahLst/>
              <a:cxnLst/>
              <a:rect l="l" t="t" r="r" b="b"/>
              <a:pathLst>
                <a:path w="1247" h="1648" extrusionOk="0">
                  <a:moveTo>
                    <a:pt x="668" y="0"/>
                  </a:moveTo>
                  <a:cubicBezTo>
                    <a:pt x="367" y="0"/>
                    <a:pt x="94" y="330"/>
                    <a:pt x="47" y="763"/>
                  </a:cubicBezTo>
                  <a:cubicBezTo>
                    <a:pt x="1" y="1216"/>
                    <a:pt x="219" y="1613"/>
                    <a:pt x="536" y="1645"/>
                  </a:cubicBezTo>
                  <a:cubicBezTo>
                    <a:pt x="551" y="1647"/>
                    <a:pt x="565" y="1647"/>
                    <a:pt x="580" y="1647"/>
                  </a:cubicBezTo>
                  <a:cubicBezTo>
                    <a:pt x="880" y="1647"/>
                    <a:pt x="1150" y="1321"/>
                    <a:pt x="1197" y="888"/>
                  </a:cubicBezTo>
                  <a:cubicBezTo>
                    <a:pt x="1247" y="432"/>
                    <a:pt x="1028" y="38"/>
                    <a:pt x="711" y="2"/>
                  </a:cubicBezTo>
                  <a:cubicBezTo>
                    <a:pt x="697" y="1"/>
                    <a:pt x="682" y="0"/>
                    <a:pt x="6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58" name="Google Shape;3058;p66"/>
            <p:cNvSpPr/>
            <p:nvPr/>
          </p:nvSpPr>
          <p:spPr>
            <a:xfrm>
              <a:off x="4079265" y="3965009"/>
              <a:ext cx="79903" cy="105513"/>
            </a:xfrm>
            <a:custGeom>
              <a:avLst/>
              <a:gdLst/>
              <a:ahLst/>
              <a:cxnLst/>
              <a:rect l="l" t="t" r="r" b="b"/>
              <a:pathLst>
                <a:path w="1248" h="1648" extrusionOk="0">
                  <a:moveTo>
                    <a:pt x="668" y="1"/>
                  </a:moveTo>
                  <a:cubicBezTo>
                    <a:pt x="367" y="1"/>
                    <a:pt x="94" y="328"/>
                    <a:pt x="46" y="763"/>
                  </a:cubicBezTo>
                  <a:cubicBezTo>
                    <a:pt x="0" y="1216"/>
                    <a:pt x="219" y="1610"/>
                    <a:pt x="536" y="1646"/>
                  </a:cubicBezTo>
                  <a:cubicBezTo>
                    <a:pt x="550" y="1647"/>
                    <a:pt x="565" y="1648"/>
                    <a:pt x="579" y="1648"/>
                  </a:cubicBezTo>
                  <a:cubicBezTo>
                    <a:pt x="880" y="1648"/>
                    <a:pt x="1150" y="1318"/>
                    <a:pt x="1197" y="885"/>
                  </a:cubicBezTo>
                  <a:cubicBezTo>
                    <a:pt x="1247" y="432"/>
                    <a:pt x="1029" y="35"/>
                    <a:pt x="711" y="3"/>
                  </a:cubicBezTo>
                  <a:cubicBezTo>
                    <a:pt x="697" y="1"/>
                    <a:pt x="682" y="1"/>
                    <a:pt x="66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59" name="Google Shape;3059;p66"/>
            <p:cNvSpPr/>
            <p:nvPr/>
          </p:nvSpPr>
          <p:spPr>
            <a:xfrm>
              <a:off x="4109741" y="4101894"/>
              <a:ext cx="167105" cy="158718"/>
            </a:xfrm>
            <a:custGeom>
              <a:avLst/>
              <a:gdLst/>
              <a:ahLst/>
              <a:cxnLst/>
              <a:rect l="l" t="t" r="r" b="b"/>
              <a:pathLst>
                <a:path w="2610" h="2479" extrusionOk="0">
                  <a:moveTo>
                    <a:pt x="1305" y="0"/>
                  </a:moveTo>
                  <a:cubicBezTo>
                    <a:pt x="679" y="0"/>
                    <a:pt x="141" y="472"/>
                    <a:pt x="73" y="1108"/>
                  </a:cubicBezTo>
                  <a:cubicBezTo>
                    <a:pt x="0" y="1786"/>
                    <a:pt x="493" y="2398"/>
                    <a:pt x="1171" y="2471"/>
                  </a:cubicBezTo>
                  <a:cubicBezTo>
                    <a:pt x="1218" y="2476"/>
                    <a:pt x="1264" y="2479"/>
                    <a:pt x="1310" y="2479"/>
                  </a:cubicBezTo>
                  <a:cubicBezTo>
                    <a:pt x="1933" y="2479"/>
                    <a:pt x="2469" y="2008"/>
                    <a:pt x="2537" y="1373"/>
                  </a:cubicBezTo>
                  <a:cubicBezTo>
                    <a:pt x="2609" y="692"/>
                    <a:pt x="2116" y="83"/>
                    <a:pt x="1439" y="8"/>
                  </a:cubicBezTo>
                  <a:cubicBezTo>
                    <a:pt x="1394" y="3"/>
                    <a:pt x="1349" y="0"/>
                    <a:pt x="130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60" name="Google Shape;3060;p66"/>
            <p:cNvSpPr/>
            <p:nvPr/>
          </p:nvSpPr>
          <p:spPr>
            <a:xfrm>
              <a:off x="3596326" y="3942857"/>
              <a:ext cx="167105" cy="158718"/>
            </a:xfrm>
            <a:custGeom>
              <a:avLst/>
              <a:gdLst/>
              <a:ahLst/>
              <a:cxnLst/>
              <a:rect l="l" t="t" r="r" b="b"/>
              <a:pathLst>
                <a:path w="2610" h="2479" extrusionOk="0">
                  <a:moveTo>
                    <a:pt x="1306" y="1"/>
                  </a:moveTo>
                  <a:cubicBezTo>
                    <a:pt x="680" y="1"/>
                    <a:pt x="141" y="473"/>
                    <a:pt x="73" y="1109"/>
                  </a:cubicBezTo>
                  <a:cubicBezTo>
                    <a:pt x="1" y="1787"/>
                    <a:pt x="493" y="2399"/>
                    <a:pt x="1171" y="2472"/>
                  </a:cubicBezTo>
                  <a:cubicBezTo>
                    <a:pt x="1216" y="2477"/>
                    <a:pt x="1261" y="2479"/>
                    <a:pt x="1305" y="2479"/>
                  </a:cubicBezTo>
                  <a:cubicBezTo>
                    <a:pt x="1930" y="2479"/>
                    <a:pt x="2469" y="2010"/>
                    <a:pt x="2536" y="1373"/>
                  </a:cubicBezTo>
                  <a:cubicBezTo>
                    <a:pt x="2609" y="692"/>
                    <a:pt x="2117" y="81"/>
                    <a:pt x="1439" y="8"/>
                  </a:cubicBezTo>
                  <a:cubicBezTo>
                    <a:pt x="1394" y="3"/>
                    <a:pt x="1350" y="1"/>
                    <a:pt x="130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61" name="Google Shape;3061;p66"/>
            <p:cNvSpPr/>
            <p:nvPr/>
          </p:nvSpPr>
          <p:spPr>
            <a:xfrm>
              <a:off x="3441770" y="4173026"/>
              <a:ext cx="105513" cy="408287"/>
            </a:xfrm>
            <a:custGeom>
              <a:avLst/>
              <a:gdLst/>
              <a:ahLst/>
              <a:cxnLst/>
              <a:rect l="l" t="t" r="r" b="b"/>
              <a:pathLst>
                <a:path w="1648" h="6377" extrusionOk="0">
                  <a:moveTo>
                    <a:pt x="1171" y="1"/>
                  </a:moveTo>
                  <a:cubicBezTo>
                    <a:pt x="1039" y="1"/>
                    <a:pt x="916" y="70"/>
                    <a:pt x="867" y="235"/>
                  </a:cubicBezTo>
                  <a:cubicBezTo>
                    <a:pt x="278" y="2111"/>
                    <a:pt x="1" y="4011"/>
                    <a:pt x="43" y="5976"/>
                  </a:cubicBezTo>
                  <a:cubicBezTo>
                    <a:pt x="47" y="6234"/>
                    <a:pt x="268" y="6376"/>
                    <a:pt x="466" y="6376"/>
                  </a:cubicBezTo>
                  <a:cubicBezTo>
                    <a:pt x="635" y="6376"/>
                    <a:pt x="788" y="6273"/>
                    <a:pt x="781" y="6055"/>
                  </a:cubicBezTo>
                  <a:cubicBezTo>
                    <a:pt x="741" y="4161"/>
                    <a:pt x="989" y="2319"/>
                    <a:pt x="1558" y="507"/>
                  </a:cubicBezTo>
                  <a:cubicBezTo>
                    <a:pt x="1647" y="219"/>
                    <a:pt x="1399" y="1"/>
                    <a:pt x="1171"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62" name="Google Shape;3062;p66"/>
            <p:cNvSpPr/>
            <p:nvPr/>
          </p:nvSpPr>
          <p:spPr>
            <a:xfrm>
              <a:off x="3453615" y="4615757"/>
              <a:ext cx="64217" cy="47635"/>
            </a:xfrm>
            <a:custGeom>
              <a:avLst/>
              <a:gdLst/>
              <a:ahLst/>
              <a:cxnLst/>
              <a:rect l="l" t="t" r="r" b="b"/>
              <a:pathLst>
                <a:path w="1003" h="744" extrusionOk="0">
                  <a:moveTo>
                    <a:pt x="493" y="0"/>
                  </a:moveTo>
                  <a:cubicBezTo>
                    <a:pt x="60" y="0"/>
                    <a:pt x="0" y="692"/>
                    <a:pt x="460" y="741"/>
                  </a:cubicBezTo>
                  <a:cubicBezTo>
                    <a:pt x="477" y="744"/>
                    <a:pt x="493" y="744"/>
                    <a:pt x="507" y="744"/>
                  </a:cubicBezTo>
                  <a:cubicBezTo>
                    <a:pt x="943" y="744"/>
                    <a:pt x="1003" y="53"/>
                    <a:pt x="539" y="4"/>
                  </a:cubicBezTo>
                  <a:cubicBezTo>
                    <a:pt x="527" y="0"/>
                    <a:pt x="510" y="0"/>
                    <a:pt x="493"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15"/>
                                        </p:tgtEl>
                                        <p:attrNameLst>
                                          <p:attrName>style.visibility</p:attrName>
                                        </p:attrNameLst>
                                      </p:cBhvr>
                                      <p:to>
                                        <p:strVal val="visible"/>
                                      </p:to>
                                    </p:set>
                                    <p:anim calcmode="lin" valueType="num">
                                      <p:cBhvr>
                                        <p:cTn id="7" dur="500" fill="hold"/>
                                        <p:tgtEl>
                                          <p:spTgt spid="3015"/>
                                        </p:tgtEl>
                                        <p:attrNameLst>
                                          <p:attrName>ppt_w</p:attrName>
                                        </p:attrNameLst>
                                      </p:cBhvr>
                                      <p:tavLst>
                                        <p:tav tm="0">
                                          <p:val>
                                            <p:fltVal val="0"/>
                                          </p:val>
                                        </p:tav>
                                        <p:tav tm="100000">
                                          <p:val>
                                            <p:strVal val="#ppt_w"/>
                                          </p:val>
                                        </p:tav>
                                      </p:tavLst>
                                    </p:anim>
                                    <p:anim calcmode="lin" valueType="num">
                                      <p:cBhvr>
                                        <p:cTn id="8" dur="500" fill="hold"/>
                                        <p:tgtEl>
                                          <p:spTgt spid="3015"/>
                                        </p:tgtEl>
                                        <p:attrNameLst>
                                          <p:attrName>ppt_h</p:attrName>
                                        </p:attrNameLst>
                                      </p:cBhvr>
                                      <p:tavLst>
                                        <p:tav tm="0">
                                          <p:val>
                                            <p:fltVal val="0"/>
                                          </p:val>
                                        </p:tav>
                                        <p:tav tm="100000">
                                          <p:val>
                                            <p:strVal val="#ppt_h"/>
                                          </p:val>
                                        </p:tav>
                                      </p:tavLst>
                                    </p:anim>
                                    <p:animEffect transition="in" filter="fade">
                                      <p:cBhvr>
                                        <p:cTn id="9" dur="500"/>
                                        <p:tgtEl>
                                          <p:spTgt spid="3015"/>
                                        </p:tgtEl>
                                      </p:cBhvr>
                                    </p:animEffect>
                                  </p:childTnLst>
                                </p:cTn>
                              </p:par>
                              <p:par>
                                <p:cTn id="10" presetID="53" presetClass="entr" presetSubtype="16" fill="hold" nodeType="withEffect">
                                  <p:stCondLst>
                                    <p:cond delay="0"/>
                                  </p:stCondLst>
                                  <p:childTnLst>
                                    <p:set>
                                      <p:cBhvr>
                                        <p:cTn id="11" dur="1" fill="hold">
                                          <p:stCondLst>
                                            <p:cond delay="0"/>
                                          </p:stCondLst>
                                        </p:cTn>
                                        <p:tgtEl>
                                          <p:spTgt spid="3028"/>
                                        </p:tgtEl>
                                        <p:attrNameLst>
                                          <p:attrName>style.visibility</p:attrName>
                                        </p:attrNameLst>
                                      </p:cBhvr>
                                      <p:to>
                                        <p:strVal val="visible"/>
                                      </p:to>
                                    </p:set>
                                    <p:anim calcmode="lin" valueType="num">
                                      <p:cBhvr>
                                        <p:cTn id="12" dur="500" fill="hold"/>
                                        <p:tgtEl>
                                          <p:spTgt spid="3028"/>
                                        </p:tgtEl>
                                        <p:attrNameLst>
                                          <p:attrName>ppt_w</p:attrName>
                                        </p:attrNameLst>
                                      </p:cBhvr>
                                      <p:tavLst>
                                        <p:tav tm="0">
                                          <p:val>
                                            <p:fltVal val="0"/>
                                          </p:val>
                                        </p:tav>
                                        <p:tav tm="100000">
                                          <p:val>
                                            <p:strVal val="#ppt_w"/>
                                          </p:val>
                                        </p:tav>
                                      </p:tavLst>
                                    </p:anim>
                                    <p:anim calcmode="lin" valueType="num">
                                      <p:cBhvr>
                                        <p:cTn id="13" dur="500" fill="hold"/>
                                        <p:tgtEl>
                                          <p:spTgt spid="3028"/>
                                        </p:tgtEl>
                                        <p:attrNameLst>
                                          <p:attrName>ppt_h</p:attrName>
                                        </p:attrNameLst>
                                      </p:cBhvr>
                                      <p:tavLst>
                                        <p:tav tm="0">
                                          <p:val>
                                            <p:fltVal val="0"/>
                                          </p:val>
                                        </p:tav>
                                        <p:tav tm="100000">
                                          <p:val>
                                            <p:strVal val="#ppt_h"/>
                                          </p:val>
                                        </p:tav>
                                      </p:tavLst>
                                    </p:anim>
                                    <p:animEffect transition="in" filter="fade">
                                      <p:cBhvr>
                                        <p:cTn id="14" dur="500"/>
                                        <p:tgtEl>
                                          <p:spTgt spid="302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036">
                                            <p:txEl>
                                              <p:pRg st="0" end="0"/>
                                            </p:txEl>
                                          </p:spTgt>
                                        </p:tgtEl>
                                        <p:attrNameLst>
                                          <p:attrName>style.visibility</p:attrName>
                                        </p:attrNameLst>
                                      </p:cBhvr>
                                      <p:to>
                                        <p:strVal val="visible"/>
                                      </p:to>
                                    </p:set>
                                    <p:anim calcmode="lin" valueType="num">
                                      <p:cBhvr>
                                        <p:cTn id="17" dur="500" fill="hold"/>
                                        <p:tgtEl>
                                          <p:spTgt spid="3036">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036">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036">
                                            <p:txEl>
                                              <p:pRg st="0" end="0"/>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37">
                                            <p:txEl>
                                              <p:pRg st="0" end="0"/>
                                            </p:txEl>
                                          </p:spTgt>
                                        </p:tgtEl>
                                        <p:attrNameLst>
                                          <p:attrName>style.visibility</p:attrName>
                                        </p:attrNameLst>
                                      </p:cBhvr>
                                      <p:to>
                                        <p:strVal val="visible"/>
                                      </p:to>
                                    </p:set>
                                    <p:anim calcmode="lin" valueType="num">
                                      <p:cBhvr>
                                        <p:cTn id="22" dur="500" fill="hold"/>
                                        <p:tgtEl>
                                          <p:spTgt spid="3037">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3037">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3037">
                                            <p:txEl>
                                              <p:pRg st="0" end="0"/>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038">
                                            <p:txEl>
                                              <p:pRg st="0" end="0"/>
                                            </p:txEl>
                                          </p:spTgt>
                                        </p:tgtEl>
                                        <p:attrNameLst>
                                          <p:attrName>style.visibility</p:attrName>
                                        </p:attrNameLst>
                                      </p:cBhvr>
                                      <p:to>
                                        <p:strVal val="visible"/>
                                      </p:to>
                                    </p:set>
                                    <p:anim calcmode="lin" valueType="num">
                                      <p:cBhvr>
                                        <p:cTn id="27" dur="500" fill="hold"/>
                                        <p:tgtEl>
                                          <p:spTgt spid="3038">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3038">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3038">
                                            <p:txEl>
                                              <p:pRg st="0" end="0"/>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039">
                                            <p:txEl>
                                              <p:pRg st="0" end="0"/>
                                            </p:txEl>
                                          </p:spTgt>
                                        </p:tgtEl>
                                        <p:attrNameLst>
                                          <p:attrName>style.visibility</p:attrName>
                                        </p:attrNameLst>
                                      </p:cBhvr>
                                      <p:to>
                                        <p:strVal val="visible"/>
                                      </p:to>
                                    </p:set>
                                    <p:anim calcmode="lin" valueType="num">
                                      <p:cBhvr>
                                        <p:cTn id="32" dur="500" fill="hold"/>
                                        <p:tgtEl>
                                          <p:spTgt spid="3039">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3039">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3039">
                                            <p:txEl>
                                              <p:pRg st="0" end="0"/>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3040"/>
                                        </p:tgtEl>
                                        <p:attrNameLst>
                                          <p:attrName>style.visibility</p:attrName>
                                        </p:attrNameLst>
                                      </p:cBhvr>
                                      <p:to>
                                        <p:strVal val="visible"/>
                                      </p:to>
                                    </p:set>
                                    <p:anim calcmode="lin" valueType="num">
                                      <p:cBhvr>
                                        <p:cTn id="37" dur="500" fill="hold"/>
                                        <p:tgtEl>
                                          <p:spTgt spid="3040"/>
                                        </p:tgtEl>
                                        <p:attrNameLst>
                                          <p:attrName>ppt_w</p:attrName>
                                        </p:attrNameLst>
                                      </p:cBhvr>
                                      <p:tavLst>
                                        <p:tav tm="0">
                                          <p:val>
                                            <p:fltVal val="0"/>
                                          </p:val>
                                        </p:tav>
                                        <p:tav tm="100000">
                                          <p:val>
                                            <p:strVal val="#ppt_w"/>
                                          </p:val>
                                        </p:tav>
                                      </p:tavLst>
                                    </p:anim>
                                    <p:anim calcmode="lin" valueType="num">
                                      <p:cBhvr>
                                        <p:cTn id="38" dur="500" fill="hold"/>
                                        <p:tgtEl>
                                          <p:spTgt spid="3040"/>
                                        </p:tgtEl>
                                        <p:attrNameLst>
                                          <p:attrName>ppt_h</p:attrName>
                                        </p:attrNameLst>
                                      </p:cBhvr>
                                      <p:tavLst>
                                        <p:tav tm="0">
                                          <p:val>
                                            <p:fltVal val="0"/>
                                          </p:val>
                                        </p:tav>
                                        <p:tav tm="100000">
                                          <p:val>
                                            <p:strVal val="#ppt_h"/>
                                          </p:val>
                                        </p:tav>
                                      </p:tavLst>
                                    </p:anim>
                                    <p:animEffect transition="in" filter="fade">
                                      <p:cBhvr>
                                        <p:cTn id="39" dur="500"/>
                                        <p:tgtEl>
                                          <p:spTgt spid="3040"/>
                                        </p:tgtEl>
                                      </p:cBhvr>
                                    </p:animEffect>
                                  </p:childTnLst>
                                </p:cTn>
                              </p:par>
                              <p:par>
                                <p:cTn id="40" presetID="53" presetClass="entr" presetSubtype="16" fill="hold" nodeType="withEffect">
                                  <p:stCondLst>
                                    <p:cond delay="0"/>
                                  </p:stCondLst>
                                  <p:childTnLst>
                                    <p:set>
                                      <p:cBhvr>
                                        <p:cTn id="41" dur="1" fill="hold">
                                          <p:stCondLst>
                                            <p:cond delay="0"/>
                                          </p:stCondLst>
                                        </p:cTn>
                                        <p:tgtEl>
                                          <p:spTgt spid="3051"/>
                                        </p:tgtEl>
                                        <p:attrNameLst>
                                          <p:attrName>style.visibility</p:attrName>
                                        </p:attrNameLst>
                                      </p:cBhvr>
                                      <p:to>
                                        <p:strVal val="visible"/>
                                      </p:to>
                                    </p:set>
                                    <p:anim calcmode="lin" valueType="num">
                                      <p:cBhvr>
                                        <p:cTn id="42" dur="500" fill="hold"/>
                                        <p:tgtEl>
                                          <p:spTgt spid="3051"/>
                                        </p:tgtEl>
                                        <p:attrNameLst>
                                          <p:attrName>ppt_w</p:attrName>
                                        </p:attrNameLst>
                                      </p:cBhvr>
                                      <p:tavLst>
                                        <p:tav tm="0">
                                          <p:val>
                                            <p:fltVal val="0"/>
                                          </p:val>
                                        </p:tav>
                                        <p:tav tm="100000">
                                          <p:val>
                                            <p:strVal val="#ppt_w"/>
                                          </p:val>
                                        </p:tav>
                                      </p:tavLst>
                                    </p:anim>
                                    <p:anim calcmode="lin" valueType="num">
                                      <p:cBhvr>
                                        <p:cTn id="43" dur="500" fill="hold"/>
                                        <p:tgtEl>
                                          <p:spTgt spid="3051"/>
                                        </p:tgtEl>
                                        <p:attrNameLst>
                                          <p:attrName>ppt_h</p:attrName>
                                        </p:attrNameLst>
                                      </p:cBhvr>
                                      <p:tavLst>
                                        <p:tav tm="0">
                                          <p:val>
                                            <p:fltVal val="0"/>
                                          </p:val>
                                        </p:tav>
                                        <p:tav tm="100000">
                                          <p:val>
                                            <p:strVal val="#ppt_h"/>
                                          </p:val>
                                        </p:tav>
                                      </p:tavLst>
                                    </p:anim>
                                    <p:animEffect transition="in" filter="fade">
                                      <p:cBhvr>
                                        <p:cTn id="44" dur="500"/>
                                        <p:tgtEl>
                                          <p:spTgt spid="3051"/>
                                        </p:tgtEl>
                                      </p:cBhvr>
                                    </p:animEffect>
                                  </p:childTnLst>
                                </p:cTn>
                              </p:par>
                              <p:par>
                                <p:cTn id="45" presetID="32" presetClass="emph" presetSubtype="0" fill="hold" nodeType="withEffect">
                                  <p:stCondLst>
                                    <p:cond delay="0"/>
                                  </p:stCondLst>
                                  <p:childTnLst>
                                    <p:animRot by="120000">
                                      <p:cBhvr>
                                        <p:cTn id="46" dur="100" fill="hold">
                                          <p:stCondLst>
                                            <p:cond delay="0"/>
                                          </p:stCondLst>
                                        </p:cTn>
                                        <p:tgtEl>
                                          <p:spTgt spid="3015"/>
                                        </p:tgtEl>
                                        <p:attrNameLst>
                                          <p:attrName>r</p:attrName>
                                        </p:attrNameLst>
                                      </p:cBhvr>
                                    </p:animRot>
                                    <p:animRot by="-240000">
                                      <p:cBhvr>
                                        <p:cTn id="47" dur="200" fill="hold">
                                          <p:stCondLst>
                                            <p:cond delay="200"/>
                                          </p:stCondLst>
                                        </p:cTn>
                                        <p:tgtEl>
                                          <p:spTgt spid="3015"/>
                                        </p:tgtEl>
                                        <p:attrNameLst>
                                          <p:attrName>r</p:attrName>
                                        </p:attrNameLst>
                                      </p:cBhvr>
                                    </p:animRot>
                                    <p:animRot by="240000">
                                      <p:cBhvr>
                                        <p:cTn id="48" dur="200" fill="hold">
                                          <p:stCondLst>
                                            <p:cond delay="400"/>
                                          </p:stCondLst>
                                        </p:cTn>
                                        <p:tgtEl>
                                          <p:spTgt spid="3015"/>
                                        </p:tgtEl>
                                        <p:attrNameLst>
                                          <p:attrName>r</p:attrName>
                                        </p:attrNameLst>
                                      </p:cBhvr>
                                    </p:animRot>
                                    <p:animRot by="-240000">
                                      <p:cBhvr>
                                        <p:cTn id="49" dur="200" fill="hold">
                                          <p:stCondLst>
                                            <p:cond delay="600"/>
                                          </p:stCondLst>
                                        </p:cTn>
                                        <p:tgtEl>
                                          <p:spTgt spid="3015"/>
                                        </p:tgtEl>
                                        <p:attrNameLst>
                                          <p:attrName>r</p:attrName>
                                        </p:attrNameLst>
                                      </p:cBhvr>
                                    </p:animRot>
                                    <p:animRot by="120000">
                                      <p:cBhvr>
                                        <p:cTn id="50" dur="200" fill="hold">
                                          <p:stCondLst>
                                            <p:cond delay="800"/>
                                          </p:stCondLst>
                                        </p:cTn>
                                        <p:tgtEl>
                                          <p:spTgt spid="3015"/>
                                        </p:tgtEl>
                                        <p:attrNameLst>
                                          <p:attrName>r</p:attrName>
                                        </p:attrNameLst>
                                      </p:cBhvr>
                                    </p:animRot>
                                  </p:childTnLst>
                                </p:cTn>
                              </p:par>
                              <p:par>
                                <p:cTn id="51" presetID="32" presetClass="emph" presetSubtype="0" fill="hold" nodeType="withEffect">
                                  <p:stCondLst>
                                    <p:cond delay="0"/>
                                  </p:stCondLst>
                                  <p:childTnLst>
                                    <p:animRot by="120000">
                                      <p:cBhvr>
                                        <p:cTn id="52" dur="100" fill="hold">
                                          <p:stCondLst>
                                            <p:cond delay="0"/>
                                          </p:stCondLst>
                                        </p:cTn>
                                        <p:tgtEl>
                                          <p:spTgt spid="3028"/>
                                        </p:tgtEl>
                                        <p:attrNameLst>
                                          <p:attrName>r</p:attrName>
                                        </p:attrNameLst>
                                      </p:cBhvr>
                                    </p:animRot>
                                    <p:animRot by="-240000">
                                      <p:cBhvr>
                                        <p:cTn id="53" dur="200" fill="hold">
                                          <p:stCondLst>
                                            <p:cond delay="200"/>
                                          </p:stCondLst>
                                        </p:cTn>
                                        <p:tgtEl>
                                          <p:spTgt spid="3028"/>
                                        </p:tgtEl>
                                        <p:attrNameLst>
                                          <p:attrName>r</p:attrName>
                                        </p:attrNameLst>
                                      </p:cBhvr>
                                    </p:animRot>
                                    <p:animRot by="240000">
                                      <p:cBhvr>
                                        <p:cTn id="54" dur="200" fill="hold">
                                          <p:stCondLst>
                                            <p:cond delay="400"/>
                                          </p:stCondLst>
                                        </p:cTn>
                                        <p:tgtEl>
                                          <p:spTgt spid="3028"/>
                                        </p:tgtEl>
                                        <p:attrNameLst>
                                          <p:attrName>r</p:attrName>
                                        </p:attrNameLst>
                                      </p:cBhvr>
                                    </p:animRot>
                                    <p:animRot by="-240000">
                                      <p:cBhvr>
                                        <p:cTn id="55" dur="200" fill="hold">
                                          <p:stCondLst>
                                            <p:cond delay="600"/>
                                          </p:stCondLst>
                                        </p:cTn>
                                        <p:tgtEl>
                                          <p:spTgt spid="3028"/>
                                        </p:tgtEl>
                                        <p:attrNameLst>
                                          <p:attrName>r</p:attrName>
                                        </p:attrNameLst>
                                      </p:cBhvr>
                                    </p:animRot>
                                    <p:animRot by="120000">
                                      <p:cBhvr>
                                        <p:cTn id="56" dur="200" fill="hold">
                                          <p:stCondLst>
                                            <p:cond delay="800"/>
                                          </p:stCondLst>
                                        </p:cTn>
                                        <p:tgtEl>
                                          <p:spTgt spid="3028"/>
                                        </p:tgtEl>
                                        <p:attrNameLst>
                                          <p:attrName>r</p:attrName>
                                        </p:attrNameLst>
                                      </p:cBhvr>
                                    </p:animRot>
                                  </p:childTnLst>
                                </p:cTn>
                              </p:par>
                              <p:par>
                                <p:cTn id="57" presetID="32" presetClass="emph" presetSubtype="0" fill="hold" grpId="1" nodeType="withEffect">
                                  <p:stCondLst>
                                    <p:cond delay="0"/>
                                  </p:stCondLst>
                                  <p:childTnLst>
                                    <p:animRot by="120000">
                                      <p:cBhvr>
                                        <p:cTn id="58" dur="100" fill="hold">
                                          <p:stCondLst>
                                            <p:cond delay="0"/>
                                          </p:stCondLst>
                                        </p:cTn>
                                        <p:tgtEl>
                                          <p:spTgt spid="3036">
                                            <p:txEl>
                                              <p:pRg st="0" end="0"/>
                                            </p:txEl>
                                          </p:spTgt>
                                        </p:tgtEl>
                                        <p:attrNameLst>
                                          <p:attrName>r</p:attrName>
                                        </p:attrNameLst>
                                      </p:cBhvr>
                                    </p:animRot>
                                    <p:animRot by="-240000">
                                      <p:cBhvr>
                                        <p:cTn id="59" dur="200" fill="hold">
                                          <p:stCondLst>
                                            <p:cond delay="200"/>
                                          </p:stCondLst>
                                        </p:cTn>
                                        <p:tgtEl>
                                          <p:spTgt spid="3036">
                                            <p:txEl>
                                              <p:pRg st="0" end="0"/>
                                            </p:txEl>
                                          </p:spTgt>
                                        </p:tgtEl>
                                        <p:attrNameLst>
                                          <p:attrName>r</p:attrName>
                                        </p:attrNameLst>
                                      </p:cBhvr>
                                    </p:animRot>
                                    <p:animRot by="240000">
                                      <p:cBhvr>
                                        <p:cTn id="60" dur="200" fill="hold">
                                          <p:stCondLst>
                                            <p:cond delay="400"/>
                                          </p:stCondLst>
                                        </p:cTn>
                                        <p:tgtEl>
                                          <p:spTgt spid="3036">
                                            <p:txEl>
                                              <p:pRg st="0" end="0"/>
                                            </p:txEl>
                                          </p:spTgt>
                                        </p:tgtEl>
                                        <p:attrNameLst>
                                          <p:attrName>r</p:attrName>
                                        </p:attrNameLst>
                                      </p:cBhvr>
                                    </p:animRot>
                                    <p:animRot by="-240000">
                                      <p:cBhvr>
                                        <p:cTn id="61" dur="200" fill="hold">
                                          <p:stCondLst>
                                            <p:cond delay="600"/>
                                          </p:stCondLst>
                                        </p:cTn>
                                        <p:tgtEl>
                                          <p:spTgt spid="3036">
                                            <p:txEl>
                                              <p:pRg st="0" end="0"/>
                                            </p:txEl>
                                          </p:spTgt>
                                        </p:tgtEl>
                                        <p:attrNameLst>
                                          <p:attrName>r</p:attrName>
                                        </p:attrNameLst>
                                      </p:cBhvr>
                                    </p:animRot>
                                    <p:animRot by="120000">
                                      <p:cBhvr>
                                        <p:cTn id="62" dur="200" fill="hold">
                                          <p:stCondLst>
                                            <p:cond delay="800"/>
                                          </p:stCondLst>
                                        </p:cTn>
                                        <p:tgtEl>
                                          <p:spTgt spid="3036">
                                            <p:txEl>
                                              <p:pRg st="0" end="0"/>
                                            </p:txEl>
                                          </p:spTgt>
                                        </p:tgtEl>
                                        <p:attrNameLst>
                                          <p:attrName>r</p:attrName>
                                        </p:attrNameLst>
                                      </p:cBhvr>
                                    </p:animRot>
                                  </p:childTnLst>
                                </p:cTn>
                              </p:par>
                              <p:par>
                                <p:cTn id="63" presetID="32" presetClass="emph" presetSubtype="0" fill="hold" grpId="1" nodeType="withEffect">
                                  <p:stCondLst>
                                    <p:cond delay="0"/>
                                  </p:stCondLst>
                                  <p:childTnLst>
                                    <p:animRot by="120000">
                                      <p:cBhvr>
                                        <p:cTn id="64" dur="100" fill="hold">
                                          <p:stCondLst>
                                            <p:cond delay="0"/>
                                          </p:stCondLst>
                                        </p:cTn>
                                        <p:tgtEl>
                                          <p:spTgt spid="3037">
                                            <p:txEl>
                                              <p:pRg st="0" end="0"/>
                                            </p:txEl>
                                          </p:spTgt>
                                        </p:tgtEl>
                                        <p:attrNameLst>
                                          <p:attrName>r</p:attrName>
                                        </p:attrNameLst>
                                      </p:cBhvr>
                                    </p:animRot>
                                    <p:animRot by="-240000">
                                      <p:cBhvr>
                                        <p:cTn id="65" dur="200" fill="hold">
                                          <p:stCondLst>
                                            <p:cond delay="200"/>
                                          </p:stCondLst>
                                        </p:cTn>
                                        <p:tgtEl>
                                          <p:spTgt spid="3037">
                                            <p:txEl>
                                              <p:pRg st="0" end="0"/>
                                            </p:txEl>
                                          </p:spTgt>
                                        </p:tgtEl>
                                        <p:attrNameLst>
                                          <p:attrName>r</p:attrName>
                                        </p:attrNameLst>
                                      </p:cBhvr>
                                    </p:animRot>
                                    <p:animRot by="240000">
                                      <p:cBhvr>
                                        <p:cTn id="66" dur="200" fill="hold">
                                          <p:stCondLst>
                                            <p:cond delay="400"/>
                                          </p:stCondLst>
                                        </p:cTn>
                                        <p:tgtEl>
                                          <p:spTgt spid="3037">
                                            <p:txEl>
                                              <p:pRg st="0" end="0"/>
                                            </p:txEl>
                                          </p:spTgt>
                                        </p:tgtEl>
                                        <p:attrNameLst>
                                          <p:attrName>r</p:attrName>
                                        </p:attrNameLst>
                                      </p:cBhvr>
                                    </p:animRot>
                                    <p:animRot by="-240000">
                                      <p:cBhvr>
                                        <p:cTn id="67" dur="200" fill="hold">
                                          <p:stCondLst>
                                            <p:cond delay="600"/>
                                          </p:stCondLst>
                                        </p:cTn>
                                        <p:tgtEl>
                                          <p:spTgt spid="3037">
                                            <p:txEl>
                                              <p:pRg st="0" end="0"/>
                                            </p:txEl>
                                          </p:spTgt>
                                        </p:tgtEl>
                                        <p:attrNameLst>
                                          <p:attrName>r</p:attrName>
                                        </p:attrNameLst>
                                      </p:cBhvr>
                                    </p:animRot>
                                    <p:animRot by="120000">
                                      <p:cBhvr>
                                        <p:cTn id="68" dur="200" fill="hold">
                                          <p:stCondLst>
                                            <p:cond delay="800"/>
                                          </p:stCondLst>
                                        </p:cTn>
                                        <p:tgtEl>
                                          <p:spTgt spid="3037">
                                            <p:txEl>
                                              <p:pRg st="0" end="0"/>
                                            </p:txEl>
                                          </p:spTgt>
                                        </p:tgtEl>
                                        <p:attrNameLst>
                                          <p:attrName>r</p:attrName>
                                        </p:attrNameLst>
                                      </p:cBhvr>
                                    </p:animRot>
                                  </p:childTnLst>
                                </p:cTn>
                              </p:par>
                              <p:par>
                                <p:cTn id="69" presetID="32" presetClass="emph" presetSubtype="0" fill="hold" grpId="1" nodeType="withEffect">
                                  <p:stCondLst>
                                    <p:cond delay="0"/>
                                  </p:stCondLst>
                                  <p:childTnLst>
                                    <p:animRot by="120000">
                                      <p:cBhvr>
                                        <p:cTn id="70" dur="100" fill="hold">
                                          <p:stCondLst>
                                            <p:cond delay="0"/>
                                          </p:stCondLst>
                                        </p:cTn>
                                        <p:tgtEl>
                                          <p:spTgt spid="3038">
                                            <p:txEl>
                                              <p:pRg st="0" end="0"/>
                                            </p:txEl>
                                          </p:spTgt>
                                        </p:tgtEl>
                                        <p:attrNameLst>
                                          <p:attrName>r</p:attrName>
                                        </p:attrNameLst>
                                      </p:cBhvr>
                                    </p:animRot>
                                    <p:animRot by="-240000">
                                      <p:cBhvr>
                                        <p:cTn id="71" dur="200" fill="hold">
                                          <p:stCondLst>
                                            <p:cond delay="200"/>
                                          </p:stCondLst>
                                        </p:cTn>
                                        <p:tgtEl>
                                          <p:spTgt spid="3038">
                                            <p:txEl>
                                              <p:pRg st="0" end="0"/>
                                            </p:txEl>
                                          </p:spTgt>
                                        </p:tgtEl>
                                        <p:attrNameLst>
                                          <p:attrName>r</p:attrName>
                                        </p:attrNameLst>
                                      </p:cBhvr>
                                    </p:animRot>
                                    <p:animRot by="240000">
                                      <p:cBhvr>
                                        <p:cTn id="72" dur="200" fill="hold">
                                          <p:stCondLst>
                                            <p:cond delay="400"/>
                                          </p:stCondLst>
                                        </p:cTn>
                                        <p:tgtEl>
                                          <p:spTgt spid="3038">
                                            <p:txEl>
                                              <p:pRg st="0" end="0"/>
                                            </p:txEl>
                                          </p:spTgt>
                                        </p:tgtEl>
                                        <p:attrNameLst>
                                          <p:attrName>r</p:attrName>
                                        </p:attrNameLst>
                                      </p:cBhvr>
                                    </p:animRot>
                                    <p:animRot by="-240000">
                                      <p:cBhvr>
                                        <p:cTn id="73" dur="200" fill="hold">
                                          <p:stCondLst>
                                            <p:cond delay="600"/>
                                          </p:stCondLst>
                                        </p:cTn>
                                        <p:tgtEl>
                                          <p:spTgt spid="3038">
                                            <p:txEl>
                                              <p:pRg st="0" end="0"/>
                                            </p:txEl>
                                          </p:spTgt>
                                        </p:tgtEl>
                                        <p:attrNameLst>
                                          <p:attrName>r</p:attrName>
                                        </p:attrNameLst>
                                      </p:cBhvr>
                                    </p:animRot>
                                    <p:animRot by="120000">
                                      <p:cBhvr>
                                        <p:cTn id="74" dur="200" fill="hold">
                                          <p:stCondLst>
                                            <p:cond delay="800"/>
                                          </p:stCondLst>
                                        </p:cTn>
                                        <p:tgtEl>
                                          <p:spTgt spid="3038">
                                            <p:txEl>
                                              <p:pRg st="0" end="0"/>
                                            </p:txEl>
                                          </p:spTgt>
                                        </p:tgtEl>
                                        <p:attrNameLst>
                                          <p:attrName>r</p:attrName>
                                        </p:attrNameLst>
                                      </p:cBhvr>
                                    </p:animRot>
                                  </p:childTnLst>
                                </p:cTn>
                              </p:par>
                              <p:par>
                                <p:cTn id="75" presetID="32" presetClass="emph" presetSubtype="0" fill="hold" grpId="1" nodeType="withEffect">
                                  <p:stCondLst>
                                    <p:cond delay="0"/>
                                  </p:stCondLst>
                                  <p:childTnLst>
                                    <p:animRot by="120000">
                                      <p:cBhvr>
                                        <p:cTn id="76" dur="100" fill="hold">
                                          <p:stCondLst>
                                            <p:cond delay="0"/>
                                          </p:stCondLst>
                                        </p:cTn>
                                        <p:tgtEl>
                                          <p:spTgt spid="3039">
                                            <p:txEl>
                                              <p:pRg st="0" end="0"/>
                                            </p:txEl>
                                          </p:spTgt>
                                        </p:tgtEl>
                                        <p:attrNameLst>
                                          <p:attrName>r</p:attrName>
                                        </p:attrNameLst>
                                      </p:cBhvr>
                                    </p:animRot>
                                    <p:animRot by="-240000">
                                      <p:cBhvr>
                                        <p:cTn id="77" dur="200" fill="hold">
                                          <p:stCondLst>
                                            <p:cond delay="200"/>
                                          </p:stCondLst>
                                        </p:cTn>
                                        <p:tgtEl>
                                          <p:spTgt spid="3039">
                                            <p:txEl>
                                              <p:pRg st="0" end="0"/>
                                            </p:txEl>
                                          </p:spTgt>
                                        </p:tgtEl>
                                        <p:attrNameLst>
                                          <p:attrName>r</p:attrName>
                                        </p:attrNameLst>
                                      </p:cBhvr>
                                    </p:animRot>
                                    <p:animRot by="240000">
                                      <p:cBhvr>
                                        <p:cTn id="78" dur="200" fill="hold">
                                          <p:stCondLst>
                                            <p:cond delay="400"/>
                                          </p:stCondLst>
                                        </p:cTn>
                                        <p:tgtEl>
                                          <p:spTgt spid="3039">
                                            <p:txEl>
                                              <p:pRg st="0" end="0"/>
                                            </p:txEl>
                                          </p:spTgt>
                                        </p:tgtEl>
                                        <p:attrNameLst>
                                          <p:attrName>r</p:attrName>
                                        </p:attrNameLst>
                                      </p:cBhvr>
                                    </p:animRot>
                                    <p:animRot by="-240000">
                                      <p:cBhvr>
                                        <p:cTn id="79" dur="200" fill="hold">
                                          <p:stCondLst>
                                            <p:cond delay="600"/>
                                          </p:stCondLst>
                                        </p:cTn>
                                        <p:tgtEl>
                                          <p:spTgt spid="3039">
                                            <p:txEl>
                                              <p:pRg st="0" end="0"/>
                                            </p:txEl>
                                          </p:spTgt>
                                        </p:tgtEl>
                                        <p:attrNameLst>
                                          <p:attrName>r</p:attrName>
                                        </p:attrNameLst>
                                      </p:cBhvr>
                                    </p:animRot>
                                    <p:animRot by="120000">
                                      <p:cBhvr>
                                        <p:cTn id="80" dur="200" fill="hold">
                                          <p:stCondLst>
                                            <p:cond delay="800"/>
                                          </p:stCondLst>
                                        </p:cTn>
                                        <p:tgtEl>
                                          <p:spTgt spid="303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6" grpId="0" build="p"/>
      <p:bldP spid="3036" grpId="1" build="p"/>
      <p:bldP spid="3037" grpId="0" build="p"/>
      <p:bldP spid="3037" grpId="1" build="p"/>
      <p:bldP spid="3038" grpId="0" build="p"/>
      <p:bldP spid="3038" grpId="1" build="p"/>
      <p:bldP spid="3039" grpId="0" build="p"/>
      <p:bldP spid="3039" grpI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Times New Roman" pitchFamily="18" charset="0"/>
              <a:cs typeface="Times New Roman" pitchFamily="18" charset="0"/>
            </a:endParaRPr>
          </a:p>
        </p:txBody>
      </p:sp>
      <p:sp>
        <p:nvSpPr>
          <p:cNvPr id="25" name="Rectangle 24">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Times New Roman" pitchFamily="18" charset="0"/>
              <a:cs typeface="Times New Roman" pitchFamily="18" charset="0"/>
            </a:endParaRPr>
          </a:p>
        </p:txBody>
      </p:sp>
      <p:grpSp>
        <p:nvGrpSpPr>
          <p:cNvPr id="27" name="Group 26">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Times New Roman" pitchFamily="18" charset="0"/>
                <a:cs typeface="Times New Roman" pitchFamily="18" charset="0"/>
              </a:endParaRPr>
            </a:p>
          </p:txBody>
        </p:sp>
        <p:sp>
          <p:nvSpPr>
            <p:cNvPr id="29" name="Freeform: Shape 28">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Times New Roman" pitchFamily="18" charset="0"/>
                <a:cs typeface="Times New Roman" pitchFamily="18" charset="0"/>
              </a:endParaRPr>
            </a:p>
          </p:txBody>
        </p:sp>
        <p:sp>
          <p:nvSpPr>
            <p:cNvPr id="30" name="Freeform: Shape 29">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Times New Roman" pitchFamily="18" charset="0"/>
                <a:cs typeface="Times New Roman" pitchFamily="18" charset="0"/>
              </a:endParaRPr>
            </a:p>
          </p:txBody>
        </p:sp>
      </p:grpSp>
      <p:sp>
        <p:nvSpPr>
          <p:cNvPr id="6" name="TextBox 5">
            <a:extLst>
              <a:ext uri="{FF2B5EF4-FFF2-40B4-BE49-F238E27FC236}">
                <a16:creationId xmlns:a16="http://schemas.microsoft.com/office/drawing/2014/main" id="{6097257F-592C-1482-A3F3-C24A9DC077F5}"/>
              </a:ext>
            </a:extLst>
          </p:cNvPr>
          <p:cNvSpPr txBox="1"/>
          <p:nvPr/>
        </p:nvSpPr>
        <p:spPr>
          <a:xfrm>
            <a:off x="-711200" y="2717801"/>
            <a:ext cx="7213600" cy="1786515"/>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a:solidFill>
                  <a:srgbClr val="00B050"/>
                </a:solidFill>
                <a:latin typeface="Times New Roman" pitchFamily="18" charset="0"/>
                <a:ea typeface="+mj-ea"/>
                <a:cs typeface="Times New Roman" pitchFamily="18" charset="0"/>
              </a:rPr>
              <a:t>Khởi động</a:t>
            </a: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53612" y="736600"/>
            <a:ext cx="5227189" cy="5239345"/>
          </a:xfrm>
          <a:prstGeom prst="rect">
            <a:avLst/>
          </a:prstGeom>
          <a:ln w="9525">
            <a:noFill/>
          </a:ln>
        </p:spPr>
      </p:pic>
    </p:spTree>
    <p:extLst>
      <p:ext uri="{BB962C8B-B14F-4D97-AF65-F5344CB8AC3E}">
        <p14:creationId xmlns:p14="http://schemas.microsoft.com/office/powerpoint/2010/main" val="981100867"/>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yt1s.com - Em Yêu Đọc Sách  Em Yêu Trường Em Parody Lyric">
            <a:hlinkClick r:id="" action="ppaction://media"/>
            <a:extLst>
              <a:ext uri="{FF2B5EF4-FFF2-40B4-BE49-F238E27FC236}">
                <a16:creationId xmlns:a16="http://schemas.microsoft.com/office/drawing/2014/main" id="{726646FC-CD80-4680-F731-6230B0C05B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 y="838200"/>
            <a:ext cx="11029950" cy="5898036"/>
          </a:xfrm>
          <a:prstGeom prst="rect">
            <a:avLst/>
          </a:prstGeom>
        </p:spPr>
      </p:pic>
      <p:sp>
        <p:nvSpPr>
          <p:cNvPr id="4" name="TextBox 3">
            <a:extLst>
              <a:ext uri="{FF2B5EF4-FFF2-40B4-BE49-F238E27FC236}">
                <a16:creationId xmlns:a16="http://schemas.microsoft.com/office/drawing/2014/main" id="{B183A8AC-C934-A924-06E9-D2E205C7EF84}"/>
              </a:ext>
            </a:extLst>
          </p:cNvPr>
          <p:cNvSpPr txBox="1"/>
          <p:nvPr/>
        </p:nvSpPr>
        <p:spPr>
          <a:xfrm>
            <a:off x="3733800" y="228600"/>
            <a:ext cx="5943600" cy="1200329"/>
          </a:xfrm>
          <a:prstGeom prst="rect">
            <a:avLst/>
          </a:prstGeom>
          <a:noFill/>
        </p:spPr>
        <p:txBody>
          <a:bodyPr wrap="square" rtlCol="0">
            <a:spAutoFit/>
          </a:bodyPr>
          <a:lstStyle/>
          <a:p>
            <a:r>
              <a:rPr lang="en-US" sz="3600" b="1" dirty="0">
                <a:latin typeface="Times New Roman" pitchFamily="18" charset="0"/>
                <a:cs typeface="Times New Roman" pitchFamily="18" charset="0"/>
              </a:rPr>
              <a:t>LẮNG NGHE BÀI HÁT</a:t>
            </a:r>
          </a:p>
          <a:p>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13170268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0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https://i.pinimg.com/564x/f9/e9/be/f9e9be41c72ba7efdcc00e0d34552321.jpg"/>
          <p:cNvPicPr>
            <a:picLocks noChangeAspect="1" noChangeArrowheads="1"/>
          </p:cNvPicPr>
          <p:nvPr/>
        </p:nvPicPr>
        <p:blipFill rotWithShape="1">
          <a:blip r:embed="rId2">
            <a:extLst>
              <a:ext uri="{28A0092B-C50C-407E-A947-70E740481C1C}">
                <a14:useLocalDpi xmlns:a14="http://schemas.microsoft.com/office/drawing/2010/main" val="0"/>
              </a:ext>
            </a:extLst>
          </a:blip>
          <a:srcRect b="8922"/>
          <a:stretch/>
        </p:blipFill>
        <p:spPr bwMode="auto">
          <a:xfrm>
            <a:off x="2971800" y="3368001"/>
            <a:ext cx="5076898" cy="35275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hape, rectangle&#10;&#10;Description automatically generated with medium confidence">
            <a:extLst>
              <a:ext uri="{FF2B5EF4-FFF2-40B4-BE49-F238E27FC236}">
                <a16:creationId xmlns:a16="http://schemas.microsoft.com/office/drawing/2014/main" id="{D779C849-70DF-6D14-69A7-B41DA0BAF0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89" y="0"/>
            <a:ext cx="12752470" cy="4191000"/>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381000" y="0"/>
            <a:ext cx="9906000" cy="2273443"/>
          </a:xfrm>
          <a:prstGeom prst="rect">
            <a:avLst/>
          </a:prstGeom>
          <a:noFill/>
        </p:spPr>
        <p:txBody>
          <a:bodyPr wrap="square">
            <a:spAutoFit/>
          </a:bodyPr>
          <a:lstStyle/>
          <a:p>
            <a:pPr>
              <a:lnSpc>
                <a:spcPct val="120000"/>
              </a:lnSpc>
              <a:spcBef>
                <a:spcPct val="0"/>
              </a:spcBef>
              <a:spcAft>
                <a:spcPts val="400"/>
              </a:spcAft>
            </a:pPr>
            <a:r>
              <a:rPr lang="en-US" sz="3200" b="1" dirty="0">
                <a:solidFill>
                  <a:srgbClr val="FF0000"/>
                </a:solidFill>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1. Chia </a:t>
            </a:r>
            <a:r>
              <a:rPr lang="en-US" sz="2800" b="1" dirty="0" err="1">
                <a:solidFill>
                  <a:srgbClr val="FF0000"/>
                </a:solidFill>
                <a:latin typeface="Times New Roman" pitchFamily="18" charset="0"/>
                <a:cs typeface="Times New Roman" pitchFamily="18" charset="0"/>
              </a:rPr>
              <a:t>sẻ</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theo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chủ</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đề</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Đọc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sách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gì</a:t>
            </a:r>
            <a:r>
              <a:rPr lang="en-US" sz="2800" b="1" dirty="0">
                <a:solidFill>
                  <a:srgbClr val="FF0000"/>
                </a:solidFill>
                <a:latin typeface="Times New Roman" pitchFamily="18" charset="0"/>
                <a:cs typeface="Times New Roman" pitchFamily="18" charset="0"/>
              </a:rPr>
              <a:t> hay?”</a:t>
            </a:r>
          </a:p>
          <a:p>
            <a:r>
              <a:rPr lang="en-US" sz="2800" b="1" dirty="0">
                <a:solidFill>
                  <a:srgbClr val="00B0F0"/>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Sắm</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vai</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một</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cuốn</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sách</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mà</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em</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yêu</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thích</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để</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nói</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về</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sự</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thú</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vị</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của</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việc</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đọc</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sách</a:t>
            </a:r>
            <a:r>
              <a:rPr lang="en-US" sz="2400" dirty="0">
                <a:solidFill>
                  <a:schemeClr val="tx1">
                    <a:lumMod val="75000"/>
                    <a:lumOff val="25000"/>
                  </a:schemeClr>
                </a:solidFill>
                <a:latin typeface="Times New Roman" pitchFamily="18" charset="0"/>
                <a:cs typeface="Times New Roman" pitchFamily="18" charset="0"/>
              </a:rPr>
              <a:t>: </a:t>
            </a:r>
          </a:p>
          <a:p>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Nêu</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lý</a:t>
            </a:r>
            <a:r>
              <a:rPr lang="en-US" sz="2400" dirty="0">
                <a:solidFill>
                  <a:schemeClr val="tx1">
                    <a:lumMod val="75000"/>
                    <a:lumOff val="25000"/>
                  </a:schemeClr>
                </a:solidFill>
                <a:latin typeface="Times New Roman" pitchFamily="18" charset="0"/>
                <a:cs typeface="Times New Roman" pitchFamily="18" charset="0"/>
              </a:rPr>
              <a:t> do </a:t>
            </a:r>
            <a:r>
              <a:rPr lang="en-US" sz="2400" dirty="0" err="1">
                <a:solidFill>
                  <a:schemeClr val="tx1">
                    <a:lumMod val="75000"/>
                    <a:lumOff val="25000"/>
                  </a:schemeClr>
                </a:solidFill>
                <a:latin typeface="Times New Roman" pitchFamily="18" charset="0"/>
                <a:cs typeface="Times New Roman" pitchFamily="18" charset="0"/>
              </a:rPr>
              <a:t>nên</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đọc</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sách</a:t>
            </a:r>
            <a:r>
              <a:rPr lang="en-US" sz="2400" dirty="0">
                <a:solidFill>
                  <a:schemeClr val="tx1">
                    <a:lumMod val="75000"/>
                    <a:lumOff val="25000"/>
                  </a:schemeClr>
                </a:solidFill>
                <a:latin typeface="Times New Roman" pitchFamily="18" charset="0"/>
                <a:cs typeface="Times New Roman" pitchFamily="18" charset="0"/>
              </a:rPr>
              <a:t>.</a:t>
            </a:r>
          </a:p>
          <a:p>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Làm</a:t>
            </a:r>
            <a:r>
              <a:rPr lang="en-US" sz="2400" dirty="0">
                <a:solidFill>
                  <a:schemeClr val="tx1">
                    <a:lumMod val="75000"/>
                    <a:lumOff val="25000"/>
                  </a:schemeClr>
                </a:solidFill>
                <a:latin typeface="Times New Roman" pitchFamily="18" charset="0"/>
                <a:cs typeface="Times New Roman" pitchFamily="18" charset="0"/>
              </a:rPr>
              <a:t> 1 </a:t>
            </a:r>
            <a:r>
              <a:rPr lang="en-US" sz="2400" dirty="0" err="1">
                <a:solidFill>
                  <a:schemeClr val="tx1">
                    <a:lumMod val="75000"/>
                    <a:lumOff val="25000"/>
                  </a:schemeClr>
                </a:solidFill>
                <a:latin typeface="Times New Roman" pitchFamily="18" charset="0"/>
                <a:cs typeface="Times New Roman" pitchFamily="18" charset="0"/>
              </a:rPr>
              <a:t>động</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tác</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vui</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nhộn</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để</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khuyến</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khích</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các</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bạn</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đọc</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sách</a:t>
            </a:r>
            <a:r>
              <a:rPr lang="en-US" sz="2400" dirty="0">
                <a:solidFill>
                  <a:schemeClr val="tx1">
                    <a:lumMod val="75000"/>
                    <a:lumOff val="25000"/>
                  </a:schemeClr>
                </a:solidFill>
                <a:latin typeface="Times New Roman" pitchFamily="18" charset="0"/>
                <a:cs typeface="Times New Roman" pitchFamily="18" charset="0"/>
              </a:rPr>
              <a:t>.</a:t>
            </a:r>
          </a:p>
        </p:txBody>
      </p:sp>
      <p:sp>
        <p:nvSpPr>
          <p:cNvPr id="3" name="Rounded Rectangular Callout 2"/>
          <p:cNvSpPr/>
          <p:nvPr/>
        </p:nvSpPr>
        <p:spPr>
          <a:xfrm>
            <a:off x="76200" y="2679061"/>
            <a:ext cx="3570514" cy="1377879"/>
          </a:xfrm>
          <a:prstGeom prst="wedgeRoundRectCallout">
            <a:avLst>
              <a:gd name="adj1" fmla="val 48455"/>
              <a:gd name="adj2" fmla="val 82500"/>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Times New Roman" pitchFamily="18" charset="0"/>
                <a:cs typeface="Times New Roman" pitchFamily="18" charset="0"/>
              </a:rPr>
              <a:t>Tớ không thích đọc sách đâu! Tớ chỉ thích chơi Cờ Vua thôi! </a:t>
            </a:r>
          </a:p>
        </p:txBody>
      </p:sp>
      <p:sp>
        <p:nvSpPr>
          <p:cNvPr id="10" name="Rounded Rectangular Callout 9"/>
          <p:cNvSpPr/>
          <p:nvPr/>
        </p:nvSpPr>
        <p:spPr>
          <a:xfrm>
            <a:off x="8545286" y="4428537"/>
            <a:ext cx="3646714" cy="1896064"/>
          </a:xfrm>
          <a:prstGeom prst="wedgeRoundRectCallout">
            <a:avLst>
              <a:gd name="adj1" fmla="val -67246"/>
              <a:gd name="adj2" fmla="val -64226"/>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2060"/>
                </a:solidFill>
                <a:latin typeface="Times New Roman" pitchFamily="18" charset="0"/>
                <a:cs typeface="Times New Roman" pitchFamily="18" charset="0"/>
              </a:rPr>
              <a:t>    Ồ, </a:t>
            </a:r>
            <a:r>
              <a:rPr lang="en-US" sz="2400" dirty="0" err="1">
                <a:solidFill>
                  <a:srgbClr val="002060"/>
                </a:solidFill>
                <a:latin typeface="Times New Roman" pitchFamily="18" charset="0"/>
                <a:cs typeface="Times New Roman" pitchFamily="18" charset="0"/>
              </a:rPr>
              <a:t>thế</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thì</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cậu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có</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thể</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chọn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sách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về</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Cờ</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Vua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Cậu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sẽ</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biết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thêm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về</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các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vua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cờ</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trên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thế</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giới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và</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học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tập</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họ</a:t>
            </a:r>
            <a:r>
              <a:rPr lang="en-US" sz="2400" dirty="0">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229736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barn(inVertical)">
                                      <p:cBhvr>
                                        <p:cTn id="13" dur="500"/>
                                        <p:tgtEl>
                                          <p:spTgt spid="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barn(inVertical)">
                                      <p:cBhvr>
                                        <p:cTn id="18" dur="500"/>
                                        <p:tgtEl>
                                          <p:spTgt spid="8">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Effect transition="in" filter="barn(inVertical)">
                                      <p:cBhvr>
                                        <p:cTn id="23" dur="500"/>
                                        <p:tgtEl>
                                          <p:spTgt spid="8">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wipe(down)">
                                      <p:cBhvr>
                                        <p:cTn id="28" dur="500"/>
                                        <p:tgtEl>
                                          <p:spTgt spid="307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20" y="1905000"/>
            <a:ext cx="6411115" cy="5394054"/>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EAC79B42-BD24-FF30-36F2-21684A02A9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8999" y="43927"/>
            <a:ext cx="1123627" cy="1123627"/>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381000" y="0"/>
            <a:ext cx="9906000" cy="2273443"/>
          </a:xfrm>
          <a:prstGeom prst="rect">
            <a:avLst/>
          </a:prstGeom>
          <a:noFill/>
        </p:spPr>
        <p:txBody>
          <a:bodyPr wrap="square">
            <a:spAutoFit/>
          </a:bodyPr>
          <a:lstStyle/>
          <a:p>
            <a:pPr>
              <a:lnSpc>
                <a:spcPct val="120000"/>
              </a:lnSpc>
              <a:spcBef>
                <a:spcPct val="0"/>
              </a:spcBef>
              <a:spcAft>
                <a:spcPts val="400"/>
              </a:spcAft>
            </a:pPr>
            <a:r>
              <a:rPr lang="en-US" sz="3200" b="1">
                <a:solidFill>
                  <a:srgbClr val="FF0000"/>
                </a:solidFill>
                <a:latin typeface="Times New Roman" pitchFamily="18" charset="0"/>
                <a:cs typeface="Times New Roman" pitchFamily="18" charset="0"/>
              </a:rPr>
              <a:t>     </a:t>
            </a:r>
            <a:r>
              <a:rPr lang="en-US" sz="2800" b="1">
                <a:solidFill>
                  <a:srgbClr val="FF0000"/>
                </a:solidFill>
                <a:latin typeface="Times New Roman" pitchFamily="18" charset="0"/>
                <a:cs typeface="Times New Roman" pitchFamily="18" charset="0"/>
              </a:rPr>
              <a:t>1. Chia sẻ theo chủ đề “ Đọc sách có gì hay?”</a:t>
            </a:r>
          </a:p>
          <a:p>
            <a:r>
              <a:rPr lang="en-US" sz="2800" b="1">
                <a:solidFill>
                  <a:srgbClr val="00B0F0"/>
                </a:solidFill>
                <a:latin typeface="Times New Roman" pitchFamily="18" charset="0"/>
                <a:cs typeface="Times New Roman" pitchFamily="18" charset="0"/>
              </a:rPr>
              <a:t>       </a:t>
            </a:r>
            <a:r>
              <a:rPr lang="en-US" sz="2400">
                <a:solidFill>
                  <a:srgbClr val="00B0F0"/>
                </a:solidFill>
                <a:latin typeface="Times New Roman" pitchFamily="18" charset="0"/>
                <a:cs typeface="Times New Roman" pitchFamily="18" charset="0"/>
              </a:rPr>
              <a:t>Sắm vai một cuốn sách mà em yêu thích để nói về sự thú vị của việc đọc sách: </a:t>
            </a:r>
          </a:p>
          <a:p>
            <a:r>
              <a:rPr lang="en-US" sz="2400">
                <a:solidFill>
                  <a:srgbClr val="00B0F0"/>
                </a:solidFill>
                <a:latin typeface="Times New Roman" pitchFamily="18" charset="0"/>
                <a:cs typeface="Times New Roman" pitchFamily="18" charset="0"/>
              </a:rPr>
              <a:t>- Nêu lý do nên đọc sách.</a:t>
            </a:r>
          </a:p>
          <a:p>
            <a:r>
              <a:rPr lang="en-US" sz="2400">
                <a:solidFill>
                  <a:srgbClr val="00B0F0"/>
                </a:solidFill>
                <a:latin typeface="Times New Roman" pitchFamily="18" charset="0"/>
                <a:cs typeface="Times New Roman" pitchFamily="18" charset="0"/>
              </a:rPr>
              <a:t>- Làm 1 động tác vui nhộn để khuyến khích các bạn đọc sách.</a:t>
            </a:r>
          </a:p>
        </p:txBody>
      </p:sp>
      <p:sp>
        <p:nvSpPr>
          <p:cNvPr id="4" name="Rectangle 3">
            <a:extLst>
              <a:ext uri="{FF2B5EF4-FFF2-40B4-BE49-F238E27FC236}">
                <a16:creationId xmlns:a16="http://schemas.microsoft.com/office/drawing/2014/main" id="{7D7ECB78-80FA-3E20-1607-5D4F16BBBAAF}"/>
              </a:ext>
            </a:extLst>
          </p:cNvPr>
          <p:cNvSpPr/>
          <p:nvPr/>
        </p:nvSpPr>
        <p:spPr>
          <a:xfrm>
            <a:off x="10972800" y="0"/>
            <a:ext cx="1219200" cy="1167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 name="Rounded Rectangular Callout 2"/>
          <p:cNvSpPr/>
          <p:nvPr/>
        </p:nvSpPr>
        <p:spPr>
          <a:xfrm>
            <a:off x="5715000" y="3191491"/>
            <a:ext cx="3570514" cy="1377879"/>
          </a:xfrm>
          <a:prstGeom prst="wedgeRoundRectCallout">
            <a:avLst>
              <a:gd name="adj1" fmla="val -93496"/>
              <a:gd name="adj2" fmla="val 49318"/>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itchFamily="18" charset="0"/>
                <a:cs typeface="Times New Roman" pitchFamily="18" charset="0"/>
              </a:rPr>
              <a:t>Vì sao chúng ta nên đọc sách?</a:t>
            </a:r>
          </a:p>
        </p:txBody>
      </p:sp>
      <p:pic>
        <p:nvPicPr>
          <p:cNvPr id="6" name="Picture 5" descr="Shape, rectangle&#10;&#10;Description automatically generated with medium confidence">
            <a:extLst>
              <a:ext uri="{FF2B5EF4-FFF2-40B4-BE49-F238E27FC236}">
                <a16:creationId xmlns:a16="http://schemas.microsoft.com/office/drawing/2014/main" id="{D779C849-70DF-6D14-69A7-B41DA0BAF0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0"/>
            <a:ext cx="12752470" cy="4191000"/>
          </a:xfrm>
          <a:prstGeom prst="rect">
            <a:avLst/>
          </a:prstGeom>
        </p:spPr>
      </p:pic>
    </p:spTree>
    <p:extLst>
      <p:ext uri="{BB962C8B-B14F-4D97-AF65-F5344CB8AC3E}">
        <p14:creationId xmlns:p14="http://schemas.microsoft.com/office/powerpoint/2010/main" val="5115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Shape, rectangle&#10;&#10;Description automatically generated with medium confidence">
            <a:extLst>
              <a:ext uri="{FF2B5EF4-FFF2-40B4-BE49-F238E27FC236}">
                <a16:creationId xmlns:a16="http://schemas.microsoft.com/office/drawing/2014/main" id="{D779C849-70DF-6D14-69A7-B41DA0BAF0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4716" y="56072"/>
            <a:ext cx="9601201" cy="1846751"/>
          </a:xfrm>
          <a:prstGeom prst="rect">
            <a:avLst/>
          </a:prstGeom>
        </p:spPr>
      </p:pic>
      <p:pic>
        <p:nvPicPr>
          <p:cNvPr id="4104" name="Picture 8" descr="https://i.pinimg.com/564x/a0/9d/93/a09d9334f220c9ca44ed05af594ffb1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6223" y="3292627"/>
            <a:ext cx="2144486" cy="382047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i.pinimg.com/564x/19/ac/b4/19acb4d5ce405d5713dbe85eaa9d75f2.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99823">
                        <a14:foregroundMark x1="49468" y1="24113" x2="49468" y2="24113"/>
                        <a14:foregroundMark x1="52128" y1="21986" x2="52128" y2="21986"/>
                        <a14:foregroundMark x1="68794" y1="31206" x2="68794" y2="31206"/>
                        <a14:foregroundMark x1="69326" y1="40248" x2="69326" y2="40248"/>
                        <a14:foregroundMark x1="78901" y1="19681" x2="78901" y2="19681"/>
                        <a14:foregroundMark x1="89362" y1="13475" x2="89362" y2="13475"/>
                        <a14:foregroundMark x1="89716" y1="31915" x2="89716" y2="31915"/>
                        <a14:foregroundMark x1="89894" y1="38830" x2="89894" y2="38830"/>
                        <a14:foregroundMark x1="64539" y1="11702" x2="64539" y2="11702"/>
                        <a14:foregroundMark x1="63652" y1="8511" x2="63652" y2="8511"/>
                        <a14:foregroundMark x1="34574" y1="9574" x2="34574" y2="9574"/>
                        <a14:foregroundMark x1="46986" y1="10106" x2="46986" y2="10106"/>
                        <a14:foregroundMark x1="39716" y1="17199" x2="39716" y2="17199"/>
                        <a14:foregroundMark x1="27660" y1="35816" x2="27660" y2="35816"/>
                        <a14:foregroundMark x1="13830" y1="35993" x2="13830" y2="35993"/>
                        <a14:foregroundMark x1="11348" y1="19681" x2="11348" y2="19681"/>
                        <a14:foregroundMark x1="13121" y1="19326" x2="13121" y2="19326"/>
                        <a14:foregroundMark x1="15248" y1="19681" x2="15248" y2="19681"/>
                        <a14:foregroundMark x1="11348" y1="24113" x2="11348" y2="24113"/>
                        <a14:foregroundMark x1="15071" y1="16667" x2="15071" y2="16667"/>
                        <a14:foregroundMark x1="28191" y1="56206" x2="28191" y2="56206"/>
                        <a14:foregroundMark x1="73227" y1="53901" x2="73227" y2="53901"/>
                        <a14:foregroundMark x1="12057" y1="4787" x2="12057" y2="4787"/>
                        <a14:foregroundMark x1="4787" y1="10106" x2="4787" y2="10106"/>
                        <a14:foregroundMark x1="22695" y1="43617" x2="22695" y2="43617"/>
                        <a14:foregroundMark x1="22695" y1="43617" x2="22695" y2="43617"/>
                        <a14:foregroundMark x1="21454" y1="43262" x2="21454" y2="43262"/>
                        <a14:foregroundMark x1="21454" y1="43262" x2="21454" y2="43262"/>
                        <a14:foregroundMark x1="23404" y1="44504" x2="23404" y2="44504"/>
                        <a14:foregroundMark x1="75532" y1="53546" x2="75532" y2="53546"/>
                        <a14:foregroundMark x1="78369" y1="42908" x2="78369" y2="42908"/>
                        <a14:foregroundMark x1="84752" y1="47340" x2="84752" y2="47340"/>
                        <a14:foregroundMark x1="94681" y1="6560" x2="94681" y2="6560"/>
                        <a14:foregroundMark x1="80851" y1="7801" x2="80851" y2="7801"/>
                        <a14:foregroundMark x1="12766" y1="43617" x2="12766" y2="43617"/>
                        <a14:foregroundMark x1="19326" y1="54610" x2="19326" y2="54610"/>
                        <a14:foregroundMark x1="36702" y1="25709" x2="36702" y2="25709"/>
                        <a14:foregroundMark x1="61170" y1="82092" x2="61170" y2="82092"/>
                        <a14:foregroundMark x1="37234" y1="84929" x2="37234" y2="84929"/>
                        <a14:foregroundMark x1="48050" y1="85461" x2="48050" y2="85461"/>
                        <a14:foregroundMark x1="48050" y1="85461" x2="48050" y2="85461"/>
                        <a14:foregroundMark x1="57624" y1="86702" x2="57624" y2="86702"/>
                        <a14:foregroundMark x1="57624" y1="86702" x2="57624" y2="86702"/>
                        <a14:foregroundMark x1="53901" y1="83333" x2="53901" y2="83333"/>
                        <a14:foregroundMark x1="43617" y1="79965" x2="43617" y2="79965"/>
                        <a14:foregroundMark x1="45567" y1="72695" x2="45567" y2="72695"/>
                        <a14:foregroundMark x1="55319" y1="70745" x2="55319" y2="71277"/>
                        <a14:foregroundMark x1="60638" y1="70745" x2="60638" y2="70745"/>
                        <a14:foregroundMark x1="65957" y1="68262" x2="65957" y2="68262"/>
                        <a14:foregroundMark x1="62057" y1="69681" x2="62057" y2="69681"/>
                        <a14:backgroundMark x1="53369" y1="16135" x2="53369" y2="16135"/>
                      </a14:backgroundRemoval>
                    </a14:imgEffect>
                  </a14:imgLayer>
                </a14:imgProps>
              </a:ext>
              <a:ext uri="{28A0092B-C50C-407E-A947-70E740481C1C}">
                <a14:useLocalDpi xmlns:a14="http://schemas.microsoft.com/office/drawing/2010/main" val="0"/>
              </a:ext>
            </a:extLst>
          </a:blip>
          <a:srcRect/>
          <a:stretch>
            <a:fillRect/>
          </a:stretch>
        </p:blipFill>
        <p:spPr bwMode="auto">
          <a:xfrm>
            <a:off x="311296" y="1074645"/>
            <a:ext cx="6851504" cy="59700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45B5651-EEBE-78A0-BA76-C54A6A88A934}"/>
              </a:ext>
            </a:extLst>
          </p:cNvPr>
          <p:cNvSpPr txBox="1"/>
          <p:nvPr/>
        </p:nvSpPr>
        <p:spPr>
          <a:xfrm>
            <a:off x="2917118" y="185875"/>
            <a:ext cx="10907264" cy="631711"/>
          </a:xfrm>
          <a:prstGeom prst="rect">
            <a:avLst/>
          </a:prstGeom>
          <a:noFill/>
        </p:spPr>
        <p:txBody>
          <a:bodyPr wrap="square">
            <a:spAutoFit/>
          </a:bodyPr>
          <a:lstStyle/>
          <a:p>
            <a:pPr>
              <a:lnSpc>
                <a:spcPct val="120000"/>
              </a:lnSpc>
              <a:spcBef>
                <a:spcPct val="0"/>
              </a:spcBef>
              <a:spcAft>
                <a:spcPts val="400"/>
              </a:spcAft>
            </a:pPr>
            <a:r>
              <a:rPr lang="en-US" sz="3200" b="1">
                <a:solidFill>
                  <a:srgbClr val="FF0000"/>
                </a:solidFill>
                <a:latin typeface="Times New Roman" pitchFamily="18" charset="0"/>
                <a:cs typeface="Times New Roman" pitchFamily="18" charset="0"/>
              </a:rPr>
              <a:t>      Vì sao chúng ta nên đọc sách?</a:t>
            </a:r>
            <a:endParaRPr lang="en-US" sz="2400">
              <a:solidFill>
                <a:srgbClr val="00B0F0"/>
              </a:solidFill>
              <a:latin typeface="Times New Roman" pitchFamily="18" charset="0"/>
              <a:cs typeface="Times New Roman" pitchFamily="18" charset="0"/>
            </a:endParaRPr>
          </a:p>
        </p:txBody>
      </p:sp>
      <p:sp>
        <p:nvSpPr>
          <p:cNvPr id="3" name="Rounded Rectangular Callout 2"/>
          <p:cNvSpPr/>
          <p:nvPr/>
        </p:nvSpPr>
        <p:spPr>
          <a:xfrm>
            <a:off x="7162800" y="1905000"/>
            <a:ext cx="4648200" cy="1831170"/>
          </a:xfrm>
          <a:prstGeom prst="wedgeRoundRectCallout">
            <a:avLst>
              <a:gd name="adj1" fmla="val -45569"/>
              <a:gd name="adj2" fmla="val 27513"/>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Times New Roman" pitchFamily="18" charset="0"/>
                <a:cs typeface="Times New Roman" pitchFamily="18" charset="0"/>
              </a:rPr>
              <a:t>Sách là kho tàng tri thức của nhân loại vì th</a:t>
            </a:r>
            <a:r>
              <a:rPr lang="en-US" sz="2400" dirty="0">
                <a:solidFill>
                  <a:srgbClr val="002060"/>
                </a:solidFill>
                <a:latin typeface="Times New Roman" pitchFamily="18" charset="0"/>
                <a:cs typeface="Times New Roman" pitchFamily="18" charset="0"/>
              </a:rPr>
              <a:t>ế</a:t>
            </a:r>
            <a:r>
              <a:rPr lang="vi-VN" sz="2400" dirty="0">
                <a:solidFill>
                  <a:srgbClr val="002060"/>
                </a:solidFill>
                <a:latin typeface="Times New Roman" pitchFamily="18" charset="0"/>
                <a:cs typeface="Times New Roman" pitchFamily="18" charset="0"/>
              </a:rPr>
              <a:t> khi đọc sách ta được tiếp cận với nhiều kiến thức thú vị, mới mẻ hơn.</a:t>
            </a:r>
            <a:endParaRPr lang="en-US" sz="24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58938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d of the School Year: Summer Break XL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888</TotalTime>
  <Words>808</Words>
  <Application>Microsoft Office PowerPoint</Application>
  <PresentationFormat>Màn hình rộng</PresentationFormat>
  <Paragraphs>90</Paragraphs>
  <Slides>24</Slides>
  <Notes>4</Notes>
  <HiddenSlides>0</HiddenSlides>
  <MMClips>1</MMClips>
  <ScaleCrop>false</ScaleCrop>
  <HeadingPairs>
    <vt:vector size="6" baseType="variant">
      <vt:variant>
        <vt:lpstr>Phông được Dùng</vt:lpstr>
      </vt:variant>
      <vt:variant>
        <vt:i4>7</vt:i4>
      </vt:variant>
      <vt:variant>
        <vt:lpstr>Chủ đề</vt:lpstr>
      </vt:variant>
      <vt:variant>
        <vt:i4>2</vt:i4>
      </vt:variant>
      <vt:variant>
        <vt:lpstr>Tiêu đề Bản chiếu</vt:lpstr>
      </vt:variant>
      <vt:variant>
        <vt:i4>24</vt:i4>
      </vt:variant>
    </vt:vector>
  </HeadingPairs>
  <TitlesOfParts>
    <vt:vector size="33" baseType="lpstr">
      <vt:lpstr>Times New Roman</vt:lpstr>
      <vt:lpstr>Didact Gothic</vt:lpstr>
      <vt:lpstr>Arial</vt:lpstr>
      <vt:lpstr>Bellota Text</vt:lpstr>
      <vt:lpstr>Calibri</vt:lpstr>
      <vt:lpstr>Odibee Sans</vt:lpstr>
      <vt:lpstr>Roboto Condensed</vt:lpstr>
      <vt:lpstr>Office Theme</vt:lpstr>
      <vt:lpstr>End of the School Year: Summer Break XL by Slidesgo</vt:lpstr>
      <vt:lpstr>Bản trình bày PowerPoint</vt:lpstr>
      <vt:lpstr>Bản trình bày PowerPoint</vt:lpstr>
      <vt:lpstr>Bản trình bày PowerPoint</vt:lpstr>
      <vt:lpstr>YÊU CẦU CẦN ĐẠT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cp:lastModifiedBy>11332</cp:lastModifiedBy>
  <cp:revision>38</cp:revision>
  <dcterms:created xsi:type="dcterms:W3CDTF">2006-08-16T00:00:00Z</dcterms:created>
  <dcterms:modified xsi:type="dcterms:W3CDTF">2024-09-26T16:28:04Z</dcterms:modified>
  <dc:identifier>DAFDiO2oNAs</dc:identifier>
</cp:coreProperties>
</file>