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2"/>
  </p:notesMasterIdLst>
  <p:sldIdLst>
    <p:sldId id="408" r:id="rId5"/>
    <p:sldId id="259" r:id="rId6"/>
    <p:sldId id="258" r:id="rId7"/>
    <p:sldId id="409" r:id="rId8"/>
    <p:sldId id="270" r:id="rId9"/>
    <p:sldId id="269" r:id="rId10"/>
    <p:sldId id="281" r:id="rId11"/>
    <p:sldId id="264" r:id="rId12"/>
    <p:sldId id="265" r:id="rId13"/>
    <p:sldId id="284" r:id="rId14"/>
    <p:sldId id="300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6" r:id="rId25"/>
    <p:sldId id="317" r:id="rId26"/>
    <p:sldId id="404" r:id="rId27"/>
    <p:sldId id="261" r:id="rId28"/>
    <p:sldId id="407" r:id="rId29"/>
    <p:sldId id="26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0" y="1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65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54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7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34.pn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455065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449" y="1622145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55" y="3181835"/>
            <a:ext cx="11806011" cy="2104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9DBF0-975A-9772-3BF1-F51101DFBAA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6" y="173260"/>
            <a:ext cx="1853504" cy="1853504"/>
          </a:xfrm>
          <a:prstGeom prst="ellipse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4BDBD2F2-66DB-E6A9-B262-1DD4EABC2582}"/>
              </a:ext>
            </a:extLst>
          </p:cNvPr>
          <p:cNvSpPr txBox="1"/>
          <p:nvPr/>
        </p:nvSpPr>
        <p:spPr>
          <a:xfrm>
            <a:off x="1579994" y="267306"/>
            <a:ext cx="9356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800" b="1" dirty="0"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800" b="1" dirty="0"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5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rằng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85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vẻ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79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e.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trở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dù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842747"/>
            <a:chOff x="4144021" y="1484380"/>
            <a:chExt cx="7574794" cy="623181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6007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g.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llo Viet Nam">
            <a:hlinkClick r:id="" action="ppaction://media"/>
            <a:extLst>
              <a:ext uri="{FF2B5EF4-FFF2-40B4-BE49-F238E27FC236}">
                <a16:creationId xmlns:a16="http://schemas.microsoft.com/office/drawing/2014/main" id="{C4B559D1-C8C3-4C91-93F1-DADF9A321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6B598B-BC68-E248-AF82-2FBC3DFC02A0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455065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449" y="1622145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55" y="3181835"/>
            <a:ext cx="11806011" cy="2104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9DBF0-975A-9772-3BF1-F51101DFBAA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6" y="173260"/>
            <a:ext cx="1853504" cy="1853504"/>
          </a:xfrm>
          <a:prstGeom prst="ellipse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4BDBD2F2-66DB-E6A9-B262-1DD4EABC2582}"/>
              </a:ext>
            </a:extLst>
          </p:cNvPr>
          <p:cNvSpPr txBox="1"/>
          <p:nvPr/>
        </p:nvSpPr>
        <p:spPr>
          <a:xfrm>
            <a:off x="1579994" y="267306"/>
            <a:ext cx="9356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800" b="1" dirty="0"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800" b="1" dirty="0"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5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819</Words>
  <Application>Microsoft Office PowerPoint</Application>
  <PresentationFormat>Màn hình rộng</PresentationFormat>
  <Paragraphs>68</Paragraphs>
  <Slides>27</Slides>
  <Notes>13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27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Didact Gothic</vt:lpstr>
      <vt:lpstr>Georgia</vt:lpstr>
      <vt:lpstr>Leelawadee</vt:lpstr>
      <vt:lpstr>Sriracha</vt:lpstr>
      <vt:lpstr>Times New Roman</vt:lpstr>
      <vt:lpstr>1_Office 主题</vt:lpstr>
      <vt:lpstr>1_Simple Light</vt:lpstr>
      <vt:lpstr>2_Simple Light</vt:lpstr>
      <vt:lpstr>Task Cards for Practicing Elapsed Time by Slidesgo</vt:lpstr>
      <vt:lpstr>Bản trình bày PowerPoint</vt:lpstr>
      <vt:lpstr>Bản trình bày PowerPoint</vt:lpstr>
      <vt:lpstr>Bản trình bày PowerPoint</vt:lpstr>
      <vt:lpstr>Bản trình bày PowerPoint</vt:lpstr>
      <vt:lpstr>YÊU CẦU CẦN ĐẠT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3. Em có lời khuyên gì dành cho các bạn trong những tình huống sau?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Chia sẻ những việc em đã làm và sẽ làm để thể hiện tình yêu Tổ quốc. 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26</cp:revision>
  <dcterms:created xsi:type="dcterms:W3CDTF">2022-07-11T07:44:40Z</dcterms:created>
  <dcterms:modified xsi:type="dcterms:W3CDTF">2024-09-26T16:16:30Z</dcterms:modified>
</cp:coreProperties>
</file>